
<file path=[Content_Types].xml><?xml version="1.0" encoding="utf-8"?>
<Types xmlns="http://schemas.openxmlformats.org/package/2006/content-types">
  <Default Extension="xml" ContentType="application/xml"/>
  <Default Extension="gif" ContentType="image/gif"/>
  <Default Extension="jpeg" ContentType="image/jpeg"/>
  <Default Extension="jpg" ContentType="image/jpeg"/>
  <Default Extension="rels" ContentType="application/vnd.openxmlformats-package.relationships+xml"/>
  <Default Extension="xlsx" ContentType="application/vnd.openxmlformats-officedocument.spreadsheetml.sheet"/>
  <Default Extension="vml" ContentType="application/vnd.openxmlformats-officedocument.vmlDrawing"/>
  <Default Extension="tif" ContentType="image/tif"/>
  <Default Extension="docx" ContentType="application/vnd.openxmlformats-officedocument.wordprocessingml.document"/>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3.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4.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5.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6.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7.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8.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theme/theme9.xml" ContentType="application/vnd.openxmlformats-officedocument.theme+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10.xml" ContentType="application/vnd.openxmlformats-officedocument.theme+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theme/theme11.xml" ContentType="application/vnd.openxmlformats-officedocument.theme+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theme/theme12.xml" ContentType="application/vnd.openxmlformats-officedocument.theme+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theme/theme13.xml" ContentType="application/vnd.openxmlformats-officedocument.theme+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theme/theme14.xml" ContentType="application/vnd.openxmlformats-officedocument.theme+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theme/theme15.xml" ContentType="application/vnd.openxmlformats-officedocument.theme+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theme/theme16.xml" ContentType="application/vnd.openxmlformats-officedocument.theme+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theme/theme17.xml" ContentType="application/vnd.openxmlformats-officedocument.theme+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theme/theme18.xml" ContentType="application/vnd.openxmlformats-officedocument.theme+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theme/theme19.xml" ContentType="application/vnd.openxmlformats-officedocument.theme+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theme/theme20.xml" ContentType="application/vnd.openxmlformats-officedocument.theme+xml"/>
  <Override PartName="/ppt/theme/theme2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rts/chart1.xml" ContentType="application/vnd.openxmlformats-officedocument.drawingml.chart+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rts/chart2.xml" ContentType="application/vnd.openxmlformats-officedocument.drawingml.chart+xml"/>
  <Override PartName="/ppt/notesSlides/notesSlide4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933" r:id="rId1"/>
    <p:sldMasterId id="2147483947" r:id="rId2"/>
    <p:sldMasterId id="2147483968" r:id="rId3"/>
    <p:sldMasterId id="2147483982" r:id="rId4"/>
    <p:sldMasterId id="2147484003" r:id="rId5"/>
    <p:sldMasterId id="2147484023" r:id="rId6"/>
    <p:sldMasterId id="2147484043" r:id="rId7"/>
    <p:sldMasterId id="2147484056" r:id="rId8"/>
    <p:sldMasterId id="2147484076" r:id="rId9"/>
    <p:sldMasterId id="2147484209" r:id="rId10"/>
    <p:sldMasterId id="2147484375" r:id="rId11"/>
    <p:sldMasterId id="2147484550" r:id="rId12"/>
    <p:sldMasterId id="2147484716" r:id="rId13"/>
    <p:sldMasterId id="2147484910" r:id="rId14"/>
    <p:sldMasterId id="2147484922" r:id="rId15"/>
    <p:sldMasterId id="2147484934" r:id="rId16"/>
    <p:sldMasterId id="2147484960" r:id="rId17"/>
    <p:sldMasterId id="2147485126" r:id="rId18"/>
    <p:sldMasterId id="2147485135" r:id="rId19"/>
    <p:sldMasterId id="2147485147" r:id="rId20"/>
  </p:sldMasterIdLst>
  <p:notesMasterIdLst>
    <p:notesMasterId r:id="rId195"/>
  </p:notesMasterIdLst>
  <p:sldIdLst>
    <p:sldId id="396" r:id="rId21"/>
    <p:sldId id="397" r:id="rId22"/>
    <p:sldId id="398" r:id="rId23"/>
    <p:sldId id="451" r:id="rId24"/>
    <p:sldId id="498" r:id="rId25"/>
    <p:sldId id="500" r:id="rId26"/>
    <p:sldId id="502" r:id="rId27"/>
    <p:sldId id="413" r:id="rId28"/>
    <p:sldId id="430" r:id="rId29"/>
    <p:sldId id="505" r:id="rId30"/>
    <p:sldId id="547" r:id="rId31"/>
    <p:sldId id="503" r:id="rId32"/>
    <p:sldId id="504" r:id="rId33"/>
    <p:sldId id="399" r:id="rId34"/>
    <p:sldId id="464" r:id="rId35"/>
    <p:sldId id="401" r:id="rId36"/>
    <p:sldId id="469" r:id="rId37"/>
    <p:sldId id="400" r:id="rId38"/>
    <p:sldId id="472" r:id="rId39"/>
    <p:sldId id="440" r:id="rId40"/>
    <p:sldId id="468" r:id="rId41"/>
    <p:sldId id="546" r:id="rId42"/>
    <p:sldId id="467" r:id="rId43"/>
    <p:sldId id="548" r:id="rId44"/>
    <p:sldId id="549" r:id="rId45"/>
    <p:sldId id="571" r:id="rId46"/>
    <p:sldId id="634" r:id="rId47"/>
    <p:sldId id="532" r:id="rId48"/>
    <p:sldId id="533" r:id="rId49"/>
    <p:sldId id="534" r:id="rId50"/>
    <p:sldId id="535" r:id="rId51"/>
    <p:sldId id="536" r:id="rId52"/>
    <p:sldId id="537" r:id="rId53"/>
    <p:sldId id="538" r:id="rId54"/>
    <p:sldId id="539" r:id="rId55"/>
    <p:sldId id="540" r:id="rId56"/>
    <p:sldId id="541" r:id="rId57"/>
    <p:sldId id="542" r:id="rId58"/>
    <p:sldId id="543" r:id="rId59"/>
    <p:sldId id="544" r:id="rId60"/>
    <p:sldId id="545" r:id="rId61"/>
    <p:sldId id="635" r:id="rId62"/>
    <p:sldId id="480" r:id="rId63"/>
    <p:sldId id="506" r:id="rId64"/>
    <p:sldId id="507" r:id="rId65"/>
    <p:sldId id="508" r:id="rId66"/>
    <p:sldId id="509" r:id="rId67"/>
    <p:sldId id="510" r:id="rId68"/>
    <p:sldId id="511" r:id="rId69"/>
    <p:sldId id="512" r:id="rId70"/>
    <p:sldId id="513" r:id="rId71"/>
    <p:sldId id="514" r:id="rId72"/>
    <p:sldId id="515" r:id="rId73"/>
    <p:sldId id="516" r:id="rId74"/>
    <p:sldId id="636" r:id="rId75"/>
    <p:sldId id="616" r:id="rId76"/>
    <p:sldId id="614" r:id="rId77"/>
    <p:sldId id="617" r:id="rId78"/>
    <p:sldId id="618" r:id="rId79"/>
    <p:sldId id="473" r:id="rId80"/>
    <p:sldId id="612" r:id="rId81"/>
    <p:sldId id="607" r:id="rId82"/>
    <p:sldId id="626" r:id="rId83"/>
    <p:sldId id="613" r:id="rId84"/>
    <p:sldId id="622" r:id="rId85"/>
    <p:sldId id="624" r:id="rId86"/>
    <p:sldId id="623" r:id="rId87"/>
    <p:sldId id="625" r:id="rId88"/>
    <p:sldId id="474" r:id="rId89"/>
    <p:sldId id="637" r:id="rId90"/>
    <p:sldId id="405" r:id="rId91"/>
    <p:sldId id="406" r:id="rId92"/>
    <p:sldId id="470" r:id="rId93"/>
    <p:sldId id="475" r:id="rId94"/>
    <p:sldId id="454" r:id="rId95"/>
    <p:sldId id="455" r:id="rId96"/>
    <p:sldId id="456" r:id="rId97"/>
    <p:sldId id="411" r:id="rId98"/>
    <p:sldId id="461" r:id="rId99"/>
    <p:sldId id="476" r:id="rId100"/>
    <p:sldId id="458" r:id="rId101"/>
    <p:sldId id="627" r:id="rId102"/>
    <p:sldId id="628" r:id="rId103"/>
    <p:sldId id="629" r:id="rId104"/>
    <p:sldId id="630" r:id="rId105"/>
    <p:sldId id="478" r:id="rId106"/>
    <p:sldId id="471" r:id="rId107"/>
    <p:sldId id="479" r:id="rId108"/>
    <p:sldId id="417" r:id="rId109"/>
    <p:sldId id="482" r:id="rId110"/>
    <p:sldId id="483" r:id="rId111"/>
    <p:sldId id="484" r:id="rId112"/>
    <p:sldId id="419" r:id="rId113"/>
    <p:sldId id="631" r:id="rId114"/>
    <p:sldId id="485" r:id="rId115"/>
    <p:sldId id="486" r:id="rId116"/>
    <p:sldId id="414" r:id="rId117"/>
    <p:sldId id="487" r:id="rId118"/>
    <p:sldId id="488" r:id="rId119"/>
    <p:sldId id="489" r:id="rId120"/>
    <p:sldId id="572" r:id="rId121"/>
    <p:sldId id="638" r:id="rId122"/>
    <p:sldId id="422" r:id="rId123"/>
    <p:sldId id="431" r:id="rId124"/>
    <p:sldId id="429" r:id="rId125"/>
    <p:sldId id="432" r:id="rId126"/>
    <p:sldId id="433" r:id="rId127"/>
    <p:sldId id="434" r:id="rId128"/>
    <p:sldId id="435" r:id="rId129"/>
    <p:sldId id="490" r:id="rId130"/>
    <p:sldId id="491" r:id="rId131"/>
    <p:sldId id="436" r:id="rId132"/>
    <p:sldId id="437" r:id="rId133"/>
    <p:sldId id="492" r:id="rId134"/>
    <p:sldId id="423" r:id="rId135"/>
    <p:sldId id="424" r:id="rId136"/>
    <p:sldId id="425" r:id="rId137"/>
    <p:sldId id="426" r:id="rId138"/>
    <p:sldId id="606" r:id="rId139"/>
    <p:sldId id="550" r:id="rId140"/>
    <p:sldId id="552" r:id="rId141"/>
    <p:sldId id="553" r:id="rId142"/>
    <p:sldId id="554" r:id="rId143"/>
    <p:sldId id="555" r:id="rId144"/>
    <p:sldId id="556" r:id="rId145"/>
    <p:sldId id="557" r:id="rId146"/>
    <p:sldId id="558" r:id="rId147"/>
    <p:sldId id="559" r:id="rId148"/>
    <p:sldId id="560" r:id="rId149"/>
    <p:sldId id="561" r:id="rId150"/>
    <p:sldId id="562" r:id="rId151"/>
    <p:sldId id="563" r:id="rId152"/>
    <p:sldId id="564" r:id="rId153"/>
    <p:sldId id="565" r:id="rId154"/>
    <p:sldId id="566" r:id="rId155"/>
    <p:sldId id="567" r:id="rId156"/>
    <p:sldId id="568" r:id="rId157"/>
    <p:sldId id="569" r:id="rId158"/>
    <p:sldId id="570" r:id="rId159"/>
    <p:sldId id="573" r:id="rId160"/>
    <p:sldId id="574" r:id="rId161"/>
    <p:sldId id="575" r:id="rId162"/>
    <p:sldId id="576" r:id="rId163"/>
    <p:sldId id="577" r:id="rId164"/>
    <p:sldId id="578" r:id="rId165"/>
    <p:sldId id="579" r:id="rId166"/>
    <p:sldId id="580" r:id="rId167"/>
    <p:sldId id="581" r:id="rId168"/>
    <p:sldId id="582" r:id="rId169"/>
    <p:sldId id="583" r:id="rId170"/>
    <p:sldId id="584" r:id="rId171"/>
    <p:sldId id="585" r:id="rId172"/>
    <p:sldId id="586" r:id="rId173"/>
    <p:sldId id="587" r:id="rId174"/>
    <p:sldId id="588" r:id="rId175"/>
    <p:sldId id="589" r:id="rId176"/>
    <p:sldId id="590" r:id="rId177"/>
    <p:sldId id="591" r:id="rId178"/>
    <p:sldId id="592" r:id="rId179"/>
    <p:sldId id="593" r:id="rId180"/>
    <p:sldId id="594" r:id="rId181"/>
    <p:sldId id="595" r:id="rId182"/>
    <p:sldId id="596" r:id="rId183"/>
    <p:sldId id="597" r:id="rId184"/>
    <p:sldId id="598" r:id="rId185"/>
    <p:sldId id="599" r:id="rId186"/>
    <p:sldId id="600" r:id="rId187"/>
    <p:sldId id="601" r:id="rId188"/>
    <p:sldId id="602" r:id="rId189"/>
    <p:sldId id="603" r:id="rId190"/>
    <p:sldId id="604" r:id="rId191"/>
    <p:sldId id="605" r:id="rId192"/>
    <p:sldId id="632" r:id="rId193"/>
    <p:sldId id="633" r:id="rId194"/>
  </p:sldIdLst>
  <p:sldSz cx="24384000" cy="13716000"/>
  <p:notesSz cx="6858000" cy="9144000"/>
  <p:defaultTextStyle>
    <a:defPPr marL="0" marR="0" indent="0" algn="l" defTabSz="913921" rtl="0" fontAlgn="auto" latinLnBrk="1" hangingPunct="0">
      <a:lnSpc>
        <a:spcPct val="100000"/>
      </a:lnSpc>
      <a:spcBef>
        <a:spcPts val="0"/>
      </a:spcBef>
      <a:spcAft>
        <a:spcPts val="0"/>
      </a:spcAft>
      <a:buClrTx/>
      <a:buSzTx/>
      <a:buFontTx/>
      <a:buNone/>
      <a:tabLst/>
      <a:defRPr kumimoji="0" sz="1900" b="0" i="0" u="none" strike="noStrike" cap="none" spc="0" normalizeH="0" baseline="0">
        <a:ln>
          <a:noFill/>
        </a:ln>
        <a:solidFill>
          <a:srgbClr val="000000"/>
        </a:solidFill>
        <a:effectLst/>
        <a:uFillTx/>
      </a:defRPr>
    </a:defPPr>
    <a:lvl1pPr marL="0" marR="0" indent="0" algn="l" defTabSz="913921" rtl="0" fontAlgn="auto" latinLnBrk="0" hangingPunct="0">
      <a:lnSpc>
        <a:spcPct val="100000"/>
      </a:lnSpc>
      <a:spcBef>
        <a:spcPts val="0"/>
      </a:spcBef>
      <a:spcAft>
        <a:spcPts val="0"/>
      </a:spcAft>
      <a:buClrTx/>
      <a:buSzTx/>
      <a:buFontTx/>
      <a:buNone/>
      <a:tabLst/>
      <a:defRPr kumimoji="0" sz="1300" b="0" i="0" u="none" strike="noStrike" cap="none" spc="0" normalizeH="0" baseline="0">
        <a:ln>
          <a:noFill/>
        </a:ln>
        <a:solidFill>
          <a:srgbClr val="000000"/>
        </a:solidFill>
        <a:effectLst/>
        <a:uFillTx/>
        <a:latin typeface="Arial"/>
        <a:ea typeface="Arial"/>
        <a:cs typeface="Arial"/>
        <a:sym typeface="Arial"/>
      </a:defRPr>
    </a:lvl1pPr>
    <a:lvl2pPr marL="0" marR="0" indent="0" algn="l" defTabSz="913921" rtl="0" fontAlgn="auto" latinLnBrk="0" hangingPunct="0">
      <a:lnSpc>
        <a:spcPct val="100000"/>
      </a:lnSpc>
      <a:spcBef>
        <a:spcPts val="0"/>
      </a:spcBef>
      <a:spcAft>
        <a:spcPts val="0"/>
      </a:spcAft>
      <a:buClrTx/>
      <a:buSzTx/>
      <a:buFontTx/>
      <a:buNone/>
      <a:tabLst/>
      <a:defRPr kumimoji="0" sz="1300" b="0" i="0" u="none" strike="noStrike" cap="none" spc="0" normalizeH="0" baseline="0">
        <a:ln>
          <a:noFill/>
        </a:ln>
        <a:solidFill>
          <a:srgbClr val="000000"/>
        </a:solidFill>
        <a:effectLst/>
        <a:uFillTx/>
        <a:latin typeface="Arial"/>
        <a:ea typeface="Arial"/>
        <a:cs typeface="Arial"/>
        <a:sym typeface="Arial"/>
      </a:defRPr>
    </a:lvl2pPr>
    <a:lvl3pPr marL="0" marR="0" indent="0" algn="l" defTabSz="913921" rtl="0" fontAlgn="auto" latinLnBrk="0" hangingPunct="0">
      <a:lnSpc>
        <a:spcPct val="100000"/>
      </a:lnSpc>
      <a:spcBef>
        <a:spcPts val="0"/>
      </a:spcBef>
      <a:spcAft>
        <a:spcPts val="0"/>
      </a:spcAft>
      <a:buClrTx/>
      <a:buSzTx/>
      <a:buFontTx/>
      <a:buNone/>
      <a:tabLst/>
      <a:defRPr kumimoji="0" sz="1300" b="0" i="0" u="none" strike="noStrike" cap="none" spc="0" normalizeH="0" baseline="0">
        <a:ln>
          <a:noFill/>
        </a:ln>
        <a:solidFill>
          <a:srgbClr val="000000"/>
        </a:solidFill>
        <a:effectLst/>
        <a:uFillTx/>
        <a:latin typeface="Arial"/>
        <a:ea typeface="Arial"/>
        <a:cs typeface="Arial"/>
        <a:sym typeface="Arial"/>
      </a:defRPr>
    </a:lvl3pPr>
    <a:lvl4pPr marL="0" marR="0" indent="0" algn="l" defTabSz="913921" rtl="0" fontAlgn="auto" latinLnBrk="0" hangingPunct="0">
      <a:lnSpc>
        <a:spcPct val="100000"/>
      </a:lnSpc>
      <a:spcBef>
        <a:spcPts val="0"/>
      </a:spcBef>
      <a:spcAft>
        <a:spcPts val="0"/>
      </a:spcAft>
      <a:buClrTx/>
      <a:buSzTx/>
      <a:buFontTx/>
      <a:buNone/>
      <a:tabLst/>
      <a:defRPr kumimoji="0" sz="1300" b="0" i="0" u="none" strike="noStrike" cap="none" spc="0" normalizeH="0" baseline="0">
        <a:ln>
          <a:noFill/>
        </a:ln>
        <a:solidFill>
          <a:srgbClr val="000000"/>
        </a:solidFill>
        <a:effectLst/>
        <a:uFillTx/>
        <a:latin typeface="Arial"/>
        <a:ea typeface="Arial"/>
        <a:cs typeface="Arial"/>
        <a:sym typeface="Arial"/>
      </a:defRPr>
    </a:lvl4pPr>
    <a:lvl5pPr marL="0" marR="0" indent="0" algn="l" defTabSz="913921" rtl="0" fontAlgn="auto" latinLnBrk="0" hangingPunct="0">
      <a:lnSpc>
        <a:spcPct val="100000"/>
      </a:lnSpc>
      <a:spcBef>
        <a:spcPts val="0"/>
      </a:spcBef>
      <a:spcAft>
        <a:spcPts val="0"/>
      </a:spcAft>
      <a:buClrTx/>
      <a:buSzTx/>
      <a:buFontTx/>
      <a:buNone/>
      <a:tabLst/>
      <a:defRPr kumimoji="0" sz="1300" b="0" i="0" u="none" strike="noStrike" cap="none" spc="0" normalizeH="0" baseline="0">
        <a:ln>
          <a:noFill/>
        </a:ln>
        <a:solidFill>
          <a:srgbClr val="000000"/>
        </a:solidFill>
        <a:effectLst/>
        <a:uFillTx/>
        <a:latin typeface="Arial"/>
        <a:ea typeface="Arial"/>
        <a:cs typeface="Arial"/>
        <a:sym typeface="Arial"/>
      </a:defRPr>
    </a:lvl5pPr>
    <a:lvl6pPr marL="0" marR="0" indent="0" algn="l" defTabSz="913921" rtl="0" fontAlgn="auto" latinLnBrk="0" hangingPunct="0">
      <a:lnSpc>
        <a:spcPct val="100000"/>
      </a:lnSpc>
      <a:spcBef>
        <a:spcPts val="0"/>
      </a:spcBef>
      <a:spcAft>
        <a:spcPts val="0"/>
      </a:spcAft>
      <a:buClrTx/>
      <a:buSzTx/>
      <a:buFontTx/>
      <a:buNone/>
      <a:tabLst/>
      <a:defRPr kumimoji="0" sz="1300" b="0" i="0" u="none" strike="noStrike" cap="none" spc="0" normalizeH="0" baseline="0">
        <a:ln>
          <a:noFill/>
        </a:ln>
        <a:solidFill>
          <a:srgbClr val="000000"/>
        </a:solidFill>
        <a:effectLst/>
        <a:uFillTx/>
        <a:latin typeface="Arial"/>
        <a:ea typeface="Arial"/>
        <a:cs typeface="Arial"/>
        <a:sym typeface="Arial"/>
      </a:defRPr>
    </a:lvl6pPr>
    <a:lvl7pPr marL="0" marR="0" indent="0" algn="l" defTabSz="913921" rtl="0" fontAlgn="auto" latinLnBrk="0" hangingPunct="0">
      <a:lnSpc>
        <a:spcPct val="100000"/>
      </a:lnSpc>
      <a:spcBef>
        <a:spcPts val="0"/>
      </a:spcBef>
      <a:spcAft>
        <a:spcPts val="0"/>
      </a:spcAft>
      <a:buClrTx/>
      <a:buSzTx/>
      <a:buFontTx/>
      <a:buNone/>
      <a:tabLst/>
      <a:defRPr kumimoji="0" sz="1300" b="0" i="0" u="none" strike="noStrike" cap="none" spc="0" normalizeH="0" baseline="0">
        <a:ln>
          <a:noFill/>
        </a:ln>
        <a:solidFill>
          <a:srgbClr val="000000"/>
        </a:solidFill>
        <a:effectLst/>
        <a:uFillTx/>
        <a:latin typeface="Arial"/>
        <a:ea typeface="Arial"/>
        <a:cs typeface="Arial"/>
        <a:sym typeface="Arial"/>
      </a:defRPr>
    </a:lvl7pPr>
    <a:lvl8pPr marL="0" marR="0" indent="0" algn="l" defTabSz="913921" rtl="0" fontAlgn="auto" latinLnBrk="0" hangingPunct="0">
      <a:lnSpc>
        <a:spcPct val="100000"/>
      </a:lnSpc>
      <a:spcBef>
        <a:spcPts val="0"/>
      </a:spcBef>
      <a:spcAft>
        <a:spcPts val="0"/>
      </a:spcAft>
      <a:buClrTx/>
      <a:buSzTx/>
      <a:buFontTx/>
      <a:buNone/>
      <a:tabLst/>
      <a:defRPr kumimoji="0" sz="1300" b="0" i="0" u="none" strike="noStrike" cap="none" spc="0" normalizeH="0" baseline="0">
        <a:ln>
          <a:noFill/>
        </a:ln>
        <a:solidFill>
          <a:srgbClr val="000000"/>
        </a:solidFill>
        <a:effectLst/>
        <a:uFillTx/>
        <a:latin typeface="Arial"/>
        <a:ea typeface="Arial"/>
        <a:cs typeface="Arial"/>
        <a:sym typeface="Arial"/>
      </a:defRPr>
    </a:lvl8pPr>
    <a:lvl9pPr marL="0" marR="0" indent="0" algn="l" defTabSz="913921" rtl="0" fontAlgn="auto" latinLnBrk="0" hangingPunct="0">
      <a:lnSpc>
        <a:spcPct val="100000"/>
      </a:lnSpc>
      <a:spcBef>
        <a:spcPts val="0"/>
      </a:spcBef>
      <a:spcAft>
        <a:spcPts val="0"/>
      </a:spcAft>
      <a:buClrTx/>
      <a:buSzTx/>
      <a:buFontTx/>
      <a:buNone/>
      <a:tabLst/>
      <a:defRPr kumimoji="0" sz="1300" b="0" i="0" u="none" strike="noStrike" cap="none" spc="0" normalizeH="0" baseline="0">
        <a:ln>
          <a:noFill/>
        </a:ln>
        <a:solidFill>
          <a:srgbClr val="000000"/>
        </a:solidFill>
        <a:effectLst/>
        <a:uFillTx/>
        <a:latin typeface="Arial"/>
        <a:ea typeface="Arial"/>
        <a:cs typeface="Arial"/>
        <a:sym typeface="Arial"/>
      </a:defRPr>
    </a:lvl9pPr>
  </p:defaultTextStyle>
  <p:extLst>
    <p:ext uri="{EFAFB233-063F-42B5-8137-9DF3F51BA10A}">
      <p15:sldGuideLst xmlns:p15="http://schemas.microsoft.com/office/powerpoint/2012/main" xmlns="">
        <p15:guide id="1" orient="horz" pos="4320">
          <p15:clr>
            <a:srgbClr val="A4A3A4"/>
          </p15:clr>
        </p15:guide>
        <p15:guide id="2" pos="76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p:showPr>
    <p:present/>
    <p:sldAll/>
    <p:penClr>
      <a:prstClr val="red"/>
    </p:penClr>
    <p:extLst>
      <p:ext uri="{EC167BDD-8182-4AB7-AECC-EB403E3ABB37}">
        <p14:laserClr xmlns:p14="http://schemas.microsoft.com/office/powerpoint/2010/main">
          <a:srgbClr val="00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940675A-B579-460E-94D1-54222C63F5DA}">
  <a:tblStyle styleId="{4C3C2611-4C71-4FC5-86AE-919BDF0F9419}" styleName="">
    <a:tblBg/>
    <a:wholeTbl>
      <a:tcTxStyle b="off" i="off">
        <a:font>
          <a:latin typeface="Arial"/>
          <a:ea typeface="Arial"/>
          <a:cs typeface="Arial"/>
        </a:font>
        <a:srgbClr val="000000"/>
      </a:tcTxStyle>
      <a:tcStyle>
        <a:tcBdr>
          <a:left>
            <a:ln w="9525" cap="flat">
              <a:solidFill>
                <a:srgbClr val="9E9E9E"/>
              </a:solidFill>
              <a:prstDash val="solid"/>
              <a:round/>
            </a:ln>
          </a:left>
          <a:right>
            <a:ln w="9525" cap="flat">
              <a:solidFill>
                <a:srgbClr val="9E9E9E"/>
              </a:solidFill>
              <a:prstDash val="solid"/>
              <a:round/>
            </a:ln>
          </a:right>
          <a:top>
            <a:ln w="9525" cap="flat">
              <a:solidFill>
                <a:srgbClr val="9E9E9E"/>
              </a:solidFill>
              <a:prstDash val="solid"/>
              <a:round/>
            </a:ln>
          </a:top>
          <a:bottom>
            <a:ln w="9525" cap="flat">
              <a:solidFill>
                <a:srgbClr val="9E9E9E"/>
              </a:solidFill>
              <a:prstDash val="solid"/>
              <a:round/>
            </a:ln>
          </a:bottom>
          <a:insideH>
            <a:ln w="9525" cap="flat">
              <a:solidFill>
                <a:srgbClr val="9E9E9E"/>
              </a:solidFill>
              <a:prstDash val="solid"/>
              <a:round/>
            </a:ln>
          </a:insideH>
          <a:insideV>
            <a:ln w="9525" cap="flat">
              <a:solidFill>
                <a:srgbClr val="9E9E9E"/>
              </a:solidFill>
              <a:prstDash val="solid"/>
              <a:round/>
            </a:ln>
          </a:insideV>
        </a:tcBdr>
        <a:fill>
          <a:noFill/>
        </a:fill>
      </a:tcStyle>
    </a:wholeTbl>
    <a:band2H>
      <a:tcTxStyle/>
      <a:tcStyle>
        <a:tcBdr/>
        <a:fill>
          <a:solidFill>
            <a:srgbClr val="FFFFFF"/>
          </a:solidFill>
        </a:fill>
      </a:tcStyle>
    </a:band2H>
    <a:firstCol>
      <a:tcTxStyle b="off" i="off">
        <a:font>
          <a:latin typeface="Arial"/>
          <a:ea typeface="Arial"/>
          <a:cs typeface="Arial"/>
        </a:font>
        <a:srgbClr val="000000"/>
      </a:tcTxStyle>
      <a:tcStyle>
        <a:tcBdr>
          <a:left>
            <a:ln w="9525" cap="flat">
              <a:solidFill>
                <a:srgbClr val="9E9E9E"/>
              </a:solidFill>
              <a:prstDash val="solid"/>
              <a:round/>
            </a:ln>
          </a:left>
          <a:right>
            <a:ln w="9525" cap="flat">
              <a:solidFill>
                <a:srgbClr val="9E9E9E"/>
              </a:solidFill>
              <a:prstDash val="solid"/>
              <a:round/>
            </a:ln>
          </a:right>
          <a:top>
            <a:ln w="9525" cap="flat">
              <a:solidFill>
                <a:srgbClr val="9E9E9E"/>
              </a:solidFill>
              <a:prstDash val="solid"/>
              <a:round/>
            </a:ln>
          </a:top>
          <a:bottom>
            <a:ln w="9525" cap="flat">
              <a:solidFill>
                <a:srgbClr val="9E9E9E"/>
              </a:solidFill>
              <a:prstDash val="solid"/>
              <a:round/>
            </a:ln>
          </a:bottom>
          <a:insideH>
            <a:ln w="9525" cap="flat">
              <a:solidFill>
                <a:srgbClr val="9E9E9E"/>
              </a:solidFill>
              <a:prstDash val="solid"/>
              <a:round/>
            </a:ln>
          </a:insideH>
          <a:insideV>
            <a:ln w="9525" cap="flat">
              <a:solidFill>
                <a:srgbClr val="9E9E9E"/>
              </a:solidFill>
              <a:prstDash val="solid"/>
              <a:round/>
            </a:ln>
          </a:insideV>
        </a:tcBdr>
        <a:fill>
          <a:noFill/>
        </a:fill>
      </a:tcStyle>
    </a:firstCol>
    <a:lastRow>
      <a:tcTxStyle b="off" i="off">
        <a:font>
          <a:latin typeface="Arial"/>
          <a:ea typeface="Arial"/>
          <a:cs typeface="Arial"/>
        </a:font>
        <a:srgbClr val="000000"/>
      </a:tcTxStyle>
      <a:tcStyle>
        <a:tcBdr>
          <a:left>
            <a:ln w="9525" cap="flat">
              <a:solidFill>
                <a:srgbClr val="9E9E9E"/>
              </a:solidFill>
              <a:prstDash val="solid"/>
              <a:round/>
            </a:ln>
          </a:left>
          <a:right>
            <a:ln w="9525" cap="flat">
              <a:solidFill>
                <a:srgbClr val="9E9E9E"/>
              </a:solidFill>
              <a:prstDash val="solid"/>
              <a:round/>
            </a:ln>
          </a:right>
          <a:top>
            <a:ln w="9525" cap="flat">
              <a:solidFill>
                <a:srgbClr val="9E9E9E"/>
              </a:solidFill>
              <a:prstDash val="solid"/>
              <a:round/>
            </a:ln>
          </a:top>
          <a:bottom>
            <a:ln w="9525" cap="flat">
              <a:solidFill>
                <a:srgbClr val="9E9E9E"/>
              </a:solidFill>
              <a:prstDash val="solid"/>
              <a:round/>
            </a:ln>
          </a:bottom>
          <a:insideH>
            <a:ln w="9525" cap="flat">
              <a:solidFill>
                <a:srgbClr val="9E9E9E"/>
              </a:solidFill>
              <a:prstDash val="solid"/>
              <a:round/>
            </a:ln>
          </a:insideH>
          <a:insideV>
            <a:ln w="9525" cap="flat">
              <a:solidFill>
                <a:srgbClr val="9E9E9E"/>
              </a:solidFill>
              <a:prstDash val="solid"/>
              <a:round/>
            </a:ln>
          </a:insideV>
        </a:tcBdr>
        <a:fill>
          <a:noFill/>
        </a:fill>
      </a:tcStyle>
    </a:lastRow>
    <a:firstRow>
      <a:tcTxStyle b="off" i="off">
        <a:font>
          <a:latin typeface="Arial"/>
          <a:ea typeface="Arial"/>
          <a:cs typeface="Arial"/>
        </a:font>
        <a:srgbClr val="000000"/>
      </a:tcTxStyle>
      <a:tcStyle>
        <a:tcBdr>
          <a:left>
            <a:ln w="9525" cap="flat">
              <a:solidFill>
                <a:srgbClr val="9E9E9E"/>
              </a:solidFill>
              <a:prstDash val="solid"/>
              <a:round/>
            </a:ln>
          </a:left>
          <a:right>
            <a:ln w="9525" cap="flat">
              <a:solidFill>
                <a:srgbClr val="9E9E9E"/>
              </a:solidFill>
              <a:prstDash val="solid"/>
              <a:round/>
            </a:ln>
          </a:right>
          <a:top>
            <a:ln w="9525" cap="flat">
              <a:solidFill>
                <a:srgbClr val="9E9E9E"/>
              </a:solidFill>
              <a:prstDash val="solid"/>
              <a:round/>
            </a:ln>
          </a:top>
          <a:bottom>
            <a:ln w="9525" cap="flat">
              <a:solidFill>
                <a:srgbClr val="9E9E9E"/>
              </a:solidFill>
              <a:prstDash val="solid"/>
              <a:round/>
            </a:ln>
          </a:bottom>
          <a:insideH>
            <a:ln w="9525" cap="flat">
              <a:solidFill>
                <a:srgbClr val="9E9E9E"/>
              </a:solidFill>
              <a:prstDash val="solid"/>
              <a:round/>
            </a:ln>
          </a:insideH>
          <a:insideV>
            <a:ln w="9525" cap="flat">
              <a:solidFill>
                <a:srgbClr val="9E9E9E"/>
              </a:solidFill>
              <a:prstDash val="solid"/>
              <a:round/>
            </a:ln>
          </a:insideV>
        </a:tcBdr>
        <a:fill>
          <a:noFill/>
        </a:fill>
      </a:tcStyle>
    </a:firstRow>
  </a:tblStyle>
  <a:tblStyle styleId="{C7B018BB-80A7-4F77-B60F-C8B233D01FF8}" styleName="">
    <a:tblBg/>
    <a:wholeTbl>
      <a:tcTxStyle b="off" i="off">
        <a:font>
          <a:latin typeface="Arial"/>
          <a:ea typeface="Arial"/>
          <a:cs typeface="Arial"/>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CDD7E6"/>
          </a:solidFill>
        </a:fill>
      </a:tcStyle>
    </a:wholeTbl>
    <a:band2H>
      <a:tcTxStyle/>
      <a:tcStyle>
        <a:tcBdr/>
        <a:fill>
          <a:solidFill>
            <a:srgbClr val="E7ECF3"/>
          </a:solidFill>
        </a:fill>
      </a:tcStyle>
    </a:band2H>
    <a:firstCol>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Col>
    <a:la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lastRow>
    <a:fir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1"/>
          </a:solidFill>
        </a:fill>
      </a:tcStyle>
    </a:firstRow>
  </a:tblStyle>
  <a:tblStyle styleId="{EEE7283C-3CF3-47DC-8721-378D4A62B228}" styleName="">
    <a:tblBg/>
    <a:wholeTbl>
      <a:tcTxStyle b="off" i="off">
        <a:font>
          <a:latin typeface="Arial"/>
          <a:ea typeface="Arial"/>
          <a:cs typeface="Arial"/>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DAE2CD"/>
          </a:solidFill>
        </a:fill>
      </a:tcStyle>
    </a:wholeTbl>
    <a:band2H>
      <a:tcTxStyle/>
      <a:tcStyle>
        <a:tcBdr/>
        <a:fill>
          <a:solidFill>
            <a:srgbClr val="EDF1E8"/>
          </a:solidFill>
        </a:fill>
      </a:tcStyle>
    </a:band2H>
    <a:firstCol>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Col>
    <a:la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lastRow>
    <a:fir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3"/>
          </a:solidFill>
        </a:fill>
      </a:tcStyle>
    </a:firstRow>
  </a:tblStyle>
  <a:tblStyle styleId="{CF821DB8-F4EB-4A41-A1BA-3FCAFE7338EE}" styleName="">
    <a:tblBg/>
    <a:wholeTbl>
      <a:tcTxStyle b="off" i="off">
        <a:font>
          <a:latin typeface="Arial"/>
          <a:ea typeface="Arial"/>
          <a:cs typeface="Arial"/>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DCCCCC"/>
          </a:solidFill>
        </a:fill>
      </a:tcStyle>
    </a:wholeTbl>
    <a:band2H>
      <a:tcTxStyle/>
      <a:tcStyle>
        <a:tcBdr/>
        <a:fill>
          <a:solidFill>
            <a:srgbClr val="EEE7E7"/>
          </a:solidFill>
        </a:fill>
      </a:tcStyle>
    </a:band2H>
    <a:firstCol>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Col>
    <a:la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lastRow>
    <a:fir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chemeClr val="accent6"/>
          </a:solidFill>
        </a:fill>
      </a:tcStyle>
    </a:firstRow>
  </a:tblStyle>
  <a:tblStyle styleId="{33BA23B1-9221-436E-865A-0063620EA4FD}" styleName="">
    <a:tblBg/>
    <a:wholeTbl>
      <a:tcTxStyle b="off" i="off">
        <a:font>
          <a:latin typeface="Arial"/>
          <a:ea typeface="Arial"/>
          <a:cs typeface="Arial"/>
        </a:font>
        <a:srgbClr val="000000"/>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rgbClr val="E6E6E6"/>
          </a:solidFill>
        </a:fill>
      </a:tcStyle>
    </a:wholeTbl>
    <a:band2H>
      <a:tcTxStyle/>
      <a:tcStyle>
        <a:tcBdr/>
        <a:fill>
          <a:solidFill>
            <a:srgbClr val="FFFFFF"/>
          </a:solidFill>
        </a:fill>
      </a:tcStyle>
    </a:band2H>
    <a:firstCol>
      <a:tcTxStyle b="on" i="off">
        <a:font>
          <a:latin typeface="Arial"/>
          <a:ea typeface="Arial"/>
          <a:cs typeface="Arial"/>
        </a:font>
        <a:srgbClr val="FFFFFF"/>
      </a:tcTxStyle>
      <a:tcStyle>
        <a:tcBdr>
          <a:left>
            <a:ln w="12700" cap="flat">
              <a:noFill/>
              <a:miter lim="400000"/>
            </a:ln>
          </a:left>
          <a:right>
            <a:ln w="12700" cap="flat">
              <a:noFill/>
              <a:miter lim="400000"/>
            </a:ln>
          </a:right>
          <a:top>
            <a:ln w="12700" cap="flat">
              <a:noFill/>
              <a:miter lim="400000"/>
            </a:ln>
          </a:top>
          <a:bottom>
            <a:ln w="12700" cap="flat">
              <a:noFill/>
              <a:miter lim="400000"/>
            </a:ln>
          </a:bottom>
          <a:insideH>
            <a:ln w="12700" cap="flat">
              <a:noFill/>
              <a:miter lim="400000"/>
            </a:ln>
          </a:insideH>
          <a:insideV>
            <a:ln w="12700" cap="flat">
              <a:noFill/>
              <a:miter lim="400000"/>
            </a:ln>
          </a:insideV>
        </a:tcBdr>
        <a:fill>
          <a:solidFill>
            <a:schemeClr val="accent1"/>
          </a:solidFill>
        </a:fill>
      </a:tcStyle>
    </a:firstCol>
    <a:lastRow>
      <a:tcTxStyle b="on" i="off">
        <a:font>
          <a:latin typeface="Arial"/>
          <a:ea typeface="Arial"/>
          <a:cs typeface="Arial"/>
        </a:font>
        <a:srgbClr val="000000"/>
      </a:tcTxStyle>
      <a:tcStyle>
        <a:tcBdr>
          <a:left>
            <a:ln w="12700" cap="flat">
              <a:noFill/>
              <a:miter lim="400000"/>
            </a:ln>
          </a:left>
          <a:right>
            <a:ln w="12700" cap="flat">
              <a:noFill/>
              <a:miter lim="400000"/>
            </a:ln>
          </a:right>
          <a:top>
            <a:ln w="50800" cap="flat">
              <a:solidFill>
                <a:srgbClr val="000000"/>
              </a:solidFill>
              <a:prstDash val="solid"/>
              <a:round/>
            </a:ln>
          </a:top>
          <a:bottom>
            <a:ln w="25400" cap="flat">
              <a:solidFill>
                <a:srgbClr val="000000"/>
              </a:solidFill>
              <a:prstDash val="solid"/>
              <a:round/>
            </a:ln>
          </a:bottom>
          <a:insideH>
            <a:ln w="12700" cap="flat">
              <a:noFill/>
              <a:miter lim="400000"/>
            </a:ln>
          </a:insideH>
          <a:insideV>
            <a:ln w="12700" cap="flat">
              <a:noFill/>
              <a:miter lim="400000"/>
            </a:ln>
          </a:insideV>
        </a:tcBdr>
        <a:fill>
          <a:solidFill>
            <a:srgbClr val="FFFFFF"/>
          </a:solidFill>
        </a:fill>
      </a:tcStyle>
    </a:lastRow>
    <a:firstRow>
      <a:tcTxStyle b="on" i="off">
        <a:font>
          <a:latin typeface="Arial"/>
          <a:ea typeface="Arial"/>
          <a:cs typeface="Arial"/>
        </a:font>
        <a:srgbClr val="FFFFFF"/>
      </a:tcTxStyle>
      <a:tcStyle>
        <a:tcBdr>
          <a:left>
            <a:ln w="12700" cap="flat">
              <a:noFill/>
              <a:miter lim="400000"/>
            </a:ln>
          </a:left>
          <a:right>
            <a:ln w="12700" cap="flat">
              <a:noFill/>
              <a:miter lim="400000"/>
            </a:ln>
          </a:right>
          <a:top>
            <a:ln w="25400" cap="flat">
              <a:solidFill>
                <a:srgbClr val="000000"/>
              </a:solidFill>
              <a:prstDash val="solid"/>
              <a:round/>
            </a:ln>
          </a:top>
          <a:bottom>
            <a:ln w="25400" cap="flat">
              <a:solidFill>
                <a:srgbClr val="000000"/>
              </a:solidFill>
              <a:prstDash val="solid"/>
              <a:round/>
            </a:ln>
          </a:bottom>
          <a:insideH>
            <a:ln w="12700" cap="flat">
              <a:noFill/>
              <a:miter lim="400000"/>
            </a:ln>
          </a:insideH>
          <a:insideV>
            <a:ln w="12700" cap="flat">
              <a:noFill/>
              <a:miter lim="400000"/>
            </a:ln>
          </a:insideV>
        </a:tcBdr>
        <a:fill>
          <a:solidFill>
            <a:schemeClr val="accent1"/>
          </a:solidFill>
        </a:fill>
      </a:tcStyle>
    </a:firstRow>
  </a:tblStyle>
  <a:tblStyle styleId="{2708684C-4D16-4618-839F-0558EEFCDFE6}" styleName="">
    <a:tblBg/>
    <a:wholeTbl>
      <a:tcTxStyle b="off" i="off">
        <a:font>
          <a:latin typeface="Arial"/>
          <a:ea typeface="Arial"/>
          <a:cs typeface="Arial"/>
        </a:font>
        <a:srgbClr val="000000"/>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CACACA"/>
          </a:solidFill>
        </a:fill>
      </a:tcStyle>
    </a:wholeTbl>
    <a:band2H>
      <a:tcTxStyle/>
      <a:tcStyle>
        <a:tcBdr/>
        <a:fill>
          <a:solidFill>
            <a:srgbClr val="E6E6E6"/>
          </a:solidFill>
        </a:fill>
      </a:tcStyle>
    </a:band2H>
    <a:firstCol>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firstCol>
    <a:la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38100" cap="flat">
              <a:solidFill>
                <a:srgbClr val="FFFFFF"/>
              </a:solidFill>
              <a:prstDash val="solid"/>
              <a:round/>
            </a:ln>
          </a:top>
          <a:bottom>
            <a:ln w="127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lastRow>
    <a:firstRow>
      <a:tcTxStyle b="on" i="off">
        <a:font>
          <a:latin typeface="Arial"/>
          <a:ea typeface="Arial"/>
          <a:cs typeface="Arial"/>
        </a:font>
        <a:srgbClr val="FFFFFF"/>
      </a:tcTxStyle>
      <a:tcStyle>
        <a:tcBdr>
          <a:left>
            <a:ln w="12700" cap="flat">
              <a:solidFill>
                <a:srgbClr val="FFFFFF"/>
              </a:solidFill>
              <a:prstDash val="solid"/>
              <a:round/>
            </a:ln>
          </a:left>
          <a:right>
            <a:ln w="12700" cap="flat">
              <a:solidFill>
                <a:srgbClr val="FFFFFF"/>
              </a:solidFill>
              <a:prstDash val="solid"/>
              <a:round/>
            </a:ln>
          </a:right>
          <a:top>
            <a:ln w="12700" cap="flat">
              <a:solidFill>
                <a:srgbClr val="FFFFFF"/>
              </a:solidFill>
              <a:prstDash val="solid"/>
              <a:round/>
            </a:ln>
          </a:top>
          <a:bottom>
            <a:ln w="38100" cap="flat">
              <a:solidFill>
                <a:srgbClr val="FFFFFF"/>
              </a:solidFill>
              <a:prstDash val="solid"/>
              <a:round/>
            </a:ln>
          </a:bottom>
          <a:insideH>
            <a:ln w="12700" cap="flat">
              <a:solidFill>
                <a:srgbClr val="FFFFFF"/>
              </a:solidFill>
              <a:prstDash val="solid"/>
              <a:round/>
            </a:ln>
          </a:insideH>
          <a:insideV>
            <a:ln w="12700" cap="flat">
              <a:solidFill>
                <a:srgbClr val="FFFFFF"/>
              </a:solidFill>
              <a:prstDash val="solid"/>
              <a:round/>
            </a:ln>
          </a:insideV>
        </a:tcBdr>
        <a:fill>
          <a:solidFill>
            <a:srgbClr val="000000"/>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7128" autoAdjust="0"/>
    <p:restoredTop sz="94674"/>
  </p:normalViewPr>
  <p:slideViewPr>
    <p:cSldViewPr snapToGrid="0" snapToObjects="1">
      <p:cViewPr>
        <p:scale>
          <a:sx n="33" d="100"/>
          <a:sy n="33" d="100"/>
        </p:scale>
        <p:origin x="-1320" y="-432"/>
      </p:cViewPr>
      <p:guideLst>
        <p:guide orient="horz" pos="4320"/>
        <p:guide pos="76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42" Type="http://schemas.openxmlformats.org/officeDocument/2006/relationships/slide" Target="slides/slide122.xml"/><Relationship Id="rId143" Type="http://schemas.openxmlformats.org/officeDocument/2006/relationships/slide" Target="slides/slide123.xml"/><Relationship Id="rId144" Type="http://schemas.openxmlformats.org/officeDocument/2006/relationships/slide" Target="slides/slide124.xml"/><Relationship Id="rId145" Type="http://schemas.openxmlformats.org/officeDocument/2006/relationships/slide" Target="slides/slide125.xml"/><Relationship Id="rId146" Type="http://schemas.openxmlformats.org/officeDocument/2006/relationships/slide" Target="slides/slide126.xml"/><Relationship Id="rId147" Type="http://schemas.openxmlformats.org/officeDocument/2006/relationships/slide" Target="slides/slide127.xml"/><Relationship Id="rId148" Type="http://schemas.openxmlformats.org/officeDocument/2006/relationships/slide" Target="slides/slide128.xml"/><Relationship Id="rId149" Type="http://schemas.openxmlformats.org/officeDocument/2006/relationships/slide" Target="slides/slide129.xml"/><Relationship Id="rId180" Type="http://schemas.openxmlformats.org/officeDocument/2006/relationships/slide" Target="slides/slide160.xml"/><Relationship Id="rId181" Type="http://schemas.openxmlformats.org/officeDocument/2006/relationships/slide" Target="slides/slide161.xml"/><Relationship Id="rId182" Type="http://schemas.openxmlformats.org/officeDocument/2006/relationships/slide" Target="slides/slide162.xml"/><Relationship Id="rId40" Type="http://schemas.openxmlformats.org/officeDocument/2006/relationships/slide" Target="slides/slide20.xml"/><Relationship Id="rId41" Type="http://schemas.openxmlformats.org/officeDocument/2006/relationships/slide" Target="slides/slide21.xml"/><Relationship Id="rId42" Type="http://schemas.openxmlformats.org/officeDocument/2006/relationships/slide" Target="slides/slide22.xml"/><Relationship Id="rId43" Type="http://schemas.openxmlformats.org/officeDocument/2006/relationships/slide" Target="slides/slide23.xml"/><Relationship Id="rId44" Type="http://schemas.openxmlformats.org/officeDocument/2006/relationships/slide" Target="slides/slide24.xml"/><Relationship Id="rId45" Type="http://schemas.openxmlformats.org/officeDocument/2006/relationships/slide" Target="slides/slide25.xml"/><Relationship Id="rId46" Type="http://schemas.openxmlformats.org/officeDocument/2006/relationships/slide" Target="slides/slide26.xml"/><Relationship Id="rId47" Type="http://schemas.openxmlformats.org/officeDocument/2006/relationships/slide" Target="slides/slide27.xml"/><Relationship Id="rId48" Type="http://schemas.openxmlformats.org/officeDocument/2006/relationships/slide" Target="slides/slide28.xml"/><Relationship Id="rId49" Type="http://schemas.openxmlformats.org/officeDocument/2006/relationships/slide" Target="slides/slide29.xml"/><Relationship Id="rId183" Type="http://schemas.openxmlformats.org/officeDocument/2006/relationships/slide" Target="slides/slide163.xml"/><Relationship Id="rId184" Type="http://schemas.openxmlformats.org/officeDocument/2006/relationships/slide" Target="slides/slide164.xml"/><Relationship Id="rId185" Type="http://schemas.openxmlformats.org/officeDocument/2006/relationships/slide" Target="slides/slide165.xml"/><Relationship Id="rId186" Type="http://schemas.openxmlformats.org/officeDocument/2006/relationships/slide" Target="slides/slide166.xml"/><Relationship Id="rId187" Type="http://schemas.openxmlformats.org/officeDocument/2006/relationships/slide" Target="slides/slide167.xml"/><Relationship Id="rId188" Type="http://schemas.openxmlformats.org/officeDocument/2006/relationships/slide" Target="slides/slide168.xml"/><Relationship Id="rId189" Type="http://schemas.openxmlformats.org/officeDocument/2006/relationships/slide" Target="slides/slide169.xml"/><Relationship Id="rId80" Type="http://schemas.openxmlformats.org/officeDocument/2006/relationships/slide" Target="slides/slide60.xml"/><Relationship Id="rId81" Type="http://schemas.openxmlformats.org/officeDocument/2006/relationships/slide" Target="slides/slide61.xml"/><Relationship Id="rId82" Type="http://schemas.openxmlformats.org/officeDocument/2006/relationships/slide" Target="slides/slide62.xml"/><Relationship Id="rId83" Type="http://schemas.openxmlformats.org/officeDocument/2006/relationships/slide" Target="slides/slide63.xml"/><Relationship Id="rId84" Type="http://schemas.openxmlformats.org/officeDocument/2006/relationships/slide" Target="slides/slide64.xml"/><Relationship Id="rId85" Type="http://schemas.openxmlformats.org/officeDocument/2006/relationships/slide" Target="slides/slide65.xml"/><Relationship Id="rId86" Type="http://schemas.openxmlformats.org/officeDocument/2006/relationships/slide" Target="slides/slide66.xml"/><Relationship Id="rId87" Type="http://schemas.openxmlformats.org/officeDocument/2006/relationships/slide" Target="slides/slide67.xml"/><Relationship Id="rId88" Type="http://schemas.openxmlformats.org/officeDocument/2006/relationships/slide" Target="slides/slide68.xml"/><Relationship Id="rId89" Type="http://schemas.openxmlformats.org/officeDocument/2006/relationships/slide" Target="slides/slide69.xml"/><Relationship Id="rId110" Type="http://schemas.openxmlformats.org/officeDocument/2006/relationships/slide" Target="slides/slide90.xml"/><Relationship Id="rId111" Type="http://schemas.openxmlformats.org/officeDocument/2006/relationships/slide" Target="slides/slide91.xml"/><Relationship Id="rId112" Type="http://schemas.openxmlformats.org/officeDocument/2006/relationships/slide" Target="slides/slide92.xml"/><Relationship Id="rId113" Type="http://schemas.openxmlformats.org/officeDocument/2006/relationships/slide" Target="slides/slide93.xml"/><Relationship Id="rId114" Type="http://schemas.openxmlformats.org/officeDocument/2006/relationships/slide" Target="slides/slide94.xml"/><Relationship Id="rId115" Type="http://schemas.openxmlformats.org/officeDocument/2006/relationships/slide" Target="slides/slide95.xml"/><Relationship Id="rId116" Type="http://schemas.openxmlformats.org/officeDocument/2006/relationships/slide" Target="slides/slide96.xml"/><Relationship Id="rId117" Type="http://schemas.openxmlformats.org/officeDocument/2006/relationships/slide" Target="slides/slide97.xml"/><Relationship Id="rId118" Type="http://schemas.openxmlformats.org/officeDocument/2006/relationships/slide" Target="slides/slide98.xml"/><Relationship Id="rId119" Type="http://schemas.openxmlformats.org/officeDocument/2006/relationships/slide" Target="slides/slide99.xml"/><Relationship Id="rId150" Type="http://schemas.openxmlformats.org/officeDocument/2006/relationships/slide" Target="slides/slide130.xml"/><Relationship Id="rId151" Type="http://schemas.openxmlformats.org/officeDocument/2006/relationships/slide" Target="slides/slide131.xml"/><Relationship Id="rId152" Type="http://schemas.openxmlformats.org/officeDocument/2006/relationships/slide" Target="slides/slide132.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Master" Target="slideMasters/slideMaster12.xml"/><Relationship Id="rId13" Type="http://schemas.openxmlformats.org/officeDocument/2006/relationships/slideMaster" Target="slideMasters/slideMaster13.xml"/><Relationship Id="rId14" Type="http://schemas.openxmlformats.org/officeDocument/2006/relationships/slideMaster" Target="slideMasters/slideMaster14.xml"/><Relationship Id="rId15" Type="http://schemas.openxmlformats.org/officeDocument/2006/relationships/slideMaster" Target="slideMasters/slideMaster15.xml"/><Relationship Id="rId16" Type="http://schemas.openxmlformats.org/officeDocument/2006/relationships/slideMaster" Target="slideMasters/slideMaster16.xml"/><Relationship Id="rId17" Type="http://schemas.openxmlformats.org/officeDocument/2006/relationships/slideMaster" Target="slideMasters/slideMaster17.xml"/><Relationship Id="rId18" Type="http://schemas.openxmlformats.org/officeDocument/2006/relationships/slideMaster" Target="slideMasters/slideMaster18.xml"/><Relationship Id="rId19" Type="http://schemas.openxmlformats.org/officeDocument/2006/relationships/slideMaster" Target="slideMasters/slideMaster19.xml"/><Relationship Id="rId153" Type="http://schemas.openxmlformats.org/officeDocument/2006/relationships/slide" Target="slides/slide133.xml"/><Relationship Id="rId154" Type="http://schemas.openxmlformats.org/officeDocument/2006/relationships/slide" Target="slides/slide134.xml"/><Relationship Id="rId155" Type="http://schemas.openxmlformats.org/officeDocument/2006/relationships/slide" Target="slides/slide135.xml"/><Relationship Id="rId156" Type="http://schemas.openxmlformats.org/officeDocument/2006/relationships/slide" Target="slides/slide136.xml"/><Relationship Id="rId157" Type="http://schemas.openxmlformats.org/officeDocument/2006/relationships/slide" Target="slides/slide137.xml"/><Relationship Id="rId158" Type="http://schemas.openxmlformats.org/officeDocument/2006/relationships/slide" Target="slides/slide138.xml"/><Relationship Id="rId159" Type="http://schemas.openxmlformats.org/officeDocument/2006/relationships/slide" Target="slides/slide139.xml"/><Relationship Id="rId190" Type="http://schemas.openxmlformats.org/officeDocument/2006/relationships/slide" Target="slides/slide170.xml"/><Relationship Id="rId191" Type="http://schemas.openxmlformats.org/officeDocument/2006/relationships/slide" Target="slides/slide171.xml"/><Relationship Id="rId192" Type="http://schemas.openxmlformats.org/officeDocument/2006/relationships/slide" Target="slides/slide172.xml"/><Relationship Id="rId50" Type="http://schemas.openxmlformats.org/officeDocument/2006/relationships/slide" Target="slides/slide30.xml"/><Relationship Id="rId51" Type="http://schemas.openxmlformats.org/officeDocument/2006/relationships/slide" Target="slides/slide31.xml"/><Relationship Id="rId52" Type="http://schemas.openxmlformats.org/officeDocument/2006/relationships/slide" Target="slides/slide32.xml"/><Relationship Id="rId53" Type="http://schemas.openxmlformats.org/officeDocument/2006/relationships/slide" Target="slides/slide33.xml"/><Relationship Id="rId54" Type="http://schemas.openxmlformats.org/officeDocument/2006/relationships/slide" Target="slides/slide34.xml"/><Relationship Id="rId55" Type="http://schemas.openxmlformats.org/officeDocument/2006/relationships/slide" Target="slides/slide35.xml"/><Relationship Id="rId56" Type="http://schemas.openxmlformats.org/officeDocument/2006/relationships/slide" Target="slides/slide36.xml"/><Relationship Id="rId57" Type="http://schemas.openxmlformats.org/officeDocument/2006/relationships/slide" Target="slides/slide37.xml"/><Relationship Id="rId58" Type="http://schemas.openxmlformats.org/officeDocument/2006/relationships/slide" Target="slides/slide38.xml"/><Relationship Id="rId59" Type="http://schemas.openxmlformats.org/officeDocument/2006/relationships/slide" Target="slides/slide39.xml"/><Relationship Id="rId193" Type="http://schemas.openxmlformats.org/officeDocument/2006/relationships/slide" Target="slides/slide173.xml"/><Relationship Id="rId194" Type="http://schemas.openxmlformats.org/officeDocument/2006/relationships/slide" Target="slides/slide174.xml"/><Relationship Id="rId195" Type="http://schemas.openxmlformats.org/officeDocument/2006/relationships/notesMaster" Target="notesMasters/notesMaster1.xml"/><Relationship Id="rId196" Type="http://schemas.openxmlformats.org/officeDocument/2006/relationships/printerSettings" Target="printerSettings/printerSettings1.bin"/><Relationship Id="rId197" Type="http://schemas.openxmlformats.org/officeDocument/2006/relationships/presProps" Target="presProps.xml"/><Relationship Id="rId198" Type="http://schemas.openxmlformats.org/officeDocument/2006/relationships/viewProps" Target="viewProps.xml"/><Relationship Id="rId199" Type="http://schemas.openxmlformats.org/officeDocument/2006/relationships/theme" Target="theme/theme1.xml"/><Relationship Id="rId90" Type="http://schemas.openxmlformats.org/officeDocument/2006/relationships/slide" Target="slides/slide70.xml"/><Relationship Id="rId91" Type="http://schemas.openxmlformats.org/officeDocument/2006/relationships/slide" Target="slides/slide71.xml"/><Relationship Id="rId92" Type="http://schemas.openxmlformats.org/officeDocument/2006/relationships/slide" Target="slides/slide72.xml"/><Relationship Id="rId93" Type="http://schemas.openxmlformats.org/officeDocument/2006/relationships/slide" Target="slides/slide73.xml"/><Relationship Id="rId94" Type="http://schemas.openxmlformats.org/officeDocument/2006/relationships/slide" Target="slides/slide74.xml"/><Relationship Id="rId95" Type="http://schemas.openxmlformats.org/officeDocument/2006/relationships/slide" Target="slides/slide75.xml"/><Relationship Id="rId96" Type="http://schemas.openxmlformats.org/officeDocument/2006/relationships/slide" Target="slides/slide76.xml"/><Relationship Id="rId97" Type="http://schemas.openxmlformats.org/officeDocument/2006/relationships/slide" Target="slides/slide77.xml"/><Relationship Id="rId98" Type="http://schemas.openxmlformats.org/officeDocument/2006/relationships/slide" Target="slides/slide78.xml"/><Relationship Id="rId99" Type="http://schemas.openxmlformats.org/officeDocument/2006/relationships/slide" Target="slides/slide79.xml"/><Relationship Id="rId120" Type="http://schemas.openxmlformats.org/officeDocument/2006/relationships/slide" Target="slides/slide100.xml"/><Relationship Id="rId121" Type="http://schemas.openxmlformats.org/officeDocument/2006/relationships/slide" Target="slides/slide101.xml"/><Relationship Id="rId122" Type="http://schemas.openxmlformats.org/officeDocument/2006/relationships/slide" Target="slides/slide102.xml"/><Relationship Id="rId123" Type="http://schemas.openxmlformats.org/officeDocument/2006/relationships/slide" Target="slides/slide103.xml"/><Relationship Id="rId124" Type="http://schemas.openxmlformats.org/officeDocument/2006/relationships/slide" Target="slides/slide104.xml"/><Relationship Id="rId125" Type="http://schemas.openxmlformats.org/officeDocument/2006/relationships/slide" Target="slides/slide105.xml"/><Relationship Id="rId126" Type="http://schemas.openxmlformats.org/officeDocument/2006/relationships/slide" Target="slides/slide106.xml"/><Relationship Id="rId127" Type="http://schemas.openxmlformats.org/officeDocument/2006/relationships/slide" Target="slides/slide107.xml"/><Relationship Id="rId128" Type="http://schemas.openxmlformats.org/officeDocument/2006/relationships/slide" Target="slides/slide108.xml"/><Relationship Id="rId129" Type="http://schemas.openxmlformats.org/officeDocument/2006/relationships/slide" Target="slides/slide109.xml"/><Relationship Id="rId160" Type="http://schemas.openxmlformats.org/officeDocument/2006/relationships/slide" Target="slides/slide140.xml"/><Relationship Id="rId161" Type="http://schemas.openxmlformats.org/officeDocument/2006/relationships/slide" Target="slides/slide141.xml"/><Relationship Id="rId162" Type="http://schemas.openxmlformats.org/officeDocument/2006/relationships/slide" Target="slides/slide142.xml"/><Relationship Id="rId20" Type="http://schemas.openxmlformats.org/officeDocument/2006/relationships/slideMaster" Target="slideMasters/slideMaster20.xml"/><Relationship Id="rId21" Type="http://schemas.openxmlformats.org/officeDocument/2006/relationships/slide" Target="slides/slide1.xml"/><Relationship Id="rId22" Type="http://schemas.openxmlformats.org/officeDocument/2006/relationships/slide" Target="slides/slide2.xml"/><Relationship Id="rId23" Type="http://schemas.openxmlformats.org/officeDocument/2006/relationships/slide" Target="slides/slide3.xml"/><Relationship Id="rId24" Type="http://schemas.openxmlformats.org/officeDocument/2006/relationships/slide" Target="slides/slide4.xml"/><Relationship Id="rId25" Type="http://schemas.openxmlformats.org/officeDocument/2006/relationships/slide" Target="slides/slide5.xml"/><Relationship Id="rId26" Type="http://schemas.openxmlformats.org/officeDocument/2006/relationships/slide" Target="slides/slide6.xml"/><Relationship Id="rId27" Type="http://schemas.openxmlformats.org/officeDocument/2006/relationships/slide" Target="slides/slide7.xml"/><Relationship Id="rId28" Type="http://schemas.openxmlformats.org/officeDocument/2006/relationships/slide" Target="slides/slide8.xml"/><Relationship Id="rId29" Type="http://schemas.openxmlformats.org/officeDocument/2006/relationships/slide" Target="slides/slide9.xml"/><Relationship Id="rId163" Type="http://schemas.openxmlformats.org/officeDocument/2006/relationships/slide" Target="slides/slide143.xml"/><Relationship Id="rId164" Type="http://schemas.openxmlformats.org/officeDocument/2006/relationships/slide" Target="slides/slide144.xml"/><Relationship Id="rId165" Type="http://schemas.openxmlformats.org/officeDocument/2006/relationships/slide" Target="slides/slide145.xml"/><Relationship Id="rId166" Type="http://schemas.openxmlformats.org/officeDocument/2006/relationships/slide" Target="slides/slide146.xml"/><Relationship Id="rId167" Type="http://schemas.openxmlformats.org/officeDocument/2006/relationships/slide" Target="slides/slide147.xml"/><Relationship Id="rId168" Type="http://schemas.openxmlformats.org/officeDocument/2006/relationships/slide" Target="slides/slide148.xml"/><Relationship Id="rId169" Type="http://schemas.openxmlformats.org/officeDocument/2006/relationships/slide" Target="slides/slide149.xml"/><Relationship Id="rId200" Type="http://schemas.openxmlformats.org/officeDocument/2006/relationships/tableStyles" Target="tableStyles.xml"/><Relationship Id="rId60" Type="http://schemas.openxmlformats.org/officeDocument/2006/relationships/slide" Target="slides/slide40.xml"/><Relationship Id="rId61" Type="http://schemas.openxmlformats.org/officeDocument/2006/relationships/slide" Target="slides/slide41.xml"/><Relationship Id="rId62" Type="http://schemas.openxmlformats.org/officeDocument/2006/relationships/slide" Target="slides/slide42.xml"/><Relationship Id="rId63" Type="http://schemas.openxmlformats.org/officeDocument/2006/relationships/slide" Target="slides/slide43.xml"/><Relationship Id="rId64" Type="http://schemas.openxmlformats.org/officeDocument/2006/relationships/slide" Target="slides/slide44.xml"/><Relationship Id="rId65" Type="http://schemas.openxmlformats.org/officeDocument/2006/relationships/slide" Target="slides/slide45.xml"/><Relationship Id="rId66" Type="http://schemas.openxmlformats.org/officeDocument/2006/relationships/slide" Target="slides/slide46.xml"/><Relationship Id="rId67" Type="http://schemas.openxmlformats.org/officeDocument/2006/relationships/slide" Target="slides/slide47.xml"/><Relationship Id="rId68" Type="http://schemas.openxmlformats.org/officeDocument/2006/relationships/slide" Target="slides/slide48.xml"/><Relationship Id="rId69" Type="http://schemas.openxmlformats.org/officeDocument/2006/relationships/slide" Target="slides/slide49.xml"/><Relationship Id="rId130" Type="http://schemas.openxmlformats.org/officeDocument/2006/relationships/slide" Target="slides/slide110.xml"/><Relationship Id="rId131" Type="http://schemas.openxmlformats.org/officeDocument/2006/relationships/slide" Target="slides/slide111.xml"/><Relationship Id="rId132" Type="http://schemas.openxmlformats.org/officeDocument/2006/relationships/slide" Target="slides/slide112.xml"/><Relationship Id="rId133" Type="http://schemas.openxmlformats.org/officeDocument/2006/relationships/slide" Target="slides/slide113.xml"/><Relationship Id="rId134" Type="http://schemas.openxmlformats.org/officeDocument/2006/relationships/slide" Target="slides/slide114.xml"/><Relationship Id="rId135" Type="http://schemas.openxmlformats.org/officeDocument/2006/relationships/slide" Target="slides/slide115.xml"/><Relationship Id="rId136" Type="http://schemas.openxmlformats.org/officeDocument/2006/relationships/slide" Target="slides/slide116.xml"/><Relationship Id="rId137" Type="http://schemas.openxmlformats.org/officeDocument/2006/relationships/slide" Target="slides/slide117.xml"/><Relationship Id="rId138" Type="http://schemas.openxmlformats.org/officeDocument/2006/relationships/slide" Target="slides/slide118.xml"/><Relationship Id="rId139" Type="http://schemas.openxmlformats.org/officeDocument/2006/relationships/slide" Target="slides/slide119.xml"/><Relationship Id="rId170" Type="http://schemas.openxmlformats.org/officeDocument/2006/relationships/slide" Target="slides/slide150.xml"/><Relationship Id="rId171" Type="http://schemas.openxmlformats.org/officeDocument/2006/relationships/slide" Target="slides/slide151.xml"/><Relationship Id="rId172" Type="http://schemas.openxmlformats.org/officeDocument/2006/relationships/slide" Target="slides/slide152.xml"/><Relationship Id="rId30" Type="http://schemas.openxmlformats.org/officeDocument/2006/relationships/slide" Target="slides/slide10.xml"/><Relationship Id="rId31" Type="http://schemas.openxmlformats.org/officeDocument/2006/relationships/slide" Target="slides/slide11.xml"/><Relationship Id="rId32" Type="http://schemas.openxmlformats.org/officeDocument/2006/relationships/slide" Target="slides/slide12.xml"/><Relationship Id="rId33" Type="http://schemas.openxmlformats.org/officeDocument/2006/relationships/slide" Target="slides/slide13.xml"/><Relationship Id="rId34" Type="http://schemas.openxmlformats.org/officeDocument/2006/relationships/slide" Target="slides/slide14.xml"/><Relationship Id="rId35" Type="http://schemas.openxmlformats.org/officeDocument/2006/relationships/slide" Target="slides/slide15.xml"/><Relationship Id="rId36" Type="http://schemas.openxmlformats.org/officeDocument/2006/relationships/slide" Target="slides/slide16.xml"/><Relationship Id="rId37" Type="http://schemas.openxmlformats.org/officeDocument/2006/relationships/slide" Target="slides/slide17.xml"/><Relationship Id="rId38" Type="http://schemas.openxmlformats.org/officeDocument/2006/relationships/slide" Target="slides/slide18.xml"/><Relationship Id="rId39" Type="http://schemas.openxmlformats.org/officeDocument/2006/relationships/slide" Target="slides/slide19.xml"/><Relationship Id="rId173" Type="http://schemas.openxmlformats.org/officeDocument/2006/relationships/slide" Target="slides/slide153.xml"/><Relationship Id="rId174" Type="http://schemas.openxmlformats.org/officeDocument/2006/relationships/slide" Target="slides/slide154.xml"/><Relationship Id="rId175" Type="http://schemas.openxmlformats.org/officeDocument/2006/relationships/slide" Target="slides/slide155.xml"/><Relationship Id="rId176" Type="http://schemas.openxmlformats.org/officeDocument/2006/relationships/slide" Target="slides/slide156.xml"/><Relationship Id="rId177" Type="http://schemas.openxmlformats.org/officeDocument/2006/relationships/slide" Target="slides/slide157.xml"/><Relationship Id="rId178" Type="http://schemas.openxmlformats.org/officeDocument/2006/relationships/slide" Target="slides/slide158.xml"/><Relationship Id="rId179" Type="http://schemas.openxmlformats.org/officeDocument/2006/relationships/slide" Target="slides/slide159.xml"/><Relationship Id="rId70" Type="http://schemas.openxmlformats.org/officeDocument/2006/relationships/slide" Target="slides/slide50.xml"/><Relationship Id="rId71" Type="http://schemas.openxmlformats.org/officeDocument/2006/relationships/slide" Target="slides/slide51.xml"/><Relationship Id="rId72" Type="http://schemas.openxmlformats.org/officeDocument/2006/relationships/slide" Target="slides/slide52.xml"/><Relationship Id="rId73" Type="http://schemas.openxmlformats.org/officeDocument/2006/relationships/slide" Target="slides/slide53.xml"/><Relationship Id="rId74" Type="http://schemas.openxmlformats.org/officeDocument/2006/relationships/slide" Target="slides/slide54.xml"/><Relationship Id="rId75" Type="http://schemas.openxmlformats.org/officeDocument/2006/relationships/slide" Target="slides/slide55.xml"/><Relationship Id="rId76" Type="http://schemas.openxmlformats.org/officeDocument/2006/relationships/slide" Target="slides/slide56.xml"/><Relationship Id="rId77" Type="http://schemas.openxmlformats.org/officeDocument/2006/relationships/slide" Target="slides/slide57.xml"/><Relationship Id="rId78" Type="http://schemas.openxmlformats.org/officeDocument/2006/relationships/slide" Target="slides/slide58.xml"/><Relationship Id="rId79" Type="http://schemas.openxmlformats.org/officeDocument/2006/relationships/slide" Target="slides/slide59.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100" Type="http://schemas.openxmlformats.org/officeDocument/2006/relationships/slide" Target="slides/slide80.xml"/><Relationship Id="rId101" Type="http://schemas.openxmlformats.org/officeDocument/2006/relationships/slide" Target="slides/slide81.xml"/><Relationship Id="rId102" Type="http://schemas.openxmlformats.org/officeDocument/2006/relationships/slide" Target="slides/slide82.xml"/><Relationship Id="rId103" Type="http://schemas.openxmlformats.org/officeDocument/2006/relationships/slide" Target="slides/slide83.xml"/><Relationship Id="rId104" Type="http://schemas.openxmlformats.org/officeDocument/2006/relationships/slide" Target="slides/slide84.xml"/><Relationship Id="rId105" Type="http://schemas.openxmlformats.org/officeDocument/2006/relationships/slide" Target="slides/slide85.xml"/><Relationship Id="rId106" Type="http://schemas.openxmlformats.org/officeDocument/2006/relationships/slide" Target="slides/slide86.xml"/><Relationship Id="rId107" Type="http://schemas.openxmlformats.org/officeDocument/2006/relationships/slide" Target="slides/slide87.xml"/><Relationship Id="rId108" Type="http://schemas.openxmlformats.org/officeDocument/2006/relationships/slide" Target="slides/slide88.xml"/><Relationship Id="rId109" Type="http://schemas.openxmlformats.org/officeDocument/2006/relationships/slide" Target="slides/slide89.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140" Type="http://schemas.openxmlformats.org/officeDocument/2006/relationships/slide" Target="slides/slide120.xml"/><Relationship Id="rId141" Type="http://schemas.openxmlformats.org/officeDocument/2006/relationships/slide" Target="slides/slide12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Sheet2.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09665"/>
          <c:y val="0.0492447"/>
          <c:w val="0.885335"/>
          <c:h val="0.800886"/>
        </c:manualLayout>
      </c:layout>
      <c:lineChart>
        <c:grouping val="standard"/>
        <c:varyColors val="0"/>
        <c:ser>
          <c:idx val="0"/>
          <c:order val="0"/>
          <c:tx>
            <c:strRef>
              <c:f>Sheet1!$A$2</c:f>
              <c:strCache>
                <c:ptCount val="1"/>
                <c:pt idx="0">
                  <c:v>Treatment</c:v>
                </c:pt>
              </c:strCache>
            </c:strRef>
          </c:tx>
          <c:spPr>
            <a:ln w="76200" cap="flat">
              <a:solidFill>
                <a:schemeClr val="accent1">
                  <a:satOff val="-3355"/>
                  <a:lumOff val="26614"/>
                </a:schemeClr>
              </a:solidFill>
              <a:prstDash val="solid"/>
              <a:miter lim="400000"/>
            </a:ln>
            <a:effectLst/>
          </c:spPr>
          <c:marker>
            <c:symbol val="none"/>
          </c:marker>
          <c:cat>
            <c:strRef>
              <c:f>Sheet1!$B$1:$G$1</c:f>
              <c:strCache>
                <c:ptCount val="6"/>
              </c:strCache>
            </c:strRef>
          </c:cat>
          <c:val>
            <c:numRef>
              <c:f>Sheet1!$B$2:$G$2</c:f>
              <c:numCache>
                <c:formatCode>General</c:formatCode>
                <c:ptCount val="6"/>
                <c:pt idx="0">
                  <c:v>11.0</c:v>
                </c:pt>
                <c:pt idx="1">
                  <c:v>19.0</c:v>
                </c:pt>
                <c:pt idx="2">
                  <c:v>31.0</c:v>
                </c:pt>
                <c:pt idx="3">
                  <c:v>45.0</c:v>
                </c:pt>
                <c:pt idx="4">
                  <c:v>58.0</c:v>
                </c:pt>
                <c:pt idx="5">
                  <c:v>68.0</c:v>
                </c:pt>
              </c:numCache>
            </c:numRef>
          </c:val>
          <c:smooth val="1"/>
        </c:ser>
        <c:ser>
          <c:idx val="1"/>
          <c:order val="1"/>
          <c:tx>
            <c:strRef>
              <c:f>Sheet1!$A$3</c:f>
              <c:strCache>
                <c:ptCount val="1"/>
                <c:pt idx="0">
                  <c:v>Counterfactual</c:v>
                </c:pt>
              </c:strCache>
            </c:strRef>
          </c:tx>
          <c:spPr>
            <a:ln w="76200" cap="flat">
              <a:solidFill>
                <a:schemeClr val="accent2">
                  <a:hueOff val="-2473793"/>
                  <a:satOff val="-50209"/>
                  <a:lumOff val="23543"/>
                </a:schemeClr>
              </a:solidFill>
              <a:prstDash val="solid"/>
              <a:miter lim="400000"/>
            </a:ln>
            <a:effectLst/>
          </c:spPr>
          <c:marker>
            <c:symbol val="none"/>
          </c:marker>
          <c:cat>
            <c:strRef>
              <c:f>Sheet1!$B$1:$G$1</c:f>
              <c:strCache>
                <c:ptCount val="6"/>
              </c:strCache>
            </c:strRef>
          </c:cat>
          <c:val>
            <c:numRef>
              <c:f>Sheet1!$B$3:$G$3</c:f>
              <c:numCache>
                <c:formatCode>General</c:formatCode>
                <c:ptCount val="6"/>
                <c:pt idx="0">
                  <c:v>10.0</c:v>
                </c:pt>
                <c:pt idx="1">
                  <c:v>20.0</c:v>
                </c:pt>
                <c:pt idx="2">
                  <c:v>29.0</c:v>
                </c:pt>
                <c:pt idx="3">
                  <c:v>39.0</c:v>
                </c:pt>
                <c:pt idx="4">
                  <c:v>48.0</c:v>
                </c:pt>
                <c:pt idx="5">
                  <c:v>55.0</c:v>
                </c:pt>
              </c:numCache>
            </c:numRef>
          </c:val>
          <c:smooth val="1"/>
        </c:ser>
        <c:dLbls>
          <c:showLegendKey val="0"/>
          <c:showVal val="0"/>
          <c:showCatName val="0"/>
          <c:showSerName val="0"/>
          <c:showPercent val="0"/>
          <c:showBubbleSize val="0"/>
        </c:dLbls>
        <c:marker val="1"/>
        <c:smooth val="0"/>
        <c:axId val="1932243288"/>
        <c:axId val="1932249208"/>
      </c:lineChart>
      <c:catAx>
        <c:axId val="1932243288"/>
        <c:scaling>
          <c:orientation val="minMax"/>
        </c:scaling>
        <c:delete val="0"/>
        <c:axPos val="b"/>
        <c:title>
          <c:tx>
            <c:rich>
              <a:bodyPr rot="0"/>
              <a:lstStyle/>
              <a:p>
                <a:pPr>
                  <a:defRPr sz="2800" b="1" i="0" u="none" strike="noStrike">
                    <a:solidFill>
                      <a:srgbClr val="555555"/>
                    </a:solidFill>
                    <a:latin typeface="Helvetica"/>
                  </a:defRPr>
                </a:pPr>
                <a:r>
                  <a:rPr lang="en-US" sz="2800" b="1" i="0" u="none" strike="noStrike">
                    <a:solidFill>
                      <a:srgbClr val="555555"/>
                    </a:solidFill>
                    <a:latin typeface="Helvetica"/>
                  </a:rPr>
                  <a:t>Time</a:t>
                </a:r>
              </a:p>
            </c:rich>
          </c:tx>
          <c:overlay val="1"/>
        </c:title>
        <c:numFmt formatCode="General" sourceLinked="0"/>
        <c:majorTickMark val="none"/>
        <c:minorTickMark val="none"/>
        <c:tickLblPos val="none"/>
        <c:spPr>
          <a:ln w="12700" cap="flat">
            <a:solidFill>
              <a:srgbClr val="000000"/>
            </a:solidFill>
            <a:prstDash val="solid"/>
            <a:miter lim="400000"/>
          </a:ln>
        </c:spPr>
        <c:txPr>
          <a:bodyPr rot="0"/>
          <a:lstStyle/>
          <a:p>
            <a:pPr>
              <a:defRPr sz="2800" b="1" i="0" u="none" strike="noStrike">
                <a:solidFill>
                  <a:srgbClr val="555555"/>
                </a:solidFill>
                <a:latin typeface="Helvetica"/>
              </a:defRPr>
            </a:pPr>
            <a:endParaRPr lang="en-US"/>
          </a:p>
        </c:txPr>
        <c:crossAx val="1932249208"/>
        <c:crosses val="autoZero"/>
        <c:auto val="1"/>
        <c:lblAlgn val="ctr"/>
        <c:lblOffset val="100"/>
        <c:noMultiLvlLbl val="1"/>
      </c:catAx>
      <c:valAx>
        <c:axId val="1932249208"/>
        <c:scaling>
          <c:orientation val="minMax"/>
          <c:max val="100.0"/>
        </c:scaling>
        <c:delete val="0"/>
        <c:axPos val="l"/>
        <c:majorGridlines>
          <c:spPr>
            <a:ln w="12700" cap="flat">
              <a:solidFill>
                <a:srgbClr val="929292"/>
              </a:solidFill>
              <a:custDash>
                <a:ds d="200000" sp="200000"/>
              </a:custDash>
              <a:miter lim="400000"/>
            </a:ln>
          </c:spPr>
        </c:majorGridlines>
        <c:title>
          <c:tx>
            <c:rich>
              <a:bodyPr rot="-5400000"/>
              <a:lstStyle/>
              <a:p>
                <a:pPr>
                  <a:defRPr sz="2800" b="1" i="0" u="none" strike="noStrike">
                    <a:solidFill>
                      <a:srgbClr val="555555"/>
                    </a:solidFill>
                    <a:latin typeface="Helvetica"/>
                  </a:defRPr>
                </a:pPr>
                <a:r>
                  <a:rPr lang="en-US" sz="2800" b="1" i="0" u="none" strike="noStrike">
                    <a:solidFill>
                      <a:srgbClr val="555555"/>
                    </a:solidFill>
                    <a:latin typeface="Helvetica"/>
                  </a:rPr>
                  <a:t>Outcome Variable</a:t>
                </a:r>
              </a:p>
            </c:rich>
          </c:tx>
          <c:overlay val="1"/>
        </c:title>
        <c:numFmt formatCode="General" sourceLinked="0"/>
        <c:majorTickMark val="none"/>
        <c:minorTickMark val="none"/>
        <c:tickLblPos val="nextTo"/>
        <c:spPr>
          <a:ln w="12700" cap="flat">
            <a:noFill/>
            <a:prstDash val="solid"/>
            <a:miter lim="400000"/>
          </a:ln>
        </c:spPr>
        <c:txPr>
          <a:bodyPr rot="0"/>
          <a:lstStyle/>
          <a:p>
            <a:pPr>
              <a:defRPr sz="2800" b="1" i="0" u="none" strike="noStrike">
                <a:solidFill>
                  <a:srgbClr val="555555"/>
                </a:solidFill>
                <a:latin typeface="Helvetica"/>
              </a:defRPr>
            </a:pPr>
            <a:endParaRPr lang="en-US"/>
          </a:p>
        </c:txPr>
        <c:crossAx val="1932243288"/>
        <c:crosses val="autoZero"/>
        <c:crossBetween val="midCat"/>
        <c:majorUnit val="10.0"/>
        <c:minorUnit val="5.0"/>
      </c:valAx>
      <c:spPr>
        <a:noFill/>
        <a:ln w="12700" cap="flat">
          <a:noFill/>
          <a:miter lim="400000"/>
        </a:ln>
        <a:effectLst/>
      </c:spPr>
    </c:plotArea>
    <c:legend>
      <c:legendPos val="b"/>
      <c:layout>
        <c:manualLayout>
          <c:xMode val="edge"/>
          <c:yMode val="edge"/>
          <c:x val="0.0918104"/>
          <c:y val="0.883217"/>
          <c:w val="0.269232"/>
          <c:h val="0.116783"/>
        </c:manualLayout>
      </c:layout>
      <c:overlay val="1"/>
      <c:spPr>
        <a:noFill/>
        <a:ln w="12700" cap="flat">
          <a:noFill/>
          <a:miter lim="400000"/>
        </a:ln>
        <a:effectLst/>
      </c:spPr>
      <c:txPr>
        <a:bodyPr rot="0"/>
        <a:lstStyle/>
        <a:p>
          <a:pPr>
            <a:defRPr sz="3000" b="1" i="0" u="none" strike="noStrike">
              <a:solidFill>
                <a:srgbClr val="000000"/>
              </a:solidFill>
              <a:latin typeface="Helvetica"/>
            </a:defRPr>
          </a:pPr>
          <a:endParaRPr lang="en-US"/>
        </a:p>
      </c:txPr>
    </c:legend>
    <c:plotVisOnly val="1"/>
    <c:dispBlanksAs val="gap"/>
    <c:showDLblsOverMax val="1"/>
  </c:chart>
  <c:spPr>
    <a:noFill/>
    <a:ln>
      <a:noFill/>
    </a:ln>
    <a:effectLst/>
  </c:sp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barChart>
        <c:barDir val="col"/>
        <c:grouping val="clustered"/>
        <c:varyColors val="0"/>
        <c:ser>
          <c:idx val="0"/>
          <c:order val="0"/>
          <c:tx>
            <c:strRef>
              <c:f>Sheet1!$B$1</c:f>
              <c:strCache>
                <c:ptCount val="1"/>
                <c:pt idx="0">
                  <c:v>Percent</c:v>
                </c:pt>
              </c:strCache>
            </c:strRef>
          </c:tx>
          <c:invertIfNegative val="0"/>
          <c:cat>
            <c:numRef>
              <c:f>Sheet1!$A$2:$A$10</c:f>
              <c:numCache>
                <c:formatCode>General</c:formatCode>
                <c:ptCount val="9"/>
                <c:pt idx="0">
                  <c:v>1.0</c:v>
                </c:pt>
                <c:pt idx="1">
                  <c:v>2.0</c:v>
                </c:pt>
                <c:pt idx="2">
                  <c:v>3.0</c:v>
                </c:pt>
                <c:pt idx="3">
                  <c:v>4.0</c:v>
                </c:pt>
                <c:pt idx="4">
                  <c:v>5.0</c:v>
                </c:pt>
                <c:pt idx="5">
                  <c:v>6.0</c:v>
                </c:pt>
                <c:pt idx="6">
                  <c:v>7.0</c:v>
                </c:pt>
                <c:pt idx="7">
                  <c:v>8.0</c:v>
                </c:pt>
                <c:pt idx="8">
                  <c:v>9.0</c:v>
                </c:pt>
              </c:numCache>
            </c:numRef>
          </c:cat>
          <c:val>
            <c:numRef>
              <c:f>Sheet1!$B$2:$B$10</c:f>
              <c:numCache>
                <c:formatCode>0%</c:formatCode>
                <c:ptCount val="9"/>
                <c:pt idx="0">
                  <c:v>1.0</c:v>
                </c:pt>
                <c:pt idx="1">
                  <c:v>0.53</c:v>
                </c:pt>
                <c:pt idx="2">
                  <c:v>0.3</c:v>
                </c:pt>
                <c:pt idx="3">
                  <c:v>0.19</c:v>
                </c:pt>
                <c:pt idx="4">
                  <c:v>0.1</c:v>
                </c:pt>
                <c:pt idx="5">
                  <c:v>0.05</c:v>
                </c:pt>
                <c:pt idx="6">
                  <c:v>0.016</c:v>
                </c:pt>
                <c:pt idx="7" formatCode="0.00%">
                  <c:v>0.006</c:v>
                </c:pt>
                <c:pt idx="8" formatCode="0.000%">
                  <c:v>1.0E-5</c:v>
                </c:pt>
              </c:numCache>
            </c:numRef>
          </c:val>
        </c:ser>
        <c:dLbls>
          <c:showLegendKey val="0"/>
          <c:showVal val="0"/>
          <c:showCatName val="0"/>
          <c:showSerName val="0"/>
          <c:showPercent val="0"/>
          <c:showBubbleSize val="0"/>
        </c:dLbls>
        <c:gapWidth val="150"/>
        <c:axId val="1793603848"/>
        <c:axId val="1793588408"/>
      </c:barChart>
      <c:catAx>
        <c:axId val="1793603848"/>
        <c:scaling>
          <c:orientation val="minMax"/>
        </c:scaling>
        <c:delete val="0"/>
        <c:axPos val="b"/>
        <c:title>
          <c:tx>
            <c:rich>
              <a:bodyPr/>
              <a:lstStyle/>
              <a:p>
                <a:pPr>
                  <a:defRPr/>
                </a:pPr>
                <a:r>
                  <a:rPr lang="en-US" sz="2800" dirty="0" smtClean="0">
                    <a:solidFill>
                      <a:schemeClr val="tx1">
                        <a:lumMod val="75000"/>
                      </a:schemeClr>
                    </a:solidFill>
                  </a:rPr>
                  <a:t>Numbe</a:t>
                </a:r>
                <a:r>
                  <a:rPr lang="en-US" sz="2800" baseline="0" dirty="0" smtClean="0">
                    <a:solidFill>
                      <a:schemeClr val="tx1">
                        <a:lumMod val="75000"/>
                      </a:schemeClr>
                    </a:solidFill>
                  </a:rPr>
                  <a:t>r of Buffers</a:t>
                </a:r>
                <a:endParaRPr lang="en-US" sz="2800" dirty="0">
                  <a:solidFill>
                    <a:schemeClr val="tx1">
                      <a:lumMod val="75000"/>
                    </a:schemeClr>
                  </a:solidFill>
                </a:endParaRPr>
              </a:p>
            </c:rich>
          </c:tx>
          <c:overlay val="0"/>
        </c:title>
        <c:numFmt formatCode="General" sourceLinked="1"/>
        <c:majorTickMark val="out"/>
        <c:minorTickMark val="none"/>
        <c:tickLblPos val="nextTo"/>
        <c:txPr>
          <a:bodyPr/>
          <a:lstStyle/>
          <a:p>
            <a:pPr>
              <a:defRPr sz="2800" baseline="0">
                <a:solidFill>
                  <a:schemeClr val="tx1">
                    <a:lumMod val="75000"/>
                  </a:schemeClr>
                </a:solidFill>
              </a:defRPr>
            </a:pPr>
            <a:endParaRPr lang="en-US"/>
          </a:p>
        </c:txPr>
        <c:crossAx val="1793588408"/>
        <c:crosses val="autoZero"/>
        <c:auto val="1"/>
        <c:lblAlgn val="ctr"/>
        <c:lblOffset val="100"/>
        <c:noMultiLvlLbl val="0"/>
      </c:catAx>
      <c:valAx>
        <c:axId val="1793588408"/>
        <c:scaling>
          <c:orientation val="minMax"/>
          <c:max val="1.0"/>
        </c:scaling>
        <c:delete val="0"/>
        <c:axPos val="l"/>
        <c:majorGridlines/>
        <c:numFmt formatCode="0%" sourceLinked="1"/>
        <c:majorTickMark val="out"/>
        <c:minorTickMark val="none"/>
        <c:tickLblPos val="nextTo"/>
        <c:txPr>
          <a:bodyPr/>
          <a:lstStyle/>
          <a:p>
            <a:pPr>
              <a:defRPr sz="2800">
                <a:solidFill>
                  <a:schemeClr val="tx1">
                    <a:lumMod val="75000"/>
                  </a:schemeClr>
                </a:solidFill>
              </a:defRPr>
            </a:pPr>
            <a:endParaRPr lang="en-US"/>
          </a:p>
        </c:txPr>
        <c:crossAx val="1793603848"/>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82.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24.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82.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82.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33" name="Shape 233"/>
          <p:cNvSpPr>
            <a:spLocks noGrp="1" noRot="1" noChangeAspect="1"/>
          </p:cNvSpPr>
          <p:nvPr>
            <p:ph type="sldImg"/>
          </p:nvPr>
        </p:nvSpPr>
        <p:spPr>
          <a:xfrm>
            <a:off x="381000" y="685800"/>
            <a:ext cx="6096000" cy="3429000"/>
          </a:xfrm>
          <a:prstGeom prst="rect">
            <a:avLst/>
          </a:prstGeom>
        </p:spPr>
        <p:txBody>
          <a:bodyPr/>
          <a:lstStyle/>
          <a:p>
            <a:endParaRPr/>
          </a:p>
        </p:txBody>
      </p:sp>
      <p:sp>
        <p:nvSpPr>
          <p:cNvPr id="234" name="Shape 234"/>
          <p:cNvSpPr>
            <a:spLocks noGrp="1"/>
          </p:cNvSpPr>
          <p:nvPr>
            <p:ph type="body" sz="quarter" idx="1"/>
          </p:nvPr>
        </p:nvSpPr>
        <p:spPr>
          <a:xfrm>
            <a:off x="914400" y="4343400"/>
            <a:ext cx="5029200" cy="4114800"/>
          </a:xfrm>
          <a:prstGeom prst="rect">
            <a:avLst/>
          </a:prstGeom>
        </p:spPr>
        <p:txBody>
          <a:bodyPr/>
          <a:lstStyle/>
          <a:p>
            <a:endParaRPr/>
          </a:p>
        </p:txBody>
      </p:sp>
    </p:spTree>
    <p:extLst>
      <p:ext uri="{BB962C8B-B14F-4D97-AF65-F5344CB8AC3E}">
        <p14:creationId xmlns:p14="http://schemas.microsoft.com/office/powerpoint/2010/main" val="1884196851"/>
      </p:ext>
    </p:extLst>
  </p:cSld>
  <p:clrMap bg1="lt1" tx1="dk1" bg2="lt2" tx2="dk2" accent1="accent1" accent2="accent2" accent3="accent3" accent4="accent4" accent5="accent5" accent6="accent6" hlink="hlink" folHlink="folHlink"/>
  <p:notesStyle>
    <a:lvl1pPr latinLnBrk="0">
      <a:defRPr>
        <a:latin typeface="+mn-lt"/>
        <a:ea typeface="+mn-ea"/>
        <a:cs typeface="+mn-cs"/>
        <a:sym typeface="Helvetica Neue"/>
      </a:defRPr>
    </a:lvl1pPr>
    <a:lvl2pPr indent="228493" latinLnBrk="0">
      <a:defRPr>
        <a:latin typeface="+mn-lt"/>
        <a:ea typeface="+mn-ea"/>
        <a:cs typeface="+mn-cs"/>
        <a:sym typeface="Helvetica Neue"/>
      </a:defRPr>
    </a:lvl2pPr>
    <a:lvl3pPr indent="456986" latinLnBrk="0">
      <a:defRPr>
        <a:latin typeface="+mn-lt"/>
        <a:ea typeface="+mn-ea"/>
        <a:cs typeface="+mn-cs"/>
        <a:sym typeface="Helvetica Neue"/>
      </a:defRPr>
    </a:lvl3pPr>
    <a:lvl4pPr indent="685479" latinLnBrk="0">
      <a:defRPr>
        <a:latin typeface="+mn-lt"/>
        <a:ea typeface="+mn-ea"/>
        <a:cs typeface="+mn-cs"/>
        <a:sym typeface="Helvetica Neue"/>
      </a:defRPr>
    </a:lvl4pPr>
    <a:lvl5pPr indent="913921" latinLnBrk="0">
      <a:defRPr>
        <a:latin typeface="+mn-lt"/>
        <a:ea typeface="+mn-ea"/>
        <a:cs typeface="+mn-cs"/>
        <a:sym typeface="Helvetica Neue"/>
      </a:defRPr>
    </a:lvl5pPr>
    <a:lvl6pPr indent="1142414" latinLnBrk="0">
      <a:defRPr>
        <a:latin typeface="+mn-lt"/>
        <a:ea typeface="+mn-ea"/>
        <a:cs typeface="+mn-cs"/>
        <a:sym typeface="Helvetica Neue"/>
      </a:defRPr>
    </a:lvl6pPr>
    <a:lvl7pPr indent="1370907" latinLnBrk="0">
      <a:defRPr>
        <a:latin typeface="+mn-lt"/>
        <a:ea typeface="+mn-ea"/>
        <a:cs typeface="+mn-cs"/>
        <a:sym typeface="Helvetica Neue"/>
      </a:defRPr>
    </a:lvl7pPr>
    <a:lvl8pPr indent="1599400" latinLnBrk="0">
      <a:defRPr>
        <a:latin typeface="+mn-lt"/>
        <a:ea typeface="+mn-ea"/>
        <a:cs typeface="+mn-cs"/>
        <a:sym typeface="Helvetica Neue"/>
      </a:defRPr>
    </a:lvl8pPr>
    <a:lvl9pPr indent="1827893" latinLnBrk="0">
      <a:defRPr>
        <a:latin typeface="+mn-lt"/>
        <a:ea typeface="+mn-ea"/>
        <a:cs typeface="+mn-cs"/>
        <a:sym typeface="Helvetica Neue"/>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7.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5.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0.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2.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3.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4.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5.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6.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7.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8.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9.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0.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2.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3.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4.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5.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6.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7.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8.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9.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3.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3.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03113203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6"/>
        <p:cNvGrpSpPr/>
        <p:nvPr/>
      </p:nvGrpSpPr>
      <p:grpSpPr>
        <a:xfrm>
          <a:off x="0" y="0"/>
          <a:ext cx="0" cy="0"/>
          <a:chOff x="0" y="0"/>
          <a:chExt cx="0" cy="0"/>
        </a:xfrm>
      </p:grpSpPr>
      <p:sp>
        <p:nvSpPr>
          <p:cNvPr id="1397" name="Google Shape;1397;g4632a7664e_0_1594:notes"/>
          <p:cNvSpPr txBox="1">
            <a:spLocks noGrp="1"/>
          </p:cNvSpPr>
          <p:nvPr>
            <p:ph type="body" idx="1"/>
          </p:nvPr>
        </p:nvSpPr>
        <p:spPr>
          <a:xfrm>
            <a:off x="914400" y="4343400"/>
            <a:ext cx="5029200" cy="411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MUST SAY: “i would love to talk about this all day long if you would like, but ill spare you all for now. Feel free to ask questions after”</a:t>
            </a:r>
            <a:endParaRPr/>
          </a:p>
        </p:txBody>
      </p:sp>
      <p:sp>
        <p:nvSpPr>
          <p:cNvPr id="1398" name="Google Shape;1398;g4632a7664e_0_15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5"/>
        <p:cNvGrpSpPr/>
        <p:nvPr/>
      </p:nvGrpSpPr>
      <p:grpSpPr>
        <a:xfrm>
          <a:off x="0" y="0"/>
          <a:ext cx="0" cy="0"/>
          <a:chOff x="0" y="0"/>
          <a:chExt cx="0" cy="0"/>
        </a:xfrm>
      </p:grpSpPr>
      <p:sp>
        <p:nvSpPr>
          <p:cNvPr id="1406" name="Google Shape;1406;g4632a7664e_0_1602:notes"/>
          <p:cNvSpPr txBox="1">
            <a:spLocks noGrp="1"/>
          </p:cNvSpPr>
          <p:nvPr>
            <p:ph type="body" idx="1"/>
          </p:nvPr>
        </p:nvSpPr>
        <p:spPr>
          <a:xfrm>
            <a:off x="914400" y="4343400"/>
            <a:ext cx="5029200" cy="411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g4632a7664e_0_16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5"/>
        <p:cNvGrpSpPr/>
        <p:nvPr/>
      </p:nvGrpSpPr>
      <p:grpSpPr>
        <a:xfrm>
          <a:off x="0" y="0"/>
          <a:ext cx="0" cy="0"/>
          <a:chOff x="0" y="0"/>
          <a:chExt cx="0" cy="0"/>
        </a:xfrm>
      </p:grpSpPr>
      <p:sp>
        <p:nvSpPr>
          <p:cNvPr id="1416" name="Google Shape;1416;g4632a7664e_0_161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7" name="Google Shape;1417;g4632a7664e_0_1611:notes"/>
          <p:cNvSpPr txBox="1">
            <a:spLocks noGrp="1"/>
          </p:cNvSpPr>
          <p:nvPr>
            <p:ph type="body" idx="1"/>
          </p:nvPr>
        </p:nvSpPr>
        <p:spPr>
          <a:xfrm>
            <a:off x="685800" y="4400550"/>
            <a:ext cx="5486400" cy="3600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g4632a7664e_0_1611:notes"/>
          <p:cNvSpPr txBox="1">
            <a:spLocks noGrp="1"/>
          </p:cNvSpPr>
          <p:nvPr>
            <p:ph type="sldNum" idx="12"/>
          </p:nvPr>
        </p:nvSpPr>
        <p:spPr>
          <a:xfrm>
            <a:off x="3884613" y="8685213"/>
            <a:ext cx="2971800" cy="458700"/>
          </a:xfrm>
          <a:prstGeom prst="rect">
            <a:avLst/>
          </a:prstGeom>
          <a:noFill/>
          <a:ln>
            <a:noFill/>
          </a:ln>
        </p:spPr>
        <p:txBody>
          <a:bodyPr spcFirstLastPara="1" wrap="square" lIns="91425" tIns="91425" rIns="91425" bIns="91425" anchor="ctr" anchorCtr="0">
            <a:noAutofit/>
          </a:bodyPr>
          <a:lstStyle/>
          <a:p>
            <a:pPr algn="l"/>
            <a:fld id="{00000000-1234-1234-1234-123412341234}" type="slidenum">
              <a:rPr lang="en"/>
              <a:pPr algn="l"/>
              <a:t>51</a:t>
            </a:fld>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0"/>
        <p:cNvGrpSpPr/>
        <p:nvPr/>
      </p:nvGrpSpPr>
      <p:grpSpPr>
        <a:xfrm>
          <a:off x="0" y="0"/>
          <a:ext cx="0" cy="0"/>
          <a:chOff x="0" y="0"/>
          <a:chExt cx="0" cy="0"/>
        </a:xfrm>
      </p:grpSpPr>
      <p:sp>
        <p:nvSpPr>
          <p:cNvPr id="1431" name="Google Shape;1431;g4632a7664e_0_1625:notes"/>
          <p:cNvSpPr txBox="1">
            <a:spLocks noGrp="1"/>
          </p:cNvSpPr>
          <p:nvPr>
            <p:ph type="body" idx="1"/>
          </p:nvPr>
        </p:nvSpPr>
        <p:spPr>
          <a:xfrm>
            <a:off x="914400" y="4343400"/>
            <a:ext cx="5029200" cy="411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g4632a7664e_0_16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7"/>
        <p:cNvGrpSpPr/>
        <p:nvPr/>
      </p:nvGrpSpPr>
      <p:grpSpPr>
        <a:xfrm>
          <a:off x="0" y="0"/>
          <a:ext cx="0" cy="0"/>
          <a:chOff x="0" y="0"/>
          <a:chExt cx="0" cy="0"/>
        </a:xfrm>
      </p:grpSpPr>
      <p:sp>
        <p:nvSpPr>
          <p:cNvPr id="1438" name="Google Shape;1438;g4632a7664e_0_1631:notes"/>
          <p:cNvSpPr txBox="1">
            <a:spLocks noGrp="1"/>
          </p:cNvSpPr>
          <p:nvPr>
            <p:ph type="body" idx="1"/>
          </p:nvPr>
        </p:nvSpPr>
        <p:spPr>
          <a:xfrm>
            <a:off x="914400" y="4343400"/>
            <a:ext cx="5029200" cy="411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g4632a7664e_0_1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6"/>
        <p:cNvGrpSpPr/>
        <p:nvPr/>
      </p:nvGrpSpPr>
      <p:grpSpPr>
        <a:xfrm>
          <a:off x="0" y="0"/>
          <a:ext cx="0" cy="0"/>
          <a:chOff x="0" y="0"/>
          <a:chExt cx="0" cy="0"/>
        </a:xfrm>
      </p:grpSpPr>
      <p:sp>
        <p:nvSpPr>
          <p:cNvPr id="1447" name="Google Shape;1447;g4632a7664e_0_1499:notes"/>
          <p:cNvSpPr txBox="1">
            <a:spLocks noGrp="1"/>
          </p:cNvSpPr>
          <p:nvPr>
            <p:ph type="body" idx="1"/>
          </p:nvPr>
        </p:nvSpPr>
        <p:spPr>
          <a:xfrm>
            <a:off x="914400" y="4343400"/>
            <a:ext cx="5029200" cy="411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g4632a7664e_0_14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2"/>
        <p:cNvGrpSpPr/>
        <p:nvPr/>
      </p:nvGrpSpPr>
      <p:grpSpPr>
        <a:xfrm>
          <a:off x="0" y="0"/>
          <a:ext cx="0" cy="0"/>
          <a:chOff x="0" y="0"/>
          <a:chExt cx="0" cy="0"/>
        </a:xfrm>
      </p:grpSpPr>
      <p:sp>
        <p:nvSpPr>
          <p:cNvPr id="423" name="Shape 4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
        <p:nvSpPr>
          <p:cNvPr id="424" name="Shape 424"/>
          <p:cNvSpPr txBox="1">
            <a:spLocks noGrp="1"/>
          </p:cNvSpPr>
          <p:nvPr>
            <p:ph type="body" idx="1"/>
          </p:nvPr>
        </p:nvSpPr>
        <p:spPr>
          <a:xfrm>
            <a:off x="685800" y="4343400"/>
            <a:ext cx="5486400" cy="4114800"/>
          </a:xfrm>
          <a:prstGeom prst="rect">
            <a:avLst/>
          </a:prstGeom>
        </p:spPr>
        <p:txBody>
          <a:bodyPr lIns="91425" tIns="91425" rIns="91425" bIns="91425" anchor="t" anchorCtr="0">
            <a:noAutofit/>
          </a:bodyPr>
          <a:lstStyle/>
          <a:p>
            <a:pPr lvl="0" rtl="0">
              <a:spcBef>
                <a:spcPts val="0"/>
              </a:spcBef>
              <a:buNone/>
            </a:pPr>
            <a:endParaRPr/>
          </a:p>
        </p:txBody>
      </p:sp>
    </p:spTree>
    <p:extLst>
      <p:ext uri="{BB962C8B-B14F-4D97-AF65-F5344CB8AC3E}">
        <p14:creationId xmlns:p14="http://schemas.microsoft.com/office/powerpoint/2010/main" val="156189235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5" name="Shape 1595"/>
          <p:cNvSpPr>
            <a:spLocks noGrp="1" noRot="1" noChangeAspect="1"/>
          </p:cNvSpPr>
          <p:nvPr>
            <p:ph type="sldImg"/>
          </p:nvPr>
        </p:nvSpPr>
        <p:spPr>
          <a:prstGeom prst="rect">
            <a:avLst/>
          </a:prstGeom>
        </p:spPr>
        <p:txBody>
          <a:bodyPr/>
          <a:lstStyle/>
          <a:p>
            <a:endParaRPr/>
          </a:p>
        </p:txBody>
      </p:sp>
      <p:sp>
        <p:nvSpPr>
          <p:cNvPr id="1596" name="Shape 1596"/>
          <p:cNvSpPr>
            <a:spLocks noGrp="1"/>
          </p:cNvSpPr>
          <p:nvPr>
            <p:ph type="body" sz="quarter" idx="1"/>
          </p:nvPr>
        </p:nvSpPr>
        <p:spPr>
          <a:prstGeom prst="rect">
            <a:avLst/>
          </a:prstGeom>
        </p:spPr>
        <p:txBody>
          <a:bodyPr/>
          <a:lstStyle>
            <a:lvl1pPr>
              <a:defRPr sz="2400">
                <a:latin typeface="Calibri"/>
                <a:ea typeface="Calibri"/>
                <a:cs typeface="Calibri"/>
                <a:sym typeface="Calibri"/>
              </a:defRPr>
            </a:lvl1pPr>
          </a:lstStyle>
          <a:p>
            <a:r>
              <a:t>- Make the brightness more obvious</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03113203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9"/>
        <p:cNvGrpSpPr/>
        <p:nvPr/>
      </p:nvGrpSpPr>
      <p:grpSpPr>
        <a:xfrm>
          <a:off x="0" y="0"/>
          <a:ext cx="0" cy="0"/>
          <a:chOff x="0" y="0"/>
          <a:chExt cx="0" cy="0"/>
        </a:xfrm>
      </p:grpSpPr>
      <p:sp>
        <p:nvSpPr>
          <p:cNvPr id="1620" name="Google Shape;1620;g4632a7664e_4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1" name="Google Shape;1621;g4632a7664e_4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03113203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2"/>
        <p:cNvGrpSpPr/>
        <p:nvPr/>
      </p:nvGrpSpPr>
      <p:grpSpPr>
        <a:xfrm>
          <a:off x="0" y="0"/>
          <a:ext cx="0" cy="0"/>
          <a:chOff x="0" y="0"/>
          <a:chExt cx="0" cy="0"/>
        </a:xfrm>
      </p:grpSpPr>
      <p:sp>
        <p:nvSpPr>
          <p:cNvPr id="1633" name="Google Shape;1633;g4632a7664e_4_1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4" name="Google Shape;1634;g4632a7664e_4_1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0"/>
        <p:cNvGrpSpPr/>
        <p:nvPr/>
      </p:nvGrpSpPr>
      <p:grpSpPr>
        <a:xfrm>
          <a:off x="0" y="0"/>
          <a:ext cx="0" cy="0"/>
          <a:chOff x="0" y="0"/>
          <a:chExt cx="0" cy="0"/>
        </a:xfrm>
      </p:grpSpPr>
      <p:sp>
        <p:nvSpPr>
          <p:cNvPr id="1641" name="Google Shape;1641;g4632a7664e_4_1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2" name="Google Shape;1642;g4632a7664e_4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3"/>
        <p:cNvGrpSpPr/>
        <p:nvPr/>
      </p:nvGrpSpPr>
      <p:grpSpPr>
        <a:xfrm>
          <a:off x="0" y="0"/>
          <a:ext cx="0" cy="0"/>
          <a:chOff x="0" y="0"/>
          <a:chExt cx="0" cy="0"/>
        </a:xfrm>
      </p:grpSpPr>
      <p:sp>
        <p:nvSpPr>
          <p:cNvPr id="1654" name="Google Shape;1654;g4632a7664e_4_1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5" name="Google Shape;1655;g4632a7664e_4_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-why have spatially imprecise data</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4"/>
        <p:cNvGrpSpPr/>
        <p:nvPr/>
      </p:nvGrpSpPr>
      <p:grpSpPr>
        <a:xfrm>
          <a:off x="0" y="0"/>
          <a:ext cx="0" cy="0"/>
          <a:chOff x="0" y="0"/>
          <a:chExt cx="0" cy="0"/>
        </a:xfrm>
      </p:grpSpPr>
      <p:sp>
        <p:nvSpPr>
          <p:cNvPr id="1675" name="Google Shape;1675;g4632a7664e_4_1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6" name="Google Shape;1676;g4632a7664e_4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 how do we handle this? Go to the literature.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0"/>
        <p:cNvGrpSpPr/>
        <p:nvPr/>
      </p:nvGrpSpPr>
      <p:grpSpPr>
        <a:xfrm>
          <a:off x="0" y="0"/>
          <a:ext cx="0" cy="0"/>
          <a:chOff x="0" y="0"/>
          <a:chExt cx="0" cy="0"/>
        </a:xfrm>
      </p:grpSpPr>
      <p:sp>
        <p:nvSpPr>
          <p:cNvPr id="1681" name="Google Shape;1681;g4632a7664e_4_1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2" name="Google Shape;1682;g4632a7664e_4_1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 how do we handle this? Go to the literature.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7"/>
        <p:cNvGrpSpPr/>
        <p:nvPr/>
      </p:nvGrpSpPr>
      <p:grpSpPr>
        <a:xfrm>
          <a:off x="0" y="0"/>
          <a:ext cx="0" cy="0"/>
          <a:chOff x="0" y="0"/>
          <a:chExt cx="0" cy="0"/>
        </a:xfrm>
      </p:grpSpPr>
      <p:sp>
        <p:nvSpPr>
          <p:cNvPr id="1688" name="Google Shape;1688;g4632a7664e_4_1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9" name="Google Shape;1689;g4632a7664e_4_1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 how do we handle this? Go to the literature.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6"/>
        <p:cNvGrpSpPr/>
        <p:nvPr/>
      </p:nvGrpSpPr>
      <p:grpSpPr>
        <a:xfrm>
          <a:off x="0" y="0"/>
          <a:ext cx="0" cy="0"/>
          <a:chOff x="0" y="0"/>
          <a:chExt cx="0" cy="0"/>
        </a:xfrm>
      </p:grpSpPr>
      <p:sp>
        <p:nvSpPr>
          <p:cNvPr id="1697" name="Google Shape;1697;g4632a7664e_4_2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8" name="Google Shape;1698;g4632a7664e_4_2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 how do we handle this? Go to the literature.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3"/>
        <p:cNvGrpSpPr/>
        <p:nvPr/>
      </p:nvGrpSpPr>
      <p:grpSpPr>
        <a:xfrm>
          <a:off x="0" y="0"/>
          <a:ext cx="0" cy="0"/>
          <a:chOff x="0" y="0"/>
          <a:chExt cx="0" cy="0"/>
        </a:xfrm>
      </p:grpSpPr>
      <p:sp>
        <p:nvSpPr>
          <p:cNvPr id="1704" name="Google Shape;1704;g4632a7664e_4_2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5" name="Google Shape;1705;g4632a7664e_4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 how do we handle this? Go to the literature.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9"/>
        <p:cNvGrpSpPr/>
        <p:nvPr/>
      </p:nvGrpSpPr>
      <p:grpSpPr>
        <a:xfrm>
          <a:off x="0" y="0"/>
          <a:ext cx="0" cy="0"/>
          <a:chOff x="0" y="0"/>
          <a:chExt cx="0" cy="0"/>
        </a:xfrm>
      </p:grpSpPr>
      <p:sp>
        <p:nvSpPr>
          <p:cNvPr id="1710" name="Google Shape;1710;g4632a7664e_4_2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1" name="Google Shape;1711;g4632a7664e_4_2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 how do we handle this? Go to the literature.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7"/>
        <p:cNvGrpSpPr/>
        <p:nvPr/>
      </p:nvGrpSpPr>
      <p:grpSpPr>
        <a:xfrm>
          <a:off x="0" y="0"/>
          <a:ext cx="0" cy="0"/>
          <a:chOff x="0" y="0"/>
          <a:chExt cx="0" cy="0"/>
        </a:xfrm>
      </p:grpSpPr>
      <p:sp>
        <p:nvSpPr>
          <p:cNvPr id="1718" name="Google Shape;1718;g4632a7664e_4_22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g4632a7664e_4_220:notes"/>
          <p:cNvSpPr>
            <a:spLocks noGrp="1" noRot="1" noChangeAspect="1"/>
          </p:cNvSpPr>
          <p:nvPr>
            <p:ph type="sldImg" idx="2"/>
          </p:nvPr>
        </p:nvSpPr>
        <p:spPr>
          <a:xfrm>
            <a:off x="381187"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03113203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8"/>
        <p:cNvGrpSpPr/>
        <p:nvPr/>
      </p:nvGrpSpPr>
      <p:grpSpPr>
        <a:xfrm>
          <a:off x="0" y="0"/>
          <a:ext cx="0" cy="0"/>
          <a:chOff x="0" y="0"/>
          <a:chExt cx="0" cy="0"/>
        </a:xfrm>
      </p:grpSpPr>
      <p:sp>
        <p:nvSpPr>
          <p:cNvPr id="1729" name="Google Shape;1729;g4632a7664e_4_23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g4632a7664e_4_230:notes"/>
          <p:cNvSpPr>
            <a:spLocks noGrp="1" noRot="1" noChangeAspect="1"/>
          </p:cNvSpPr>
          <p:nvPr>
            <p:ph type="sldImg" idx="2"/>
          </p:nvPr>
        </p:nvSpPr>
        <p:spPr>
          <a:xfrm>
            <a:off x="381187"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0"/>
        <p:cNvGrpSpPr/>
        <p:nvPr/>
      </p:nvGrpSpPr>
      <p:grpSpPr>
        <a:xfrm>
          <a:off x="0" y="0"/>
          <a:ext cx="0" cy="0"/>
          <a:chOff x="0" y="0"/>
          <a:chExt cx="0" cy="0"/>
        </a:xfrm>
      </p:grpSpPr>
      <p:sp>
        <p:nvSpPr>
          <p:cNvPr id="1741" name="Google Shape;1741;g4632a7664e_4_24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g4632a7664e_4_241:notes"/>
          <p:cNvSpPr>
            <a:spLocks noGrp="1" noRot="1" noChangeAspect="1"/>
          </p:cNvSpPr>
          <p:nvPr>
            <p:ph type="sldImg" idx="2"/>
          </p:nvPr>
        </p:nvSpPr>
        <p:spPr>
          <a:xfrm>
            <a:off x="381187"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5"/>
        <p:cNvGrpSpPr/>
        <p:nvPr/>
      </p:nvGrpSpPr>
      <p:grpSpPr>
        <a:xfrm>
          <a:off x="0" y="0"/>
          <a:ext cx="0" cy="0"/>
          <a:chOff x="0" y="0"/>
          <a:chExt cx="0" cy="0"/>
        </a:xfrm>
      </p:grpSpPr>
      <p:sp>
        <p:nvSpPr>
          <p:cNvPr id="1756" name="Google Shape;1756;g4632a7664e_4_25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g4632a7664e_4_255:notes"/>
          <p:cNvSpPr>
            <a:spLocks noGrp="1" noRot="1" noChangeAspect="1"/>
          </p:cNvSpPr>
          <p:nvPr>
            <p:ph type="sldImg" idx="2"/>
          </p:nvPr>
        </p:nvSpPr>
        <p:spPr>
          <a:xfrm>
            <a:off x="381187"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0"/>
        <p:cNvGrpSpPr/>
        <p:nvPr/>
      </p:nvGrpSpPr>
      <p:grpSpPr>
        <a:xfrm>
          <a:off x="0" y="0"/>
          <a:ext cx="0" cy="0"/>
          <a:chOff x="0" y="0"/>
          <a:chExt cx="0" cy="0"/>
        </a:xfrm>
      </p:grpSpPr>
      <p:sp>
        <p:nvSpPr>
          <p:cNvPr id="1771" name="Google Shape;1771;g4632a7664e_4_26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g4632a7664e_4_269:notes"/>
          <p:cNvSpPr>
            <a:spLocks noGrp="1" noRot="1" noChangeAspect="1"/>
          </p:cNvSpPr>
          <p:nvPr>
            <p:ph type="sldImg" idx="2"/>
          </p:nvPr>
        </p:nvSpPr>
        <p:spPr>
          <a:xfrm>
            <a:off x="381187"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1"/>
        <p:cNvGrpSpPr/>
        <p:nvPr/>
      </p:nvGrpSpPr>
      <p:grpSpPr>
        <a:xfrm>
          <a:off x="0" y="0"/>
          <a:ext cx="0" cy="0"/>
          <a:chOff x="0" y="0"/>
          <a:chExt cx="0" cy="0"/>
        </a:xfrm>
      </p:grpSpPr>
      <p:sp>
        <p:nvSpPr>
          <p:cNvPr id="1792" name="Google Shape;1792;g4632a7664e_4_28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g4632a7664e_4_289:notes"/>
          <p:cNvSpPr>
            <a:spLocks noGrp="1" noRot="1" noChangeAspect="1"/>
          </p:cNvSpPr>
          <p:nvPr>
            <p:ph type="sldImg" idx="2"/>
          </p:nvPr>
        </p:nvSpPr>
        <p:spPr>
          <a:xfrm>
            <a:off x="381187"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5"/>
        <p:cNvGrpSpPr/>
        <p:nvPr/>
      </p:nvGrpSpPr>
      <p:grpSpPr>
        <a:xfrm>
          <a:off x="0" y="0"/>
          <a:ext cx="0" cy="0"/>
          <a:chOff x="0" y="0"/>
          <a:chExt cx="0" cy="0"/>
        </a:xfrm>
      </p:grpSpPr>
      <p:sp>
        <p:nvSpPr>
          <p:cNvPr id="1816" name="Google Shape;1816;g4632a7664e_4_31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g4632a7664e_4_312:notes"/>
          <p:cNvSpPr>
            <a:spLocks noGrp="1" noRot="1" noChangeAspect="1"/>
          </p:cNvSpPr>
          <p:nvPr>
            <p:ph type="sldImg" idx="2"/>
          </p:nvPr>
        </p:nvSpPr>
        <p:spPr>
          <a:xfrm>
            <a:off x="381187"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6"/>
        <p:cNvGrpSpPr/>
        <p:nvPr/>
      </p:nvGrpSpPr>
      <p:grpSpPr>
        <a:xfrm>
          <a:off x="0" y="0"/>
          <a:ext cx="0" cy="0"/>
          <a:chOff x="0" y="0"/>
          <a:chExt cx="0" cy="0"/>
        </a:xfrm>
      </p:grpSpPr>
      <p:sp>
        <p:nvSpPr>
          <p:cNvPr id="1837" name="Google Shape;1837;g4632a7664e_4_33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g4632a7664e_4_332:notes"/>
          <p:cNvSpPr>
            <a:spLocks noGrp="1" noRot="1" noChangeAspect="1"/>
          </p:cNvSpPr>
          <p:nvPr>
            <p:ph type="sldImg" idx="2"/>
          </p:nvPr>
        </p:nvSpPr>
        <p:spPr>
          <a:xfrm>
            <a:off x="381187"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8"/>
        <p:cNvGrpSpPr/>
        <p:nvPr/>
      </p:nvGrpSpPr>
      <p:grpSpPr>
        <a:xfrm>
          <a:off x="0" y="0"/>
          <a:ext cx="0" cy="0"/>
          <a:chOff x="0" y="0"/>
          <a:chExt cx="0" cy="0"/>
        </a:xfrm>
      </p:grpSpPr>
      <p:sp>
        <p:nvSpPr>
          <p:cNvPr id="1859" name="Google Shape;1859;g4632a7664e_4_35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—Use simulated data // create own data // define own relation between aid and forest loss // </a:t>
            </a:r>
            <a:endParaRPr/>
          </a:p>
          <a:p>
            <a:pPr marL="0" lvl="0" indent="0" algn="l" rtl="0">
              <a:spcBef>
                <a:spcPts val="0"/>
              </a:spcBef>
              <a:spcAft>
                <a:spcPts val="0"/>
              </a:spcAft>
              <a:buNone/>
            </a:pPr>
            <a:r>
              <a:rPr lang="en"/>
              <a:t>—Or just average out across levels of spatial imprecision.</a:t>
            </a:r>
            <a:endParaRPr/>
          </a:p>
        </p:txBody>
      </p:sp>
      <p:sp>
        <p:nvSpPr>
          <p:cNvPr id="1860" name="Google Shape;1860;g4632a7664e_4_353:notes"/>
          <p:cNvSpPr>
            <a:spLocks noGrp="1" noRot="1" noChangeAspect="1"/>
          </p:cNvSpPr>
          <p:nvPr>
            <p:ph type="sldImg" idx="2"/>
          </p:nvPr>
        </p:nvSpPr>
        <p:spPr>
          <a:xfrm>
            <a:off x="381187"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3"/>
        <p:cNvGrpSpPr/>
        <p:nvPr/>
      </p:nvGrpSpPr>
      <p:grpSpPr>
        <a:xfrm>
          <a:off x="0" y="0"/>
          <a:ext cx="0" cy="0"/>
          <a:chOff x="0" y="0"/>
          <a:chExt cx="0" cy="0"/>
        </a:xfrm>
      </p:grpSpPr>
      <p:sp>
        <p:nvSpPr>
          <p:cNvPr id="1864" name="Google Shape;1864;g4632a7664e_4_3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5" name="Google Shape;1865;g4632a7664e_4_3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smtClean="0"/>
              <a:t>- Make the</a:t>
            </a:r>
            <a:r>
              <a:rPr lang="en-US" baseline="0" dirty="0" smtClean="0"/>
              <a:t> brightness more obvious</a:t>
            </a:r>
            <a:endParaRPr lang="en-US" dirty="0"/>
          </a:p>
        </p:txBody>
      </p:sp>
    </p:spTree>
    <p:extLst>
      <p:ext uri="{BB962C8B-B14F-4D97-AF65-F5344CB8AC3E}">
        <p14:creationId xmlns:p14="http://schemas.microsoft.com/office/powerpoint/2010/main" val="31579650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 name="Shape 446"/>
          <p:cNvSpPr>
            <a:spLocks noGrp="1" noRot="1" noChangeAspect="1"/>
          </p:cNvSpPr>
          <p:nvPr>
            <p:ph type="sldImg"/>
          </p:nvPr>
        </p:nvSpPr>
        <p:spPr>
          <a:xfrm>
            <a:off x="381000" y="685800"/>
            <a:ext cx="6096000" cy="3429000"/>
          </a:xfrm>
          <a:prstGeom prst="rect">
            <a:avLst/>
          </a:prstGeom>
        </p:spPr>
        <p:txBody>
          <a:bodyPr/>
          <a:lstStyle/>
          <a:p>
            <a:endParaRPr/>
          </a:p>
        </p:txBody>
      </p:sp>
      <p:sp>
        <p:nvSpPr>
          <p:cNvPr id="447" name="Shape 447"/>
          <p:cNvSpPr>
            <a:spLocks noGrp="1"/>
          </p:cNvSpPr>
          <p:nvPr>
            <p:ph type="body" sz="quarter" idx="1"/>
          </p:nvPr>
        </p:nvSpPr>
        <p:spPr>
          <a:prstGeom prst="rect">
            <a:avLst/>
          </a:prstGeom>
        </p:spPr>
        <p:txBody>
          <a:bodyPr/>
          <a:lstStyle>
            <a:lvl1pPr>
              <a:defRPr sz="1400">
                <a:latin typeface="Arial"/>
                <a:ea typeface="Arial"/>
                <a:cs typeface="Arial"/>
                <a:sym typeface="Arial"/>
              </a:defRPr>
            </a:lvl1pPr>
          </a:lstStyle>
          <a:p>
            <a:r>
              <a:t>S</a:t>
            </a:r>
            <a:endParaRPr sz="110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Shape 248"/>
          <p:cNvSpPr txBox="1">
            <a:spLocks noGrp="1"/>
          </p:cNvSpPr>
          <p:nvPr>
            <p:ph type="body" idx="1"/>
          </p:nvPr>
        </p:nvSpPr>
        <p:spPr>
          <a:xfrm>
            <a:off x="685800" y="4343400"/>
            <a:ext cx="5486399" cy="4114800"/>
          </a:xfrm>
          <a:prstGeom prst="rect">
            <a:avLst/>
          </a:prstGeom>
        </p:spPr>
        <p:txBody>
          <a:bodyPr lIns="91425" tIns="91425" rIns="91425" bIns="91425" anchor="t" anchorCtr="0">
            <a:noAutofit/>
          </a:bodyPr>
          <a:lstStyle/>
          <a:p>
            <a:pPr lvl="0">
              <a:spcBef>
                <a:spcPts val="0"/>
              </a:spcBef>
              <a:buNone/>
            </a:pPr>
            <a:endParaRPr/>
          </a:p>
        </p:txBody>
      </p:sp>
      <p:sp>
        <p:nvSpPr>
          <p:cNvPr id="249" name="Shape 24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9"/>
        <p:cNvGrpSpPr/>
        <p:nvPr/>
      </p:nvGrpSpPr>
      <p:grpSpPr>
        <a:xfrm>
          <a:off x="0" y="0"/>
          <a:ext cx="0" cy="0"/>
          <a:chOff x="0" y="0"/>
          <a:chExt cx="0" cy="0"/>
        </a:xfrm>
      </p:grpSpPr>
      <p:sp>
        <p:nvSpPr>
          <p:cNvPr id="1310" name="Google Shape;1310;g4632a7664e_0_151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1" name="Google Shape;1311;g4632a7664e_0_1512:notes"/>
          <p:cNvSpPr txBox="1">
            <a:spLocks noGrp="1"/>
          </p:cNvSpPr>
          <p:nvPr>
            <p:ph type="body" idx="1"/>
          </p:nvPr>
        </p:nvSpPr>
        <p:spPr>
          <a:xfrm>
            <a:off x="685800" y="4400550"/>
            <a:ext cx="5486400" cy="3600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g4632a7664e_0_1512:notes"/>
          <p:cNvSpPr txBox="1">
            <a:spLocks noGrp="1"/>
          </p:cNvSpPr>
          <p:nvPr>
            <p:ph type="sldNum" idx="12"/>
          </p:nvPr>
        </p:nvSpPr>
        <p:spPr>
          <a:xfrm>
            <a:off x="3884613" y="8685213"/>
            <a:ext cx="2971800" cy="458700"/>
          </a:xfrm>
          <a:prstGeom prst="rect">
            <a:avLst/>
          </a:prstGeom>
          <a:noFill/>
          <a:ln>
            <a:noFill/>
          </a:ln>
        </p:spPr>
        <p:txBody>
          <a:bodyPr spcFirstLastPara="1" wrap="square" lIns="91425" tIns="91425" rIns="91425" bIns="91425" anchor="ctr" anchorCtr="0">
            <a:noAutofit/>
          </a:bodyPr>
          <a:lstStyle/>
          <a:p>
            <a:pPr algn="l"/>
            <a:fld id="{00000000-1234-1234-1234-123412341234}" type="slidenum">
              <a:rPr lang="en"/>
              <a:pPr algn="l"/>
              <a:t>44</a:t>
            </a:fld>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8"/>
        <p:cNvGrpSpPr/>
        <p:nvPr/>
      </p:nvGrpSpPr>
      <p:grpSpPr>
        <a:xfrm>
          <a:off x="0" y="0"/>
          <a:ext cx="0" cy="0"/>
          <a:chOff x="0" y="0"/>
          <a:chExt cx="0" cy="0"/>
        </a:xfrm>
      </p:grpSpPr>
      <p:sp>
        <p:nvSpPr>
          <p:cNvPr id="1319" name="Google Shape;1319;g4632a7664e_0_152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0" name="Google Shape;1320;g4632a7664e_0_1520:notes"/>
          <p:cNvSpPr txBox="1">
            <a:spLocks noGrp="1"/>
          </p:cNvSpPr>
          <p:nvPr>
            <p:ph type="body" idx="1"/>
          </p:nvPr>
        </p:nvSpPr>
        <p:spPr>
          <a:xfrm>
            <a:off x="685800" y="4400550"/>
            <a:ext cx="5486400" cy="3600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g4632a7664e_0_1520:notes"/>
          <p:cNvSpPr txBox="1">
            <a:spLocks noGrp="1"/>
          </p:cNvSpPr>
          <p:nvPr>
            <p:ph type="sldNum" idx="12"/>
          </p:nvPr>
        </p:nvSpPr>
        <p:spPr>
          <a:xfrm>
            <a:off x="3884613" y="8685213"/>
            <a:ext cx="2971800" cy="458700"/>
          </a:xfrm>
          <a:prstGeom prst="rect">
            <a:avLst/>
          </a:prstGeom>
          <a:noFill/>
          <a:ln>
            <a:noFill/>
          </a:ln>
        </p:spPr>
        <p:txBody>
          <a:bodyPr spcFirstLastPara="1" wrap="square" lIns="91425" tIns="91425" rIns="91425" bIns="91425" anchor="ctr" anchorCtr="0">
            <a:noAutofit/>
          </a:bodyPr>
          <a:lstStyle/>
          <a:p>
            <a:pPr algn="l"/>
            <a:fld id="{00000000-1234-1234-1234-123412341234}" type="slidenum">
              <a:rPr lang="en"/>
              <a:pPr algn="l"/>
              <a:t>45</a:t>
            </a:fld>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7"/>
        <p:cNvGrpSpPr/>
        <p:nvPr/>
      </p:nvGrpSpPr>
      <p:grpSpPr>
        <a:xfrm>
          <a:off x="0" y="0"/>
          <a:ext cx="0" cy="0"/>
          <a:chOff x="0" y="0"/>
          <a:chExt cx="0" cy="0"/>
        </a:xfrm>
      </p:grpSpPr>
      <p:sp>
        <p:nvSpPr>
          <p:cNvPr id="1328" name="Google Shape;1328;g4632a7664e_0_152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9" name="Google Shape;1329;g4632a7664e_0_1528:notes"/>
          <p:cNvSpPr txBox="1">
            <a:spLocks noGrp="1"/>
          </p:cNvSpPr>
          <p:nvPr>
            <p:ph type="body" idx="1"/>
          </p:nvPr>
        </p:nvSpPr>
        <p:spPr>
          <a:xfrm>
            <a:off x="685800" y="4400550"/>
            <a:ext cx="5486400" cy="3600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g4632a7664e_0_1528:notes"/>
          <p:cNvSpPr txBox="1">
            <a:spLocks noGrp="1"/>
          </p:cNvSpPr>
          <p:nvPr>
            <p:ph type="sldNum" idx="12"/>
          </p:nvPr>
        </p:nvSpPr>
        <p:spPr>
          <a:xfrm>
            <a:off x="3884613" y="8685213"/>
            <a:ext cx="2971800" cy="458700"/>
          </a:xfrm>
          <a:prstGeom prst="rect">
            <a:avLst/>
          </a:prstGeom>
          <a:noFill/>
          <a:ln>
            <a:noFill/>
          </a:ln>
        </p:spPr>
        <p:txBody>
          <a:bodyPr spcFirstLastPara="1" wrap="square" lIns="91425" tIns="91425" rIns="91425" bIns="91425" anchor="ctr" anchorCtr="0">
            <a:noAutofit/>
          </a:bodyPr>
          <a:lstStyle/>
          <a:p>
            <a:pPr algn="l"/>
            <a:fld id="{00000000-1234-1234-1234-123412341234}" type="slidenum">
              <a:rPr lang="en"/>
              <a:pPr algn="l"/>
              <a:t>46</a:t>
            </a:fld>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9"/>
        <p:cNvGrpSpPr/>
        <p:nvPr/>
      </p:nvGrpSpPr>
      <p:grpSpPr>
        <a:xfrm>
          <a:off x="0" y="0"/>
          <a:ext cx="0" cy="0"/>
          <a:chOff x="0" y="0"/>
          <a:chExt cx="0" cy="0"/>
        </a:xfrm>
      </p:grpSpPr>
      <p:sp>
        <p:nvSpPr>
          <p:cNvPr id="1340" name="Google Shape;1340;g4632a7664e_0_1539:notes"/>
          <p:cNvSpPr txBox="1">
            <a:spLocks noGrp="1"/>
          </p:cNvSpPr>
          <p:nvPr>
            <p:ph type="body" idx="1"/>
          </p:nvPr>
        </p:nvSpPr>
        <p:spPr>
          <a:xfrm>
            <a:off x="914400" y="4343400"/>
            <a:ext cx="5029200" cy="411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g4632a7664e_0_15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6"/>
        <p:cNvGrpSpPr/>
        <p:nvPr/>
      </p:nvGrpSpPr>
      <p:grpSpPr>
        <a:xfrm>
          <a:off x="0" y="0"/>
          <a:ext cx="0" cy="0"/>
          <a:chOff x="0" y="0"/>
          <a:chExt cx="0" cy="0"/>
        </a:xfrm>
      </p:grpSpPr>
      <p:sp>
        <p:nvSpPr>
          <p:cNvPr id="1377" name="Google Shape;1377;g4632a7664e_0_1575:notes"/>
          <p:cNvSpPr txBox="1">
            <a:spLocks noGrp="1"/>
          </p:cNvSpPr>
          <p:nvPr>
            <p:ph type="body" idx="1"/>
          </p:nvPr>
        </p:nvSpPr>
        <p:spPr>
          <a:xfrm>
            <a:off x="914400" y="4343400"/>
            <a:ext cx="5029200" cy="4114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Russia + fine res example. Nothing tech</a:t>
            </a:r>
            <a:endParaRPr/>
          </a:p>
        </p:txBody>
      </p:sp>
      <p:sp>
        <p:nvSpPr>
          <p:cNvPr id="1378" name="Google Shape;1378;g4632a7664e_0_15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17.xml"/><Relationship Id="rId2" Type="http://schemas.openxmlformats.org/officeDocument/2006/relationships/hyperlink" Target="http://www.aiddata.org" TargetMode="External"/><Relationship Id="rId3" Type="http://schemas.openxmlformats.org/officeDocument/2006/relationships/image" Target="../media/image1.png"/></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17.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17.xml"/><Relationship Id="rId2" Type="http://schemas.openxmlformats.org/officeDocument/2006/relationships/image" Target="../media/image1.png"/></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17.xml"/><Relationship Id="rId2" Type="http://schemas.openxmlformats.org/officeDocument/2006/relationships/image" Target="../media/image1.png"/></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17.xml"/><Relationship Id="rId2" Type="http://schemas.openxmlformats.org/officeDocument/2006/relationships/image" Target="../media/image2.png"/></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1.png"/></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2.png"/></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2.png"/></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2.png"/></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1.png"/></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2.png"/></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2.png"/></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2.png"/></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1.png"/></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1.png"/></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0.xml"/><Relationship Id="rId2" Type="http://schemas.openxmlformats.org/officeDocument/2006/relationships/image" Target="../media/image2.png"/></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1.png"/></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2.png"/></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2.png"/></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2.png"/></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1.png"/></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2.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2.png"/></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2.png"/></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2.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hyperlink" Target="http://www.aiddata.org" TargetMode="External"/><Relationship Id="rId3" Type="http://schemas.openxmlformats.org/officeDocument/2006/relationships/image" Target="../media/image1.png"/></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1.png"/></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1.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1.xml"/><Relationship Id="rId2" Type="http://schemas.openxmlformats.org/officeDocument/2006/relationships/image" Target="../media/image2.png"/></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2.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2.png"/></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1.png"/></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2.png"/></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2.png"/></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2.png"/></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hyperlink" Target="http://www.aiddata.org" TargetMode="External"/><Relationship Id="rId3" Type="http://schemas.openxmlformats.org/officeDocument/2006/relationships/image" Target="../media/image1.png"/></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1.png"/></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1.png"/></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12.xml"/><Relationship Id="rId2" Type="http://schemas.openxmlformats.org/officeDocument/2006/relationships/image" Target="../media/image2.png"/></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2.png"/></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2.png"/></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2.png"/></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1.png"/></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2.png"/></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2.png"/></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2.png"/></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hyperlink" Target="http://www.aiddata.org" TargetMode="External"/><Relationship Id="rId3" Type="http://schemas.openxmlformats.org/officeDocument/2006/relationships/image" Target="../media/image1.png"/></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1.png"/></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1.png"/></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13.xml"/><Relationship Id="rId2" Type="http://schemas.openxmlformats.org/officeDocument/2006/relationships/image" Target="../media/image2.png"/></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14.xml"/><Relationship Id="rId2" Type="http://schemas.openxmlformats.org/officeDocument/2006/relationships/image" Target="../media/image2.png"/></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14.xml"/><Relationship Id="rId2" Type="http://schemas.openxmlformats.org/officeDocument/2006/relationships/image" Target="../media/image2.png"/></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14.xml"/><Relationship Id="rId2" Type="http://schemas.openxmlformats.org/officeDocument/2006/relationships/image" Target="../media/image2.png"/></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14.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14.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14.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14.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17.xml"/><Relationship Id="rId2" Type="http://schemas.openxmlformats.org/officeDocument/2006/relationships/image" Target="../media/image1.png"/></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17.xml"/><Relationship Id="rId2" Type="http://schemas.openxmlformats.org/officeDocument/2006/relationships/image" Target="../media/image2.png"/></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17.xml"/><Relationship Id="rId2" Type="http://schemas.openxmlformats.org/officeDocument/2006/relationships/image" Target="../media/image2.png"/></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17.xml"/><Relationship Id="rId2" Type="http://schemas.openxmlformats.org/officeDocument/2006/relationships/image" Target="../media/image2.png"/></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17.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17.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17.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17.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17.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17.xml"/><Relationship Id="rId2" Type="http://schemas.openxmlformats.org/officeDocument/2006/relationships/image" Target="../media/image1.png"/></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17.xml"/><Relationship Id="rId2" Type="http://schemas.openxmlformats.org/officeDocument/2006/relationships/image" Target="../media/image2.png"/></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17.xml"/><Relationship Id="rId2" Type="http://schemas.openxmlformats.org/officeDocument/2006/relationships/image" Target="../media/image2.png"/></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17.xml"/><Relationship Id="rId2" Type="http://schemas.openxmlformats.org/officeDocument/2006/relationships/image" Target="../media/image2.png"/></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17.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17.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17.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17.xml"/><Relationship Id="rId2" Type="http://schemas.openxmlformats.org/officeDocument/2006/relationships/hyperlink" Target="http://aiddata.org" TargetMode="External"/><Relationship Id="rId3" Type="http://schemas.openxmlformats.org/officeDocument/2006/relationships/image" Target="../media/image2.png"/></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x">
  <p:cSld name="Wide Title Slide">
    <p:spTree>
      <p:nvGrpSpPr>
        <p:cNvPr id="1" name=""/>
        <p:cNvGrpSpPr/>
        <p:nvPr/>
      </p:nvGrpSpPr>
      <p:grpSpPr>
        <a:xfrm>
          <a:off x="0" y="0"/>
          <a:ext cx="0" cy="0"/>
          <a:chOff x="0" y="0"/>
          <a:chExt cx="0" cy="0"/>
        </a:xfrm>
      </p:grpSpPr>
      <p:sp>
        <p:nvSpPr>
          <p:cNvPr id="21" name="Title Text"/>
          <p:cNvSpPr txBox="1">
            <a:spLocks noGrp="1"/>
          </p:cNvSpPr>
          <p:nvPr>
            <p:ph type="title"/>
          </p:nvPr>
        </p:nvSpPr>
        <p:spPr>
          <a:prstGeom prst="rect">
            <a:avLst/>
          </a:prstGeom>
        </p:spPr>
        <p:txBody>
          <a:bodyPr/>
          <a:lstStyle/>
          <a:p>
            <a:r>
              <a:t>Title Text</a:t>
            </a:r>
          </a:p>
        </p:txBody>
      </p:sp>
      <p:sp>
        <p:nvSpPr>
          <p:cNvPr id="22" name="Body Level One…"/>
          <p:cNvSpPr txBox="1">
            <a:spLocks noGrp="1"/>
          </p:cNvSpPr>
          <p:nvPr>
            <p:ph type="body" sz="half"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2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72733817"/>
      </p:ext>
    </p:extLst>
  </p:cSld>
  <p:clrMapOvr>
    <a:masterClrMapping/>
  </p:clrMapOvr>
  <p:transition xmlns:p14="http://schemas.microsoft.com/office/powerpoint/2010/main" spd="med"/>
</p:sldLayout>
</file>

<file path=ppt/slideLayouts/slideLayout1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179" name="Slide Number"/>
          <p:cNvSpPr txBox="1">
            <a:spLocks noGrp="1"/>
          </p:cNvSpPr>
          <p:nvPr>
            <p:ph type="sldNum" sz="quarter" idx="2"/>
          </p:nvPr>
        </p:nvSpPr>
        <p:spPr>
          <a:xfrm>
            <a:off x="11970531" y="13073064"/>
            <a:ext cx="433493" cy="467433"/>
          </a:xfrm>
          <a:prstGeom prst="rect">
            <a:avLst/>
          </a:prstGeom>
        </p:spPr>
        <p:txBody>
          <a:bodyPr lIns="71436" tIns="71436" rIns="71436" bIns="71436" anchor="t"/>
          <a:lstStyle>
            <a:lvl1pPr algn="ctr" defTabSz="821211">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362734574"/>
      </p:ext>
    </p:extLst>
  </p:cSld>
  <p:clrMapOvr>
    <a:masterClrMapping/>
  </p:clrMapOvr>
  <p:transition xmlns:p14="http://schemas.microsoft.com/office/powerpoint/2010/main" spd="med"/>
</p:sldLayout>
</file>

<file path=ppt/slideLayouts/slideLayout100.xml><?xml version="1.0" encoding="utf-8"?>
<p:sldLayout xmlns:a="http://schemas.openxmlformats.org/drawingml/2006/main" xmlns:r="http://schemas.openxmlformats.org/officeDocument/2006/relationships" xmlns:p="http://schemas.openxmlformats.org/presentationml/2006/main" type="tx">
  <p:cSld name="Title - Center">
    <p:spTree>
      <p:nvGrpSpPr>
        <p:cNvPr id="1" name=""/>
        <p:cNvGrpSpPr/>
        <p:nvPr/>
      </p:nvGrpSpPr>
      <p:grpSpPr>
        <a:xfrm>
          <a:off x="0" y="0"/>
          <a:ext cx="0" cy="0"/>
          <a:chOff x="0" y="0"/>
          <a:chExt cx="0" cy="0"/>
        </a:xfrm>
      </p:grpSpPr>
      <p:sp>
        <p:nvSpPr>
          <p:cNvPr id="30" name="Shape 30"/>
          <p:cNvSpPr>
            <a:spLocks noGrp="1"/>
          </p:cNvSpPr>
          <p:nvPr>
            <p:ph type="title"/>
          </p:nvPr>
        </p:nvSpPr>
        <p:spPr>
          <a:xfrm>
            <a:off x="4833978" y="4536322"/>
            <a:ext cx="14716125" cy="4643437"/>
          </a:xfrm>
          <a:prstGeom prst="rect">
            <a:avLst/>
          </a:prstGeom>
        </p:spPr>
        <p:txBody>
          <a:bodyPr/>
          <a:lstStyle/>
          <a:p>
            <a:r>
              <a:t>Title Text</a:t>
            </a:r>
          </a:p>
        </p:txBody>
      </p:sp>
      <p:sp>
        <p:nvSpPr>
          <p:cNvPr id="31" name="Shape 31"/>
          <p:cNvSpPr>
            <a:spLocks noGrp="1"/>
          </p:cNvSpPr>
          <p:nvPr>
            <p:ph type="sldNum" sz="quarter" idx="2"/>
          </p:nvPr>
        </p:nvSpPr>
        <p:spPr>
          <a:prstGeom prst="rect">
            <a:avLst/>
          </a:prstGeom>
        </p:spPr>
        <p:txBody>
          <a:bodyPr/>
          <a:lstStyle/>
          <a:p>
            <a:fld id="{86CB4B4D-7CA3-9044-876B-883B54F8677D}" type="slidenum">
              <a:rPr>
                <a:latin typeface="Helvetica Light"/>
                <a:ea typeface="Helvetica Light"/>
                <a:cs typeface="Helvetica Light"/>
              </a:rPr>
              <a:pPr/>
              <a:t>‹#›</a:t>
            </a:fld>
            <a:endParaRPr>
              <a:latin typeface="Helvetica Light"/>
              <a:ea typeface="Helvetica Light"/>
              <a:cs typeface="Helvetica Light"/>
            </a:endParaRPr>
          </a:p>
        </p:txBody>
      </p:sp>
    </p:spTree>
    <p:extLst>
      <p:ext uri="{BB962C8B-B14F-4D97-AF65-F5344CB8AC3E}">
        <p14:creationId xmlns:p14="http://schemas.microsoft.com/office/powerpoint/2010/main" val="3139549543"/>
      </p:ext>
    </p:extLst>
  </p:cSld>
  <p:clrMapOvr>
    <a:masterClrMapping/>
  </p:clrMapOvr>
  <p:transition xmlns:p14="http://schemas.microsoft.com/office/powerpoint/2010/main" spd="med"/>
</p:sldLayout>
</file>

<file path=ppt/slideLayouts/slideLayout1000.xml><?xml version="1.0" encoding="utf-8"?>
<p:sldLayout xmlns:a="http://schemas.openxmlformats.org/drawingml/2006/main" xmlns:r="http://schemas.openxmlformats.org/officeDocument/2006/relationships" xmlns:p="http://schemas.openxmlformats.org/presentationml/2006/main" type="tx">
  <p:cSld name="8_Blank">
    <p:spTree>
      <p:nvGrpSpPr>
        <p:cNvPr id="1" name=""/>
        <p:cNvGrpSpPr/>
        <p:nvPr/>
      </p:nvGrpSpPr>
      <p:grpSpPr>
        <a:xfrm>
          <a:off x="0" y="0"/>
          <a:ext cx="0" cy="0"/>
          <a:chOff x="0" y="0"/>
          <a:chExt cx="0" cy="0"/>
        </a:xfrm>
      </p:grpSpPr>
      <p:sp>
        <p:nvSpPr>
          <p:cNvPr id="1361" name="Slide Number"/>
          <p:cNvSpPr txBox="1">
            <a:spLocks noGrp="1"/>
          </p:cNvSpPr>
          <p:nvPr>
            <p:ph type="sldNum" sz="quarter" idx="2"/>
          </p:nvPr>
        </p:nvSpPr>
        <p:spPr>
          <a:xfrm>
            <a:off x="1" y="2443394"/>
            <a:ext cx="683890" cy="690799"/>
          </a:xfrm>
          <a:prstGeom prst="rect">
            <a:avLst/>
          </a:prstGeom>
        </p:spPr>
        <p:txBody>
          <a:bodyPr lIns="243798" tIns="243798" rIns="243798" bIns="243798"/>
          <a:lstStyle>
            <a:lvl1pPr algn="l">
              <a:defRPr sz="13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788696953"/>
      </p:ext>
    </p:extLst>
  </p:cSld>
  <p:clrMapOvr>
    <a:masterClrMapping/>
  </p:clrMapOvr>
  <p:transition xmlns:p14="http://schemas.microsoft.com/office/powerpoint/2010/mai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type="tx">
  <p:cSld name="3-4 Title &amp; Bullets">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7115926" y="518016"/>
            <a:ext cx="15748002" cy="3036098"/>
          </a:xfrm>
          <a:prstGeom prst="rect">
            <a:avLst/>
          </a:prstGeom>
        </p:spPr>
        <p:txBody>
          <a:bodyPr lIns="0" tIns="0" rIns="0" bIns="0" anchor="ctr"/>
          <a:lstStyle>
            <a:lvl1pPr defTabSz="821529">
              <a:defRPr sz="8000">
                <a:latin typeface="Helvetica Neue Medium"/>
                <a:ea typeface="Helvetica Neue Medium"/>
                <a:cs typeface="Helvetica Neue Medium"/>
                <a:sym typeface="Helvetica Neue Medium"/>
              </a:defRPr>
            </a:lvl1pPr>
          </a:lstStyle>
          <a:p>
            <a:r>
              <a:t>Title Text</a:t>
            </a:r>
          </a:p>
        </p:txBody>
      </p:sp>
      <p:sp>
        <p:nvSpPr>
          <p:cNvPr id="1369" name="Body Level One…"/>
          <p:cNvSpPr txBox="1">
            <a:spLocks noGrp="1"/>
          </p:cNvSpPr>
          <p:nvPr>
            <p:ph type="body" idx="1"/>
          </p:nvPr>
        </p:nvSpPr>
        <p:spPr>
          <a:xfrm>
            <a:off x="7116164" y="3546812"/>
            <a:ext cx="15747525" cy="8640612"/>
          </a:xfrm>
          <a:prstGeom prst="rect">
            <a:avLst/>
          </a:prstGeom>
        </p:spPr>
        <p:txBody>
          <a:bodyPr lIns="0" tIns="0" rIns="0" bIns="0" anchor="ctr"/>
          <a:lstStyle>
            <a:lvl1pPr marL="555625" indent="-555625" defTabSz="821529">
              <a:spcBef>
                <a:spcPts val="4000"/>
              </a:spcBef>
              <a:buSzPct val="145000"/>
              <a:buChar char="•"/>
              <a:defRPr sz="4000">
                <a:latin typeface="+mn-lt"/>
                <a:ea typeface="+mn-ea"/>
                <a:cs typeface="+mn-cs"/>
                <a:sym typeface="Helvetica Neue"/>
              </a:defRPr>
            </a:lvl1pPr>
            <a:lvl2pPr marL="1000125" indent="-555625" defTabSz="821529">
              <a:spcBef>
                <a:spcPts val="4000"/>
              </a:spcBef>
              <a:buSzPct val="145000"/>
              <a:buChar char="•"/>
              <a:defRPr sz="4000">
                <a:latin typeface="+mn-lt"/>
                <a:ea typeface="+mn-ea"/>
                <a:cs typeface="+mn-cs"/>
                <a:sym typeface="Helvetica Neue"/>
              </a:defRPr>
            </a:lvl2pPr>
            <a:lvl3pPr marL="1444625" indent="-555625" defTabSz="821529">
              <a:spcBef>
                <a:spcPts val="4000"/>
              </a:spcBef>
              <a:buSzPct val="145000"/>
              <a:buChar char="•"/>
              <a:defRPr sz="4000">
                <a:latin typeface="+mn-lt"/>
                <a:ea typeface="+mn-ea"/>
                <a:cs typeface="+mn-cs"/>
                <a:sym typeface="Helvetica Neue"/>
              </a:defRPr>
            </a:lvl3pPr>
            <a:lvl4pPr marL="1889125" indent="-555625" defTabSz="821529">
              <a:spcBef>
                <a:spcPts val="4000"/>
              </a:spcBef>
              <a:buSzPct val="145000"/>
              <a:buChar char="•"/>
              <a:defRPr sz="4000">
                <a:latin typeface="+mn-lt"/>
                <a:ea typeface="+mn-ea"/>
                <a:cs typeface="+mn-cs"/>
                <a:sym typeface="Helvetica Neue"/>
              </a:defRPr>
            </a:lvl4pPr>
            <a:lvl5pPr marL="2333625" indent="-555625" defTabSz="821529">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70" name="Rectangle"/>
          <p:cNvSpPr/>
          <p:nvPr/>
        </p:nvSpPr>
        <p:spPr>
          <a:xfrm>
            <a:off x="-1" y="-1"/>
            <a:ext cx="6094911" cy="13716002"/>
          </a:xfrm>
          <a:prstGeom prst="rect">
            <a:avLst/>
          </a:prstGeom>
          <a:solidFill>
            <a:srgbClr val="00313C"/>
          </a:solidFill>
          <a:ln w="12700">
            <a:miter lim="400000"/>
          </a:ln>
        </p:spPr>
        <p:txBody>
          <a:bodyPr lIns="71435" tIns="71435" rIns="71435" bIns="71435" anchor="ctr"/>
          <a:lstStyle/>
          <a:p>
            <a:pPr algn="ctr" defTabSz="821529">
              <a:defRPr sz="3000">
                <a:solidFill>
                  <a:srgbClr val="FFFFFF"/>
                </a:solidFill>
                <a:latin typeface="Helvetica Neue Medium"/>
                <a:ea typeface="Helvetica Neue Medium"/>
                <a:cs typeface="Helvetica Neue Medium"/>
                <a:sym typeface="Helvetica Neue Medium"/>
              </a:defRPr>
            </a:pPr>
            <a:endParaRPr sz="3000">
              <a:solidFill>
                <a:srgbClr val="FFFFFF"/>
              </a:solidFill>
              <a:latin typeface="Helvetica Neue Medium"/>
              <a:ea typeface="Helvetica Neue Medium"/>
              <a:cs typeface="Helvetica Neue Medium"/>
              <a:sym typeface="Helvetica Neue Medium"/>
            </a:endParaRPr>
          </a:p>
        </p:txBody>
      </p:sp>
      <p:pic>
        <p:nvPicPr>
          <p:cNvPr id="1371" name="AidData_Logo--white.png" descr="AidData_Logo--white.png">
            <a:hlinkClick r:id="rId2"/>
          </p:cNvPr>
          <p:cNvPicPr>
            <a:picLocks noChangeAspect="1"/>
          </p:cNvPicPr>
          <p:nvPr/>
        </p:nvPicPr>
        <p:blipFill>
          <a:blip r:embed="rId3">
            <a:extLst/>
          </a:blip>
          <a:stretch>
            <a:fillRect/>
          </a:stretch>
        </p:blipFill>
        <p:spPr>
          <a:xfrm>
            <a:off x="508000" y="11658600"/>
            <a:ext cx="5036066" cy="1066800"/>
          </a:xfrm>
          <a:prstGeom prst="rect">
            <a:avLst/>
          </a:prstGeom>
          <a:ln w="12700">
            <a:miter lim="400000"/>
          </a:ln>
        </p:spPr>
      </p:pic>
      <p:sp>
        <p:nvSpPr>
          <p:cNvPr id="1372" name="Line"/>
          <p:cNvSpPr/>
          <p:nvPr/>
        </p:nvSpPr>
        <p:spPr>
          <a:xfrm>
            <a:off x="7113202" y="3059160"/>
            <a:ext cx="15235287" cy="2"/>
          </a:xfrm>
          <a:prstGeom prst="line">
            <a:avLst/>
          </a:prstGeom>
          <a:ln w="25400">
            <a:solidFill>
              <a:srgbClr val="00B388"/>
            </a:solidFill>
            <a:miter lim="400000"/>
          </a:ln>
        </p:spPr>
        <p:txBody>
          <a:bodyPr lIns="45718" tIns="45718" rIns="45718" bIns="45718"/>
          <a:lstStyle/>
          <a:p>
            <a:pPr defTabSz="914281"/>
            <a:endParaRPr>
              <a:latin typeface="Helvetica"/>
              <a:ea typeface="Helvetica"/>
              <a:cs typeface="Helvetica"/>
              <a:sym typeface="Helvetica"/>
            </a:endParaRPr>
          </a:p>
        </p:txBody>
      </p:sp>
      <p:sp>
        <p:nvSpPr>
          <p:cNvPr id="1373"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778163362"/>
      </p:ext>
    </p:extLst>
  </p:cSld>
  <p:clrMapOvr>
    <a:masterClrMapping/>
  </p:clrMapOvr>
  <p:transition xmlns:p14="http://schemas.microsoft.com/office/powerpoint/2010/mai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type="tx">
  <p:cSld name="5-8 Title &amp; Subtitle">
    <p:spTree>
      <p:nvGrpSpPr>
        <p:cNvPr id="1" name=""/>
        <p:cNvGrpSpPr/>
        <p:nvPr/>
      </p:nvGrpSpPr>
      <p:grpSpPr>
        <a:xfrm>
          <a:off x="0" y="0"/>
          <a:ext cx="0" cy="0"/>
          <a:chOff x="0" y="0"/>
          <a:chExt cx="0" cy="0"/>
        </a:xfrm>
      </p:grpSpPr>
      <p:sp>
        <p:nvSpPr>
          <p:cNvPr id="1380" name="Title Text"/>
          <p:cNvSpPr txBox="1">
            <a:spLocks noGrp="1"/>
          </p:cNvSpPr>
          <p:nvPr>
            <p:ph type="title"/>
          </p:nvPr>
        </p:nvSpPr>
        <p:spPr>
          <a:xfrm>
            <a:off x="10163912" y="1551726"/>
            <a:ext cx="12697433" cy="5533236"/>
          </a:xfrm>
          <a:prstGeom prst="rect">
            <a:avLst/>
          </a:prstGeom>
        </p:spPr>
        <p:txBody>
          <a:bodyPr lIns="0" tIns="0" rIns="0" bIns="0" anchor="ctr"/>
          <a:lstStyle>
            <a:lvl1pPr defTabSz="821529">
              <a:defRPr sz="9600">
                <a:latin typeface="Helvetica Neue Medium"/>
                <a:ea typeface="Helvetica Neue Medium"/>
                <a:cs typeface="Helvetica Neue Medium"/>
                <a:sym typeface="Helvetica Neue Medium"/>
              </a:defRPr>
            </a:lvl1pPr>
          </a:lstStyle>
          <a:p>
            <a:r>
              <a:t>Title Text</a:t>
            </a:r>
          </a:p>
        </p:txBody>
      </p:sp>
      <p:sp>
        <p:nvSpPr>
          <p:cNvPr id="1381" name="Body Level One…"/>
          <p:cNvSpPr txBox="1">
            <a:spLocks noGrp="1"/>
          </p:cNvSpPr>
          <p:nvPr>
            <p:ph type="body" sz="quarter" idx="1"/>
          </p:nvPr>
        </p:nvSpPr>
        <p:spPr>
          <a:xfrm>
            <a:off x="10164863" y="7616872"/>
            <a:ext cx="12695534" cy="4572003"/>
          </a:xfrm>
          <a:prstGeom prst="rect">
            <a:avLst/>
          </a:prstGeom>
        </p:spPr>
        <p:txBody>
          <a:bodyPr lIns="0" tIns="0" rIns="0" bIns="0"/>
          <a:lstStyle>
            <a:lvl1pPr indent="0" defTabSz="821529">
              <a:defRPr sz="4000">
                <a:latin typeface="+mn-lt"/>
                <a:ea typeface="+mn-ea"/>
                <a:cs typeface="+mn-cs"/>
                <a:sym typeface="Helvetica Neue"/>
              </a:defRPr>
            </a:lvl1pPr>
            <a:lvl2pPr indent="0" defTabSz="821529">
              <a:defRPr sz="4000">
                <a:latin typeface="+mn-lt"/>
                <a:ea typeface="+mn-ea"/>
                <a:cs typeface="+mn-cs"/>
                <a:sym typeface="Helvetica Neue"/>
              </a:defRPr>
            </a:lvl2pPr>
            <a:lvl3pPr indent="0" defTabSz="821529">
              <a:defRPr sz="4000">
                <a:latin typeface="+mn-lt"/>
                <a:ea typeface="+mn-ea"/>
                <a:cs typeface="+mn-cs"/>
                <a:sym typeface="Helvetica Neue"/>
              </a:defRPr>
            </a:lvl3pPr>
            <a:lvl4pPr indent="0" defTabSz="821529">
              <a:defRPr sz="4000">
                <a:latin typeface="+mn-lt"/>
                <a:ea typeface="+mn-ea"/>
                <a:cs typeface="+mn-cs"/>
                <a:sym typeface="Helvetica Neue"/>
              </a:defRPr>
            </a:lvl4pPr>
            <a:lvl5pPr indent="0" defTabSz="821529">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82" name="Rectangle"/>
          <p:cNvSpPr/>
          <p:nvPr/>
        </p:nvSpPr>
        <p:spPr>
          <a:xfrm>
            <a:off x="-1" y="-1"/>
            <a:ext cx="9140402" cy="13716002"/>
          </a:xfrm>
          <a:prstGeom prst="rect">
            <a:avLst/>
          </a:prstGeom>
          <a:solidFill>
            <a:srgbClr val="00313C"/>
          </a:solidFill>
          <a:ln w="12700">
            <a:miter lim="400000"/>
          </a:ln>
        </p:spPr>
        <p:txBody>
          <a:bodyPr lIns="71435" tIns="71435" rIns="71435" bIns="71435" anchor="ctr"/>
          <a:lstStyle/>
          <a:p>
            <a:pPr algn="ctr" defTabSz="821529">
              <a:defRPr sz="3000">
                <a:solidFill>
                  <a:srgbClr val="FFFFFF"/>
                </a:solidFill>
                <a:latin typeface="Helvetica Neue Medium"/>
                <a:ea typeface="Helvetica Neue Medium"/>
                <a:cs typeface="Helvetica Neue Medium"/>
                <a:sym typeface="Helvetica Neue Medium"/>
              </a:defRPr>
            </a:pPr>
            <a:endParaRPr sz="3000">
              <a:solidFill>
                <a:srgbClr val="FFFFFF"/>
              </a:solidFill>
              <a:latin typeface="Helvetica Neue Medium"/>
              <a:ea typeface="Helvetica Neue Medium"/>
              <a:cs typeface="Helvetica Neue Medium"/>
              <a:sym typeface="Helvetica Neue Medium"/>
            </a:endParaRPr>
          </a:p>
        </p:txBody>
      </p:sp>
      <p:pic>
        <p:nvPicPr>
          <p:cNvPr id="1383" name="AidData_Logo--white.png" descr="AidData_Logo--white.png">
            <a:hlinkClick r:id="rId2"/>
          </p:cNvPr>
          <p:cNvPicPr>
            <a:picLocks noChangeAspect="1"/>
          </p:cNvPicPr>
          <p:nvPr/>
        </p:nvPicPr>
        <p:blipFill>
          <a:blip r:embed="rId3">
            <a:extLst/>
          </a:blip>
          <a:stretch>
            <a:fillRect/>
          </a:stretch>
        </p:blipFill>
        <p:spPr>
          <a:xfrm>
            <a:off x="1014200" y="11174348"/>
            <a:ext cx="7112001" cy="1506553"/>
          </a:xfrm>
          <a:prstGeom prst="rect">
            <a:avLst/>
          </a:prstGeom>
          <a:ln w="12700">
            <a:miter lim="400000"/>
          </a:ln>
        </p:spPr>
      </p:pic>
      <p:sp>
        <p:nvSpPr>
          <p:cNvPr id="1384"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3676432559"/>
      </p:ext>
    </p:extLst>
  </p:cSld>
  <p:clrMapOvr>
    <a:masterClrMapping/>
  </p:clrMapOvr>
  <p:transition xmlns:p14="http://schemas.microsoft.com/office/powerpoint/2010/mai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type="tx">
  <p:cSld name="Half &amp; Half">
    <p:spTree>
      <p:nvGrpSpPr>
        <p:cNvPr id="1" name=""/>
        <p:cNvGrpSpPr/>
        <p:nvPr/>
      </p:nvGrpSpPr>
      <p:grpSpPr>
        <a:xfrm>
          <a:off x="0" y="0"/>
          <a:ext cx="0" cy="0"/>
          <a:chOff x="0" y="0"/>
          <a:chExt cx="0" cy="0"/>
        </a:xfrm>
      </p:grpSpPr>
      <p:sp>
        <p:nvSpPr>
          <p:cNvPr id="1391" name="Title Text"/>
          <p:cNvSpPr txBox="1">
            <a:spLocks noGrp="1"/>
          </p:cNvSpPr>
          <p:nvPr>
            <p:ph type="title"/>
          </p:nvPr>
        </p:nvSpPr>
        <p:spPr>
          <a:xfrm>
            <a:off x="13205344" y="1551726"/>
            <a:ext cx="9656001" cy="5533236"/>
          </a:xfrm>
          <a:prstGeom prst="rect">
            <a:avLst/>
          </a:prstGeom>
        </p:spPr>
        <p:txBody>
          <a:bodyPr lIns="0" tIns="0" rIns="0" bIns="0" anchor="ctr"/>
          <a:lstStyle>
            <a:lvl1pPr defTabSz="821529">
              <a:defRPr sz="9600">
                <a:latin typeface="Helvetica Neue Medium"/>
                <a:ea typeface="Helvetica Neue Medium"/>
                <a:cs typeface="Helvetica Neue Medium"/>
                <a:sym typeface="Helvetica Neue Medium"/>
              </a:defRPr>
            </a:lvl1pPr>
          </a:lstStyle>
          <a:p>
            <a:r>
              <a:t>Title Text</a:t>
            </a:r>
          </a:p>
        </p:txBody>
      </p:sp>
      <p:sp>
        <p:nvSpPr>
          <p:cNvPr id="1392" name="Body Level One…"/>
          <p:cNvSpPr txBox="1">
            <a:spLocks noGrp="1"/>
          </p:cNvSpPr>
          <p:nvPr>
            <p:ph type="body" sz="quarter" idx="1"/>
          </p:nvPr>
        </p:nvSpPr>
        <p:spPr>
          <a:xfrm>
            <a:off x="13206296" y="7616872"/>
            <a:ext cx="9654101" cy="4572003"/>
          </a:xfrm>
          <a:prstGeom prst="rect">
            <a:avLst/>
          </a:prstGeom>
        </p:spPr>
        <p:txBody>
          <a:bodyPr lIns="0" tIns="0" rIns="0" bIns="0"/>
          <a:lstStyle>
            <a:lvl1pPr indent="0" defTabSz="821529">
              <a:defRPr sz="4000">
                <a:latin typeface="+mn-lt"/>
                <a:ea typeface="+mn-ea"/>
                <a:cs typeface="+mn-cs"/>
                <a:sym typeface="Helvetica Neue"/>
              </a:defRPr>
            </a:lvl1pPr>
            <a:lvl2pPr indent="0" defTabSz="821529">
              <a:defRPr sz="4000">
                <a:latin typeface="+mn-lt"/>
                <a:ea typeface="+mn-ea"/>
                <a:cs typeface="+mn-cs"/>
                <a:sym typeface="Helvetica Neue"/>
              </a:defRPr>
            </a:lvl2pPr>
            <a:lvl3pPr indent="0" defTabSz="821529">
              <a:defRPr sz="4000">
                <a:latin typeface="+mn-lt"/>
                <a:ea typeface="+mn-ea"/>
                <a:cs typeface="+mn-cs"/>
                <a:sym typeface="Helvetica Neue"/>
              </a:defRPr>
            </a:lvl3pPr>
            <a:lvl4pPr indent="0" defTabSz="821529">
              <a:defRPr sz="4000">
                <a:latin typeface="+mn-lt"/>
                <a:ea typeface="+mn-ea"/>
                <a:cs typeface="+mn-cs"/>
                <a:sym typeface="Helvetica Neue"/>
              </a:defRPr>
            </a:lvl4pPr>
            <a:lvl5pPr indent="0" defTabSz="821529">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93" name="Rectangle"/>
          <p:cNvSpPr/>
          <p:nvPr/>
        </p:nvSpPr>
        <p:spPr>
          <a:xfrm>
            <a:off x="-3" y="-1"/>
            <a:ext cx="12188220" cy="13716002"/>
          </a:xfrm>
          <a:prstGeom prst="rect">
            <a:avLst/>
          </a:prstGeom>
          <a:solidFill>
            <a:srgbClr val="00313C"/>
          </a:solidFill>
          <a:ln w="12700">
            <a:miter lim="400000"/>
          </a:ln>
        </p:spPr>
        <p:txBody>
          <a:bodyPr lIns="71435" tIns="71435" rIns="71435" bIns="71435" anchor="ctr"/>
          <a:lstStyle/>
          <a:p>
            <a:pPr algn="ctr" defTabSz="821529">
              <a:defRPr sz="3000">
                <a:solidFill>
                  <a:srgbClr val="FFFFFF"/>
                </a:solidFill>
                <a:latin typeface="Helvetica Neue Medium"/>
                <a:ea typeface="Helvetica Neue Medium"/>
                <a:cs typeface="Helvetica Neue Medium"/>
                <a:sym typeface="Helvetica Neue Medium"/>
              </a:defRPr>
            </a:pPr>
            <a:endParaRPr sz="3000">
              <a:solidFill>
                <a:srgbClr val="FFFFFF"/>
              </a:solidFill>
              <a:latin typeface="Helvetica Neue Medium"/>
              <a:ea typeface="Helvetica Neue Medium"/>
              <a:cs typeface="Helvetica Neue Medium"/>
              <a:sym typeface="Helvetica Neue Medium"/>
            </a:endParaRPr>
          </a:p>
        </p:txBody>
      </p:sp>
      <p:pic>
        <p:nvPicPr>
          <p:cNvPr id="1394" name="AidData_Logo--white.png" descr="AidData_Logo--white.png"/>
          <p:cNvPicPr>
            <a:picLocks noChangeAspect="1"/>
          </p:cNvPicPr>
          <p:nvPr/>
        </p:nvPicPr>
        <p:blipFill>
          <a:blip r:embed="rId2">
            <a:extLst/>
          </a:blip>
          <a:stretch>
            <a:fillRect/>
          </a:stretch>
        </p:blipFill>
        <p:spPr>
          <a:xfrm>
            <a:off x="508000" y="11658600"/>
            <a:ext cx="5036066" cy="1066800"/>
          </a:xfrm>
          <a:prstGeom prst="rect">
            <a:avLst/>
          </a:prstGeom>
          <a:ln w="12700">
            <a:miter lim="400000"/>
          </a:ln>
        </p:spPr>
      </p:pic>
      <p:sp>
        <p:nvSpPr>
          <p:cNvPr id="1395"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137406163"/>
      </p:ext>
    </p:extLst>
  </p:cSld>
  <p:clrMapOvr>
    <a:masterClrMapping/>
  </p:clrMapOvr>
  <p:transition xmlns:p14="http://schemas.microsoft.com/office/powerpoint/2010/mai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type="tx">
  <p:cSld name="8_Title &amp; Subtitle">
    <p:spTree>
      <p:nvGrpSpPr>
        <p:cNvPr id="1" name=""/>
        <p:cNvGrpSpPr/>
        <p:nvPr/>
      </p:nvGrpSpPr>
      <p:grpSpPr>
        <a:xfrm>
          <a:off x="0" y="0"/>
          <a:ext cx="0" cy="0"/>
          <a:chOff x="0" y="0"/>
          <a:chExt cx="0" cy="0"/>
        </a:xfrm>
      </p:grpSpPr>
      <p:sp>
        <p:nvSpPr>
          <p:cNvPr id="1402" name="Title Text"/>
          <p:cNvSpPr txBox="1">
            <a:spLocks noGrp="1"/>
          </p:cNvSpPr>
          <p:nvPr>
            <p:ph type="title"/>
          </p:nvPr>
        </p:nvSpPr>
        <p:spPr>
          <a:xfrm>
            <a:off x="1778000" y="2298700"/>
            <a:ext cx="20828101" cy="4647902"/>
          </a:xfrm>
          <a:prstGeom prst="rect">
            <a:avLst/>
          </a:prstGeom>
        </p:spPr>
        <p:txBody>
          <a:bodyPr lIns="50800" tIns="50800" rIns="50800" bIns="50800"/>
          <a:lstStyle>
            <a:lvl1pPr algn="ctr">
              <a:defRPr sz="11200"/>
            </a:lvl1pPr>
          </a:lstStyle>
          <a:p>
            <a:r>
              <a:t>Title Text</a:t>
            </a:r>
          </a:p>
        </p:txBody>
      </p:sp>
      <p:sp>
        <p:nvSpPr>
          <p:cNvPr id="1403" name="Body Level One…"/>
          <p:cNvSpPr txBox="1">
            <a:spLocks noGrp="1"/>
          </p:cNvSpPr>
          <p:nvPr>
            <p:ph type="body" sz="quarter" idx="1"/>
          </p:nvPr>
        </p:nvSpPr>
        <p:spPr>
          <a:xfrm>
            <a:off x="1778000" y="7073900"/>
            <a:ext cx="20828101" cy="1587900"/>
          </a:xfrm>
          <a:prstGeom prst="rect">
            <a:avLst/>
          </a:prstGeom>
        </p:spPr>
        <p:txBody>
          <a:bodyPr lIns="50800" tIns="50800" rIns="50800" bIns="50800"/>
          <a:lstStyle>
            <a:lvl1pPr indent="228600" algn="ctr">
              <a:defRPr sz="5300"/>
            </a:lvl1pPr>
            <a:lvl2pPr indent="228600" algn="ctr">
              <a:defRPr sz="5300"/>
            </a:lvl2pPr>
            <a:lvl3pPr indent="228600" algn="ctr">
              <a:defRPr sz="5300"/>
            </a:lvl3pPr>
            <a:lvl4pPr indent="228600" algn="ctr">
              <a:defRPr sz="5300"/>
            </a:lvl4pPr>
            <a:lvl5pPr indent="228600" algn="ctr">
              <a:defRPr sz="5300"/>
            </a:lvl5pPr>
          </a:lstStyle>
          <a:p>
            <a:r>
              <a:t>Body Level One</a:t>
            </a:r>
          </a:p>
          <a:p>
            <a:pPr lvl="1"/>
            <a:r>
              <a:t>Body Level Two</a:t>
            </a:r>
          </a:p>
          <a:p>
            <a:pPr lvl="2"/>
            <a:r>
              <a:t>Body Level Three</a:t>
            </a:r>
          </a:p>
          <a:p>
            <a:pPr lvl="3"/>
            <a:r>
              <a:t>Body Level Four</a:t>
            </a:r>
          </a:p>
          <a:p>
            <a:pPr lvl="4"/>
            <a:r>
              <a:t>Body Level Five</a:t>
            </a:r>
          </a:p>
        </p:txBody>
      </p:sp>
      <p:sp>
        <p:nvSpPr>
          <p:cNvPr id="1404" name="Slide Number"/>
          <p:cNvSpPr txBox="1">
            <a:spLocks noGrp="1"/>
          </p:cNvSpPr>
          <p:nvPr>
            <p:ph type="sldNum" sz="quarter" idx="2"/>
          </p:nvPr>
        </p:nvSpPr>
        <p:spPr>
          <a:xfrm>
            <a:off x="11959166" y="13081000"/>
            <a:ext cx="453331" cy="447229"/>
          </a:xfrm>
          <a:prstGeom prst="rect">
            <a:avLst/>
          </a:prstGeom>
        </p:spPr>
        <p:txBody>
          <a:bodyPr lIns="50800" tIns="50800" rIns="50800" bIns="50800" anchor="t"/>
          <a:lstStyle>
            <a:lvl1pPr algn="ctr" defTabSz="914400">
              <a:defRPr sz="2400"/>
            </a:lvl1pPr>
          </a:lstStyle>
          <a:p>
            <a:fld id="{86CB4B4D-7CA3-9044-876B-883B54F8677D}" type="slidenum">
              <a:rPr/>
              <a:pPr/>
              <a:t>‹#›</a:t>
            </a:fld>
            <a:endParaRPr/>
          </a:p>
        </p:txBody>
      </p:sp>
    </p:spTree>
    <p:extLst>
      <p:ext uri="{BB962C8B-B14F-4D97-AF65-F5344CB8AC3E}">
        <p14:creationId xmlns:p14="http://schemas.microsoft.com/office/powerpoint/2010/main" val="3260050254"/>
      </p:ext>
    </p:extLst>
  </p:cSld>
  <p:clrMapOvr>
    <a:masterClrMapping/>
  </p:clrMapOvr>
  <p:transition xmlns:p14="http://schemas.microsoft.com/office/powerpoint/2010/mai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type="tx">
  <p:cSld name="Title &amp; Subtitle 2">
    <p:spTree>
      <p:nvGrpSpPr>
        <p:cNvPr id="1" name=""/>
        <p:cNvGrpSpPr/>
        <p:nvPr/>
      </p:nvGrpSpPr>
      <p:grpSpPr>
        <a:xfrm>
          <a:off x="0" y="0"/>
          <a:ext cx="0" cy="0"/>
          <a:chOff x="0" y="0"/>
          <a:chExt cx="0" cy="0"/>
        </a:xfrm>
      </p:grpSpPr>
      <p:sp>
        <p:nvSpPr>
          <p:cNvPr id="1411" name="Title Text"/>
          <p:cNvSpPr txBox="1">
            <a:spLocks noGrp="1"/>
          </p:cNvSpPr>
          <p:nvPr>
            <p:ph type="title"/>
          </p:nvPr>
        </p:nvSpPr>
        <p:spPr>
          <a:xfrm>
            <a:off x="4833937" y="2303858"/>
            <a:ext cx="14716203" cy="4643400"/>
          </a:xfrm>
          <a:prstGeom prst="rect">
            <a:avLst/>
          </a:prstGeom>
        </p:spPr>
        <p:txBody>
          <a:bodyPr lIns="91398" tIns="91398" rIns="91398" bIns="91398"/>
          <a:lstStyle>
            <a:lvl1pPr algn="ctr">
              <a:defRPr sz="11200"/>
            </a:lvl1pPr>
          </a:lstStyle>
          <a:p>
            <a:r>
              <a:t>Title Text</a:t>
            </a:r>
          </a:p>
        </p:txBody>
      </p:sp>
      <p:sp>
        <p:nvSpPr>
          <p:cNvPr id="1412" name="Body Level One…"/>
          <p:cNvSpPr txBox="1">
            <a:spLocks noGrp="1"/>
          </p:cNvSpPr>
          <p:nvPr>
            <p:ph type="body" sz="quarter" idx="1"/>
          </p:nvPr>
        </p:nvSpPr>
        <p:spPr>
          <a:xfrm>
            <a:off x="4833937" y="7072317"/>
            <a:ext cx="14716203" cy="1589406"/>
          </a:xfrm>
          <a:prstGeom prst="rect">
            <a:avLst/>
          </a:prstGeom>
        </p:spPr>
        <p:txBody>
          <a:bodyPr lIns="91398" tIns="91398" rIns="91398" bIns="91398"/>
          <a:lstStyle>
            <a:lvl1pPr indent="228600" algn="ctr">
              <a:defRPr sz="4400"/>
            </a:lvl1pPr>
            <a:lvl2pPr indent="228600" algn="ctr">
              <a:defRPr sz="4400"/>
            </a:lvl2pPr>
            <a:lvl3pPr indent="228600" algn="ctr">
              <a:defRPr sz="4400"/>
            </a:lvl3pPr>
            <a:lvl4pPr indent="228600" algn="ctr">
              <a:defRPr sz="4400"/>
            </a:lvl4pPr>
            <a:lvl5pPr indent="228600" algn="ctr">
              <a:defRPr sz="4400"/>
            </a:lvl5pPr>
          </a:lstStyle>
          <a:p>
            <a:r>
              <a:t>Body Level One</a:t>
            </a:r>
          </a:p>
          <a:p>
            <a:pPr lvl="1"/>
            <a:r>
              <a:t>Body Level Two</a:t>
            </a:r>
          </a:p>
          <a:p>
            <a:pPr lvl="2"/>
            <a:r>
              <a:t>Body Level Three</a:t>
            </a:r>
          </a:p>
          <a:p>
            <a:pPr lvl="3"/>
            <a:r>
              <a:t>Body Level Four</a:t>
            </a:r>
          </a:p>
          <a:p>
            <a:pPr lvl="4"/>
            <a:r>
              <a:t>Body Level Five</a:t>
            </a:r>
          </a:p>
        </p:txBody>
      </p:sp>
      <p:sp>
        <p:nvSpPr>
          <p:cNvPr id="1413" name="Slide Number"/>
          <p:cNvSpPr txBox="1">
            <a:spLocks noGrp="1"/>
          </p:cNvSpPr>
          <p:nvPr>
            <p:ph type="sldNum" sz="quarter" idx="2"/>
          </p:nvPr>
        </p:nvSpPr>
        <p:spPr>
          <a:xfrm>
            <a:off x="11935722" y="13010559"/>
            <a:ext cx="494582" cy="488479"/>
          </a:xfrm>
          <a:prstGeom prst="rect">
            <a:avLst/>
          </a:prstGeom>
        </p:spPr>
        <p:txBody>
          <a:bodyPr lIns="71425" tIns="71425" rIns="71425" bIns="71425" anchor="t"/>
          <a:lstStyle>
            <a:lvl1pPr algn="ctr" defTabSz="914400">
              <a:defRPr sz="2400"/>
            </a:lvl1pPr>
          </a:lstStyle>
          <a:p>
            <a:fld id="{86CB4B4D-7CA3-9044-876B-883B54F8677D}" type="slidenum">
              <a:rPr/>
              <a:pPr/>
              <a:t>‹#›</a:t>
            </a:fld>
            <a:endParaRPr/>
          </a:p>
        </p:txBody>
      </p:sp>
    </p:spTree>
    <p:extLst>
      <p:ext uri="{BB962C8B-B14F-4D97-AF65-F5344CB8AC3E}">
        <p14:creationId xmlns:p14="http://schemas.microsoft.com/office/powerpoint/2010/main" val="3047814760"/>
      </p:ext>
    </p:extLst>
  </p:cSld>
  <p:clrMapOvr>
    <a:masterClrMapping/>
  </p:clrMapOvr>
  <p:transition xmlns:p14="http://schemas.microsoft.com/office/powerpoint/2010/mai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type="tx">
  <p:cSld name="3-4 Title &amp; Subtitle">
    <p:spTree>
      <p:nvGrpSpPr>
        <p:cNvPr id="1" name=""/>
        <p:cNvGrpSpPr/>
        <p:nvPr/>
      </p:nvGrpSpPr>
      <p:grpSpPr>
        <a:xfrm>
          <a:off x="0" y="0"/>
          <a:ext cx="0" cy="0"/>
          <a:chOff x="0" y="0"/>
          <a:chExt cx="0" cy="0"/>
        </a:xfrm>
      </p:grpSpPr>
      <p:sp>
        <p:nvSpPr>
          <p:cNvPr id="1420" name="Title Text"/>
          <p:cNvSpPr txBox="1">
            <a:spLocks noGrp="1"/>
          </p:cNvSpPr>
          <p:nvPr>
            <p:ph type="title"/>
          </p:nvPr>
        </p:nvSpPr>
        <p:spPr>
          <a:xfrm>
            <a:off x="8131254" y="1551726"/>
            <a:ext cx="14730092" cy="5533236"/>
          </a:xfrm>
          <a:prstGeom prst="rect">
            <a:avLst/>
          </a:prstGeom>
        </p:spPr>
        <p:txBody>
          <a:bodyPr lIns="0" tIns="0" rIns="0" bIns="0" anchor="ctr"/>
          <a:lstStyle>
            <a:lvl1pPr defTabSz="821529">
              <a:defRPr sz="9600">
                <a:latin typeface="Helvetica Neue Medium"/>
                <a:ea typeface="Helvetica Neue Medium"/>
                <a:cs typeface="Helvetica Neue Medium"/>
                <a:sym typeface="Helvetica Neue Medium"/>
              </a:defRPr>
            </a:lvl1pPr>
          </a:lstStyle>
          <a:p>
            <a:r>
              <a:t>Title Text</a:t>
            </a:r>
          </a:p>
        </p:txBody>
      </p:sp>
      <p:sp>
        <p:nvSpPr>
          <p:cNvPr id="1421" name="Body Level One…"/>
          <p:cNvSpPr txBox="1">
            <a:spLocks noGrp="1"/>
          </p:cNvSpPr>
          <p:nvPr>
            <p:ph type="body" sz="half" idx="1"/>
          </p:nvPr>
        </p:nvSpPr>
        <p:spPr>
          <a:xfrm>
            <a:off x="8132202" y="7616872"/>
            <a:ext cx="14728195" cy="4572003"/>
          </a:xfrm>
          <a:prstGeom prst="rect">
            <a:avLst/>
          </a:prstGeom>
        </p:spPr>
        <p:txBody>
          <a:bodyPr lIns="0" tIns="0" rIns="0" bIns="0"/>
          <a:lstStyle>
            <a:lvl1pPr indent="0" defTabSz="821529">
              <a:defRPr sz="4000">
                <a:latin typeface="+mn-lt"/>
                <a:ea typeface="+mn-ea"/>
                <a:cs typeface="+mn-cs"/>
                <a:sym typeface="Helvetica Neue"/>
              </a:defRPr>
            </a:lvl1pPr>
            <a:lvl2pPr indent="0" defTabSz="821529">
              <a:defRPr sz="4000">
                <a:latin typeface="+mn-lt"/>
                <a:ea typeface="+mn-ea"/>
                <a:cs typeface="+mn-cs"/>
                <a:sym typeface="Helvetica Neue"/>
              </a:defRPr>
            </a:lvl2pPr>
            <a:lvl3pPr indent="0" defTabSz="821529">
              <a:defRPr sz="4000">
                <a:latin typeface="+mn-lt"/>
                <a:ea typeface="+mn-ea"/>
                <a:cs typeface="+mn-cs"/>
                <a:sym typeface="Helvetica Neue"/>
              </a:defRPr>
            </a:lvl3pPr>
            <a:lvl4pPr indent="0" defTabSz="821529">
              <a:defRPr sz="4000">
                <a:latin typeface="+mn-lt"/>
                <a:ea typeface="+mn-ea"/>
                <a:cs typeface="+mn-cs"/>
                <a:sym typeface="Helvetica Neue"/>
              </a:defRPr>
            </a:lvl4pPr>
            <a:lvl5pPr indent="0" defTabSz="821529">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22" name="Rectangle"/>
          <p:cNvSpPr/>
          <p:nvPr/>
        </p:nvSpPr>
        <p:spPr>
          <a:xfrm>
            <a:off x="-1" y="-1"/>
            <a:ext cx="6094911" cy="13716002"/>
          </a:xfrm>
          <a:prstGeom prst="rect">
            <a:avLst/>
          </a:prstGeom>
          <a:solidFill>
            <a:srgbClr val="00313C"/>
          </a:solidFill>
          <a:ln w="12700">
            <a:miter lim="400000"/>
          </a:ln>
        </p:spPr>
        <p:txBody>
          <a:bodyPr lIns="71435" tIns="71435" rIns="71435" bIns="71435" anchor="ctr"/>
          <a:lstStyle/>
          <a:p>
            <a:pPr algn="ctr" defTabSz="821529">
              <a:defRPr sz="3000">
                <a:solidFill>
                  <a:srgbClr val="FFFFFF"/>
                </a:solidFill>
                <a:latin typeface="Helvetica Neue Medium"/>
                <a:ea typeface="Helvetica Neue Medium"/>
                <a:cs typeface="Helvetica Neue Medium"/>
                <a:sym typeface="Helvetica Neue Medium"/>
              </a:defRPr>
            </a:pPr>
            <a:endParaRPr sz="3000">
              <a:solidFill>
                <a:srgbClr val="FFFFFF"/>
              </a:solidFill>
              <a:latin typeface="Helvetica Neue Medium"/>
              <a:ea typeface="Helvetica Neue Medium"/>
              <a:cs typeface="Helvetica Neue Medium"/>
              <a:sym typeface="Helvetica Neue Medium"/>
            </a:endParaRPr>
          </a:p>
        </p:txBody>
      </p:sp>
      <p:pic>
        <p:nvPicPr>
          <p:cNvPr id="1423" name="AidData_Logo--white.png" descr="AidData_Logo--white.png"/>
          <p:cNvPicPr>
            <a:picLocks noChangeAspect="1"/>
          </p:cNvPicPr>
          <p:nvPr/>
        </p:nvPicPr>
        <p:blipFill>
          <a:blip r:embed="rId2">
            <a:extLst/>
          </a:blip>
          <a:stretch>
            <a:fillRect/>
          </a:stretch>
        </p:blipFill>
        <p:spPr>
          <a:xfrm>
            <a:off x="508000" y="11658599"/>
            <a:ext cx="5036066" cy="1066803"/>
          </a:xfrm>
          <a:prstGeom prst="rect">
            <a:avLst/>
          </a:prstGeom>
          <a:ln w="12700">
            <a:miter lim="400000"/>
          </a:ln>
        </p:spPr>
      </p:pic>
      <p:sp>
        <p:nvSpPr>
          <p:cNvPr id="1424"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1010363981"/>
      </p:ext>
    </p:extLst>
  </p:cSld>
  <p:clrMapOvr>
    <a:masterClrMapping/>
  </p:clrMapOvr>
  <p:transition xmlns:p14="http://schemas.microsoft.com/office/powerpoint/2010/mai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type="tx">
  <p:cSld name="3-4 Title &amp; Subtitle-- dark">
    <p:bg>
      <p:bgPr>
        <a:solidFill>
          <a:srgbClr val="00313C"/>
        </a:solidFill>
        <a:effectLst/>
      </p:bgPr>
    </p:bg>
    <p:spTree>
      <p:nvGrpSpPr>
        <p:cNvPr id="1" name=""/>
        <p:cNvGrpSpPr/>
        <p:nvPr/>
      </p:nvGrpSpPr>
      <p:grpSpPr>
        <a:xfrm>
          <a:off x="0" y="0"/>
          <a:ext cx="0" cy="0"/>
          <a:chOff x="0" y="0"/>
          <a:chExt cx="0" cy="0"/>
        </a:xfrm>
      </p:grpSpPr>
      <p:sp>
        <p:nvSpPr>
          <p:cNvPr id="1431" name="Title Text"/>
          <p:cNvSpPr txBox="1">
            <a:spLocks noGrp="1"/>
          </p:cNvSpPr>
          <p:nvPr>
            <p:ph type="title"/>
          </p:nvPr>
        </p:nvSpPr>
        <p:spPr>
          <a:xfrm>
            <a:off x="8131254" y="1551726"/>
            <a:ext cx="14730092" cy="5533236"/>
          </a:xfrm>
          <a:prstGeom prst="rect">
            <a:avLst/>
          </a:prstGeom>
        </p:spPr>
        <p:txBody>
          <a:bodyPr lIns="0" tIns="0" rIns="0" bIns="0" anchor="ctr"/>
          <a:lstStyle>
            <a:lvl1pPr defTabSz="821529">
              <a:defRPr sz="9600">
                <a:solidFill>
                  <a:srgbClr val="FFFFFF"/>
                </a:solidFill>
                <a:latin typeface="Helvetica Neue Medium"/>
                <a:ea typeface="Helvetica Neue Medium"/>
                <a:cs typeface="Helvetica Neue Medium"/>
                <a:sym typeface="Helvetica Neue Medium"/>
              </a:defRPr>
            </a:lvl1pPr>
          </a:lstStyle>
          <a:p>
            <a:r>
              <a:t>Title Text</a:t>
            </a:r>
          </a:p>
        </p:txBody>
      </p:sp>
      <p:sp>
        <p:nvSpPr>
          <p:cNvPr id="1432" name="Body Level One…"/>
          <p:cNvSpPr txBox="1">
            <a:spLocks noGrp="1"/>
          </p:cNvSpPr>
          <p:nvPr>
            <p:ph type="body" sz="half" idx="1"/>
          </p:nvPr>
        </p:nvSpPr>
        <p:spPr>
          <a:xfrm>
            <a:off x="8132202" y="7616872"/>
            <a:ext cx="14728195" cy="4572003"/>
          </a:xfrm>
          <a:prstGeom prst="rect">
            <a:avLst/>
          </a:prstGeom>
        </p:spPr>
        <p:txBody>
          <a:bodyPr lIns="0" tIns="0" rIns="0" bIns="0"/>
          <a:lstStyle>
            <a:lvl1pPr indent="0" defTabSz="821529">
              <a:defRPr sz="4000">
                <a:solidFill>
                  <a:srgbClr val="FFFFFF"/>
                </a:solidFill>
                <a:latin typeface="+mn-lt"/>
                <a:ea typeface="+mn-ea"/>
                <a:cs typeface="+mn-cs"/>
                <a:sym typeface="Helvetica Neue"/>
              </a:defRPr>
            </a:lvl1pPr>
            <a:lvl2pPr indent="0" defTabSz="821529">
              <a:defRPr sz="4000">
                <a:solidFill>
                  <a:srgbClr val="FFFFFF"/>
                </a:solidFill>
                <a:latin typeface="+mn-lt"/>
                <a:ea typeface="+mn-ea"/>
                <a:cs typeface="+mn-cs"/>
                <a:sym typeface="Helvetica Neue"/>
              </a:defRPr>
            </a:lvl2pPr>
            <a:lvl3pPr indent="0" defTabSz="821529">
              <a:defRPr sz="4000">
                <a:solidFill>
                  <a:srgbClr val="FFFFFF"/>
                </a:solidFill>
                <a:latin typeface="+mn-lt"/>
                <a:ea typeface="+mn-ea"/>
                <a:cs typeface="+mn-cs"/>
                <a:sym typeface="Helvetica Neue"/>
              </a:defRPr>
            </a:lvl3pPr>
            <a:lvl4pPr indent="0" defTabSz="821529">
              <a:defRPr sz="4000">
                <a:solidFill>
                  <a:srgbClr val="FFFFFF"/>
                </a:solidFill>
                <a:latin typeface="+mn-lt"/>
                <a:ea typeface="+mn-ea"/>
                <a:cs typeface="+mn-cs"/>
                <a:sym typeface="Helvetica Neue"/>
              </a:defRPr>
            </a:lvl4pPr>
            <a:lvl5pPr indent="0" defTabSz="821529">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33" name="Rectangle"/>
          <p:cNvSpPr/>
          <p:nvPr/>
        </p:nvSpPr>
        <p:spPr>
          <a:xfrm>
            <a:off x="-2" y="0"/>
            <a:ext cx="6094914" cy="13716002"/>
          </a:xfrm>
          <a:prstGeom prst="rect">
            <a:avLst/>
          </a:prstGeom>
          <a:solidFill>
            <a:srgbClr val="FFFFFF"/>
          </a:solidFill>
          <a:ln w="12700">
            <a:miter lim="400000"/>
          </a:ln>
        </p:spPr>
        <p:txBody>
          <a:bodyPr lIns="71435" tIns="71435" rIns="71435" bIns="71435" anchor="ctr"/>
          <a:lstStyle/>
          <a:p>
            <a:pPr algn="ctr" defTabSz="821529">
              <a:defRPr sz="3000">
                <a:solidFill>
                  <a:srgbClr val="FFFFFF"/>
                </a:solidFill>
                <a:latin typeface="Helvetica Neue Medium"/>
                <a:ea typeface="Helvetica Neue Medium"/>
                <a:cs typeface="Helvetica Neue Medium"/>
                <a:sym typeface="Helvetica Neue Medium"/>
              </a:defRPr>
            </a:pPr>
            <a:endParaRPr sz="3000">
              <a:solidFill>
                <a:srgbClr val="FFFFFF"/>
              </a:solidFill>
              <a:latin typeface="Helvetica Neue Medium"/>
              <a:ea typeface="Helvetica Neue Medium"/>
              <a:cs typeface="Helvetica Neue Medium"/>
              <a:sym typeface="Helvetica Neue Medium"/>
            </a:endParaRPr>
          </a:p>
        </p:txBody>
      </p:sp>
      <p:pic>
        <p:nvPicPr>
          <p:cNvPr id="1434" name="AidData_Logo--full_color--no_padding.png" descr="AidData_Logo--full_color--no_padding.png"/>
          <p:cNvPicPr>
            <a:picLocks noChangeAspect="1"/>
          </p:cNvPicPr>
          <p:nvPr/>
        </p:nvPicPr>
        <p:blipFill>
          <a:blip r:embed="rId2">
            <a:extLst/>
          </a:blip>
          <a:stretch>
            <a:fillRect/>
          </a:stretch>
        </p:blipFill>
        <p:spPr>
          <a:xfrm>
            <a:off x="512491" y="11662199"/>
            <a:ext cx="4572002" cy="965017"/>
          </a:xfrm>
          <a:prstGeom prst="rect">
            <a:avLst/>
          </a:prstGeom>
          <a:ln w="12700">
            <a:miter lim="400000"/>
          </a:ln>
        </p:spPr>
      </p:pic>
      <p:sp>
        <p:nvSpPr>
          <p:cNvPr id="1435"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215929695"/>
      </p:ext>
    </p:extLst>
  </p:cSld>
  <p:clrMapOvr>
    <a:masterClrMapping/>
  </p:clrMapOvr>
  <p:transition xmlns:p14="http://schemas.microsoft.com/office/powerpoint/2010/mai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type="tx">
  <p:cSld name="2_Title and Content">
    <p:spTree>
      <p:nvGrpSpPr>
        <p:cNvPr id="1" name=""/>
        <p:cNvGrpSpPr/>
        <p:nvPr/>
      </p:nvGrpSpPr>
      <p:grpSpPr>
        <a:xfrm>
          <a:off x="0" y="0"/>
          <a:ext cx="0" cy="0"/>
          <a:chOff x="0" y="0"/>
          <a:chExt cx="0" cy="0"/>
        </a:xfrm>
      </p:grpSpPr>
      <p:sp>
        <p:nvSpPr>
          <p:cNvPr id="1442" name="Title Text"/>
          <p:cNvSpPr txBox="1">
            <a:spLocks noGrp="1"/>
          </p:cNvSpPr>
          <p:nvPr>
            <p:ph type="title"/>
          </p:nvPr>
        </p:nvSpPr>
        <p:spPr>
          <a:xfrm>
            <a:off x="1523999" y="1523999"/>
            <a:ext cx="21336002" cy="2438401"/>
          </a:xfrm>
          <a:prstGeom prst="rect">
            <a:avLst/>
          </a:prstGeom>
        </p:spPr>
        <p:txBody>
          <a:bodyPr lIns="91430" tIns="91430" rIns="91430" bIns="91430" anchor="ctr"/>
          <a:lstStyle>
            <a:lvl1pPr defTabSz="914328">
              <a:lnSpc>
                <a:spcPts val="16500"/>
              </a:lnSpc>
              <a:defRPr sz="9600">
                <a:solidFill>
                  <a:srgbClr val="2D4D5B"/>
                </a:solidFill>
                <a:latin typeface="Avenir Book"/>
                <a:ea typeface="Avenir Book"/>
                <a:cs typeface="Avenir Book"/>
                <a:sym typeface="Avenir Book"/>
              </a:defRPr>
            </a:lvl1pPr>
          </a:lstStyle>
          <a:p>
            <a:r>
              <a:t>Title Text</a:t>
            </a:r>
          </a:p>
        </p:txBody>
      </p:sp>
      <p:sp>
        <p:nvSpPr>
          <p:cNvPr id="1443" name="Body Level One…"/>
          <p:cNvSpPr txBox="1">
            <a:spLocks noGrp="1"/>
          </p:cNvSpPr>
          <p:nvPr>
            <p:ph type="body" idx="1"/>
          </p:nvPr>
        </p:nvSpPr>
        <p:spPr>
          <a:xfrm>
            <a:off x="1523999" y="3962400"/>
            <a:ext cx="21336002" cy="8227222"/>
          </a:xfrm>
          <a:prstGeom prst="rect">
            <a:avLst/>
          </a:prstGeom>
        </p:spPr>
        <p:txBody>
          <a:bodyPr lIns="91430" tIns="91430" rIns="91430" bIns="91430" anchor="b"/>
          <a:lstStyle>
            <a:lvl1pPr marL="914328" indent="-914328" defTabSz="914328">
              <a:spcBef>
                <a:spcPts val="2400"/>
              </a:spcBef>
              <a:buSzPct val="100000"/>
              <a:buFont typeface="Arial"/>
              <a:buChar char="•"/>
              <a:defRPr sz="7200">
                <a:latin typeface="Avenir Book"/>
                <a:ea typeface="Avenir Book"/>
                <a:cs typeface="Avenir Book"/>
                <a:sym typeface="Avenir Book"/>
              </a:defRPr>
            </a:lvl1pPr>
            <a:lvl2pPr marL="1257203" indent="-914328" defTabSz="914328">
              <a:spcBef>
                <a:spcPts val="2400"/>
              </a:spcBef>
              <a:buSzPct val="100000"/>
              <a:buFont typeface="Arial"/>
              <a:buChar char="•"/>
              <a:defRPr sz="7200">
                <a:latin typeface="Avenir Book"/>
                <a:ea typeface="Avenir Book"/>
                <a:cs typeface="Avenir Book"/>
                <a:sym typeface="Avenir Book"/>
              </a:defRPr>
            </a:lvl2pPr>
            <a:lvl3pPr marL="1600075" indent="-914327" defTabSz="914328">
              <a:spcBef>
                <a:spcPts val="2400"/>
              </a:spcBef>
              <a:buSzPct val="100000"/>
              <a:buFont typeface="Arial"/>
              <a:buChar char="•"/>
              <a:defRPr sz="7200">
                <a:latin typeface="Avenir Book"/>
                <a:ea typeface="Avenir Book"/>
                <a:cs typeface="Avenir Book"/>
                <a:sym typeface="Avenir Book"/>
              </a:defRPr>
            </a:lvl3pPr>
            <a:lvl4pPr marL="1942951" indent="-914327" defTabSz="914328">
              <a:spcBef>
                <a:spcPts val="2400"/>
              </a:spcBef>
              <a:buSzPct val="100000"/>
              <a:buFont typeface="Arial"/>
              <a:buChar char="•"/>
              <a:defRPr sz="7200">
                <a:latin typeface="Avenir Book"/>
                <a:ea typeface="Avenir Book"/>
                <a:cs typeface="Avenir Book"/>
                <a:sym typeface="Avenir Book"/>
              </a:defRPr>
            </a:lvl4pPr>
            <a:lvl5pPr marL="2285825" indent="-914328" defTabSz="914328">
              <a:spcBef>
                <a:spcPts val="2400"/>
              </a:spcBef>
              <a:buSzPct val="100000"/>
              <a:buFont typeface="Arial"/>
              <a:buChar char="•"/>
              <a:defRPr sz="7200">
                <a:latin typeface="Avenir Book"/>
                <a:ea typeface="Avenir Book"/>
                <a:cs typeface="Avenir Book"/>
                <a:sym typeface="Avenir Book"/>
              </a:defRPr>
            </a:lvl5pPr>
          </a:lstStyle>
          <a:p>
            <a:r>
              <a:t>Body Level One</a:t>
            </a:r>
          </a:p>
          <a:p>
            <a:pPr lvl="1"/>
            <a:r>
              <a:t>Body Level Two</a:t>
            </a:r>
          </a:p>
          <a:p>
            <a:pPr lvl="2"/>
            <a:r>
              <a:t>Body Level Three</a:t>
            </a:r>
          </a:p>
          <a:p>
            <a:pPr lvl="3"/>
            <a:r>
              <a:t>Body Level Four</a:t>
            </a:r>
          </a:p>
          <a:p>
            <a:pPr lvl="4"/>
            <a:r>
              <a:t>Body Level Five</a:t>
            </a:r>
          </a:p>
        </p:txBody>
      </p:sp>
      <p:sp>
        <p:nvSpPr>
          <p:cNvPr id="1444" name="Slide Number"/>
          <p:cNvSpPr txBox="1">
            <a:spLocks noGrp="1"/>
          </p:cNvSpPr>
          <p:nvPr>
            <p:ph type="sldNum" sz="quarter" idx="2"/>
          </p:nvPr>
        </p:nvSpPr>
        <p:spPr>
          <a:xfrm>
            <a:off x="19906355" y="12808617"/>
            <a:ext cx="515246" cy="538463"/>
          </a:xfrm>
          <a:prstGeom prst="rect">
            <a:avLst/>
          </a:prstGeom>
        </p:spPr>
        <p:txBody>
          <a:bodyPr lIns="91430" tIns="91430" rIns="91430" bIns="91430"/>
          <a:lstStyle>
            <a:lvl1pPr defTabSz="914328">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25555378"/>
      </p:ext>
    </p:extLst>
  </p:cSld>
  <p:clrMapOvr>
    <a:masterClrMapping/>
  </p:clrMapOvr>
  <p:transition xmlns:p14="http://schemas.microsoft.com/office/powerpoint/2010/mai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1451" name="Title Text"/>
          <p:cNvSpPr txBox="1">
            <a:spLocks noGrp="1"/>
          </p:cNvSpPr>
          <p:nvPr>
            <p:ph type="title"/>
          </p:nvPr>
        </p:nvSpPr>
        <p:spPr>
          <a:xfrm>
            <a:off x="3962398" y="549276"/>
            <a:ext cx="16459203" cy="2286002"/>
          </a:xfrm>
          <a:prstGeom prst="rect">
            <a:avLst/>
          </a:prstGeom>
        </p:spPr>
        <p:txBody>
          <a:bodyPr lIns="91430" tIns="91430" rIns="91430" bIns="91430" anchor="ctr"/>
          <a:lstStyle>
            <a:lvl1pPr defTabSz="914328">
              <a:lnSpc>
                <a:spcPts val="16500"/>
              </a:lnSpc>
              <a:defRPr sz="9600">
                <a:solidFill>
                  <a:srgbClr val="2D4D5B"/>
                </a:solidFill>
                <a:latin typeface="Avenir Book"/>
                <a:ea typeface="Avenir Book"/>
                <a:cs typeface="Avenir Book"/>
                <a:sym typeface="Avenir Book"/>
              </a:defRPr>
            </a:lvl1pPr>
          </a:lstStyle>
          <a:p>
            <a:r>
              <a:t>Title Text</a:t>
            </a:r>
          </a:p>
        </p:txBody>
      </p:sp>
      <p:sp>
        <p:nvSpPr>
          <p:cNvPr id="1452" name="Body Level One…"/>
          <p:cNvSpPr txBox="1">
            <a:spLocks noGrp="1"/>
          </p:cNvSpPr>
          <p:nvPr>
            <p:ph type="body" idx="1"/>
          </p:nvPr>
        </p:nvSpPr>
        <p:spPr>
          <a:xfrm>
            <a:off x="3962398" y="3200401"/>
            <a:ext cx="16459203" cy="9051927"/>
          </a:xfrm>
          <a:prstGeom prst="rect">
            <a:avLst/>
          </a:prstGeom>
        </p:spPr>
        <p:txBody>
          <a:bodyPr lIns="91430" tIns="91430" rIns="91430" bIns="91430"/>
          <a:lstStyle>
            <a:lvl1pPr marL="771468" indent="-771468" defTabSz="914328">
              <a:spcBef>
                <a:spcPts val="2400"/>
              </a:spcBef>
              <a:buSzPct val="100000"/>
              <a:buFont typeface="Arial"/>
              <a:buChar char="•"/>
              <a:defRPr sz="7200">
                <a:latin typeface="Avenir Book"/>
                <a:ea typeface="Avenir Book"/>
                <a:cs typeface="Avenir Book"/>
                <a:sym typeface="Avenir Book"/>
              </a:defRPr>
            </a:lvl1pPr>
            <a:lvl2pPr marL="906166" indent="-734728" defTabSz="914328">
              <a:spcBef>
                <a:spcPts val="2400"/>
              </a:spcBef>
              <a:buSzPct val="100000"/>
              <a:buFont typeface="Arial"/>
              <a:buChar char="–"/>
              <a:defRPr sz="7200">
                <a:latin typeface="Avenir Book"/>
                <a:ea typeface="Avenir Book"/>
                <a:cs typeface="Avenir Book"/>
                <a:sym typeface="Avenir Book"/>
              </a:defRPr>
            </a:lvl2pPr>
            <a:lvl3pPr marL="1028625" indent="-685751" defTabSz="914328">
              <a:spcBef>
                <a:spcPts val="2400"/>
              </a:spcBef>
              <a:buSzPct val="100000"/>
              <a:buFont typeface="Arial"/>
              <a:buChar char="•"/>
              <a:defRPr sz="7200">
                <a:latin typeface="Avenir Book"/>
                <a:ea typeface="Avenir Book"/>
                <a:cs typeface="Avenir Book"/>
                <a:sym typeface="Avenir Book"/>
              </a:defRPr>
            </a:lvl3pPr>
            <a:lvl4pPr marL="1337207" indent="-822895" defTabSz="914328">
              <a:spcBef>
                <a:spcPts val="2400"/>
              </a:spcBef>
              <a:buSzPct val="100000"/>
              <a:buFont typeface="Arial"/>
              <a:buChar char="–"/>
              <a:defRPr sz="7200">
                <a:latin typeface="Avenir Book"/>
                <a:ea typeface="Avenir Book"/>
                <a:cs typeface="Avenir Book"/>
                <a:sym typeface="Avenir Book"/>
              </a:defRPr>
            </a:lvl4pPr>
            <a:lvl5pPr marL="1508645" indent="-822895" defTabSz="914328">
              <a:spcBef>
                <a:spcPts val="2400"/>
              </a:spcBef>
              <a:buSzPct val="100000"/>
              <a:buFont typeface="Arial"/>
              <a:buChar char="»"/>
              <a:defRPr sz="7200">
                <a:latin typeface="Avenir Book"/>
                <a:ea typeface="Avenir Book"/>
                <a:cs typeface="Avenir Book"/>
                <a:sym typeface="Avenir Book"/>
              </a:defRPr>
            </a:lvl5pPr>
          </a:lstStyle>
          <a:p>
            <a:r>
              <a:t>Body Level One</a:t>
            </a:r>
          </a:p>
          <a:p>
            <a:pPr lvl="1"/>
            <a:r>
              <a:t>Body Level Two</a:t>
            </a:r>
          </a:p>
          <a:p>
            <a:pPr lvl="2"/>
            <a:r>
              <a:t>Body Level Three</a:t>
            </a:r>
          </a:p>
          <a:p>
            <a:pPr lvl="3"/>
            <a:r>
              <a:t>Body Level Four</a:t>
            </a:r>
          </a:p>
          <a:p>
            <a:pPr lvl="4"/>
            <a:r>
              <a:t>Body Level Five</a:t>
            </a:r>
          </a:p>
        </p:txBody>
      </p:sp>
      <p:sp>
        <p:nvSpPr>
          <p:cNvPr id="1453" name="Slide Number"/>
          <p:cNvSpPr txBox="1">
            <a:spLocks noGrp="1"/>
          </p:cNvSpPr>
          <p:nvPr>
            <p:ph type="sldNum" sz="quarter" idx="2"/>
          </p:nvPr>
        </p:nvSpPr>
        <p:spPr>
          <a:xfrm>
            <a:off x="19906355" y="12808617"/>
            <a:ext cx="515246" cy="538463"/>
          </a:xfrm>
          <a:prstGeom prst="rect">
            <a:avLst/>
          </a:prstGeom>
        </p:spPr>
        <p:txBody>
          <a:bodyPr lIns="91430" tIns="91430" rIns="91430" bIns="91430"/>
          <a:lstStyle>
            <a:lvl1pPr defTabSz="914328">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061413544"/>
      </p:ext>
    </p:extLst>
  </p:cSld>
  <p:clrMapOvr>
    <a:masterClrMapping/>
  </p:clrMapOvr>
  <p:transition xmlns:p14="http://schemas.microsoft.com/office/powerpoint/2010/main" spd="med"/>
</p:sldLayout>
</file>

<file path=ppt/slideLayouts/slideLayout101.xml><?xml version="1.0" encoding="utf-8"?>
<p:sldLayout xmlns:a="http://schemas.openxmlformats.org/drawingml/2006/main" xmlns:r="http://schemas.openxmlformats.org/officeDocument/2006/relationships" xmlns:p="http://schemas.openxmlformats.org/presentationml/2006/main" type="tx">
  <p:cSld name="Photo - Vertical">
    <p:spTree>
      <p:nvGrpSpPr>
        <p:cNvPr id="1" name=""/>
        <p:cNvGrpSpPr/>
        <p:nvPr/>
      </p:nvGrpSpPr>
      <p:grpSpPr>
        <a:xfrm>
          <a:off x="0" y="0"/>
          <a:ext cx="0" cy="0"/>
          <a:chOff x="0" y="0"/>
          <a:chExt cx="0" cy="0"/>
        </a:xfrm>
      </p:grpSpPr>
      <p:sp>
        <p:nvSpPr>
          <p:cNvPr id="38" name="Shape 38"/>
          <p:cNvSpPr>
            <a:spLocks noGrp="1"/>
          </p:cNvSpPr>
          <p:nvPr>
            <p:ph type="pic" sz="half" idx="13"/>
          </p:nvPr>
        </p:nvSpPr>
        <p:spPr>
          <a:xfrm>
            <a:off x="12495608" y="893007"/>
            <a:ext cx="7500939" cy="11572877"/>
          </a:xfrm>
          <a:prstGeom prst="rect">
            <a:avLst/>
          </a:prstGeom>
        </p:spPr>
        <p:txBody>
          <a:bodyPr lIns="91400" tIns="45719" rIns="91400" bIns="45719" anchor="t">
            <a:noAutofit/>
          </a:bodyPr>
          <a:lstStyle/>
          <a:p>
            <a:endParaRPr/>
          </a:p>
        </p:txBody>
      </p:sp>
      <p:sp>
        <p:nvSpPr>
          <p:cNvPr id="39" name="Shape 39"/>
          <p:cNvSpPr>
            <a:spLocks noGrp="1"/>
          </p:cNvSpPr>
          <p:nvPr>
            <p:ph type="title"/>
          </p:nvPr>
        </p:nvSpPr>
        <p:spPr>
          <a:xfrm>
            <a:off x="4387456" y="892971"/>
            <a:ext cx="7500939" cy="5607845"/>
          </a:xfrm>
          <a:prstGeom prst="rect">
            <a:avLst/>
          </a:prstGeom>
        </p:spPr>
        <p:txBody>
          <a:bodyPr anchor="b"/>
          <a:lstStyle>
            <a:lvl1pPr algn="l">
              <a:defRPr sz="6100" cap="all">
                <a:latin typeface="+mn-lt"/>
                <a:ea typeface="+mn-ea"/>
                <a:cs typeface="+mn-cs"/>
                <a:sym typeface="Helvetica"/>
              </a:defRPr>
            </a:lvl1pPr>
          </a:lstStyle>
          <a:p>
            <a:r>
              <a:t>Title Text</a:t>
            </a:r>
          </a:p>
        </p:txBody>
      </p:sp>
      <p:sp>
        <p:nvSpPr>
          <p:cNvPr id="40" name="Shape 40"/>
          <p:cNvSpPr>
            <a:spLocks noGrp="1"/>
          </p:cNvSpPr>
          <p:nvPr>
            <p:ph type="body" sz="quarter" idx="1"/>
          </p:nvPr>
        </p:nvSpPr>
        <p:spPr>
          <a:xfrm>
            <a:off x="4387456" y="6697267"/>
            <a:ext cx="7500939" cy="5768581"/>
          </a:xfrm>
          <a:prstGeom prst="rect">
            <a:avLst/>
          </a:prstGeom>
        </p:spPr>
        <p:txBody>
          <a:bodyPr anchor="t"/>
          <a:lstStyle>
            <a:lvl1pPr marL="0" indent="0">
              <a:spcBef>
                <a:spcPts val="0"/>
              </a:spcBef>
              <a:buSzTx/>
              <a:buNone/>
              <a:defRPr sz="4500"/>
            </a:lvl1pPr>
            <a:lvl2pPr marL="0" indent="228520">
              <a:spcBef>
                <a:spcPts val="0"/>
              </a:spcBef>
              <a:buSzTx/>
              <a:buNone/>
              <a:defRPr sz="4500"/>
            </a:lvl2pPr>
            <a:lvl3pPr marL="0" indent="457039">
              <a:spcBef>
                <a:spcPts val="0"/>
              </a:spcBef>
              <a:buSzTx/>
              <a:buNone/>
              <a:defRPr sz="4500"/>
            </a:lvl3pPr>
            <a:lvl4pPr marL="0" indent="685559">
              <a:spcBef>
                <a:spcPts val="0"/>
              </a:spcBef>
              <a:buSzTx/>
              <a:buNone/>
              <a:defRPr sz="4500"/>
            </a:lvl4pPr>
            <a:lvl5pPr marL="0" indent="914041">
              <a:spcBef>
                <a:spcPts val="0"/>
              </a:spcBef>
              <a:buSzTx/>
              <a:buNone/>
              <a:defRPr sz="4500"/>
            </a:lvl5pPr>
          </a:lstStyle>
          <a:p>
            <a:r>
              <a:t>Body Level One</a:t>
            </a:r>
          </a:p>
          <a:p>
            <a:pPr lvl="1"/>
            <a:r>
              <a:t>Body Level Two</a:t>
            </a:r>
          </a:p>
          <a:p>
            <a:pPr lvl="2"/>
            <a:r>
              <a:t>Body Level Three</a:t>
            </a:r>
          </a:p>
          <a:p>
            <a:pPr lvl="3"/>
            <a:r>
              <a:t>Body Level Four</a:t>
            </a:r>
          </a:p>
          <a:p>
            <a:pPr lvl="4"/>
            <a:r>
              <a:t>Body Level Five</a:t>
            </a:r>
          </a:p>
        </p:txBody>
      </p:sp>
      <p:sp>
        <p:nvSpPr>
          <p:cNvPr id="41" name="Shape 41"/>
          <p:cNvSpPr>
            <a:spLocks noGrp="1"/>
          </p:cNvSpPr>
          <p:nvPr>
            <p:ph type="sldNum" sz="quarter" idx="2"/>
          </p:nvPr>
        </p:nvSpPr>
        <p:spPr>
          <a:prstGeom prst="rect">
            <a:avLst/>
          </a:prstGeom>
        </p:spPr>
        <p:txBody>
          <a:bodyPr/>
          <a:lstStyle/>
          <a:p>
            <a:fld id="{86CB4B4D-7CA3-9044-876B-883B54F8677D}" type="slidenum">
              <a:rPr>
                <a:latin typeface="Helvetica Light"/>
                <a:ea typeface="Helvetica Light"/>
                <a:cs typeface="Helvetica Light"/>
              </a:rPr>
              <a:pPr/>
              <a:t>‹#›</a:t>
            </a:fld>
            <a:endParaRPr>
              <a:latin typeface="Helvetica Light"/>
              <a:ea typeface="Helvetica Light"/>
              <a:cs typeface="Helvetica Light"/>
            </a:endParaRPr>
          </a:p>
        </p:txBody>
      </p:sp>
    </p:spTree>
    <p:extLst>
      <p:ext uri="{BB962C8B-B14F-4D97-AF65-F5344CB8AC3E}">
        <p14:creationId xmlns:p14="http://schemas.microsoft.com/office/powerpoint/2010/main" val="961561944"/>
      </p:ext>
    </p:extLst>
  </p:cSld>
  <p:clrMapOvr>
    <a:masterClrMapping/>
  </p:clrMapOvr>
  <p:transition xmlns:p14="http://schemas.microsoft.com/office/powerpoint/2010/main" spd="med"/>
</p:sldLayout>
</file>

<file path=ppt/slideLayouts/slideLayout1010.xml><?xml version="1.0" encoding="utf-8"?>
<p:sldLayout xmlns:a="http://schemas.openxmlformats.org/drawingml/2006/main" xmlns:r="http://schemas.openxmlformats.org/officeDocument/2006/relationships" xmlns:p="http://schemas.openxmlformats.org/presentationml/2006/main" type="tx">
  <p:cSld name="3_Title and Content">
    <p:spTree>
      <p:nvGrpSpPr>
        <p:cNvPr id="1" name=""/>
        <p:cNvGrpSpPr/>
        <p:nvPr/>
      </p:nvGrpSpPr>
      <p:grpSpPr>
        <a:xfrm>
          <a:off x="0" y="0"/>
          <a:ext cx="0" cy="0"/>
          <a:chOff x="0" y="0"/>
          <a:chExt cx="0" cy="0"/>
        </a:xfrm>
      </p:grpSpPr>
      <p:sp>
        <p:nvSpPr>
          <p:cNvPr id="1460" name="Title Text"/>
          <p:cNvSpPr txBox="1">
            <a:spLocks noGrp="1"/>
          </p:cNvSpPr>
          <p:nvPr>
            <p:ph type="title"/>
          </p:nvPr>
        </p:nvSpPr>
        <p:spPr>
          <a:xfrm>
            <a:off x="1524000" y="1524000"/>
            <a:ext cx="21336000" cy="2438400"/>
          </a:xfrm>
          <a:prstGeom prst="rect">
            <a:avLst/>
          </a:prstGeom>
        </p:spPr>
        <p:txBody>
          <a:bodyPr lIns="91437" tIns="91437" rIns="91437" bIns="91437" anchor="ctr"/>
          <a:lstStyle>
            <a:lvl1pPr>
              <a:lnSpc>
                <a:spcPts val="16600"/>
              </a:lnSpc>
              <a:defRPr sz="9600">
                <a:solidFill>
                  <a:srgbClr val="2D4D5B"/>
                </a:solidFill>
                <a:latin typeface="Avenir Book"/>
                <a:ea typeface="Avenir Book"/>
                <a:cs typeface="Avenir Book"/>
                <a:sym typeface="Avenir Book"/>
              </a:defRPr>
            </a:lvl1pPr>
          </a:lstStyle>
          <a:p>
            <a:r>
              <a:t>Title Text</a:t>
            </a:r>
          </a:p>
        </p:txBody>
      </p:sp>
      <p:sp>
        <p:nvSpPr>
          <p:cNvPr id="1461" name="Body Level One…"/>
          <p:cNvSpPr txBox="1">
            <a:spLocks noGrp="1"/>
          </p:cNvSpPr>
          <p:nvPr>
            <p:ph type="body" idx="1"/>
          </p:nvPr>
        </p:nvSpPr>
        <p:spPr>
          <a:xfrm>
            <a:off x="1524000" y="3962398"/>
            <a:ext cx="21336000" cy="8227222"/>
          </a:xfrm>
          <a:prstGeom prst="rect">
            <a:avLst/>
          </a:prstGeom>
        </p:spPr>
        <p:txBody>
          <a:bodyPr lIns="91437" tIns="91437" rIns="91437" bIns="91437" anchor="b"/>
          <a:lstStyle>
            <a:lvl1pPr marL="914400" indent="-914400">
              <a:spcBef>
                <a:spcPts val="2400"/>
              </a:spcBef>
              <a:buSzPct val="100000"/>
              <a:buFont typeface="Arial"/>
              <a:buChar char="•"/>
              <a:defRPr sz="7200">
                <a:latin typeface="Avenir Book"/>
                <a:ea typeface="Avenir Book"/>
                <a:cs typeface="Avenir Book"/>
                <a:sym typeface="Avenir Book"/>
              </a:defRPr>
            </a:lvl1pPr>
            <a:lvl2pPr marL="1828800" indent="-914400">
              <a:spcBef>
                <a:spcPts val="2400"/>
              </a:spcBef>
              <a:buSzPct val="100000"/>
              <a:buFont typeface="Arial"/>
              <a:buChar char="•"/>
              <a:defRPr sz="7200">
                <a:latin typeface="Avenir Book"/>
                <a:ea typeface="Avenir Book"/>
                <a:cs typeface="Avenir Book"/>
                <a:sym typeface="Avenir Book"/>
              </a:defRPr>
            </a:lvl2pPr>
            <a:lvl3pPr marL="2743200" indent="-914400">
              <a:spcBef>
                <a:spcPts val="2400"/>
              </a:spcBef>
              <a:buSzPct val="100000"/>
              <a:buFont typeface="Arial"/>
              <a:buChar char="•"/>
              <a:defRPr sz="7200">
                <a:latin typeface="Avenir Book"/>
                <a:ea typeface="Avenir Book"/>
                <a:cs typeface="Avenir Book"/>
                <a:sym typeface="Avenir Book"/>
              </a:defRPr>
            </a:lvl3pPr>
            <a:lvl4pPr marL="3657600" indent="-914400">
              <a:spcBef>
                <a:spcPts val="2400"/>
              </a:spcBef>
              <a:buSzPct val="100000"/>
              <a:buFont typeface="Arial"/>
              <a:buChar char="•"/>
              <a:defRPr sz="7200">
                <a:latin typeface="Avenir Book"/>
                <a:ea typeface="Avenir Book"/>
                <a:cs typeface="Avenir Book"/>
                <a:sym typeface="Avenir Book"/>
              </a:defRPr>
            </a:lvl4pPr>
            <a:lvl5pPr marL="4572000" indent="-914400">
              <a:spcBef>
                <a:spcPts val="2400"/>
              </a:spcBef>
              <a:buSzPct val="100000"/>
              <a:buFont typeface="Arial"/>
              <a:buChar char="•"/>
              <a:defRPr sz="7200">
                <a:latin typeface="Avenir Book"/>
                <a:ea typeface="Avenir Book"/>
                <a:cs typeface="Avenir Book"/>
                <a:sym typeface="Avenir Book"/>
              </a:defRPr>
            </a:lvl5pPr>
          </a:lstStyle>
          <a:p>
            <a:r>
              <a:t>Body Level One</a:t>
            </a:r>
          </a:p>
          <a:p>
            <a:pPr lvl="1"/>
            <a:r>
              <a:t>Body Level Two</a:t>
            </a:r>
          </a:p>
          <a:p>
            <a:pPr lvl="2"/>
            <a:r>
              <a:t>Body Level Three</a:t>
            </a:r>
          </a:p>
          <a:p>
            <a:pPr lvl="3"/>
            <a:r>
              <a:t>Body Level Four</a:t>
            </a:r>
          </a:p>
          <a:p>
            <a:pPr lvl="4"/>
            <a:r>
              <a:t>Body Level Five</a:t>
            </a:r>
          </a:p>
        </p:txBody>
      </p:sp>
      <p:sp>
        <p:nvSpPr>
          <p:cNvPr id="1462" name="Slide Number"/>
          <p:cNvSpPr txBox="1">
            <a:spLocks noGrp="1"/>
          </p:cNvSpPr>
          <p:nvPr>
            <p:ph type="sldNum" sz="quarter" idx="2"/>
          </p:nvPr>
        </p:nvSpPr>
        <p:spPr>
          <a:xfrm>
            <a:off x="19906343" y="12808587"/>
            <a:ext cx="515260" cy="538477"/>
          </a:xfrm>
          <a:prstGeom prst="rect">
            <a:avLst/>
          </a:prstGeom>
        </p:spPr>
        <p:txBody>
          <a:bodyPr lIns="91437" tIns="91437" rIns="91437" bIns="91437"/>
          <a:lstStyle>
            <a:lvl1pPr defTabSz="914400">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1810941"/>
      </p:ext>
    </p:extLst>
  </p:cSld>
  <p:clrMapOvr>
    <a:masterClrMapping/>
  </p:clrMapOvr>
  <p:transition xmlns:p14="http://schemas.microsoft.com/office/powerpoint/2010/mai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type="tx">
  <p:cSld name="2_Wide Title Slide">
    <p:spTree>
      <p:nvGrpSpPr>
        <p:cNvPr id="1" name=""/>
        <p:cNvGrpSpPr/>
        <p:nvPr/>
      </p:nvGrpSpPr>
      <p:grpSpPr>
        <a:xfrm>
          <a:off x="0" y="0"/>
          <a:ext cx="0" cy="0"/>
          <a:chOff x="0" y="0"/>
          <a:chExt cx="0" cy="0"/>
        </a:xfrm>
      </p:grpSpPr>
      <p:sp>
        <p:nvSpPr>
          <p:cNvPr id="1469" name="Title Text"/>
          <p:cNvSpPr txBox="1">
            <a:spLocks noGrp="1"/>
          </p:cNvSpPr>
          <p:nvPr>
            <p:ph type="title"/>
          </p:nvPr>
        </p:nvSpPr>
        <p:spPr>
          <a:xfrm>
            <a:off x="1914525" y="2244959"/>
            <a:ext cx="20793079" cy="4775204"/>
          </a:xfrm>
          <a:prstGeom prst="rect">
            <a:avLst/>
          </a:prstGeom>
        </p:spPr>
        <p:txBody>
          <a:bodyPr lIns="91422" tIns="91422" rIns="91422" bIns="91422"/>
          <a:lstStyle>
            <a:lvl1pPr>
              <a:lnSpc>
                <a:spcPct val="90000"/>
              </a:lnSpc>
              <a:defRPr sz="9600"/>
            </a:lvl1pPr>
          </a:lstStyle>
          <a:p>
            <a:r>
              <a:t>Title Text</a:t>
            </a:r>
          </a:p>
        </p:txBody>
      </p:sp>
      <p:sp>
        <p:nvSpPr>
          <p:cNvPr id="1470" name="Body Level One…"/>
          <p:cNvSpPr txBox="1">
            <a:spLocks noGrp="1"/>
          </p:cNvSpPr>
          <p:nvPr>
            <p:ph type="body" sz="half" idx="1"/>
          </p:nvPr>
        </p:nvSpPr>
        <p:spPr>
          <a:xfrm>
            <a:off x="1914525" y="7204309"/>
            <a:ext cx="20793079" cy="3311528"/>
          </a:xfrm>
          <a:prstGeom prst="rect">
            <a:avLst/>
          </a:prstGeom>
        </p:spPr>
        <p:txBody>
          <a:bodyPr lIns="91422" tIns="91422" rIns="91422" bIns="91422"/>
          <a:lstStyle>
            <a:lvl1pPr indent="228600">
              <a:lnSpc>
                <a:spcPct val="90000"/>
              </a:lnSpc>
              <a:spcBef>
                <a:spcPts val="2000"/>
              </a:spcBef>
              <a:defRPr sz="4800" b="1">
                <a:solidFill>
                  <a:srgbClr val="44546A"/>
                </a:solidFill>
              </a:defRPr>
            </a:lvl1pPr>
            <a:lvl2pPr indent="228600">
              <a:lnSpc>
                <a:spcPct val="90000"/>
              </a:lnSpc>
              <a:spcBef>
                <a:spcPts val="2000"/>
              </a:spcBef>
              <a:defRPr sz="4800" b="1">
                <a:solidFill>
                  <a:srgbClr val="44546A"/>
                </a:solidFill>
              </a:defRPr>
            </a:lvl2pPr>
            <a:lvl3pPr indent="228600">
              <a:lnSpc>
                <a:spcPct val="90000"/>
              </a:lnSpc>
              <a:spcBef>
                <a:spcPts val="2000"/>
              </a:spcBef>
              <a:defRPr sz="4800" b="1">
                <a:solidFill>
                  <a:srgbClr val="44546A"/>
                </a:solidFill>
              </a:defRPr>
            </a:lvl3pPr>
            <a:lvl4pPr indent="228600">
              <a:lnSpc>
                <a:spcPct val="90000"/>
              </a:lnSpc>
              <a:spcBef>
                <a:spcPts val="2000"/>
              </a:spcBef>
              <a:defRPr sz="4800" b="1">
                <a:solidFill>
                  <a:srgbClr val="44546A"/>
                </a:solidFill>
              </a:defRPr>
            </a:lvl4pPr>
            <a:lvl5pPr indent="228600">
              <a:lnSpc>
                <a:spcPct val="90000"/>
              </a:lnSpc>
              <a:spcBef>
                <a:spcPts val="2000"/>
              </a:spcBef>
              <a:defRPr sz="4800" b="1">
                <a:solidFill>
                  <a:srgbClr val="44546A"/>
                </a:solidFill>
              </a:defRPr>
            </a:lvl5pPr>
          </a:lstStyle>
          <a:p>
            <a:r>
              <a:t>Body Level One</a:t>
            </a:r>
          </a:p>
          <a:p>
            <a:pPr lvl="1"/>
            <a:r>
              <a:t>Body Level Two</a:t>
            </a:r>
          </a:p>
          <a:p>
            <a:pPr lvl="2"/>
            <a:r>
              <a:t>Body Level Three</a:t>
            </a:r>
          </a:p>
          <a:p>
            <a:pPr lvl="3"/>
            <a:r>
              <a:t>Body Level Four</a:t>
            </a:r>
          </a:p>
          <a:p>
            <a:pPr lvl="4"/>
            <a:r>
              <a:t>Body Level Five</a:t>
            </a:r>
          </a:p>
        </p:txBody>
      </p:sp>
      <p:sp>
        <p:nvSpPr>
          <p:cNvPr id="1471" name="Slide Number"/>
          <p:cNvSpPr txBox="1">
            <a:spLocks noGrp="1"/>
          </p:cNvSpPr>
          <p:nvPr>
            <p:ph type="sldNum" sz="quarter" idx="2"/>
          </p:nvPr>
        </p:nvSpPr>
        <p:spPr>
          <a:xfrm>
            <a:off x="22173259" y="12813821"/>
            <a:ext cx="534578" cy="528476"/>
          </a:xfrm>
          <a:prstGeom prst="rect">
            <a:avLst/>
          </a:prstGeom>
        </p:spPr>
        <p:txBody>
          <a:bodyPr lIns="91422" tIns="91422" rIns="91422" bIns="91422"/>
          <a:lstStyle>
            <a:lvl1pPr defTabSz="914400">
              <a:defRPr sz="2400">
                <a:solidFill>
                  <a:srgbClr val="888888"/>
                </a:solidFill>
              </a:defRPr>
            </a:lvl1pPr>
          </a:lstStyle>
          <a:p>
            <a:fld id="{86CB4B4D-7CA3-9044-876B-883B54F8677D}" type="slidenum">
              <a:rPr/>
              <a:pPr/>
              <a:t>‹#›</a:t>
            </a:fld>
            <a:endParaRPr/>
          </a:p>
        </p:txBody>
      </p:sp>
    </p:spTree>
    <p:extLst>
      <p:ext uri="{BB962C8B-B14F-4D97-AF65-F5344CB8AC3E}">
        <p14:creationId xmlns:p14="http://schemas.microsoft.com/office/powerpoint/2010/main" val="2123584193"/>
      </p:ext>
    </p:extLst>
  </p:cSld>
  <p:clrMapOvr>
    <a:masterClrMapping/>
  </p:clrMapOvr>
  <p:transition xmlns:p14="http://schemas.microsoft.com/office/powerpoint/2010/mai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type="tx">
  <p:cSld name="4_Title and Content">
    <p:spTree>
      <p:nvGrpSpPr>
        <p:cNvPr id="1" name=""/>
        <p:cNvGrpSpPr/>
        <p:nvPr/>
      </p:nvGrpSpPr>
      <p:grpSpPr>
        <a:xfrm>
          <a:off x="0" y="0"/>
          <a:ext cx="0" cy="0"/>
          <a:chOff x="0" y="0"/>
          <a:chExt cx="0" cy="0"/>
        </a:xfrm>
      </p:grpSpPr>
      <p:sp>
        <p:nvSpPr>
          <p:cNvPr id="1478" name="Title Text"/>
          <p:cNvSpPr txBox="1">
            <a:spLocks noGrp="1"/>
          </p:cNvSpPr>
          <p:nvPr>
            <p:ph type="title"/>
          </p:nvPr>
        </p:nvSpPr>
        <p:spPr>
          <a:xfrm>
            <a:off x="1676400" y="730259"/>
            <a:ext cx="21031200" cy="2651126"/>
          </a:xfrm>
          <a:prstGeom prst="rect">
            <a:avLst/>
          </a:prstGeom>
        </p:spPr>
        <p:txBody>
          <a:bodyPr lIns="91438" tIns="91438" rIns="91438" bIns="91438" anchor="ctr"/>
          <a:lstStyle>
            <a:lvl1pPr defTabSz="1828800">
              <a:lnSpc>
                <a:spcPct val="90000"/>
              </a:lnSpc>
              <a:defRPr sz="8800">
                <a:latin typeface="Calibri Light"/>
                <a:ea typeface="Calibri Light"/>
                <a:cs typeface="Calibri Light"/>
                <a:sym typeface="Calibri Light"/>
              </a:defRPr>
            </a:lvl1pPr>
          </a:lstStyle>
          <a:p>
            <a:r>
              <a:t>Title Text</a:t>
            </a:r>
          </a:p>
        </p:txBody>
      </p:sp>
      <p:sp>
        <p:nvSpPr>
          <p:cNvPr id="1479" name="Body Level One…"/>
          <p:cNvSpPr txBox="1">
            <a:spLocks noGrp="1"/>
          </p:cNvSpPr>
          <p:nvPr>
            <p:ph type="body" idx="1"/>
          </p:nvPr>
        </p:nvSpPr>
        <p:spPr>
          <a:xfrm>
            <a:off x="1676400" y="3651250"/>
            <a:ext cx="21031200" cy="8702676"/>
          </a:xfrm>
          <a:prstGeom prst="rect">
            <a:avLst/>
          </a:prstGeom>
        </p:spPr>
        <p:txBody>
          <a:bodyPr lIns="91438" tIns="91438" rIns="91438" bIns="91438"/>
          <a:lstStyle>
            <a:lvl1pPr marL="457200" indent="-457200" defTabSz="1828800">
              <a:lnSpc>
                <a:spcPct val="90000"/>
              </a:lnSpc>
              <a:spcBef>
                <a:spcPts val="2000"/>
              </a:spcBef>
              <a:buSzPct val="100000"/>
              <a:buFont typeface="Arial"/>
              <a:buChar char="•"/>
              <a:defRPr sz="5600">
                <a:latin typeface="Calibri"/>
                <a:ea typeface="Calibri"/>
                <a:cs typeface="Calibri"/>
                <a:sym typeface="Calibri"/>
              </a:defRPr>
            </a:lvl1pPr>
            <a:lvl2pPr marL="1447800" indent="-533400" defTabSz="1828800">
              <a:lnSpc>
                <a:spcPct val="90000"/>
              </a:lnSpc>
              <a:spcBef>
                <a:spcPts val="2000"/>
              </a:spcBef>
              <a:buSzPct val="100000"/>
              <a:buFont typeface="Arial"/>
              <a:buChar char="•"/>
              <a:defRPr sz="5600">
                <a:latin typeface="Calibri"/>
                <a:ea typeface="Calibri"/>
                <a:cs typeface="Calibri"/>
                <a:sym typeface="Calibri"/>
              </a:defRPr>
            </a:lvl2pPr>
            <a:lvl3pPr marL="2468878" indent="-640078" defTabSz="1828800">
              <a:lnSpc>
                <a:spcPct val="90000"/>
              </a:lnSpc>
              <a:spcBef>
                <a:spcPts val="2000"/>
              </a:spcBef>
              <a:buSzPct val="100000"/>
              <a:buFont typeface="Arial"/>
              <a:buChar char="•"/>
              <a:defRPr sz="5600">
                <a:latin typeface="Calibri"/>
                <a:ea typeface="Calibri"/>
                <a:cs typeface="Calibri"/>
                <a:sym typeface="Calibri"/>
              </a:defRPr>
            </a:lvl3pPr>
            <a:lvl4pPr marL="3454400" indent="-711200" defTabSz="1828800">
              <a:lnSpc>
                <a:spcPct val="90000"/>
              </a:lnSpc>
              <a:spcBef>
                <a:spcPts val="2000"/>
              </a:spcBef>
              <a:buSzPct val="100000"/>
              <a:buFont typeface="Arial"/>
              <a:buChar char="•"/>
              <a:defRPr sz="5600">
                <a:latin typeface="Calibri"/>
                <a:ea typeface="Calibri"/>
                <a:cs typeface="Calibri"/>
                <a:sym typeface="Calibri"/>
              </a:defRPr>
            </a:lvl4pPr>
            <a:lvl5pPr marL="4368800" indent="-711200" defTabSz="1828800">
              <a:lnSpc>
                <a:spcPct val="90000"/>
              </a:lnSpc>
              <a:spcBef>
                <a:spcPts val="2000"/>
              </a:spcBef>
              <a:buSzPct val="100000"/>
              <a:buFont typeface="Arial"/>
              <a:buChar char="•"/>
              <a:defRPr sz="56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480" name="Slide Number"/>
          <p:cNvSpPr txBox="1">
            <a:spLocks noGrp="1"/>
          </p:cNvSpPr>
          <p:nvPr>
            <p:ph type="sldNum" sz="quarter" idx="2"/>
          </p:nvPr>
        </p:nvSpPr>
        <p:spPr>
          <a:xfrm>
            <a:off x="22192340" y="12809224"/>
            <a:ext cx="515261" cy="538479"/>
          </a:xfrm>
          <a:prstGeom prst="rect">
            <a:avLst/>
          </a:prstGeom>
        </p:spPr>
        <p:txBody>
          <a:bodyPr lIns="91438" tIns="91438" rIns="91438" bIns="91438"/>
          <a:lstStyle>
            <a:lvl1pPr>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770290301"/>
      </p:ext>
    </p:extLst>
  </p:cSld>
  <p:clrMapOvr>
    <a:masterClrMapping/>
  </p:clrMapOvr>
  <p:transition xmlns:p14="http://schemas.microsoft.com/office/powerpoint/2010/mai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type="tx">
  <p:cSld name="4_Title Slide">
    <p:spTree>
      <p:nvGrpSpPr>
        <p:cNvPr id="1" name=""/>
        <p:cNvGrpSpPr/>
        <p:nvPr/>
      </p:nvGrpSpPr>
      <p:grpSpPr>
        <a:xfrm>
          <a:off x="0" y="0"/>
          <a:ext cx="0" cy="0"/>
          <a:chOff x="0" y="0"/>
          <a:chExt cx="0" cy="0"/>
        </a:xfrm>
      </p:grpSpPr>
      <p:sp>
        <p:nvSpPr>
          <p:cNvPr id="1487" name="Title Text"/>
          <p:cNvSpPr txBox="1">
            <a:spLocks noGrp="1"/>
          </p:cNvSpPr>
          <p:nvPr>
            <p:ph type="title"/>
          </p:nvPr>
        </p:nvSpPr>
        <p:spPr>
          <a:xfrm>
            <a:off x="3048000" y="2244725"/>
            <a:ext cx="18288000" cy="4775202"/>
          </a:xfrm>
          <a:prstGeom prst="rect">
            <a:avLst/>
          </a:prstGeom>
        </p:spPr>
        <p:txBody>
          <a:bodyPr lIns="91438" tIns="91438" rIns="91438" bIns="91438"/>
          <a:lstStyle>
            <a:lvl1pPr algn="ctr" defTabSz="1828800">
              <a:lnSpc>
                <a:spcPct val="90000"/>
              </a:lnSpc>
              <a:defRPr sz="12000">
                <a:latin typeface="Calibri Light"/>
                <a:ea typeface="Calibri Light"/>
                <a:cs typeface="Calibri Light"/>
                <a:sym typeface="Calibri Light"/>
              </a:defRPr>
            </a:lvl1pPr>
          </a:lstStyle>
          <a:p>
            <a:r>
              <a:t>Title Text</a:t>
            </a:r>
          </a:p>
        </p:txBody>
      </p:sp>
      <p:sp>
        <p:nvSpPr>
          <p:cNvPr id="1488" name="Body Level One…"/>
          <p:cNvSpPr txBox="1">
            <a:spLocks noGrp="1"/>
          </p:cNvSpPr>
          <p:nvPr>
            <p:ph type="body" sz="quarter" idx="1"/>
          </p:nvPr>
        </p:nvSpPr>
        <p:spPr>
          <a:xfrm>
            <a:off x="3048000" y="7204075"/>
            <a:ext cx="18288000" cy="3311525"/>
          </a:xfrm>
          <a:prstGeom prst="rect">
            <a:avLst/>
          </a:prstGeom>
        </p:spPr>
        <p:txBody>
          <a:bodyPr lIns="91438" tIns="91438" rIns="91438" bIns="91438"/>
          <a:lstStyle>
            <a:lvl1pPr indent="0" algn="ctr" defTabSz="1828800">
              <a:lnSpc>
                <a:spcPct val="90000"/>
              </a:lnSpc>
              <a:spcBef>
                <a:spcPts val="2000"/>
              </a:spcBef>
              <a:defRPr sz="4800">
                <a:latin typeface="Calibri"/>
                <a:ea typeface="Calibri"/>
                <a:cs typeface="Calibri"/>
                <a:sym typeface="Calibri"/>
              </a:defRPr>
            </a:lvl1pPr>
            <a:lvl2pPr indent="0" algn="ctr" defTabSz="1828800">
              <a:lnSpc>
                <a:spcPct val="90000"/>
              </a:lnSpc>
              <a:spcBef>
                <a:spcPts val="2000"/>
              </a:spcBef>
              <a:defRPr sz="4800">
                <a:latin typeface="Calibri"/>
                <a:ea typeface="Calibri"/>
                <a:cs typeface="Calibri"/>
                <a:sym typeface="Calibri"/>
              </a:defRPr>
            </a:lvl2pPr>
            <a:lvl3pPr indent="0" algn="ctr" defTabSz="1828800">
              <a:lnSpc>
                <a:spcPct val="90000"/>
              </a:lnSpc>
              <a:spcBef>
                <a:spcPts val="2000"/>
              </a:spcBef>
              <a:defRPr sz="4800">
                <a:latin typeface="Calibri"/>
                <a:ea typeface="Calibri"/>
                <a:cs typeface="Calibri"/>
                <a:sym typeface="Calibri"/>
              </a:defRPr>
            </a:lvl3pPr>
            <a:lvl4pPr indent="0" algn="ctr" defTabSz="1828800">
              <a:lnSpc>
                <a:spcPct val="90000"/>
              </a:lnSpc>
              <a:spcBef>
                <a:spcPts val="2000"/>
              </a:spcBef>
              <a:defRPr sz="4800">
                <a:latin typeface="Calibri"/>
                <a:ea typeface="Calibri"/>
                <a:cs typeface="Calibri"/>
                <a:sym typeface="Calibri"/>
              </a:defRPr>
            </a:lvl4pPr>
            <a:lvl5pPr indent="0" algn="ctr" defTabSz="1828800">
              <a:lnSpc>
                <a:spcPct val="90000"/>
              </a:lnSpc>
              <a:spcBef>
                <a:spcPts val="2000"/>
              </a:spcBef>
              <a:defRPr sz="4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489" name="Slide Number"/>
          <p:cNvSpPr txBox="1">
            <a:spLocks noGrp="1"/>
          </p:cNvSpPr>
          <p:nvPr>
            <p:ph type="sldNum" sz="quarter" idx="2"/>
          </p:nvPr>
        </p:nvSpPr>
        <p:spPr>
          <a:xfrm>
            <a:off x="22192340" y="12809224"/>
            <a:ext cx="515261" cy="538479"/>
          </a:xfrm>
          <a:prstGeom prst="rect">
            <a:avLst/>
          </a:prstGeom>
        </p:spPr>
        <p:txBody>
          <a:bodyPr lIns="91438" tIns="91438" rIns="91438" bIns="91438"/>
          <a:lstStyle>
            <a:lvl1pPr>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69132216"/>
      </p:ext>
    </p:extLst>
  </p:cSld>
  <p:clrMapOvr>
    <a:masterClrMapping/>
  </p:clrMapOvr>
  <p:transition xmlns:p14="http://schemas.microsoft.com/office/powerpoint/2010/mai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type="tx">
  <p:cSld name="9_Title &amp; Subtitle">
    <p:spTree>
      <p:nvGrpSpPr>
        <p:cNvPr id="1" name=""/>
        <p:cNvGrpSpPr/>
        <p:nvPr/>
      </p:nvGrpSpPr>
      <p:grpSpPr>
        <a:xfrm>
          <a:off x="0" y="0"/>
          <a:ext cx="0" cy="0"/>
          <a:chOff x="0" y="0"/>
          <a:chExt cx="0" cy="0"/>
        </a:xfrm>
      </p:grpSpPr>
      <p:sp>
        <p:nvSpPr>
          <p:cNvPr id="1496" name="Title Text"/>
          <p:cNvSpPr txBox="1">
            <a:spLocks noGrp="1"/>
          </p:cNvSpPr>
          <p:nvPr>
            <p:ph type="title"/>
          </p:nvPr>
        </p:nvSpPr>
        <p:spPr>
          <a:xfrm>
            <a:off x="4833937" y="2303858"/>
            <a:ext cx="14716201" cy="4643400"/>
          </a:xfrm>
          <a:prstGeom prst="rect">
            <a:avLst/>
          </a:prstGeom>
        </p:spPr>
        <p:txBody>
          <a:bodyPr lIns="91423" tIns="91423" rIns="91423" bIns="91423"/>
          <a:lstStyle>
            <a:lvl1pPr algn="ctr">
              <a:defRPr sz="11200">
                <a:latin typeface="+mn-lt"/>
                <a:ea typeface="+mn-ea"/>
                <a:cs typeface="+mn-cs"/>
                <a:sym typeface="Helvetica Neue"/>
              </a:defRPr>
            </a:lvl1pPr>
          </a:lstStyle>
          <a:p>
            <a:r>
              <a:t>Title Text</a:t>
            </a:r>
          </a:p>
        </p:txBody>
      </p:sp>
      <p:sp>
        <p:nvSpPr>
          <p:cNvPr id="1497" name="Body Level One…"/>
          <p:cNvSpPr txBox="1">
            <a:spLocks noGrp="1"/>
          </p:cNvSpPr>
          <p:nvPr>
            <p:ph type="body" sz="quarter" idx="1"/>
          </p:nvPr>
        </p:nvSpPr>
        <p:spPr>
          <a:xfrm>
            <a:off x="4833937" y="7072310"/>
            <a:ext cx="14716201" cy="1589403"/>
          </a:xfrm>
          <a:prstGeom prst="rect">
            <a:avLst/>
          </a:prstGeom>
        </p:spPr>
        <p:txBody>
          <a:bodyPr lIns="91423" tIns="91423" rIns="91423" bIns="91423"/>
          <a:lstStyle>
            <a:lvl1pPr indent="0" algn="ctr">
              <a:defRPr sz="4400">
                <a:latin typeface="+mn-lt"/>
                <a:ea typeface="+mn-ea"/>
                <a:cs typeface="+mn-cs"/>
                <a:sym typeface="Helvetica Neue"/>
              </a:defRPr>
            </a:lvl1pPr>
            <a:lvl2pPr indent="0" algn="ctr">
              <a:defRPr sz="4400">
                <a:latin typeface="+mn-lt"/>
                <a:ea typeface="+mn-ea"/>
                <a:cs typeface="+mn-cs"/>
                <a:sym typeface="Helvetica Neue"/>
              </a:defRPr>
            </a:lvl2pPr>
            <a:lvl3pPr indent="0" algn="ctr">
              <a:defRPr sz="4400">
                <a:latin typeface="+mn-lt"/>
                <a:ea typeface="+mn-ea"/>
                <a:cs typeface="+mn-cs"/>
                <a:sym typeface="Helvetica Neue"/>
              </a:defRPr>
            </a:lvl3pPr>
            <a:lvl4pPr indent="0" algn="ctr">
              <a:defRPr sz="4400">
                <a:latin typeface="+mn-lt"/>
                <a:ea typeface="+mn-ea"/>
                <a:cs typeface="+mn-cs"/>
                <a:sym typeface="Helvetica Neue"/>
              </a:defRPr>
            </a:lvl4pPr>
            <a:lvl5pPr indent="0" algn="ctr">
              <a:defRPr sz="44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98" name="Slide Number"/>
          <p:cNvSpPr txBox="1">
            <a:spLocks noGrp="1"/>
          </p:cNvSpPr>
          <p:nvPr>
            <p:ph type="sldNum" sz="quarter" idx="2"/>
          </p:nvPr>
        </p:nvSpPr>
        <p:spPr>
          <a:xfrm>
            <a:off x="11935768" y="13010554"/>
            <a:ext cx="494491" cy="502619"/>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442339436"/>
      </p:ext>
    </p:extLst>
  </p:cSld>
  <p:clrMapOvr>
    <a:masterClrMapping/>
  </p:clrMapOvr>
  <p:transition xmlns:p14="http://schemas.microsoft.com/office/powerpoint/2010/mai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0" name="Title Text"/>
          <p:cNvSpPr>
            <a:spLocks noGrp="1"/>
          </p:cNvSpPr>
          <p:nvPr>
            <p:ph type="title"/>
          </p:nvPr>
        </p:nvSpPr>
        <p:spPr>
          <a:xfrm>
            <a:off x="1524000" y="1524000"/>
            <a:ext cx="21336000" cy="2438400"/>
          </a:xfrm>
          <a:prstGeom prst="rect">
            <a:avLst/>
          </a:prstGeom>
        </p:spPr>
        <p:txBody>
          <a:bodyPr lIns="91430" tIns="91430" rIns="91430" bIns="91430"/>
          <a:lstStyle>
            <a:lvl1pPr defTabSz="914305">
              <a:lnSpc>
                <a:spcPts val="16600"/>
              </a:lnSpc>
              <a:defRPr sz="9600">
                <a:solidFill>
                  <a:srgbClr val="2D4D5B"/>
                </a:solidFill>
              </a:defRPr>
            </a:lvl1pPr>
          </a:lstStyle>
          <a:p>
            <a:r>
              <a:t>Title Text</a:t>
            </a:r>
          </a:p>
        </p:txBody>
      </p:sp>
      <p:sp>
        <p:nvSpPr>
          <p:cNvPr id="21" name="Body Level One…"/>
          <p:cNvSpPr>
            <a:spLocks noGrp="1"/>
          </p:cNvSpPr>
          <p:nvPr>
            <p:ph type="body" idx="1"/>
          </p:nvPr>
        </p:nvSpPr>
        <p:spPr>
          <a:xfrm>
            <a:off x="1524000" y="3962400"/>
            <a:ext cx="21336000" cy="8227221"/>
          </a:xfrm>
          <a:prstGeom prst="rect">
            <a:avLst/>
          </a:prstGeom>
        </p:spPr>
        <p:txBody>
          <a:bodyPr lIns="91430" tIns="91430" rIns="91430" bIns="91430" anchor="b"/>
          <a:lstStyle>
            <a:lvl1pPr marL="914305" indent="-914305" defTabSz="914305">
              <a:lnSpc>
                <a:spcPct val="100000"/>
              </a:lnSpc>
              <a:spcBef>
                <a:spcPts val="2400"/>
              </a:spcBef>
              <a:buSzPct val="100000"/>
              <a:buFont typeface="Arial"/>
              <a:defRPr sz="7200"/>
            </a:lvl1pPr>
            <a:lvl2pPr marL="1828618" indent="-914305" defTabSz="914305">
              <a:lnSpc>
                <a:spcPct val="100000"/>
              </a:lnSpc>
              <a:spcBef>
                <a:spcPts val="2400"/>
              </a:spcBef>
              <a:buSzPct val="100000"/>
              <a:buFont typeface="Arial"/>
              <a:defRPr sz="7200"/>
            </a:lvl2pPr>
            <a:lvl3pPr marL="2742923" indent="-914305" defTabSz="914305">
              <a:lnSpc>
                <a:spcPct val="100000"/>
              </a:lnSpc>
              <a:spcBef>
                <a:spcPts val="2400"/>
              </a:spcBef>
              <a:buSzPct val="100000"/>
              <a:buFont typeface="Arial"/>
              <a:defRPr sz="7200"/>
            </a:lvl3pPr>
            <a:lvl4pPr marL="3657237" indent="-914305" defTabSz="914305">
              <a:lnSpc>
                <a:spcPct val="100000"/>
              </a:lnSpc>
              <a:spcBef>
                <a:spcPts val="2400"/>
              </a:spcBef>
              <a:buSzPct val="100000"/>
              <a:buFont typeface="Arial"/>
              <a:defRPr sz="7200"/>
            </a:lvl4pPr>
            <a:lvl5pPr marL="4571542" indent="-914305" defTabSz="914305">
              <a:lnSpc>
                <a:spcPct val="100000"/>
              </a:lnSpc>
              <a:spcBef>
                <a:spcPts val="2400"/>
              </a:spcBef>
              <a:buSzPct val="100000"/>
              <a:buFont typeface="Arial"/>
              <a:defRPr sz="7200"/>
            </a:lvl5pPr>
          </a:lstStyle>
          <a:p>
            <a:r>
              <a:t>Body Level One</a:t>
            </a:r>
          </a:p>
          <a:p>
            <a:pPr lvl="1"/>
            <a:r>
              <a:t>Body Level Two</a:t>
            </a:r>
          </a:p>
          <a:p>
            <a:pPr lvl="2"/>
            <a:r>
              <a:t>Body Level Three</a:t>
            </a:r>
          </a:p>
          <a:p>
            <a:pPr lvl="3"/>
            <a:r>
              <a:t>Body Level Four</a:t>
            </a:r>
          </a:p>
          <a:p>
            <a:pPr lvl="4"/>
            <a:r>
              <a:t>Body Level Five</a:t>
            </a:r>
          </a:p>
        </p:txBody>
      </p:sp>
      <p:sp>
        <p:nvSpPr>
          <p:cNvPr id="22" name="Slide Number"/>
          <p:cNvSpPr>
            <a:spLocks noGrp="1"/>
          </p:cNvSpPr>
          <p:nvPr>
            <p:ph type="sldNum" sz="quarter" idx="2"/>
          </p:nvPr>
        </p:nvSpPr>
        <p:spPr>
          <a:xfrm>
            <a:off x="19860773" y="12800857"/>
            <a:ext cx="560827" cy="553987"/>
          </a:xfrm>
          <a:prstGeom prst="rect">
            <a:avLst/>
          </a:prstGeom>
        </p:spPr>
        <p:txBody>
          <a:bodyPr lIns="91430" tIns="91430" rIns="91430" bIns="91430" anchor="ctr"/>
          <a:lstStyle>
            <a:lvl1pPr algn="r" defTabSz="914305">
              <a:defRPr>
                <a:solidFill>
                  <a:srgbClr val="888888"/>
                </a:solidFill>
                <a:latin typeface="+mn-lt"/>
                <a:ea typeface="+mn-ea"/>
                <a:cs typeface="+mn-cs"/>
                <a:sym typeface="Calibri"/>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666505685"/>
      </p:ext>
    </p:extLst>
  </p:cSld>
  <p:clrMapOvr>
    <a:masterClrMapping/>
  </p:clrMapOvr>
  <p:transition xmlns:p14="http://schemas.microsoft.com/office/powerpoint/2010/mai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7" name="Body Level One…"/>
          <p:cNvSpPr>
            <a:spLocks noGrp="1"/>
          </p:cNvSpPr>
          <p:nvPr>
            <p:ph type="body" sz="quarter" idx="1"/>
          </p:nvPr>
        </p:nvSpPr>
        <p:spPr>
          <a:xfrm>
            <a:off x="3048001" y="3981059"/>
            <a:ext cx="8080376" cy="8175029"/>
          </a:xfrm>
          <a:prstGeom prst="rect">
            <a:avLst/>
          </a:prstGeom>
        </p:spPr>
        <p:txBody>
          <a:bodyPr lIns="91430" tIns="91430" rIns="91430" bIns="91430" anchor="b"/>
          <a:lstStyle>
            <a:lvl1pPr marL="0" indent="0" defTabSz="914305">
              <a:lnSpc>
                <a:spcPts val="7200"/>
              </a:lnSpc>
              <a:spcBef>
                <a:spcPts val="0"/>
              </a:spcBef>
              <a:buSzTx/>
              <a:buNone/>
              <a:defRPr sz="4800">
                <a:solidFill>
                  <a:srgbClr val="495965"/>
                </a:solidFill>
              </a:defRPr>
            </a:lvl1pPr>
            <a:lvl2pPr marL="0" indent="457157" defTabSz="914305">
              <a:lnSpc>
                <a:spcPts val="7200"/>
              </a:lnSpc>
              <a:spcBef>
                <a:spcPts val="0"/>
              </a:spcBef>
              <a:buSzTx/>
              <a:buNone/>
              <a:defRPr sz="4800">
                <a:solidFill>
                  <a:srgbClr val="495965"/>
                </a:solidFill>
              </a:defRPr>
            </a:lvl2pPr>
            <a:lvl3pPr marL="0" indent="914305" defTabSz="914305">
              <a:lnSpc>
                <a:spcPts val="7200"/>
              </a:lnSpc>
              <a:spcBef>
                <a:spcPts val="0"/>
              </a:spcBef>
              <a:buSzTx/>
              <a:buNone/>
              <a:defRPr sz="4800">
                <a:solidFill>
                  <a:srgbClr val="495965"/>
                </a:solidFill>
              </a:defRPr>
            </a:lvl3pPr>
            <a:lvl4pPr marL="0" indent="1371462" defTabSz="914305">
              <a:lnSpc>
                <a:spcPts val="7200"/>
              </a:lnSpc>
              <a:spcBef>
                <a:spcPts val="0"/>
              </a:spcBef>
              <a:buSzTx/>
              <a:buNone/>
              <a:defRPr sz="4800">
                <a:solidFill>
                  <a:srgbClr val="495965"/>
                </a:solidFill>
              </a:defRPr>
            </a:lvl4pPr>
            <a:lvl5pPr marL="0" indent="1828618" defTabSz="914305">
              <a:lnSpc>
                <a:spcPts val="7200"/>
              </a:lnSpc>
              <a:spcBef>
                <a:spcPts val="0"/>
              </a:spcBef>
              <a:buSzTx/>
              <a:buNone/>
              <a:defRPr sz="4800">
                <a:solidFill>
                  <a:srgbClr val="495965"/>
                </a:solidFill>
              </a:defRPr>
            </a:lvl5pPr>
          </a:lstStyle>
          <a:p>
            <a:r>
              <a:t>Body Level One</a:t>
            </a:r>
          </a:p>
          <a:p>
            <a:pPr lvl="1"/>
            <a:r>
              <a:t>Body Level Two</a:t>
            </a:r>
          </a:p>
          <a:p>
            <a:pPr lvl="2"/>
            <a:r>
              <a:t>Body Level Three</a:t>
            </a:r>
          </a:p>
          <a:p>
            <a:pPr lvl="3"/>
            <a:r>
              <a:t>Body Level Four</a:t>
            </a:r>
          </a:p>
          <a:p>
            <a:pPr lvl="4"/>
            <a:r>
              <a:t>Body Level Five</a:t>
            </a:r>
          </a:p>
        </p:txBody>
      </p:sp>
      <p:sp>
        <p:nvSpPr>
          <p:cNvPr id="48" name="Text Placeholder 4"/>
          <p:cNvSpPr>
            <a:spLocks noGrp="1"/>
          </p:cNvSpPr>
          <p:nvPr>
            <p:ph type="body" sz="quarter" idx="13"/>
          </p:nvPr>
        </p:nvSpPr>
        <p:spPr>
          <a:xfrm>
            <a:off x="12338079" y="4340227"/>
            <a:ext cx="8083549" cy="1279525"/>
          </a:xfrm>
          <a:prstGeom prst="rect">
            <a:avLst/>
          </a:prstGeom>
          <a:ln w="12700"/>
        </p:spPr>
        <p:txBody>
          <a:bodyPr lIns="91430" tIns="91430" rIns="91430" bIns="91430" anchor="b"/>
          <a:lstStyle>
            <a:lvl1pPr marL="0" indent="0" defTabSz="2438339">
              <a:lnSpc>
                <a:spcPct val="100000"/>
              </a:lnSpc>
              <a:spcBef>
                <a:spcPts val="2933"/>
              </a:spcBef>
              <a:buSzTx/>
              <a:buNone/>
              <a:defRPr sz="4800">
                <a:solidFill>
                  <a:srgbClr val="495965"/>
                </a:solidFill>
              </a:defRPr>
            </a:lvl1pPr>
          </a:lstStyle>
          <a:p>
            <a:pPr marL="0" indent="0" defTabSz="914400">
              <a:lnSpc>
                <a:spcPct val="100000"/>
              </a:lnSpc>
              <a:spcBef>
                <a:spcPts val="1100"/>
              </a:spcBef>
              <a:buSzTx/>
              <a:buNone/>
              <a:defRPr sz="4800">
                <a:solidFill>
                  <a:srgbClr val="495965"/>
                </a:solidFill>
              </a:defRPr>
            </a:pPr>
            <a:endParaRPr/>
          </a:p>
        </p:txBody>
      </p:sp>
      <p:sp>
        <p:nvSpPr>
          <p:cNvPr id="49" name="Title Text"/>
          <p:cNvSpPr/>
          <p:nvPr/>
        </p:nvSpPr>
        <p:spPr>
          <a:xfrm>
            <a:off x="1651000" y="1651000"/>
            <a:ext cx="21336000" cy="2438400"/>
          </a:xfrm>
          <a:prstGeom prst="rect">
            <a:avLst/>
          </a:prstGeom>
          <a:ln w="25400">
            <a:miter lim="400000"/>
          </a:ln>
          <a:extLst>
            <a:ext uri="{C572A759-6A51-4108-AA02-DFA0A04FC94B}">
              <ma14:wrappingTextBoxFlag xmlns:ma14="http://schemas.microsoft.com/office/mac/drawingml/2011/main" val="1"/>
            </a:ext>
          </a:extLst>
        </p:spPr>
        <p:txBody>
          <a:bodyPr lIns="91430" tIns="91430" rIns="91430" bIns="91430" anchor="ctr">
            <a:normAutofit fontScale="25000" lnSpcReduction="20000"/>
          </a:bodyPr>
          <a:lstStyle>
            <a:lvl1pPr>
              <a:lnSpc>
                <a:spcPts val="16600"/>
              </a:lnSpc>
              <a:defRPr sz="9600">
                <a:solidFill>
                  <a:srgbClr val="2D4D5B"/>
                </a:solidFill>
                <a:latin typeface="Avenir Book"/>
                <a:ea typeface="Avenir Book"/>
                <a:cs typeface="Avenir Book"/>
                <a:sym typeface="Avenir Book"/>
              </a:defRPr>
            </a:lvl1pPr>
          </a:lstStyle>
          <a:p>
            <a:pPr defTabSz="914305"/>
            <a:r>
              <a:t>Title Text</a:t>
            </a:r>
          </a:p>
        </p:txBody>
      </p:sp>
      <p:sp>
        <p:nvSpPr>
          <p:cNvPr id="50" name="Slide Number"/>
          <p:cNvSpPr>
            <a:spLocks noGrp="1"/>
          </p:cNvSpPr>
          <p:nvPr>
            <p:ph type="sldNum" sz="quarter" idx="2"/>
          </p:nvPr>
        </p:nvSpPr>
        <p:spPr>
          <a:xfrm>
            <a:off x="19860773" y="12800857"/>
            <a:ext cx="560827" cy="553987"/>
          </a:xfrm>
          <a:prstGeom prst="rect">
            <a:avLst/>
          </a:prstGeom>
        </p:spPr>
        <p:txBody>
          <a:bodyPr lIns="91430" tIns="91430" rIns="91430" bIns="91430" anchor="ctr"/>
          <a:lstStyle>
            <a:lvl1pPr algn="r" defTabSz="914305">
              <a:defRPr>
                <a:solidFill>
                  <a:srgbClr val="888888"/>
                </a:solidFill>
                <a:latin typeface="+mn-lt"/>
                <a:ea typeface="+mn-ea"/>
                <a:cs typeface="+mn-cs"/>
                <a:sym typeface="Calibri"/>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4263462884"/>
      </p:ext>
    </p:extLst>
  </p:cSld>
  <p:clrMapOvr>
    <a:masterClrMapping/>
  </p:clrMapOvr>
  <p:transition xmlns:p14="http://schemas.microsoft.com/office/powerpoint/2010/mai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7" name="Title Text"/>
          <p:cNvSpPr/>
          <p:nvPr/>
        </p:nvSpPr>
        <p:spPr>
          <a:xfrm>
            <a:off x="1651000" y="1651000"/>
            <a:ext cx="21336000" cy="2438400"/>
          </a:xfrm>
          <a:prstGeom prst="rect">
            <a:avLst/>
          </a:prstGeom>
          <a:ln w="25400">
            <a:miter lim="400000"/>
          </a:ln>
          <a:extLst>
            <a:ext uri="{C572A759-6A51-4108-AA02-DFA0A04FC94B}">
              <ma14:wrappingTextBoxFlag xmlns:ma14="http://schemas.microsoft.com/office/mac/drawingml/2011/main" val="1"/>
            </a:ext>
          </a:extLst>
        </p:spPr>
        <p:txBody>
          <a:bodyPr lIns="91430" tIns="91430" rIns="91430" bIns="91430" anchor="ctr">
            <a:normAutofit fontScale="25000" lnSpcReduction="20000"/>
          </a:bodyPr>
          <a:lstStyle>
            <a:lvl1pPr>
              <a:lnSpc>
                <a:spcPts val="16600"/>
              </a:lnSpc>
              <a:defRPr sz="9600">
                <a:solidFill>
                  <a:srgbClr val="2D4D5B"/>
                </a:solidFill>
                <a:latin typeface="Avenir Book"/>
                <a:ea typeface="Avenir Book"/>
                <a:cs typeface="Avenir Book"/>
                <a:sym typeface="Avenir Book"/>
              </a:defRPr>
            </a:lvl1pPr>
          </a:lstStyle>
          <a:p>
            <a:pPr defTabSz="914305"/>
            <a:r>
              <a:t>Title Text</a:t>
            </a:r>
          </a:p>
        </p:txBody>
      </p:sp>
      <p:sp>
        <p:nvSpPr>
          <p:cNvPr id="58" name="Slide Number"/>
          <p:cNvSpPr>
            <a:spLocks noGrp="1"/>
          </p:cNvSpPr>
          <p:nvPr>
            <p:ph type="sldNum" sz="quarter" idx="2"/>
          </p:nvPr>
        </p:nvSpPr>
        <p:spPr>
          <a:xfrm>
            <a:off x="19860773" y="12800857"/>
            <a:ext cx="560827" cy="553987"/>
          </a:xfrm>
          <a:prstGeom prst="rect">
            <a:avLst/>
          </a:prstGeom>
        </p:spPr>
        <p:txBody>
          <a:bodyPr lIns="91430" tIns="91430" rIns="91430" bIns="91430" anchor="ctr"/>
          <a:lstStyle>
            <a:lvl1pPr algn="r" defTabSz="914305">
              <a:defRPr>
                <a:solidFill>
                  <a:srgbClr val="888888"/>
                </a:solidFill>
                <a:latin typeface="+mn-lt"/>
                <a:ea typeface="+mn-ea"/>
                <a:cs typeface="+mn-cs"/>
                <a:sym typeface="Calibri"/>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4224121221"/>
      </p:ext>
    </p:extLst>
  </p:cSld>
  <p:clrMapOvr>
    <a:masterClrMapping/>
  </p:clrMapOvr>
  <p:transition xmlns:p14="http://schemas.microsoft.com/office/powerpoint/2010/mai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5" name="Slide Number"/>
          <p:cNvSpPr>
            <a:spLocks noGrp="1"/>
          </p:cNvSpPr>
          <p:nvPr>
            <p:ph type="sldNum" sz="quarter" idx="2"/>
          </p:nvPr>
        </p:nvSpPr>
        <p:spPr>
          <a:xfrm>
            <a:off x="19860773" y="12800857"/>
            <a:ext cx="560827" cy="553987"/>
          </a:xfrm>
          <a:prstGeom prst="rect">
            <a:avLst/>
          </a:prstGeom>
        </p:spPr>
        <p:txBody>
          <a:bodyPr lIns="91430" tIns="91430" rIns="91430" bIns="91430" anchor="ctr"/>
          <a:lstStyle>
            <a:lvl1pPr algn="r" defTabSz="914305">
              <a:defRPr>
                <a:solidFill>
                  <a:srgbClr val="888888"/>
                </a:solidFill>
                <a:latin typeface="+mn-lt"/>
                <a:ea typeface="+mn-ea"/>
                <a:cs typeface="+mn-cs"/>
                <a:sym typeface="Calibri"/>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941805259"/>
      </p:ext>
    </p:extLst>
  </p:cSld>
  <p:clrMapOvr>
    <a:masterClrMapping/>
  </p:clrMapOvr>
  <p:transition xmlns:p14="http://schemas.microsoft.com/office/powerpoint/2010/mai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2" name="Title Text"/>
          <p:cNvSpPr>
            <a:spLocks noGrp="1"/>
          </p:cNvSpPr>
          <p:nvPr>
            <p:ph type="title"/>
          </p:nvPr>
        </p:nvSpPr>
        <p:spPr>
          <a:xfrm>
            <a:off x="3962436" y="546099"/>
            <a:ext cx="6016627" cy="2324101"/>
          </a:xfrm>
          <a:prstGeom prst="rect">
            <a:avLst/>
          </a:prstGeom>
        </p:spPr>
        <p:txBody>
          <a:bodyPr lIns="91430" tIns="91430" rIns="91430" bIns="91430" anchor="b"/>
          <a:lstStyle>
            <a:lvl1pPr defTabSz="914305">
              <a:defRPr sz="4800">
                <a:latin typeface="Avenir Heavy"/>
                <a:ea typeface="Avenir Heavy"/>
                <a:cs typeface="Avenir Heavy"/>
                <a:sym typeface="Avenir Heavy"/>
              </a:defRPr>
            </a:lvl1pPr>
          </a:lstStyle>
          <a:p>
            <a:r>
              <a:t>Title Text</a:t>
            </a:r>
          </a:p>
        </p:txBody>
      </p:sp>
      <p:sp>
        <p:nvSpPr>
          <p:cNvPr id="73" name="Text Placeholder 3"/>
          <p:cNvSpPr>
            <a:spLocks noGrp="1"/>
          </p:cNvSpPr>
          <p:nvPr>
            <p:ph type="body" sz="quarter" idx="13"/>
          </p:nvPr>
        </p:nvSpPr>
        <p:spPr>
          <a:xfrm>
            <a:off x="3962398" y="2870209"/>
            <a:ext cx="6016629" cy="9382125"/>
          </a:xfrm>
          <a:prstGeom prst="rect">
            <a:avLst/>
          </a:prstGeom>
          <a:ln w="12700"/>
        </p:spPr>
        <p:txBody>
          <a:bodyPr lIns="91430" tIns="91430" rIns="91430" bIns="91430" anchor="t"/>
          <a:lstStyle>
            <a:lvl1pPr marL="0" indent="0" defTabSz="2438339">
              <a:lnSpc>
                <a:spcPct val="100000"/>
              </a:lnSpc>
              <a:spcBef>
                <a:spcPts val="1600"/>
              </a:spcBef>
              <a:buSzTx/>
              <a:buNone/>
              <a:defRPr sz="2800">
                <a:latin typeface="+mn-lt"/>
                <a:ea typeface="+mn-ea"/>
                <a:cs typeface="+mn-cs"/>
                <a:sym typeface="Calibri"/>
              </a:defRPr>
            </a:lvl1pPr>
          </a:lstStyle>
          <a:p>
            <a:pPr marL="0" indent="0" defTabSz="914400">
              <a:lnSpc>
                <a:spcPct val="100000"/>
              </a:lnSpc>
              <a:spcBef>
                <a:spcPts val="600"/>
              </a:spcBef>
              <a:buSzTx/>
              <a:buNone/>
              <a:defRPr sz="2800">
                <a:latin typeface="+mn-lt"/>
                <a:ea typeface="+mn-ea"/>
                <a:cs typeface="+mn-cs"/>
                <a:sym typeface="Calibri"/>
              </a:defRPr>
            </a:pPr>
            <a:endParaRPr/>
          </a:p>
        </p:txBody>
      </p:sp>
      <p:sp>
        <p:nvSpPr>
          <p:cNvPr id="74" name="Body Level One…"/>
          <p:cNvSpPr/>
          <p:nvPr/>
        </p:nvSpPr>
        <p:spPr>
          <a:xfrm>
            <a:off x="12195196" y="1526393"/>
            <a:ext cx="10664824" cy="10663240"/>
          </a:xfrm>
          <a:prstGeom prst="rect">
            <a:avLst/>
          </a:prstGeom>
          <a:ln w="25400">
            <a:miter lim="400000"/>
          </a:ln>
          <a:extLst>
            <a:ext uri="{C572A759-6A51-4108-AA02-DFA0A04FC94B}">
              <ma14:wrappingTextBoxFlag xmlns:ma14="http://schemas.microsoft.com/office/mac/drawingml/2011/main" val="1"/>
            </a:ext>
          </a:extLst>
        </p:spPr>
        <p:txBody>
          <a:bodyPr lIns="91430" tIns="91430" rIns="91430" bIns="91430" anchor="b">
            <a:normAutofit fontScale="32500" lnSpcReduction="20000"/>
          </a:bodyPr>
          <a:lstStyle>
            <a:lvl1pPr marL="914400" indent="-914400">
              <a:lnSpc>
                <a:spcPct val="100000"/>
              </a:lnSpc>
              <a:spcBef>
                <a:spcPts val="2400"/>
              </a:spcBef>
              <a:buSzPct val="100000"/>
              <a:buFont typeface="Arial"/>
              <a:buChar char="•"/>
              <a:defRPr>
                <a:solidFill>
                  <a:srgbClr val="000000"/>
                </a:solidFill>
                <a:latin typeface="Avenir Book"/>
                <a:ea typeface="Avenir Book"/>
                <a:cs typeface="Avenir Book"/>
                <a:sym typeface="Avenir Book"/>
              </a:defRPr>
            </a:lvl1pPr>
            <a:lvl2pPr marL="1828800" indent="-914400">
              <a:lnSpc>
                <a:spcPct val="100000"/>
              </a:lnSpc>
              <a:spcBef>
                <a:spcPts val="2400"/>
              </a:spcBef>
              <a:buSzPct val="100000"/>
              <a:buFont typeface="Arial"/>
              <a:buChar char="•"/>
              <a:defRPr>
                <a:solidFill>
                  <a:srgbClr val="000000"/>
                </a:solidFill>
                <a:latin typeface="Avenir Book"/>
                <a:ea typeface="Avenir Book"/>
                <a:cs typeface="Avenir Book"/>
                <a:sym typeface="Avenir Book"/>
              </a:defRPr>
            </a:lvl2pPr>
            <a:lvl3pPr marL="2743200" indent="-914400">
              <a:lnSpc>
                <a:spcPct val="100000"/>
              </a:lnSpc>
              <a:spcBef>
                <a:spcPts val="2400"/>
              </a:spcBef>
              <a:buSzPct val="100000"/>
              <a:buFont typeface="Arial"/>
              <a:buChar char="•"/>
              <a:defRPr>
                <a:solidFill>
                  <a:srgbClr val="000000"/>
                </a:solidFill>
                <a:latin typeface="Avenir Book"/>
                <a:ea typeface="Avenir Book"/>
                <a:cs typeface="Avenir Book"/>
                <a:sym typeface="Avenir Book"/>
              </a:defRPr>
            </a:lvl3pPr>
            <a:lvl4pPr marL="3657600" indent="-914400">
              <a:lnSpc>
                <a:spcPct val="100000"/>
              </a:lnSpc>
              <a:spcBef>
                <a:spcPts val="2400"/>
              </a:spcBef>
              <a:buSzPct val="100000"/>
              <a:buFont typeface="Arial"/>
              <a:buChar char="•"/>
              <a:defRPr>
                <a:solidFill>
                  <a:srgbClr val="000000"/>
                </a:solidFill>
                <a:latin typeface="Avenir Book"/>
                <a:ea typeface="Avenir Book"/>
                <a:cs typeface="Avenir Book"/>
                <a:sym typeface="Avenir Book"/>
              </a:defRPr>
            </a:lvl4pPr>
            <a:lvl5pPr marL="4572000" indent="-914400">
              <a:lnSpc>
                <a:spcPct val="100000"/>
              </a:lnSpc>
              <a:spcBef>
                <a:spcPts val="2400"/>
              </a:spcBef>
              <a:buSzPct val="100000"/>
              <a:buFont typeface="Arial"/>
              <a:buChar char="•"/>
              <a:defRPr>
                <a:solidFill>
                  <a:srgbClr val="000000"/>
                </a:solidFill>
                <a:latin typeface="Avenir Book"/>
                <a:ea typeface="Avenir Book"/>
                <a:cs typeface="Avenir Book"/>
                <a:sym typeface="Avenir Book"/>
              </a:defRPr>
            </a:lvl5pPr>
          </a:lstStyle>
          <a:p>
            <a:pPr defTabSz="914305"/>
            <a:r>
              <a:rPr sz="7200"/>
              <a:t>Body Level One</a:t>
            </a:r>
          </a:p>
          <a:p>
            <a:pPr lvl="1" defTabSz="914305"/>
            <a:r>
              <a:rPr sz="7200"/>
              <a:t>Body Level Two</a:t>
            </a:r>
          </a:p>
          <a:p>
            <a:pPr lvl="2" defTabSz="914305"/>
            <a:r>
              <a:rPr sz="7200"/>
              <a:t>Body Level Three</a:t>
            </a:r>
          </a:p>
          <a:p>
            <a:pPr lvl="3" defTabSz="914305"/>
            <a:r>
              <a:rPr sz="7200"/>
              <a:t>Body Level Four</a:t>
            </a:r>
          </a:p>
          <a:p>
            <a:pPr lvl="4" defTabSz="914305"/>
            <a:r>
              <a:rPr sz="7200"/>
              <a:t>Body Level Five</a:t>
            </a:r>
          </a:p>
        </p:txBody>
      </p:sp>
      <p:sp>
        <p:nvSpPr>
          <p:cNvPr id="75" name="Slide Number"/>
          <p:cNvSpPr>
            <a:spLocks noGrp="1"/>
          </p:cNvSpPr>
          <p:nvPr>
            <p:ph type="sldNum" sz="quarter" idx="2"/>
          </p:nvPr>
        </p:nvSpPr>
        <p:spPr>
          <a:xfrm>
            <a:off x="19860773" y="12800857"/>
            <a:ext cx="560827" cy="553987"/>
          </a:xfrm>
          <a:prstGeom prst="rect">
            <a:avLst/>
          </a:prstGeom>
        </p:spPr>
        <p:txBody>
          <a:bodyPr lIns="91430" tIns="91430" rIns="91430" bIns="91430" anchor="ctr"/>
          <a:lstStyle>
            <a:lvl1pPr algn="r" defTabSz="914305">
              <a:defRPr>
                <a:solidFill>
                  <a:srgbClr val="888888"/>
                </a:solidFill>
                <a:latin typeface="+mn-lt"/>
                <a:ea typeface="+mn-ea"/>
                <a:cs typeface="+mn-cs"/>
                <a:sym typeface="Calibri"/>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4228500175"/>
      </p:ext>
    </p:extLst>
  </p:cSld>
  <p:clrMapOvr>
    <a:masterClrMapping/>
  </p:clrMapOvr>
  <p:transition xmlns:p14="http://schemas.microsoft.com/office/powerpoint/2010/main" spd="med"/>
</p:sldLayout>
</file>

<file path=ppt/slideLayouts/slideLayout102.xml><?xml version="1.0" encoding="utf-8"?>
<p:sldLayout xmlns:a="http://schemas.openxmlformats.org/drawingml/2006/main" xmlns:r="http://schemas.openxmlformats.org/officeDocument/2006/relationships" xmlns:p="http://schemas.openxmlformats.org/presentationml/2006/main" type="tx">
  <p:cSld name="Title - Top">
    <p:spTree>
      <p:nvGrpSpPr>
        <p:cNvPr id="1" name=""/>
        <p:cNvGrpSpPr/>
        <p:nvPr/>
      </p:nvGrpSpPr>
      <p:grpSpPr>
        <a:xfrm>
          <a:off x="0" y="0"/>
          <a:ext cx="0" cy="0"/>
          <a:chOff x="0" y="0"/>
          <a:chExt cx="0" cy="0"/>
        </a:xfrm>
      </p:grpSpPr>
      <p:sp>
        <p:nvSpPr>
          <p:cNvPr id="48" name="Shape 48"/>
          <p:cNvSpPr>
            <a:spLocks noGrp="1"/>
          </p:cNvSpPr>
          <p:nvPr>
            <p:ph type="title"/>
          </p:nvPr>
        </p:nvSpPr>
        <p:spPr>
          <a:prstGeom prst="rect">
            <a:avLst/>
          </a:prstGeom>
        </p:spPr>
        <p:txBody>
          <a:bodyPr/>
          <a:lstStyle/>
          <a:p>
            <a:r>
              <a:t>Title Text</a:t>
            </a:r>
          </a:p>
        </p:txBody>
      </p:sp>
      <p:sp>
        <p:nvSpPr>
          <p:cNvPr id="49" name="Shape 49"/>
          <p:cNvSpPr>
            <a:spLocks noGrp="1"/>
          </p:cNvSpPr>
          <p:nvPr>
            <p:ph type="sldNum" sz="quarter" idx="2"/>
          </p:nvPr>
        </p:nvSpPr>
        <p:spPr>
          <a:prstGeom prst="rect">
            <a:avLst/>
          </a:prstGeom>
        </p:spPr>
        <p:txBody>
          <a:bodyPr/>
          <a:lstStyle/>
          <a:p>
            <a:fld id="{86CB4B4D-7CA3-9044-876B-883B54F8677D}" type="slidenum">
              <a:rPr>
                <a:latin typeface="Helvetica Light"/>
                <a:ea typeface="Helvetica Light"/>
                <a:cs typeface="Helvetica Light"/>
              </a:rPr>
              <a:pPr/>
              <a:t>‹#›</a:t>
            </a:fld>
            <a:endParaRPr>
              <a:latin typeface="Helvetica Light"/>
              <a:ea typeface="Helvetica Light"/>
              <a:cs typeface="Helvetica Light"/>
            </a:endParaRPr>
          </a:p>
        </p:txBody>
      </p:sp>
    </p:spTree>
    <p:extLst>
      <p:ext uri="{BB962C8B-B14F-4D97-AF65-F5344CB8AC3E}">
        <p14:creationId xmlns:p14="http://schemas.microsoft.com/office/powerpoint/2010/main" val="3072640682"/>
      </p:ext>
    </p:extLst>
  </p:cSld>
  <p:clrMapOvr>
    <a:masterClrMapping/>
  </p:clrMapOvr>
  <p:transition xmlns:p14="http://schemas.microsoft.com/office/powerpoint/2010/main" spd="med"/>
</p:sldLayout>
</file>

<file path=ppt/slideLayouts/slideLayout1020.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2" name="Title Text"/>
          <p:cNvSpPr>
            <a:spLocks noGrp="1"/>
          </p:cNvSpPr>
          <p:nvPr>
            <p:ph type="title"/>
          </p:nvPr>
        </p:nvSpPr>
        <p:spPr>
          <a:xfrm>
            <a:off x="6632576" y="9601203"/>
            <a:ext cx="10972800" cy="1133477"/>
          </a:xfrm>
          <a:prstGeom prst="rect">
            <a:avLst/>
          </a:prstGeom>
        </p:spPr>
        <p:txBody>
          <a:bodyPr lIns="91430" tIns="91430" rIns="91430" bIns="91430" anchor="b"/>
          <a:lstStyle>
            <a:lvl1pPr defTabSz="914305">
              <a:defRPr sz="4000" b="1">
                <a:latin typeface="+mn-lt"/>
                <a:ea typeface="+mn-ea"/>
                <a:cs typeface="+mn-cs"/>
                <a:sym typeface="Calibri"/>
              </a:defRPr>
            </a:lvl1pPr>
          </a:lstStyle>
          <a:p>
            <a:r>
              <a:t>Title Text</a:t>
            </a:r>
          </a:p>
        </p:txBody>
      </p:sp>
      <p:sp>
        <p:nvSpPr>
          <p:cNvPr id="83" name="Picture Placeholder 2"/>
          <p:cNvSpPr>
            <a:spLocks noGrp="1"/>
          </p:cNvSpPr>
          <p:nvPr>
            <p:ph type="pic" sz="half" idx="13"/>
          </p:nvPr>
        </p:nvSpPr>
        <p:spPr>
          <a:xfrm>
            <a:off x="6632576" y="1225549"/>
            <a:ext cx="10972800" cy="8229600"/>
          </a:xfrm>
          <a:prstGeom prst="rect">
            <a:avLst/>
          </a:prstGeom>
          <a:ln w="12700"/>
        </p:spPr>
        <p:txBody>
          <a:bodyPr lIns="91430" tIns="45719" rIns="91430" bIns="45719" anchor="t">
            <a:noAutofit/>
          </a:bodyPr>
          <a:lstStyle/>
          <a:p>
            <a:endParaRPr/>
          </a:p>
        </p:txBody>
      </p:sp>
      <p:sp>
        <p:nvSpPr>
          <p:cNvPr id="84" name="Body Level One…"/>
          <p:cNvSpPr>
            <a:spLocks noGrp="1"/>
          </p:cNvSpPr>
          <p:nvPr>
            <p:ph type="body" sz="quarter" idx="1"/>
          </p:nvPr>
        </p:nvSpPr>
        <p:spPr>
          <a:xfrm>
            <a:off x="6632576" y="10734700"/>
            <a:ext cx="10972800" cy="1609725"/>
          </a:xfrm>
          <a:prstGeom prst="rect">
            <a:avLst/>
          </a:prstGeom>
        </p:spPr>
        <p:txBody>
          <a:bodyPr lIns="91430" tIns="91430" rIns="91430" bIns="91430" anchor="t"/>
          <a:lstStyle>
            <a:lvl1pPr marL="0" indent="0" defTabSz="914305">
              <a:lnSpc>
                <a:spcPct val="100000"/>
              </a:lnSpc>
              <a:spcBef>
                <a:spcPts val="600"/>
              </a:spcBef>
              <a:buSzTx/>
              <a:buNone/>
              <a:defRPr sz="2900">
                <a:latin typeface="+mn-lt"/>
                <a:ea typeface="+mn-ea"/>
                <a:cs typeface="+mn-cs"/>
                <a:sym typeface="Calibri"/>
              </a:defRPr>
            </a:lvl1pPr>
            <a:lvl2pPr marL="0" indent="457157" defTabSz="914305">
              <a:lnSpc>
                <a:spcPct val="100000"/>
              </a:lnSpc>
              <a:spcBef>
                <a:spcPts val="600"/>
              </a:spcBef>
              <a:buSzTx/>
              <a:buNone/>
              <a:defRPr sz="2900">
                <a:latin typeface="+mn-lt"/>
                <a:ea typeface="+mn-ea"/>
                <a:cs typeface="+mn-cs"/>
                <a:sym typeface="Calibri"/>
              </a:defRPr>
            </a:lvl2pPr>
            <a:lvl3pPr marL="0" indent="914305" defTabSz="914305">
              <a:lnSpc>
                <a:spcPct val="100000"/>
              </a:lnSpc>
              <a:spcBef>
                <a:spcPts val="600"/>
              </a:spcBef>
              <a:buSzTx/>
              <a:buNone/>
              <a:defRPr sz="2900">
                <a:latin typeface="+mn-lt"/>
                <a:ea typeface="+mn-ea"/>
                <a:cs typeface="+mn-cs"/>
                <a:sym typeface="Calibri"/>
              </a:defRPr>
            </a:lvl3pPr>
            <a:lvl4pPr marL="0" indent="1371462" defTabSz="914305">
              <a:lnSpc>
                <a:spcPct val="100000"/>
              </a:lnSpc>
              <a:spcBef>
                <a:spcPts val="600"/>
              </a:spcBef>
              <a:buSzTx/>
              <a:buNone/>
              <a:defRPr sz="2900">
                <a:latin typeface="+mn-lt"/>
                <a:ea typeface="+mn-ea"/>
                <a:cs typeface="+mn-cs"/>
                <a:sym typeface="Calibri"/>
              </a:defRPr>
            </a:lvl4pPr>
            <a:lvl5pPr marL="0" indent="1828618" defTabSz="914305">
              <a:lnSpc>
                <a:spcPct val="100000"/>
              </a:lnSpc>
              <a:spcBef>
                <a:spcPts val="600"/>
              </a:spcBef>
              <a:buSzTx/>
              <a:buNone/>
              <a:defRPr sz="2900">
                <a:latin typeface="+mn-lt"/>
                <a:ea typeface="+mn-ea"/>
                <a:cs typeface="+mn-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85" name="Slide Number"/>
          <p:cNvSpPr>
            <a:spLocks noGrp="1"/>
          </p:cNvSpPr>
          <p:nvPr>
            <p:ph type="sldNum" sz="quarter" idx="2"/>
          </p:nvPr>
        </p:nvSpPr>
        <p:spPr>
          <a:xfrm>
            <a:off x="19860773" y="12800857"/>
            <a:ext cx="560827" cy="553987"/>
          </a:xfrm>
          <a:prstGeom prst="rect">
            <a:avLst/>
          </a:prstGeom>
        </p:spPr>
        <p:txBody>
          <a:bodyPr lIns="91430" tIns="91430" rIns="91430" bIns="91430" anchor="ctr"/>
          <a:lstStyle>
            <a:lvl1pPr algn="r" defTabSz="914305">
              <a:defRPr>
                <a:solidFill>
                  <a:srgbClr val="888888"/>
                </a:solidFill>
                <a:latin typeface="+mn-lt"/>
                <a:ea typeface="+mn-ea"/>
                <a:cs typeface="+mn-cs"/>
                <a:sym typeface="Calibri"/>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562094627"/>
      </p:ext>
    </p:extLst>
  </p:cSld>
  <p:clrMapOvr>
    <a:masterClrMapping/>
  </p:clrMapOvr>
  <p:transition xmlns:p14="http://schemas.microsoft.com/office/powerpoint/2010/mai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92" name="Title Text"/>
          <p:cNvSpPr>
            <a:spLocks noGrp="1"/>
          </p:cNvSpPr>
          <p:nvPr>
            <p:ph type="title"/>
          </p:nvPr>
        </p:nvSpPr>
        <p:spPr>
          <a:xfrm>
            <a:off x="3962400" y="549277"/>
            <a:ext cx="16459200" cy="2286000"/>
          </a:xfrm>
          <a:prstGeom prst="rect">
            <a:avLst/>
          </a:prstGeom>
        </p:spPr>
        <p:txBody>
          <a:bodyPr lIns="91430" tIns="91430" rIns="91430" bIns="91430"/>
          <a:lstStyle>
            <a:lvl1pPr defTabSz="914305">
              <a:lnSpc>
                <a:spcPts val="16600"/>
              </a:lnSpc>
              <a:defRPr sz="9600">
                <a:solidFill>
                  <a:srgbClr val="2D4D5B"/>
                </a:solidFill>
              </a:defRPr>
            </a:lvl1pPr>
          </a:lstStyle>
          <a:p>
            <a:r>
              <a:t>Title Text</a:t>
            </a:r>
          </a:p>
        </p:txBody>
      </p:sp>
      <p:sp>
        <p:nvSpPr>
          <p:cNvPr id="93" name="Body Level One…"/>
          <p:cNvSpPr>
            <a:spLocks noGrp="1"/>
          </p:cNvSpPr>
          <p:nvPr>
            <p:ph type="body" idx="1"/>
          </p:nvPr>
        </p:nvSpPr>
        <p:spPr>
          <a:xfrm>
            <a:off x="3962400" y="3200403"/>
            <a:ext cx="16459200" cy="9051925"/>
          </a:xfrm>
          <a:prstGeom prst="rect">
            <a:avLst/>
          </a:prstGeom>
        </p:spPr>
        <p:txBody>
          <a:bodyPr lIns="91430" tIns="91430" rIns="91430" bIns="91430" anchor="t"/>
          <a:lstStyle>
            <a:lvl1pPr marL="771450" indent="-771450" defTabSz="914305">
              <a:lnSpc>
                <a:spcPct val="100000"/>
              </a:lnSpc>
              <a:spcBef>
                <a:spcPts val="2400"/>
              </a:spcBef>
              <a:buSzPct val="100000"/>
              <a:buFont typeface="Arial"/>
              <a:defRPr sz="7200"/>
            </a:lvl1pPr>
            <a:lvl2pPr marL="1191866" indent="-734710" defTabSz="914305">
              <a:lnSpc>
                <a:spcPct val="100000"/>
              </a:lnSpc>
              <a:spcBef>
                <a:spcPts val="2400"/>
              </a:spcBef>
              <a:buSzPct val="100000"/>
              <a:buFont typeface="Arial"/>
              <a:buChar char="–"/>
              <a:defRPr sz="7200"/>
            </a:lvl2pPr>
            <a:lvl3pPr marL="1600040" indent="-685735" defTabSz="914305">
              <a:lnSpc>
                <a:spcPct val="100000"/>
              </a:lnSpc>
              <a:spcBef>
                <a:spcPts val="2400"/>
              </a:spcBef>
              <a:buSzPct val="100000"/>
              <a:buFont typeface="Arial"/>
              <a:defRPr sz="7200"/>
            </a:lvl3pPr>
            <a:lvl4pPr marL="2194337" indent="-822875" defTabSz="914305">
              <a:lnSpc>
                <a:spcPct val="100000"/>
              </a:lnSpc>
              <a:spcBef>
                <a:spcPts val="2400"/>
              </a:spcBef>
              <a:buSzPct val="100000"/>
              <a:buFont typeface="Arial"/>
              <a:buChar char="–"/>
              <a:defRPr sz="7200"/>
            </a:lvl4pPr>
            <a:lvl5pPr marL="2651494" indent="-822875" defTabSz="914305">
              <a:lnSpc>
                <a:spcPct val="100000"/>
              </a:lnSpc>
              <a:spcBef>
                <a:spcPts val="2400"/>
              </a:spcBef>
              <a:buSzPct val="100000"/>
              <a:buFont typeface="Arial"/>
              <a:buChar char="»"/>
              <a:defRPr sz="7200"/>
            </a:lvl5pPr>
          </a:lstStyle>
          <a:p>
            <a:r>
              <a:t>Body Level One</a:t>
            </a:r>
          </a:p>
          <a:p>
            <a:pPr lvl="1"/>
            <a:r>
              <a:t>Body Level Two</a:t>
            </a:r>
          </a:p>
          <a:p>
            <a:pPr lvl="2"/>
            <a:r>
              <a:t>Body Level Three</a:t>
            </a:r>
          </a:p>
          <a:p>
            <a:pPr lvl="3"/>
            <a:r>
              <a:t>Body Level Four</a:t>
            </a:r>
          </a:p>
          <a:p>
            <a:pPr lvl="4"/>
            <a:r>
              <a:t>Body Level Five</a:t>
            </a:r>
          </a:p>
        </p:txBody>
      </p:sp>
      <p:sp>
        <p:nvSpPr>
          <p:cNvPr id="94" name="Slide Number"/>
          <p:cNvSpPr>
            <a:spLocks noGrp="1"/>
          </p:cNvSpPr>
          <p:nvPr>
            <p:ph type="sldNum" sz="quarter" idx="2"/>
          </p:nvPr>
        </p:nvSpPr>
        <p:spPr>
          <a:xfrm>
            <a:off x="19860773" y="12800857"/>
            <a:ext cx="560827" cy="553987"/>
          </a:xfrm>
          <a:prstGeom prst="rect">
            <a:avLst/>
          </a:prstGeom>
        </p:spPr>
        <p:txBody>
          <a:bodyPr lIns="91430" tIns="91430" rIns="91430" bIns="91430" anchor="ctr"/>
          <a:lstStyle>
            <a:lvl1pPr algn="r" defTabSz="914305">
              <a:defRPr>
                <a:solidFill>
                  <a:srgbClr val="888888"/>
                </a:solidFill>
                <a:latin typeface="+mn-lt"/>
                <a:ea typeface="+mn-ea"/>
                <a:cs typeface="+mn-cs"/>
                <a:sym typeface="Calibri"/>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977459478"/>
      </p:ext>
    </p:extLst>
  </p:cSld>
  <p:clrMapOvr>
    <a:masterClrMapping/>
  </p:clrMapOvr>
  <p:transition xmlns:p14="http://schemas.microsoft.com/office/powerpoint/2010/mai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101" name="Title Text"/>
          <p:cNvSpPr>
            <a:spLocks noGrp="1"/>
          </p:cNvSpPr>
          <p:nvPr>
            <p:ph type="title"/>
          </p:nvPr>
        </p:nvSpPr>
        <p:spPr>
          <a:xfrm>
            <a:off x="16306800" y="549280"/>
            <a:ext cx="4114800" cy="11703051"/>
          </a:xfrm>
          <a:prstGeom prst="rect">
            <a:avLst/>
          </a:prstGeom>
        </p:spPr>
        <p:txBody>
          <a:bodyPr lIns="91430" tIns="91430" rIns="91430" bIns="91430"/>
          <a:lstStyle>
            <a:lvl1pPr defTabSz="914305">
              <a:lnSpc>
                <a:spcPts val="16600"/>
              </a:lnSpc>
              <a:defRPr sz="9600">
                <a:solidFill>
                  <a:srgbClr val="2D4D5B"/>
                </a:solidFill>
              </a:defRPr>
            </a:lvl1pPr>
          </a:lstStyle>
          <a:p>
            <a:r>
              <a:t>Title Text</a:t>
            </a:r>
          </a:p>
        </p:txBody>
      </p:sp>
      <p:sp>
        <p:nvSpPr>
          <p:cNvPr id="102" name="Body Level One…"/>
          <p:cNvSpPr>
            <a:spLocks noGrp="1"/>
          </p:cNvSpPr>
          <p:nvPr>
            <p:ph type="body" idx="1"/>
          </p:nvPr>
        </p:nvSpPr>
        <p:spPr>
          <a:xfrm>
            <a:off x="3962400" y="549280"/>
            <a:ext cx="12039600" cy="11703051"/>
          </a:xfrm>
          <a:prstGeom prst="rect">
            <a:avLst/>
          </a:prstGeom>
        </p:spPr>
        <p:txBody>
          <a:bodyPr lIns="91430" tIns="91430" rIns="91430" bIns="91430" anchor="t"/>
          <a:lstStyle>
            <a:lvl1pPr marL="771450" indent="-771450" defTabSz="914305">
              <a:lnSpc>
                <a:spcPct val="100000"/>
              </a:lnSpc>
              <a:spcBef>
                <a:spcPts val="2400"/>
              </a:spcBef>
              <a:buSzPct val="100000"/>
              <a:buFont typeface="Arial"/>
              <a:defRPr sz="7200"/>
            </a:lvl1pPr>
            <a:lvl2pPr marL="1191866" indent="-734710" defTabSz="914305">
              <a:lnSpc>
                <a:spcPct val="100000"/>
              </a:lnSpc>
              <a:spcBef>
                <a:spcPts val="2400"/>
              </a:spcBef>
              <a:buSzPct val="100000"/>
              <a:buFont typeface="Arial"/>
              <a:buChar char="–"/>
              <a:defRPr sz="7200"/>
            </a:lvl2pPr>
            <a:lvl3pPr marL="1600040" indent="-685735" defTabSz="914305">
              <a:lnSpc>
                <a:spcPct val="100000"/>
              </a:lnSpc>
              <a:spcBef>
                <a:spcPts val="2400"/>
              </a:spcBef>
              <a:buSzPct val="100000"/>
              <a:buFont typeface="Arial"/>
              <a:defRPr sz="7200"/>
            </a:lvl3pPr>
            <a:lvl4pPr marL="2194337" indent="-822875" defTabSz="914305">
              <a:lnSpc>
                <a:spcPct val="100000"/>
              </a:lnSpc>
              <a:spcBef>
                <a:spcPts val="2400"/>
              </a:spcBef>
              <a:buSzPct val="100000"/>
              <a:buFont typeface="Arial"/>
              <a:buChar char="–"/>
              <a:defRPr sz="7200"/>
            </a:lvl4pPr>
            <a:lvl5pPr marL="2651494" indent="-822875" defTabSz="914305">
              <a:lnSpc>
                <a:spcPct val="100000"/>
              </a:lnSpc>
              <a:spcBef>
                <a:spcPts val="2400"/>
              </a:spcBef>
              <a:buSzPct val="100000"/>
              <a:buFont typeface="Arial"/>
              <a:buChar char="»"/>
              <a:defRPr sz="7200"/>
            </a:lvl5pPr>
          </a:lstStyle>
          <a:p>
            <a:r>
              <a:t>Body Level One</a:t>
            </a:r>
          </a:p>
          <a:p>
            <a:pPr lvl="1"/>
            <a:r>
              <a:t>Body Level Two</a:t>
            </a:r>
          </a:p>
          <a:p>
            <a:pPr lvl="2"/>
            <a:r>
              <a:t>Body Level Three</a:t>
            </a:r>
          </a:p>
          <a:p>
            <a:pPr lvl="3"/>
            <a:r>
              <a:t>Body Level Four</a:t>
            </a:r>
          </a:p>
          <a:p>
            <a:pPr lvl="4"/>
            <a:r>
              <a:t>Body Level Five</a:t>
            </a:r>
          </a:p>
        </p:txBody>
      </p:sp>
      <p:sp>
        <p:nvSpPr>
          <p:cNvPr id="103" name="Slide Number"/>
          <p:cNvSpPr>
            <a:spLocks noGrp="1"/>
          </p:cNvSpPr>
          <p:nvPr>
            <p:ph type="sldNum" sz="quarter" idx="2"/>
          </p:nvPr>
        </p:nvSpPr>
        <p:spPr>
          <a:xfrm>
            <a:off x="19860773" y="12800857"/>
            <a:ext cx="560827" cy="553987"/>
          </a:xfrm>
          <a:prstGeom prst="rect">
            <a:avLst/>
          </a:prstGeom>
        </p:spPr>
        <p:txBody>
          <a:bodyPr lIns="91430" tIns="91430" rIns="91430" bIns="91430" anchor="ctr"/>
          <a:lstStyle>
            <a:lvl1pPr algn="r" defTabSz="914305">
              <a:defRPr>
                <a:solidFill>
                  <a:srgbClr val="888888"/>
                </a:solidFill>
                <a:latin typeface="+mn-lt"/>
                <a:ea typeface="+mn-ea"/>
                <a:cs typeface="+mn-cs"/>
                <a:sym typeface="Calibri"/>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878100087"/>
      </p:ext>
    </p:extLst>
  </p:cSld>
  <p:clrMapOvr>
    <a:masterClrMapping/>
  </p:clrMapOvr>
  <p:transition xmlns:p14="http://schemas.microsoft.com/office/powerpoint/2010/mai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 name="Title Text"/>
          <p:cNvSpPr>
            <a:spLocks noGrp="1"/>
          </p:cNvSpPr>
          <p:nvPr>
            <p:ph type="title"/>
          </p:nvPr>
        </p:nvSpPr>
        <p:spPr>
          <a:xfrm>
            <a:off x="1520637" y="1524000"/>
            <a:ext cx="21330026" cy="5486400"/>
          </a:xfrm>
          <a:prstGeom prst="rect">
            <a:avLst/>
          </a:prstGeom>
        </p:spPr>
        <p:txBody>
          <a:bodyPr lIns="0" tIns="0" rIns="0" bIns="0" anchor="b"/>
          <a:lstStyle>
            <a:lvl1pPr defTabSz="914400">
              <a:lnSpc>
                <a:spcPts val="16600"/>
              </a:lnSpc>
              <a:defRPr sz="9600">
                <a:solidFill>
                  <a:srgbClr val="2D4D5B"/>
                </a:solidFill>
              </a:defRPr>
            </a:lvl1pPr>
          </a:lstStyle>
          <a:p>
            <a:r>
              <a:t>Title Text</a:t>
            </a:r>
          </a:p>
        </p:txBody>
      </p:sp>
      <p:sp>
        <p:nvSpPr>
          <p:cNvPr id="12" name="Body Level One…"/>
          <p:cNvSpPr>
            <a:spLocks noGrp="1"/>
          </p:cNvSpPr>
          <p:nvPr>
            <p:ph type="body" sz="half" idx="1"/>
          </p:nvPr>
        </p:nvSpPr>
        <p:spPr>
          <a:xfrm>
            <a:off x="1524000" y="7315200"/>
            <a:ext cx="21336001" cy="4876800"/>
          </a:xfrm>
          <a:prstGeom prst="rect">
            <a:avLst/>
          </a:prstGeom>
        </p:spPr>
        <p:txBody>
          <a:bodyPr/>
          <a:lstStyle>
            <a:lvl1pPr marL="0" indent="0" defTabSz="914400">
              <a:lnSpc>
                <a:spcPts val="7200"/>
              </a:lnSpc>
              <a:spcBef>
                <a:spcPts val="0"/>
              </a:spcBef>
              <a:buSzTx/>
              <a:buNone/>
              <a:defRPr sz="4800">
                <a:solidFill>
                  <a:srgbClr val="495965"/>
                </a:solidFill>
              </a:defRPr>
            </a:lvl1pPr>
            <a:lvl2pPr marL="0" indent="457200" defTabSz="914400">
              <a:lnSpc>
                <a:spcPts val="7200"/>
              </a:lnSpc>
              <a:spcBef>
                <a:spcPts val="0"/>
              </a:spcBef>
              <a:buSzTx/>
              <a:buNone/>
              <a:defRPr sz="4800">
                <a:solidFill>
                  <a:srgbClr val="495965"/>
                </a:solidFill>
              </a:defRPr>
            </a:lvl2pPr>
            <a:lvl3pPr marL="0" indent="914400" defTabSz="914400">
              <a:lnSpc>
                <a:spcPts val="7200"/>
              </a:lnSpc>
              <a:spcBef>
                <a:spcPts val="0"/>
              </a:spcBef>
              <a:buSzTx/>
              <a:buNone/>
              <a:defRPr sz="4800">
                <a:solidFill>
                  <a:srgbClr val="495965"/>
                </a:solidFill>
              </a:defRPr>
            </a:lvl3pPr>
            <a:lvl4pPr marL="0" indent="1371600" defTabSz="914400">
              <a:lnSpc>
                <a:spcPts val="7200"/>
              </a:lnSpc>
              <a:spcBef>
                <a:spcPts val="0"/>
              </a:spcBef>
              <a:buSzTx/>
              <a:buNone/>
              <a:defRPr sz="4800">
                <a:solidFill>
                  <a:srgbClr val="495965"/>
                </a:solidFill>
              </a:defRPr>
            </a:lvl4pPr>
            <a:lvl5pPr marL="0" indent="1828800" defTabSz="914400">
              <a:lnSpc>
                <a:spcPts val="7200"/>
              </a:lnSpc>
              <a:spcBef>
                <a:spcPts val="0"/>
              </a:spcBef>
              <a:buSzTx/>
              <a:buNone/>
              <a:defRPr sz="4800">
                <a:solidFill>
                  <a:srgbClr val="495965"/>
                </a:solidFill>
              </a:defRPr>
            </a:lvl5pPr>
          </a:lstStyle>
          <a:p>
            <a:r>
              <a:t>Body Level One</a:t>
            </a:r>
          </a:p>
          <a:p>
            <a:pPr lvl="1"/>
            <a:r>
              <a:t>Body Level Two</a:t>
            </a:r>
          </a:p>
          <a:p>
            <a:pPr lvl="2"/>
            <a:r>
              <a:t>Body Level Three</a:t>
            </a:r>
          </a:p>
          <a:p>
            <a:pPr lvl="3"/>
            <a:r>
              <a:t>Body Level Four</a:t>
            </a:r>
          </a:p>
          <a:p>
            <a:pPr lvl="4"/>
            <a:r>
              <a:t>Body Level Five</a:t>
            </a:r>
          </a:p>
        </p:txBody>
      </p:sp>
      <p:sp>
        <p:nvSpPr>
          <p:cNvPr id="13" name="Slide Number"/>
          <p:cNvSpPr>
            <a:spLocks noGrp="1"/>
          </p:cNvSpPr>
          <p:nvPr>
            <p:ph type="sldNum" sz="quarter" idx="2"/>
          </p:nvPr>
        </p:nvSpPr>
        <p:spPr>
          <a:xfrm>
            <a:off x="19906337" y="12808585"/>
            <a:ext cx="515264" cy="538480"/>
          </a:xfrm>
          <a:prstGeom prst="rect">
            <a:avLst/>
          </a:prstGeom>
        </p:spPr>
        <p:txBody>
          <a:bodyPr lIns="91439" tIns="91439" rIns="91439" bIns="91439" anchor="ctr"/>
          <a:lstStyle>
            <a:lvl1pPr algn="r" defTabSz="914400">
              <a:defRPr>
                <a:solidFill>
                  <a:srgbClr val="888888"/>
                </a:solidFill>
                <a:latin typeface="+mn-lt"/>
                <a:ea typeface="+mn-ea"/>
                <a:cs typeface="+mn-cs"/>
                <a:sym typeface="Calibri"/>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832620743"/>
      </p:ext>
    </p:extLst>
  </p:cSld>
  <p:clrMapOvr>
    <a:masterClrMapping/>
  </p:clrMapOvr>
  <p:transition xmlns:p14="http://schemas.microsoft.com/office/powerpoint/2010/mai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0" name="Title Text"/>
          <p:cNvSpPr>
            <a:spLocks noGrp="1"/>
          </p:cNvSpPr>
          <p:nvPr>
            <p:ph type="title"/>
          </p:nvPr>
        </p:nvSpPr>
        <p:spPr>
          <a:xfrm>
            <a:off x="1524000" y="1524000"/>
            <a:ext cx="21336000" cy="2438400"/>
          </a:xfrm>
          <a:prstGeom prst="rect">
            <a:avLst/>
          </a:prstGeom>
        </p:spPr>
        <p:txBody>
          <a:bodyPr lIns="91439" tIns="91439" rIns="91439" bIns="91439"/>
          <a:lstStyle>
            <a:lvl1pPr defTabSz="914400">
              <a:lnSpc>
                <a:spcPts val="16600"/>
              </a:lnSpc>
              <a:defRPr sz="9600">
                <a:solidFill>
                  <a:srgbClr val="2D4D5B"/>
                </a:solidFill>
              </a:defRPr>
            </a:lvl1pPr>
          </a:lstStyle>
          <a:p>
            <a:r>
              <a:t>Title Text</a:t>
            </a:r>
          </a:p>
        </p:txBody>
      </p:sp>
      <p:sp>
        <p:nvSpPr>
          <p:cNvPr id="21" name="Body Level One…"/>
          <p:cNvSpPr>
            <a:spLocks noGrp="1"/>
          </p:cNvSpPr>
          <p:nvPr>
            <p:ph type="body" idx="1"/>
          </p:nvPr>
        </p:nvSpPr>
        <p:spPr>
          <a:xfrm>
            <a:off x="1524000" y="3962399"/>
            <a:ext cx="21336000" cy="8227221"/>
          </a:xfrm>
          <a:prstGeom prst="rect">
            <a:avLst/>
          </a:prstGeom>
        </p:spPr>
        <p:txBody>
          <a:bodyPr lIns="91439" tIns="91439" rIns="91439" bIns="91439" anchor="b"/>
          <a:lstStyle>
            <a:lvl1pPr marL="914400" indent="-914400" defTabSz="914400">
              <a:lnSpc>
                <a:spcPct val="100000"/>
              </a:lnSpc>
              <a:spcBef>
                <a:spcPts val="2400"/>
              </a:spcBef>
              <a:buSzPct val="100000"/>
              <a:buFont typeface="Arial"/>
              <a:defRPr sz="7200"/>
            </a:lvl1pPr>
            <a:lvl2pPr marL="1828800" indent="-914400" defTabSz="914400">
              <a:lnSpc>
                <a:spcPct val="100000"/>
              </a:lnSpc>
              <a:spcBef>
                <a:spcPts val="2400"/>
              </a:spcBef>
              <a:buSzPct val="100000"/>
              <a:buFont typeface="Arial"/>
              <a:defRPr sz="7200"/>
            </a:lvl2pPr>
            <a:lvl3pPr marL="2743200" indent="-914400" defTabSz="914400">
              <a:lnSpc>
                <a:spcPct val="100000"/>
              </a:lnSpc>
              <a:spcBef>
                <a:spcPts val="2400"/>
              </a:spcBef>
              <a:buSzPct val="100000"/>
              <a:buFont typeface="Arial"/>
              <a:defRPr sz="7200"/>
            </a:lvl3pPr>
            <a:lvl4pPr marL="3657600" indent="-914400" defTabSz="914400">
              <a:lnSpc>
                <a:spcPct val="100000"/>
              </a:lnSpc>
              <a:spcBef>
                <a:spcPts val="2400"/>
              </a:spcBef>
              <a:buSzPct val="100000"/>
              <a:buFont typeface="Arial"/>
              <a:defRPr sz="7200"/>
            </a:lvl4pPr>
            <a:lvl5pPr marL="4572000" indent="-914400" defTabSz="914400">
              <a:lnSpc>
                <a:spcPct val="100000"/>
              </a:lnSpc>
              <a:spcBef>
                <a:spcPts val="2400"/>
              </a:spcBef>
              <a:buSzPct val="100000"/>
              <a:buFont typeface="Arial"/>
              <a:defRPr sz="7200"/>
            </a:lvl5pPr>
          </a:lstStyle>
          <a:p>
            <a:r>
              <a:t>Body Level One</a:t>
            </a:r>
          </a:p>
          <a:p>
            <a:pPr lvl="1"/>
            <a:r>
              <a:t>Body Level Two</a:t>
            </a:r>
          </a:p>
          <a:p>
            <a:pPr lvl="2"/>
            <a:r>
              <a:t>Body Level Three</a:t>
            </a:r>
          </a:p>
          <a:p>
            <a:pPr lvl="3"/>
            <a:r>
              <a:t>Body Level Four</a:t>
            </a:r>
          </a:p>
          <a:p>
            <a:pPr lvl="4"/>
            <a:r>
              <a:t>Body Level Five</a:t>
            </a:r>
          </a:p>
        </p:txBody>
      </p:sp>
      <p:sp>
        <p:nvSpPr>
          <p:cNvPr id="22" name="Slide Number"/>
          <p:cNvSpPr>
            <a:spLocks noGrp="1"/>
          </p:cNvSpPr>
          <p:nvPr>
            <p:ph type="sldNum" sz="quarter" idx="2"/>
          </p:nvPr>
        </p:nvSpPr>
        <p:spPr>
          <a:xfrm>
            <a:off x="19906337" y="12808585"/>
            <a:ext cx="515264" cy="538480"/>
          </a:xfrm>
          <a:prstGeom prst="rect">
            <a:avLst/>
          </a:prstGeom>
        </p:spPr>
        <p:txBody>
          <a:bodyPr lIns="91439" tIns="91439" rIns="91439" bIns="91439" anchor="ctr"/>
          <a:lstStyle>
            <a:lvl1pPr algn="r" defTabSz="914400">
              <a:defRPr>
                <a:solidFill>
                  <a:srgbClr val="888888"/>
                </a:solidFill>
                <a:latin typeface="+mn-lt"/>
                <a:ea typeface="+mn-ea"/>
                <a:cs typeface="+mn-cs"/>
                <a:sym typeface="Calibri"/>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84549511"/>
      </p:ext>
    </p:extLst>
  </p:cSld>
  <p:clrMapOvr>
    <a:masterClrMapping/>
  </p:clrMapOvr>
  <p:transition xmlns:p14="http://schemas.microsoft.com/office/powerpoint/2010/mai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8" name="Title Text"/>
          <p:cNvSpPr/>
          <p:nvPr/>
        </p:nvSpPr>
        <p:spPr>
          <a:xfrm>
            <a:off x="1524000" y="1524000"/>
            <a:ext cx="21336000" cy="2438400"/>
          </a:xfrm>
          <a:prstGeom prst="rect">
            <a:avLst/>
          </a:prstGeom>
          <a:ln w="25400">
            <a:miter lim="400000"/>
          </a:ln>
          <a:extLst>
            <a:ext uri="{C572A759-6A51-4108-AA02-DFA0A04FC94B}">
              <ma14:wrappingTextBoxFlag xmlns:ma14="http://schemas.microsoft.com/office/mac/drawingml/2011/main" val="1"/>
            </a:ext>
          </a:extLst>
        </p:spPr>
        <p:txBody>
          <a:bodyPr tIns="91439" bIns="91439" anchor="ctr">
            <a:normAutofit/>
          </a:bodyPr>
          <a:lstStyle>
            <a:lvl1pPr>
              <a:lnSpc>
                <a:spcPts val="16600"/>
              </a:lnSpc>
              <a:defRPr sz="9600">
                <a:solidFill>
                  <a:srgbClr val="2D4D5B"/>
                </a:solidFill>
                <a:latin typeface="Avenir Book"/>
                <a:ea typeface="Avenir Book"/>
                <a:cs typeface="Avenir Book"/>
                <a:sym typeface="Avenir Book"/>
              </a:defRPr>
            </a:lvl1pPr>
          </a:lstStyle>
          <a:p>
            <a:pPr defTabSz="914400"/>
            <a:r>
              <a:t>Title Text</a:t>
            </a:r>
          </a:p>
        </p:txBody>
      </p:sp>
      <p:sp>
        <p:nvSpPr>
          <p:cNvPr id="39" name="Body Level One…"/>
          <p:cNvSpPr/>
          <p:nvPr/>
        </p:nvSpPr>
        <p:spPr>
          <a:xfrm>
            <a:off x="1524000" y="3962399"/>
            <a:ext cx="10669786" cy="8227221"/>
          </a:xfrm>
          <a:prstGeom prst="rect">
            <a:avLst/>
          </a:prstGeom>
          <a:ln w="25400">
            <a:miter lim="400000"/>
          </a:ln>
          <a:extLst>
            <a:ext uri="{C572A759-6A51-4108-AA02-DFA0A04FC94B}">
              <ma14:wrappingTextBoxFlag xmlns:ma14="http://schemas.microsoft.com/office/mac/drawingml/2011/main" val="1"/>
            </a:ext>
          </a:extLst>
        </p:spPr>
        <p:txBody>
          <a:bodyPr tIns="91439" bIns="91439" anchor="b">
            <a:normAutofit/>
          </a:bodyPr>
          <a:lstStyle>
            <a:lvl1pPr marL="896111" indent="-896111" defTabSz="896111">
              <a:lnSpc>
                <a:spcPct val="100000"/>
              </a:lnSpc>
              <a:spcBef>
                <a:spcPts val="2300"/>
              </a:spcBef>
              <a:buSzPct val="100000"/>
              <a:buFont typeface="Arial"/>
              <a:buChar char="•"/>
              <a:defRPr sz="7056">
                <a:solidFill>
                  <a:srgbClr val="000000"/>
                </a:solidFill>
                <a:latin typeface="Avenir Book"/>
                <a:ea typeface="Avenir Book"/>
                <a:cs typeface="Avenir Book"/>
                <a:sym typeface="Avenir Book"/>
              </a:defRPr>
            </a:lvl1pPr>
            <a:lvl2pPr marL="1692655" indent="-896111" defTabSz="896111">
              <a:lnSpc>
                <a:spcPct val="100000"/>
              </a:lnSpc>
              <a:spcBef>
                <a:spcPts val="2300"/>
              </a:spcBef>
              <a:buSzPct val="100000"/>
              <a:buFont typeface="Arial"/>
              <a:buChar char="•"/>
              <a:defRPr sz="7056">
                <a:solidFill>
                  <a:srgbClr val="000000"/>
                </a:solidFill>
                <a:latin typeface="Avenir Book"/>
                <a:ea typeface="Avenir Book"/>
                <a:cs typeface="Avenir Book"/>
                <a:sym typeface="Avenir Book"/>
              </a:defRPr>
            </a:lvl2pPr>
            <a:lvl3pPr marL="2489200" indent="-896111" defTabSz="896111">
              <a:lnSpc>
                <a:spcPct val="100000"/>
              </a:lnSpc>
              <a:spcBef>
                <a:spcPts val="2300"/>
              </a:spcBef>
              <a:buSzPct val="100000"/>
              <a:buFont typeface="Arial"/>
              <a:buChar char="•"/>
              <a:defRPr sz="7056">
                <a:solidFill>
                  <a:srgbClr val="000000"/>
                </a:solidFill>
                <a:latin typeface="Avenir Book"/>
                <a:ea typeface="Avenir Book"/>
                <a:cs typeface="Avenir Book"/>
                <a:sym typeface="Avenir Book"/>
              </a:defRPr>
            </a:lvl3pPr>
            <a:lvl4pPr marL="3285744" indent="-896111" defTabSz="896111">
              <a:lnSpc>
                <a:spcPct val="100000"/>
              </a:lnSpc>
              <a:spcBef>
                <a:spcPts val="2300"/>
              </a:spcBef>
              <a:buSzPct val="100000"/>
              <a:buFont typeface="Arial"/>
              <a:buChar char="•"/>
              <a:defRPr sz="7056">
                <a:solidFill>
                  <a:srgbClr val="000000"/>
                </a:solidFill>
                <a:latin typeface="Avenir Book"/>
                <a:ea typeface="Avenir Book"/>
                <a:cs typeface="Avenir Book"/>
                <a:sym typeface="Avenir Book"/>
              </a:defRPr>
            </a:lvl4pPr>
            <a:lvl5pPr marL="4082288" indent="-896111" defTabSz="896111">
              <a:lnSpc>
                <a:spcPct val="100000"/>
              </a:lnSpc>
              <a:spcBef>
                <a:spcPts val="2300"/>
              </a:spcBef>
              <a:buSzPct val="100000"/>
              <a:buFont typeface="Arial"/>
              <a:buChar char="•"/>
              <a:defRPr sz="7056">
                <a:solidFill>
                  <a:srgbClr val="000000"/>
                </a:solidFill>
                <a:latin typeface="Avenir Book"/>
                <a:ea typeface="Avenir Book"/>
                <a:cs typeface="Avenir Book"/>
                <a:sym typeface="Avenir Book"/>
              </a:defRPr>
            </a:lvl5pPr>
          </a:lstStyle>
          <a:p>
            <a:r>
              <a:t>Body Level One</a:t>
            </a:r>
          </a:p>
          <a:p>
            <a:pPr lvl="1"/>
            <a:r>
              <a:t>Body Level Two</a:t>
            </a:r>
          </a:p>
          <a:p>
            <a:pPr lvl="2"/>
            <a:r>
              <a:t>Body Level Three</a:t>
            </a:r>
          </a:p>
          <a:p>
            <a:pPr lvl="3"/>
            <a:r>
              <a:t>Body Level Four</a:t>
            </a:r>
          </a:p>
          <a:p>
            <a:pPr lvl="4"/>
            <a:r>
              <a:t>Body Level Five</a:t>
            </a:r>
          </a:p>
        </p:txBody>
      </p:sp>
      <p:sp>
        <p:nvSpPr>
          <p:cNvPr id="40" name="Slide Number"/>
          <p:cNvSpPr>
            <a:spLocks noGrp="1"/>
          </p:cNvSpPr>
          <p:nvPr>
            <p:ph type="sldNum" sz="quarter" idx="2"/>
          </p:nvPr>
        </p:nvSpPr>
        <p:spPr>
          <a:xfrm>
            <a:off x="19906337" y="12808585"/>
            <a:ext cx="515264" cy="538480"/>
          </a:xfrm>
          <a:prstGeom prst="rect">
            <a:avLst/>
          </a:prstGeom>
        </p:spPr>
        <p:txBody>
          <a:bodyPr lIns="91439" tIns="91439" rIns="91439" bIns="91439" anchor="ctr"/>
          <a:lstStyle>
            <a:lvl1pPr algn="r" defTabSz="914400">
              <a:defRPr>
                <a:solidFill>
                  <a:srgbClr val="888888"/>
                </a:solidFill>
                <a:latin typeface="+mn-lt"/>
                <a:ea typeface="+mn-ea"/>
                <a:cs typeface="+mn-cs"/>
                <a:sym typeface="Calibri"/>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795615931"/>
      </p:ext>
    </p:extLst>
  </p:cSld>
  <p:clrMapOvr>
    <a:masterClrMapping/>
  </p:clrMapOvr>
  <p:transition xmlns:p14="http://schemas.microsoft.com/office/powerpoint/2010/mai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7" name="Body Level One…"/>
          <p:cNvSpPr>
            <a:spLocks noGrp="1"/>
          </p:cNvSpPr>
          <p:nvPr>
            <p:ph type="body" sz="quarter" idx="1"/>
          </p:nvPr>
        </p:nvSpPr>
        <p:spPr>
          <a:xfrm>
            <a:off x="3048000" y="3981054"/>
            <a:ext cx="8080376" cy="8175030"/>
          </a:xfrm>
          <a:prstGeom prst="rect">
            <a:avLst/>
          </a:prstGeom>
        </p:spPr>
        <p:txBody>
          <a:bodyPr lIns="91439" tIns="91439" rIns="91439" bIns="91439" anchor="b"/>
          <a:lstStyle>
            <a:lvl1pPr marL="0" indent="0" defTabSz="914400">
              <a:lnSpc>
                <a:spcPts val="7200"/>
              </a:lnSpc>
              <a:spcBef>
                <a:spcPts val="0"/>
              </a:spcBef>
              <a:buSzTx/>
              <a:buNone/>
              <a:defRPr sz="4800">
                <a:solidFill>
                  <a:srgbClr val="495965"/>
                </a:solidFill>
              </a:defRPr>
            </a:lvl1pPr>
            <a:lvl2pPr marL="0" indent="457200" defTabSz="914400">
              <a:lnSpc>
                <a:spcPts val="7200"/>
              </a:lnSpc>
              <a:spcBef>
                <a:spcPts val="0"/>
              </a:spcBef>
              <a:buSzTx/>
              <a:buNone/>
              <a:defRPr sz="4800">
                <a:solidFill>
                  <a:srgbClr val="495965"/>
                </a:solidFill>
              </a:defRPr>
            </a:lvl2pPr>
            <a:lvl3pPr marL="0" indent="914400" defTabSz="914400">
              <a:lnSpc>
                <a:spcPts val="7200"/>
              </a:lnSpc>
              <a:spcBef>
                <a:spcPts val="0"/>
              </a:spcBef>
              <a:buSzTx/>
              <a:buNone/>
              <a:defRPr sz="4800">
                <a:solidFill>
                  <a:srgbClr val="495965"/>
                </a:solidFill>
              </a:defRPr>
            </a:lvl3pPr>
            <a:lvl4pPr marL="0" indent="1371600" defTabSz="914400">
              <a:lnSpc>
                <a:spcPts val="7200"/>
              </a:lnSpc>
              <a:spcBef>
                <a:spcPts val="0"/>
              </a:spcBef>
              <a:buSzTx/>
              <a:buNone/>
              <a:defRPr sz="4800">
                <a:solidFill>
                  <a:srgbClr val="495965"/>
                </a:solidFill>
              </a:defRPr>
            </a:lvl4pPr>
            <a:lvl5pPr marL="0" indent="1828800" defTabSz="914400">
              <a:lnSpc>
                <a:spcPts val="7200"/>
              </a:lnSpc>
              <a:spcBef>
                <a:spcPts val="0"/>
              </a:spcBef>
              <a:buSzTx/>
              <a:buNone/>
              <a:defRPr sz="4800">
                <a:solidFill>
                  <a:srgbClr val="495965"/>
                </a:solidFill>
              </a:defRPr>
            </a:lvl5pPr>
          </a:lstStyle>
          <a:p>
            <a:r>
              <a:t>Body Level One</a:t>
            </a:r>
          </a:p>
          <a:p>
            <a:pPr lvl="1"/>
            <a:r>
              <a:t>Body Level Two</a:t>
            </a:r>
          </a:p>
          <a:p>
            <a:pPr lvl="2"/>
            <a:r>
              <a:t>Body Level Three</a:t>
            </a:r>
          </a:p>
          <a:p>
            <a:pPr lvl="3"/>
            <a:r>
              <a:t>Body Level Four</a:t>
            </a:r>
          </a:p>
          <a:p>
            <a:pPr lvl="4"/>
            <a:r>
              <a:t>Body Level Five</a:t>
            </a:r>
          </a:p>
        </p:txBody>
      </p:sp>
      <p:sp>
        <p:nvSpPr>
          <p:cNvPr id="48" name="Text Placeholder 4"/>
          <p:cNvSpPr>
            <a:spLocks noGrp="1"/>
          </p:cNvSpPr>
          <p:nvPr>
            <p:ph type="body" sz="quarter" idx="13"/>
          </p:nvPr>
        </p:nvSpPr>
        <p:spPr>
          <a:xfrm>
            <a:off x="12338050" y="4340225"/>
            <a:ext cx="8083550" cy="1279525"/>
          </a:xfrm>
          <a:prstGeom prst="rect">
            <a:avLst/>
          </a:prstGeom>
          <a:ln w="12700"/>
        </p:spPr>
        <p:txBody>
          <a:bodyPr lIns="91439" tIns="91439" rIns="91439" bIns="91439" anchor="b"/>
          <a:lstStyle/>
          <a:p>
            <a:pPr marL="0" indent="0" defTabSz="914400">
              <a:lnSpc>
                <a:spcPct val="100000"/>
              </a:lnSpc>
              <a:spcBef>
                <a:spcPts val="1100"/>
              </a:spcBef>
              <a:buSzTx/>
              <a:buNone/>
              <a:defRPr sz="4800">
                <a:solidFill>
                  <a:srgbClr val="495965"/>
                </a:solidFill>
              </a:defRPr>
            </a:pPr>
            <a:endParaRPr/>
          </a:p>
        </p:txBody>
      </p:sp>
      <p:sp>
        <p:nvSpPr>
          <p:cNvPr id="49" name="Title Text"/>
          <p:cNvSpPr/>
          <p:nvPr/>
        </p:nvSpPr>
        <p:spPr>
          <a:xfrm>
            <a:off x="1651000" y="1651000"/>
            <a:ext cx="21336000" cy="2438400"/>
          </a:xfrm>
          <a:prstGeom prst="rect">
            <a:avLst/>
          </a:prstGeom>
          <a:ln w="25400">
            <a:miter lim="400000"/>
          </a:ln>
          <a:extLst>
            <a:ext uri="{C572A759-6A51-4108-AA02-DFA0A04FC94B}">
              <ma14:wrappingTextBoxFlag xmlns:ma14="http://schemas.microsoft.com/office/mac/drawingml/2011/main" val="1"/>
            </a:ext>
          </a:extLst>
        </p:spPr>
        <p:txBody>
          <a:bodyPr tIns="91439" bIns="91439" anchor="ctr">
            <a:normAutofit/>
          </a:bodyPr>
          <a:lstStyle>
            <a:lvl1pPr>
              <a:lnSpc>
                <a:spcPts val="16600"/>
              </a:lnSpc>
              <a:defRPr sz="9600">
                <a:solidFill>
                  <a:srgbClr val="2D4D5B"/>
                </a:solidFill>
                <a:latin typeface="Avenir Book"/>
                <a:ea typeface="Avenir Book"/>
                <a:cs typeface="Avenir Book"/>
                <a:sym typeface="Avenir Book"/>
              </a:defRPr>
            </a:lvl1pPr>
          </a:lstStyle>
          <a:p>
            <a:pPr defTabSz="914400"/>
            <a:r>
              <a:t>Title Text</a:t>
            </a:r>
          </a:p>
        </p:txBody>
      </p:sp>
      <p:sp>
        <p:nvSpPr>
          <p:cNvPr id="50" name="Slide Number"/>
          <p:cNvSpPr>
            <a:spLocks noGrp="1"/>
          </p:cNvSpPr>
          <p:nvPr>
            <p:ph type="sldNum" sz="quarter" idx="2"/>
          </p:nvPr>
        </p:nvSpPr>
        <p:spPr>
          <a:xfrm>
            <a:off x="19906337" y="12808585"/>
            <a:ext cx="515264" cy="538480"/>
          </a:xfrm>
          <a:prstGeom prst="rect">
            <a:avLst/>
          </a:prstGeom>
        </p:spPr>
        <p:txBody>
          <a:bodyPr lIns="91439" tIns="91439" rIns="91439" bIns="91439" anchor="ctr"/>
          <a:lstStyle>
            <a:lvl1pPr algn="r" defTabSz="914400">
              <a:defRPr>
                <a:solidFill>
                  <a:srgbClr val="888888"/>
                </a:solidFill>
                <a:latin typeface="+mn-lt"/>
                <a:ea typeface="+mn-ea"/>
                <a:cs typeface="+mn-cs"/>
                <a:sym typeface="Calibri"/>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540615403"/>
      </p:ext>
    </p:extLst>
  </p:cSld>
  <p:clrMapOvr>
    <a:masterClrMapping/>
  </p:clrMapOvr>
  <p:transition xmlns:p14="http://schemas.microsoft.com/office/powerpoint/2010/mai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7" name="Title Text"/>
          <p:cNvSpPr/>
          <p:nvPr/>
        </p:nvSpPr>
        <p:spPr>
          <a:xfrm>
            <a:off x="1651000" y="1651000"/>
            <a:ext cx="21336000" cy="2438400"/>
          </a:xfrm>
          <a:prstGeom prst="rect">
            <a:avLst/>
          </a:prstGeom>
          <a:ln w="25400">
            <a:miter lim="400000"/>
          </a:ln>
          <a:extLst>
            <a:ext uri="{C572A759-6A51-4108-AA02-DFA0A04FC94B}">
              <ma14:wrappingTextBoxFlag xmlns:ma14="http://schemas.microsoft.com/office/mac/drawingml/2011/main" val="1"/>
            </a:ext>
          </a:extLst>
        </p:spPr>
        <p:txBody>
          <a:bodyPr tIns="91439" bIns="91439" anchor="ctr">
            <a:normAutofit/>
          </a:bodyPr>
          <a:lstStyle>
            <a:lvl1pPr>
              <a:lnSpc>
                <a:spcPts val="16600"/>
              </a:lnSpc>
              <a:defRPr sz="9600">
                <a:solidFill>
                  <a:srgbClr val="2D4D5B"/>
                </a:solidFill>
                <a:latin typeface="Avenir Book"/>
                <a:ea typeface="Avenir Book"/>
                <a:cs typeface="Avenir Book"/>
                <a:sym typeface="Avenir Book"/>
              </a:defRPr>
            </a:lvl1pPr>
          </a:lstStyle>
          <a:p>
            <a:pPr defTabSz="914400"/>
            <a:r>
              <a:t>Title Text</a:t>
            </a:r>
          </a:p>
        </p:txBody>
      </p:sp>
      <p:sp>
        <p:nvSpPr>
          <p:cNvPr id="58" name="Slide Number"/>
          <p:cNvSpPr>
            <a:spLocks noGrp="1"/>
          </p:cNvSpPr>
          <p:nvPr>
            <p:ph type="sldNum" sz="quarter" idx="2"/>
          </p:nvPr>
        </p:nvSpPr>
        <p:spPr>
          <a:xfrm>
            <a:off x="19906337" y="12808585"/>
            <a:ext cx="515264" cy="538480"/>
          </a:xfrm>
          <a:prstGeom prst="rect">
            <a:avLst/>
          </a:prstGeom>
        </p:spPr>
        <p:txBody>
          <a:bodyPr lIns="91439" tIns="91439" rIns="91439" bIns="91439" anchor="ctr"/>
          <a:lstStyle>
            <a:lvl1pPr algn="r" defTabSz="914400">
              <a:defRPr>
                <a:solidFill>
                  <a:srgbClr val="888888"/>
                </a:solidFill>
                <a:latin typeface="+mn-lt"/>
                <a:ea typeface="+mn-ea"/>
                <a:cs typeface="+mn-cs"/>
                <a:sym typeface="Calibri"/>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77122583"/>
      </p:ext>
    </p:extLst>
  </p:cSld>
  <p:clrMapOvr>
    <a:masterClrMapping/>
  </p:clrMapOvr>
  <p:transition xmlns:p14="http://schemas.microsoft.com/office/powerpoint/2010/mai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5" name="Slide Number"/>
          <p:cNvSpPr>
            <a:spLocks noGrp="1"/>
          </p:cNvSpPr>
          <p:nvPr>
            <p:ph type="sldNum" sz="quarter" idx="2"/>
          </p:nvPr>
        </p:nvSpPr>
        <p:spPr>
          <a:xfrm>
            <a:off x="19906337" y="12808585"/>
            <a:ext cx="515264" cy="538480"/>
          </a:xfrm>
          <a:prstGeom prst="rect">
            <a:avLst/>
          </a:prstGeom>
        </p:spPr>
        <p:txBody>
          <a:bodyPr lIns="91439" tIns="91439" rIns="91439" bIns="91439" anchor="ctr"/>
          <a:lstStyle>
            <a:lvl1pPr algn="r" defTabSz="914400">
              <a:defRPr>
                <a:solidFill>
                  <a:srgbClr val="888888"/>
                </a:solidFill>
                <a:latin typeface="+mn-lt"/>
                <a:ea typeface="+mn-ea"/>
                <a:cs typeface="+mn-cs"/>
                <a:sym typeface="Calibri"/>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940083203"/>
      </p:ext>
    </p:extLst>
  </p:cSld>
  <p:clrMapOvr>
    <a:masterClrMapping/>
  </p:clrMapOvr>
  <p:transition xmlns:p14="http://schemas.microsoft.com/office/powerpoint/2010/mai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2" name="Title Text"/>
          <p:cNvSpPr>
            <a:spLocks noGrp="1"/>
          </p:cNvSpPr>
          <p:nvPr>
            <p:ph type="title"/>
          </p:nvPr>
        </p:nvSpPr>
        <p:spPr>
          <a:xfrm>
            <a:off x="3962400" y="546100"/>
            <a:ext cx="6016627" cy="2324100"/>
          </a:xfrm>
          <a:prstGeom prst="rect">
            <a:avLst/>
          </a:prstGeom>
        </p:spPr>
        <p:txBody>
          <a:bodyPr lIns="91439" tIns="91439" rIns="91439" bIns="91439" anchor="b"/>
          <a:lstStyle>
            <a:lvl1pPr defTabSz="914400">
              <a:defRPr sz="4800">
                <a:latin typeface="Avenir Heavy"/>
                <a:ea typeface="Avenir Heavy"/>
                <a:cs typeface="Avenir Heavy"/>
                <a:sym typeface="Avenir Heavy"/>
              </a:defRPr>
            </a:lvl1pPr>
          </a:lstStyle>
          <a:p>
            <a:r>
              <a:t>Title Text</a:t>
            </a:r>
          </a:p>
        </p:txBody>
      </p:sp>
      <p:sp>
        <p:nvSpPr>
          <p:cNvPr id="73" name="Text Placeholder 3"/>
          <p:cNvSpPr>
            <a:spLocks noGrp="1"/>
          </p:cNvSpPr>
          <p:nvPr>
            <p:ph type="body" sz="quarter" idx="13"/>
          </p:nvPr>
        </p:nvSpPr>
        <p:spPr>
          <a:xfrm>
            <a:off x="3962399" y="2870200"/>
            <a:ext cx="6016628" cy="9382126"/>
          </a:xfrm>
          <a:prstGeom prst="rect">
            <a:avLst/>
          </a:prstGeom>
          <a:ln w="12700"/>
        </p:spPr>
        <p:txBody>
          <a:bodyPr lIns="91439" tIns="91439" rIns="91439" bIns="91439" anchor="t"/>
          <a:lstStyle/>
          <a:p>
            <a:pPr marL="0" indent="0" defTabSz="914400">
              <a:lnSpc>
                <a:spcPct val="100000"/>
              </a:lnSpc>
              <a:spcBef>
                <a:spcPts val="600"/>
              </a:spcBef>
              <a:buSzTx/>
              <a:buNone/>
              <a:defRPr sz="2800">
                <a:latin typeface="+mn-lt"/>
                <a:ea typeface="+mn-ea"/>
                <a:cs typeface="+mn-cs"/>
                <a:sym typeface="Calibri"/>
              </a:defRPr>
            </a:pPr>
            <a:endParaRPr/>
          </a:p>
        </p:txBody>
      </p:sp>
      <p:sp>
        <p:nvSpPr>
          <p:cNvPr id="74" name="Body Level One…"/>
          <p:cNvSpPr/>
          <p:nvPr/>
        </p:nvSpPr>
        <p:spPr>
          <a:xfrm>
            <a:off x="12195175" y="1526379"/>
            <a:ext cx="10664825" cy="10663241"/>
          </a:xfrm>
          <a:prstGeom prst="rect">
            <a:avLst/>
          </a:prstGeom>
          <a:ln w="25400">
            <a:miter lim="400000"/>
          </a:ln>
          <a:extLst>
            <a:ext uri="{C572A759-6A51-4108-AA02-DFA0A04FC94B}">
              <ma14:wrappingTextBoxFlag xmlns:ma14="http://schemas.microsoft.com/office/mac/drawingml/2011/main" val="1"/>
            </a:ext>
          </a:extLst>
        </p:spPr>
        <p:txBody>
          <a:bodyPr tIns="91439" bIns="91439" anchor="b">
            <a:normAutofit/>
          </a:bodyPr>
          <a:lstStyle>
            <a:lvl1pPr marL="914400" indent="-914400">
              <a:lnSpc>
                <a:spcPct val="100000"/>
              </a:lnSpc>
              <a:spcBef>
                <a:spcPts val="2400"/>
              </a:spcBef>
              <a:buSzPct val="100000"/>
              <a:buFont typeface="Arial"/>
              <a:buChar char="•"/>
              <a:defRPr>
                <a:solidFill>
                  <a:srgbClr val="000000"/>
                </a:solidFill>
                <a:latin typeface="Avenir Book"/>
                <a:ea typeface="Avenir Book"/>
                <a:cs typeface="Avenir Book"/>
                <a:sym typeface="Avenir Book"/>
              </a:defRPr>
            </a:lvl1pPr>
            <a:lvl2pPr marL="1828800" indent="-914400">
              <a:lnSpc>
                <a:spcPct val="100000"/>
              </a:lnSpc>
              <a:spcBef>
                <a:spcPts val="2400"/>
              </a:spcBef>
              <a:buSzPct val="100000"/>
              <a:buFont typeface="Arial"/>
              <a:buChar char="•"/>
              <a:defRPr>
                <a:solidFill>
                  <a:srgbClr val="000000"/>
                </a:solidFill>
                <a:latin typeface="Avenir Book"/>
                <a:ea typeface="Avenir Book"/>
                <a:cs typeface="Avenir Book"/>
                <a:sym typeface="Avenir Book"/>
              </a:defRPr>
            </a:lvl2pPr>
            <a:lvl3pPr marL="2743200" indent="-914400">
              <a:lnSpc>
                <a:spcPct val="100000"/>
              </a:lnSpc>
              <a:spcBef>
                <a:spcPts val="2400"/>
              </a:spcBef>
              <a:buSzPct val="100000"/>
              <a:buFont typeface="Arial"/>
              <a:buChar char="•"/>
              <a:defRPr>
                <a:solidFill>
                  <a:srgbClr val="000000"/>
                </a:solidFill>
                <a:latin typeface="Avenir Book"/>
                <a:ea typeface="Avenir Book"/>
                <a:cs typeface="Avenir Book"/>
                <a:sym typeface="Avenir Book"/>
              </a:defRPr>
            </a:lvl3pPr>
            <a:lvl4pPr marL="3657600" indent="-914400">
              <a:lnSpc>
                <a:spcPct val="100000"/>
              </a:lnSpc>
              <a:spcBef>
                <a:spcPts val="2400"/>
              </a:spcBef>
              <a:buSzPct val="100000"/>
              <a:buFont typeface="Arial"/>
              <a:buChar char="•"/>
              <a:defRPr>
                <a:solidFill>
                  <a:srgbClr val="000000"/>
                </a:solidFill>
                <a:latin typeface="Avenir Book"/>
                <a:ea typeface="Avenir Book"/>
                <a:cs typeface="Avenir Book"/>
                <a:sym typeface="Avenir Book"/>
              </a:defRPr>
            </a:lvl4pPr>
            <a:lvl5pPr marL="4572000" indent="-914400">
              <a:lnSpc>
                <a:spcPct val="100000"/>
              </a:lnSpc>
              <a:spcBef>
                <a:spcPts val="2400"/>
              </a:spcBef>
              <a:buSzPct val="100000"/>
              <a:buFont typeface="Arial"/>
              <a:buChar char="•"/>
              <a:defRPr>
                <a:solidFill>
                  <a:srgbClr val="000000"/>
                </a:solidFill>
                <a:latin typeface="Avenir Book"/>
                <a:ea typeface="Avenir Book"/>
                <a:cs typeface="Avenir Book"/>
                <a:sym typeface="Avenir Book"/>
              </a:defRPr>
            </a:lvl5pPr>
          </a:lstStyle>
          <a:p>
            <a:pPr defTabSz="914400"/>
            <a:r>
              <a:rPr sz="7200"/>
              <a:t>Body Level One</a:t>
            </a:r>
          </a:p>
          <a:p>
            <a:pPr lvl="1" defTabSz="914400"/>
            <a:r>
              <a:rPr sz="7200"/>
              <a:t>Body Level Two</a:t>
            </a:r>
          </a:p>
          <a:p>
            <a:pPr lvl="2" defTabSz="914400"/>
            <a:r>
              <a:rPr sz="7200"/>
              <a:t>Body Level Three</a:t>
            </a:r>
          </a:p>
          <a:p>
            <a:pPr lvl="3" defTabSz="914400"/>
            <a:r>
              <a:rPr sz="7200"/>
              <a:t>Body Level Four</a:t>
            </a:r>
          </a:p>
          <a:p>
            <a:pPr lvl="4" defTabSz="914400"/>
            <a:r>
              <a:rPr sz="7200"/>
              <a:t>Body Level Five</a:t>
            </a:r>
          </a:p>
        </p:txBody>
      </p:sp>
      <p:sp>
        <p:nvSpPr>
          <p:cNvPr id="75" name="Slide Number"/>
          <p:cNvSpPr>
            <a:spLocks noGrp="1"/>
          </p:cNvSpPr>
          <p:nvPr>
            <p:ph type="sldNum" sz="quarter" idx="2"/>
          </p:nvPr>
        </p:nvSpPr>
        <p:spPr>
          <a:xfrm>
            <a:off x="19906337" y="12808585"/>
            <a:ext cx="515264" cy="538480"/>
          </a:xfrm>
          <a:prstGeom prst="rect">
            <a:avLst/>
          </a:prstGeom>
        </p:spPr>
        <p:txBody>
          <a:bodyPr lIns="91439" tIns="91439" rIns="91439" bIns="91439" anchor="ctr"/>
          <a:lstStyle>
            <a:lvl1pPr algn="r" defTabSz="914400">
              <a:defRPr>
                <a:solidFill>
                  <a:srgbClr val="888888"/>
                </a:solidFill>
                <a:latin typeface="+mn-lt"/>
                <a:ea typeface="+mn-ea"/>
                <a:cs typeface="+mn-cs"/>
                <a:sym typeface="Calibri"/>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241298555"/>
      </p:ext>
    </p:extLst>
  </p:cSld>
  <p:clrMapOvr>
    <a:masterClrMapping/>
  </p:clrMapOvr>
  <p:transition xmlns:p14="http://schemas.microsoft.com/office/powerpoint/2010/main" spd="med"/>
</p:sldLayout>
</file>

<file path=ppt/slideLayouts/slideLayout103.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56" name="Shape 56"/>
          <p:cNvSpPr>
            <a:spLocks noGrp="1"/>
          </p:cNvSpPr>
          <p:nvPr>
            <p:ph type="title"/>
          </p:nvPr>
        </p:nvSpPr>
        <p:spPr>
          <a:prstGeom prst="rect">
            <a:avLst/>
          </a:prstGeom>
        </p:spPr>
        <p:txBody>
          <a:bodyPr/>
          <a:lstStyle/>
          <a:p>
            <a:r>
              <a:t>Title Text</a:t>
            </a:r>
          </a:p>
        </p:txBody>
      </p:sp>
      <p:sp>
        <p:nvSpPr>
          <p:cNvPr id="57" name="Shape 57"/>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58" name="Shape 58"/>
          <p:cNvSpPr>
            <a:spLocks noGrp="1"/>
          </p:cNvSpPr>
          <p:nvPr>
            <p:ph type="sldNum" sz="quarter" idx="2"/>
          </p:nvPr>
        </p:nvSpPr>
        <p:spPr>
          <a:prstGeom prst="rect">
            <a:avLst/>
          </a:prstGeom>
        </p:spPr>
        <p:txBody>
          <a:bodyPr/>
          <a:lstStyle/>
          <a:p>
            <a:fld id="{86CB4B4D-7CA3-9044-876B-883B54F8677D}" type="slidenum">
              <a:rPr>
                <a:latin typeface="Helvetica Light"/>
                <a:ea typeface="Helvetica Light"/>
                <a:cs typeface="Helvetica Light"/>
              </a:rPr>
              <a:pPr/>
              <a:t>‹#›</a:t>
            </a:fld>
            <a:endParaRPr>
              <a:latin typeface="Helvetica Light"/>
              <a:ea typeface="Helvetica Light"/>
              <a:cs typeface="Helvetica Light"/>
            </a:endParaRPr>
          </a:p>
        </p:txBody>
      </p:sp>
    </p:spTree>
    <p:extLst>
      <p:ext uri="{BB962C8B-B14F-4D97-AF65-F5344CB8AC3E}">
        <p14:creationId xmlns:p14="http://schemas.microsoft.com/office/powerpoint/2010/main" val="4078895808"/>
      </p:ext>
    </p:extLst>
  </p:cSld>
  <p:clrMapOvr>
    <a:masterClrMapping/>
  </p:clrMapOvr>
  <p:transition xmlns:p14="http://schemas.microsoft.com/office/powerpoint/2010/main" spd="med"/>
</p:sldLayout>
</file>

<file path=ppt/slideLayouts/slideLayout1030.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2" name="Title Text"/>
          <p:cNvSpPr>
            <a:spLocks noGrp="1"/>
          </p:cNvSpPr>
          <p:nvPr>
            <p:ph type="title"/>
          </p:nvPr>
        </p:nvSpPr>
        <p:spPr>
          <a:xfrm>
            <a:off x="6632576" y="9601200"/>
            <a:ext cx="10972801" cy="1133476"/>
          </a:xfrm>
          <a:prstGeom prst="rect">
            <a:avLst/>
          </a:prstGeom>
        </p:spPr>
        <p:txBody>
          <a:bodyPr lIns="91439" tIns="91439" rIns="91439" bIns="91439" anchor="b"/>
          <a:lstStyle>
            <a:lvl1pPr defTabSz="914400">
              <a:defRPr sz="4000" b="1">
                <a:latin typeface="+mn-lt"/>
                <a:ea typeface="+mn-ea"/>
                <a:cs typeface="+mn-cs"/>
                <a:sym typeface="Calibri"/>
              </a:defRPr>
            </a:lvl1pPr>
          </a:lstStyle>
          <a:p>
            <a:r>
              <a:t>Title Text</a:t>
            </a:r>
          </a:p>
        </p:txBody>
      </p:sp>
      <p:sp>
        <p:nvSpPr>
          <p:cNvPr id="83" name="Picture Placeholder 2"/>
          <p:cNvSpPr>
            <a:spLocks noGrp="1"/>
          </p:cNvSpPr>
          <p:nvPr>
            <p:ph type="pic" sz="half" idx="13"/>
          </p:nvPr>
        </p:nvSpPr>
        <p:spPr>
          <a:xfrm>
            <a:off x="6632576" y="1225550"/>
            <a:ext cx="10972801" cy="8229600"/>
          </a:xfrm>
          <a:prstGeom prst="rect">
            <a:avLst/>
          </a:prstGeom>
          <a:ln w="12700"/>
        </p:spPr>
        <p:txBody>
          <a:bodyPr lIns="91439" tIns="45719" rIns="91439" bIns="45719" anchor="t">
            <a:noAutofit/>
          </a:bodyPr>
          <a:lstStyle/>
          <a:p>
            <a:endParaRPr/>
          </a:p>
        </p:txBody>
      </p:sp>
      <p:sp>
        <p:nvSpPr>
          <p:cNvPr id="84" name="Body Level One…"/>
          <p:cNvSpPr>
            <a:spLocks noGrp="1"/>
          </p:cNvSpPr>
          <p:nvPr>
            <p:ph type="body" sz="quarter" idx="1"/>
          </p:nvPr>
        </p:nvSpPr>
        <p:spPr>
          <a:xfrm>
            <a:off x="6632576" y="10734675"/>
            <a:ext cx="10972801" cy="1609725"/>
          </a:xfrm>
          <a:prstGeom prst="rect">
            <a:avLst/>
          </a:prstGeom>
        </p:spPr>
        <p:txBody>
          <a:bodyPr lIns="91439" tIns="91439" rIns="91439" bIns="91439" anchor="t"/>
          <a:lstStyle>
            <a:lvl1pPr marL="0" indent="0" defTabSz="914400">
              <a:lnSpc>
                <a:spcPct val="100000"/>
              </a:lnSpc>
              <a:spcBef>
                <a:spcPts val="600"/>
              </a:spcBef>
              <a:buSzTx/>
              <a:buNone/>
              <a:defRPr sz="2800">
                <a:latin typeface="+mn-lt"/>
                <a:ea typeface="+mn-ea"/>
                <a:cs typeface="+mn-cs"/>
                <a:sym typeface="Calibri"/>
              </a:defRPr>
            </a:lvl1pPr>
            <a:lvl2pPr marL="0" indent="457200" defTabSz="914400">
              <a:lnSpc>
                <a:spcPct val="100000"/>
              </a:lnSpc>
              <a:spcBef>
                <a:spcPts val="600"/>
              </a:spcBef>
              <a:buSzTx/>
              <a:buNone/>
              <a:defRPr sz="2800">
                <a:latin typeface="+mn-lt"/>
                <a:ea typeface="+mn-ea"/>
                <a:cs typeface="+mn-cs"/>
                <a:sym typeface="Calibri"/>
              </a:defRPr>
            </a:lvl2pPr>
            <a:lvl3pPr marL="0" indent="914400" defTabSz="914400">
              <a:lnSpc>
                <a:spcPct val="100000"/>
              </a:lnSpc>
              <a:spcBef>
                <a:spcPts val="600"/>
              </a:spcBef>
              <a:buSzTx/>
              <a:buNone/>
              <a:defRPr sz="2800">
                <a:latin typeface="+mn-lt"/>
                <a:ea typeface="+mn-ea"/>
                <a:cs typeface="+mn-cs"/>
                <a:sym typeface="Calibri"/>
              </a:defRPr>
            </a:lvl3pPr>
            <a:lvl4pPr marL="0" indent="1371600" defTabSz="914400">
              <a:lnSpc>
                <a:spcPct val="100000"/>
              </a:lnSpc>
              <a:spcBef>
                <a:spcPts val="600"/>
              </a:spcBef>
              <a:buSzTx/>
              <a:buNone/>
              <a:defRPr sz="2800">
                <a:latin typeface="+mn-lt"/>
                <a:ea typeface="+mn-ea"/>
                <a:cs typeface="+mn-cs"/>
                <a:sym typeface="Calibri"/>
              </a:defRPr>
            </a:lvl4pPr>
            <a:lvl5pPr marL="0" indent="1828800" defTabSz="914400">
              <a:lnSpc>
                <a:spcPct val="100000"/>
              </a:lnSpc>
              <a:spcBef>
                <a:spcPts val="600"/>
              </a:spcBef>
              <a:buSzTx/>
              <a:buNone/>
              <a:defRPr sz="2800">
                <a:latin typeface="+mn-lt"/>
                <a:ea typeface="+mn-ea"/>
                <a:cs typeface="+mn-cs"/>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85" name="Slide Number"/>
          <p:cNvSpPr>
            <a:spLocks noGrp="1"/>
          </p:cNvSpPr>
          <p:nvPr>
            <p:ph type="sldNum" sz="quarter" idx="2"/>
          </p:nvPr>
        </p:nvSpPr>
        <p:spPr>
          <a:xfrm>
            <a:off x="19906337" y="12808585"/>
            <a:ext cx="515264" cy="538480"/>
          </a:xfrm>
          <a:prstGeom prst="rect">
            <a:avLst/>
          </a:prstGeom>
        </p:spPr>
        <p:txBody>
          <a:bodyPr lIns="91439" tIns="91439" rIns="91439" bIns="91439" anchor="ctr"/>
          <a:lstStyle>
            <a:lvl1pPr algn="r" defTabSz="914400">
              <a:defRPr>
                <a:solidFill>
                  <a:srgbClr val="888888"/>
                </a:solidFill>
                <a:latin typeface="+mn-lt"/>
                <a:ea typeface="+mn-ea"/>
                <a:cs typeface="+mn-cs"/>
                <a:sym typeface="Calibri"/>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571280001"/>
      </p:ext>
    </p:extLst>
  </p:cSld>
  <p:clrMapOvr>
    <a:masterClrMapping/>
  </p:clrMapOvr>
  <p:transition xmlns:p14="http://schemas.microsoft.com/office/powerpoint/2010/mai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92" name="Title Text"/>
          <p:cNvSpPr>
            <a:spLocks noGrp="1"/>
          </p:cNvSpPr>
          <p:nvPr>
            <p:ph type="title"/>
          </p:nvPr>
        </p:nvSpPr>
        <p:spPr>
          <a:xfrm>
            <a:off x="3962400" y="549276"/>
            <a:ext cx="16459200" cy="2286001"/>
          </a:xfrm>
          <a:prstGeom prst="rect">
            <a:avLst/>
          </a:prstGeom>
        </p:spPr>
        <p:txBody>
          <a:bodyPr lIns="91439" tIns="91439" rIns="91439" bIns="91439"/>
          <a:lstStyle>
            <a:lvl1pPr defTabSz="914400">
              <a:lnSpc>
                <a:spcPts val="16600"/>
              </a:lnSpc>
              <a:defRPr sz="9600">
                <a:solidFill>
                  <a:srgbClr val="2D4D5B"/>
                </a:solidFill>
              </a:defRPr>
            </a:lvl1pPr>
          </a:lstStyle>
          <a:p>
            <a:r>
              <a:t>Title Text</a:t>
            </a:r>
          </a:p>
        </p:txBody>
      </p:sp>
      <p:sp>
        <p:nvSpPr>
          <p:cNvPr id="93" name="Body Level One…"/>
          <p:cNvSpPr>
            <a:spLocks noGrp="1"/>
          </p:cNvSpPr>
          <p:nvPr>
            <p:ph type="body" idx="1"/>
          </p:nvPr>
        </p:nvSpPr>
        <p:spPr>
          <a:xfrm>
            <a:off x="3962400" y="3200400"/>
            <a:ext cx="16459200" cy="9051926"/>
          </a:xfrm>
          <a:prstGeom prst="rect">
            <a:avLst/>
          </a:prstGeom>
        </p:spPr>
        <p:txBody>
          <a:bodyPr lIns="91439" tIns="91439" rIns="91439" bIns="91439" anchor="t"/>
          <a:lstStyle>
            <a:lvl1pPr marL="771525" indent="-771525" defTabSz="914400">
              <a:lnSpc>
                <a:spcPct val="100000"/>
              </a:lnSpc>
              <a:spcBef>
                <a:spcPts val="2400"/>
              </a:spcBef>
              <a:buSzPct val="100000"/>
              <a:buFont typeface="Arial"/>
              <a:defRPr sz="7200"/>
            </a:lvl1pPr>
            <a:lvl2pPr marL="1191985" indent="-734785" defTabSz="914400">
              <a:lnSpc>
                <a:spcPct val="100000"/>
              </a:lnSpc>
              <a:spcBef>
                <a:spcPts val="2400"/>
              </a:spcBef>
              <a:buSzPct val="100000"/>
              <a:buFont typeface="Arial"/>
              <a:buChar char="–"/>
              <a:defRPr sz="7200"/>
            </a:lvl2pPr>
            <a:lvl3pPr marL="1600200" indent="-685800" defTabSz="914400">
              <a:lnSpc>
                <a:spcPct val="100000"/>
              </a:lnSpc>
              <a:spcBef>
                <a:spcPts val="2400"/>
              </a:spcBef>
              <a:buSzPct val="100000"/>
              <a:buFont typeface="Arial"/>
              <a:defRPr sz="7200"/>
            </a:lvl3pPr>
            <a:lvl4pPr marL="2194559" indent="-822959" defTabSz="914400">
              <a:lnSpc>
                <a:spcPct val="100000"/>
              </a:lnSpc>
              <a:spcBef>
                <a:spcPts val="2400"/>
              </a:spcBef>
              <a:buSzPct val="100000"/>
              <a:buFont typeface="Arial"/>
              <a:buChar char="–"/>
              <a:defRPr sz="7200"/>
            </a:lvl4pPr>
            <a:lvl5pPr marL="2651759" indent="-822959" defTabSz="914400">
              <a:lnSpc>
                <a:spcPct val="100000"/>
              </a:lnSpc>
              <a:spcBef>
                <a:spcPts val="2400"/>
              </a:spcBef>
              <a:buSzPct val="100000"/>
              <a:buFont typeface="Arial"/>
              <a:buChar char="»"/>
              <a:defRPr sz="7200"/>
            </a:lvl5pPr>
          </a:lstStyle>
          <a:p>
            <a:r>
              <a:t>Body Level One</a:t>
            </a:r>
          </a:p>
          <a:p>
            <a:pPr lvl="1"/>
            <a:r>
              <a:t>Body Level Two</a:t>
            </a:r>
          </a:p>
          <a:p>
            <a:pPr lvl="2"/>
            <a:r>
              <a:t>Body Level Three</a:t>
            </a:r>
          </a:p>
          <a:p>
            <a:pPr lvl="3"/>
            <a:r>
              <a:t>Body Level Four</a:t>
            </a:r>
          </a:p>
          <a:p>
            <a:pPr lvl="4"/>
            <a:r>
              <a:t>Body Level Five</a:t>
            </a:r>
          </a:p>
        </p:txBody>
      </p:sp>
      <p:sp>
        <p:nvSpPr>
          <p:cNvPr id="94" name="Slide Number"/>
          <p:cNvSpPr>
            <a:spLocks noGrp="1"/>
          </p:cNvSpPr>
          <p:nvPr>
            <p:ph type="sldNum" sz="quarter" idx="2"/>
          </p:nvPr>
        </p:nvSpPr>
        <p:spPr>
          <a:xfrm>
            <a:off x="19906337" y="12808585"/>
            <a:ext cx="515264" cy="538480"/>
          </a:xfrm>
          <a:prstGeom prst="rect">
            <a:avLst/>
          </a:prstGeom>
        </p:spPr>
        <p:txBody>
          <a:bodyPr lIns="91439" tIns="91439" rIns="91439" bIns="91439" anchor="ctr"/>
          <a:lstStyle>
            <a:lvl1pPr algn="r" defTabSz="914400">
              <a:defRPr>
                <a:solidFill>
                  <a:srgbClr val="888888"/>
                </a:solidFill>
                <a:latin typeface="+mn-lt"/>
                <a:ea typeface="+mn-ea"/>
                <a:cs typeface="+mn-cs"/>
                <a:sym typeface="Calibri"/>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680523206"/>
      </p:ext>
    </p:extLst>
  </p:cSld>
  <p:clrMapOvr>
    <a:masterClrMapping/>
  </p:clrMapOvr>
  <p:transition xmlns:p14="http://schemas.microsoft.com/office/powerpoint/2010/mai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101" name="Title Text"/>
          <p:cNvSpPr>
            <a:spLocks noGrp="1"/>
          </p:cNvSpPr>
          <p:nvPr>
            <p:ph type="title"/>
          </p:nvPr>
        </p:nvSpPr>
        <p:spPr>
          <a:xfrm>
            <a:off x="16306800" y="549276"/>
            <a:ext cx="4114800" cy="11703051"/>
          </a:xfrm>
          <a:prstGeom prst="rect">
            <a:avLst/>
          </a:prstGeom>
        </p:spPr>
        <p:txBody>
          <a:bodyPr lIns="91439" tIns="91439" rIns="91439" bIns="91439"/>
          <a:lstStyle>
            <a:lvl1pPr defTabSz="914400">
              <a:lnSpc>
                <a:spcPts val="16600"/>
              </a:lnSpc>
              <a:defRPr sz="9600">
                <a:solidFill>
                  <a:srgbClr val="2D4D5B"/>
                </a:solidFill>
              </a:defRPr>
            </a:lvl1pPr>
          </a:lstStyle>
          <a:p>
            <a:r>
              <a:t>Title Text</a:t>
            </a:r>
          </a:p>
        </p:txBody>
      </p:sp>
      <p:sp>
        <p:nvSpPr>
          <p:cNvPr id="102" name="Body Level One…"/>
          <p:cNvSpPr>
            <a:spLocks noGrp="1"/>
          </p:cNvSpPr>
          <p:nvPr>
            <p:ph type="body" idx="1"/>
          </p:nvPr>
        </p:nvSpPr>
        <p:spPr>
          <a:xfrm>
            <a:off x="3962400" y="549276"/>
            <a:ext cx="12039600" cy="11703051"/>
          </a:xfrm>
          <a:prstGeom prst="rect">
            <a:avLst/>
          </a:prstGeom>
        </p:spPr>
        <p:txBody>
          <a:bodyPr lIns="91439" tIns="91439" rIns="91439" bIns="91439" anchor="t"/>
          <a:lstStyle>
            <a:lvl1pPr marL="771525" indent="-771525" defTabSz="914400">
              <a:lnSpc>
                <a:spcPct val="100000"/>
              </a:lnSpc>
              <a:spcBef>
                <a:spcPts val="2400"/>
              </a:spcBef>
              <a:buSzPct val="100000"/>
              <a:buFont typeface="Arial"/>
              <a:defRPr sz="7200"/>
            </a:lvl1pPr>
            <a:lvl2pPr marL="1191985" indent="-734785" defTabSz="914400">
              <a:lnSpc>
                <a:spcPct val="100000"/>
              </a:lnSpc>
              <a:spcBef>
                <a:spcPts val="2400"/>
              </a:spcBef>
              <a:buSzPct val="100000"/>
              <a:buFont typeface="Arial"/>
              <a:buChar char="–"/>
              <a:defRPr sz="7200"/>
            </a:lvl2pPr>
            <a:lvl3pPr marL="1600200" indent="-685800" defTabSz="914400">
              <a:lnSpc>
                <a:spcPct val="100000"/>
              </a:lnSpc>
              <a:spcBef>
                <a:spcPts val="2400"/>
              </a:spcBef>
              <a:buSzPct val="100000"/>
              <a:buFont typeface="Arial"/>
              <a:defRPr sz="7200"/>
            </a:lvl3pPr>
            <a:lvl4pPr marL="2194559" indent="-822959" defTabSz="914400">
              <a:lnSpc>
                <a:spcPct val="100000"/>
              </a:lnSpc>
              <a:spcBef>
                <a:spcPts val="2400"/>
              </a:spcBef>
              <a:buSzPct val="100000"/>
              <a:buFont typeface="Arial"/>
              <a:buChar char="–"/>
              <a:defRPr sz="7200"/>
            </a:lvl4pPr>
            <a:lvl5pPr marL="2651759" indent="-822959" defTabSz="914400">
              <a:lnSpc>
                <a:spcPct val="100000"/>
              </a:lnSpc>
              <a:spcBef>
                <a:spcPts val="2400"/>
              </a:spcBef>
              <a:buSzPct val="100000"/>
              <a:buFont typeface="Arial"/>
              <a:buChar char="»"/>
              <a:defRPr sz="7200"/>
            </a:lvl5pPr>
          </a:lstStyle>
          <a:p>
            <a:r>
              <a:t>Body Level One</a:t>
            </a:r>
          </a:p>
          <a:p>
            <a:pPr lvl="1"/>
            <a:r>
              <a:t>Body Level Two</a:t>
            </a:r>
          </a:p>
          <a:p>
            <a:pPr lvl="2"/>
            <a:r>
              <a:t>Body Level Three</a:t>
            </a:r>
          </a:p>
          <a:p>
            <a:pPr lvl="3"/>
            <a:r>
              <a:t>Body Level Four</a:t>
            </a:r>
          </a:p>
          <a:p>
            <a:pPr lvl="4"/>
            <a:r>
              <a:t>Body Level Five</a:t>
            </a:r>
          </a:p>
        </p:txBody>
      </p:sp>
      <p:sp>
        <p:nvSpPr>
          <p:cNvPr id="103" name="Slide Number"/>
          <p:cNvSpPr>
            <a:spLocks noGrp="1"/>
          </p:cNvSpPr>
          <p:nvPr>
            <p:ph type="sldNum" sz="quarter" idx="2"/>
          </p:nvPr>
        </p:nvSpPr>
        <p:spPr>
          <a:xfrm>
            <a:off x="19906337" y="12808585"/>
            <a:ext cx="515264" cy="538480"/>
          </a:xfrm>
          <a:prstGeom prst="rect">
            <a:avLst/>
          </a:prstGeom>
        </p:spPr>
        <p:txBody>
          <a:bodyPr lIns="91439" tIns="91439" rIns="91439" bIns="91439" anchor="ctr"/>
          <a:lstStyle>
            <a:lvl1pPr algn="r" defTabSz="914400">
              <a:defRPr>
                <a:solidFill>
                  <a:srgbClr val="888888"/>
                </a:solidFill>
                <a:latin typeface="+mn-lt"/>
                <a:ea typeface="+mn-ea"/>
                <a:cs typeface="+mn-cs"/>
                <a:sym typeface="Calibri"/>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516967200"/>
      </p:ext>
    </p:extLst>
  </p:cSld>
  <p:clrMapOvr>
    <a:masterClrMapping/>
  </p:clrMapOvr>
  <p:transition xmlns:p14="http://schemas.microsoft.com/office/powerpoint/2010/mai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828800" y="4260901"/>
            <a:ext cx="20726400" cy="2940050"/>
          </a:xfrm>
        </p:spPr>
        <p:txBody>
          <a:bodyPr/>
          <a:lstStyle/>
          <a:p>
            <a:r>
              <a:rPr lang="en-US" smtClean="0"/>
              <a:t>Click to edit Master title style</a:t>
            </a:r>
            <a:endParaRPr lang="en-US"/>
          </a:p>
        </p:txBody>
      </p:sp>
      <p:sp>
        <p:nvSpPr>
          <p:cNvPr id="3" name="Subtitle 2"/>
          <p:cNvSpPr>
            <a:spLocks noGrp="1"/>
          </p:cNvSpPr>
          <p:nvPr>
            <p:ph type="subTitle" idx="1"/>
          </p:nvPr>
        </p:nvSpPr>
        <p:spPr>
          <a:xfrm>
            <a:off x="3657600" y="7772400"/>
            <a:ext cx="17068800" cy="3505200"/>
          </a:xfrm>
        </p:spPr>
        <p:txBody>
          <a:bodyPr/>
          <a:lstStyle>
            <a:lvl1pPr marL="0" indent="0" algn="ctr">
              <a:buNone/>
              <a:defRPr>
                <a:solidFill>
                  <a:schemeClr val="tx1">
                    <a:tint val="75000"/>
                  </a:schemeClr>
                </a:solidFill>
              </a:defRPr>
            </a:lvl1pPr>
            <a:lvl2pPr marL="1087952" indent="0" algn="ctr">
              <a:buNone/>
              <a:defRPr>
                <a:solidFill>
                  <a:schemeClr val="tx1">
                    <a:tint val="75000"/>
                  </a:schemeClr>
                </a:solidFill>
              </a:defRPr>
            </a:lvl2pPr>
            <a:lvl3pPr marL="2175905" indent="0" algn="ctr">
              <a:buNone/>
              <a:defRPr>
                <a:solidFill>
                  <a:schemeClr val="tx1">
                    <a:tint val="75000"/>
                  </a:schemeClr>
                </a:solidFill>
              </a:defRPr>
            </a:lvl3pPr>
            <a:lvl4pPr marL="3263857" indent="0" algn="ctr">
              <a:buNone/>
              <a:defRPr>
                <a:solidFill>
                  <a:schemeClr val="tx1">
                    <a:tint val="75000"/>
                  </a:schemeClr>
                </a:solidFill>
              </a:defRPr>
            </a:lvl4pPr>
            <a:lvl5pPr marL="4351809" indent="0" algn="ctr">
              <a:buNone/>
              <a:defRPr>
                <a:solidFill>
                  <a:schemeClr val="tx1">
                    <a:tint val="75000"/>
                  </a:schemeClr>
                </a:solidFill>
              </a:defRPr>
            </a:lvl5pPr>
            <a:lvl6pPr marL="5439761" indent="0" algn="ctr">
              <a:buNone/>
              <a:defRPr>
                <a:solidFill>
                  <a:schemeClr val="tx1">
                    <a:tint val="75000"/>
                  </a:schemeClr>
                </a:solidFill>
              </a:defRPr>
            </a:lvl6pPr>
            <a:lvl7pPr marL="6527711" indent="0" algn="ctr">
              <a:buNone/>
              <a:defRPr>
                <a:solidFill>
                  <a:schemeClr val="tx1">
                    <a:tint val="75000"/>
                  </a:schemeClr>
                </a:solidFill>
              </a:defRPr>
            </a:lvl7pPr>
            <a:lvl8pPr marL="7615659" indent="0" algn="ctr">
              <a:buNone/>
              <a:defRPr>
                <a:solidFill>
                  <a:schemeClr val="tx1">
                    <a:tint val="75000"/>
                  </a:schemeClr>
                </a:solidFill>
              </a:defRPr>
            </a:lvl8pPr>
            <a:lvl9pPr marL="8703594"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3EACF3D5-29FB-43A8-AED7-9B3C6F7BB924}" type="datetimeFigureOut">
              <a:rPr lang="en-US" smtClean="0">
                <a:solidFill>
                  <a:prstClr val="black">
                    <a:tint val="75000"/>
                  </a:prstClr>
                </a:solidFill>
                <a:latin typeface="Calibri"/>
              </a:rPr>
              <a:pPr/>
              <a:t>1/8/19</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BB9BBB0-6EC4-4659-826C-9DEA8969490F}"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31255863"/>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EACF3D5-29FB-43A8-AED7-9B3C6F7BB924}" type="datetimeFigureOut">
              <a:rPr lang="en-US" smtClean="0">
                <a:solidFill>
                  <a:prstClr val="black">
                    <a:tint val="75000"/>
                  </a:prstClr>
                </a:solidFill>
                <a:latin typeface="Calibri"/>
              </a:rPr>
              <a:pPr/>
              <a:t>1/8/19</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BB9BBB0-6EC4-4659-826C-9DEA8969490F}"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98020489"/>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926168" y="8813851"/>
            <a:ext cx="20726400" cy="2724150"/>
          </a:xfrm>
        </p:spPr>
        <p:txBody>
          <a:bodyPr anchor="t"/>
          <a:lstStyle>
            <a:lvl1pPr algn="l">
              <a:defRPr sz="9500" b="1" cap="all"/>
            </a:lvl1pPr>
          </a:lstStyle>
          <a:p>
            <a:r>
              <a:rPr lang="en-US" smtClean="0"/>
              <a:t>Click to edit Master title style</a:t>
            </a:r>
            <a:endParaRPr lang="en-US"/>
          </a:p>
        </p:txBody>
      </p:sp>
      <p:sp>
        <p:nvSpPr>
          <p:cNvPr id="3" name="Text Placeholder 2"/>
          <p:cNvSpPr>
            <a:spLocks noGrp="1"/>
          </p:cNvSpPr>
          <p:nvPr>
            <p:ph type="body" idx="1"/>
          </p:nvPr>
        </p:nvSpPr>
        <p:spPr>
          <a:xfrm>
            <a:off x="1926168" y="5813427"/>
            <a:ext cx="20726400" cy="3000374"/>
          </a:xfrm>
        </p:spPr>
        <p:txBody>
          <a:bodyPr anchor="b"/>
          <a:lstStyle>
            <a:lvl1pPr marL="0" indent="0">
              <a:buNone/>
              <a:defRPr sz="4800">
                <a:solidFill>
                  <a:schemeClr val="tx1">
                    <a:tint val="75000"/>
                  </a:schemeClr>
                </a:solidFill>
              </a:defRPr>
            </a:lvl1pPr>
            <a:lvl2pPr marL="1087952" indent="0">
              <a:buNone/>
              <a:defRPr sz="4300">
                <a:solidFill>
                  <a:schemeClr val="tx1">
                    <a:tint val="75000"/>
                  </a:schemeClr>
                </a:solidFill>
              </a:defRPr>
            </a:lvl2pPr>
            <a:lvl3pPr marL="2175905" indent="0">
              <a:buNone/>
              <a:defRPr sz="3800">
                <a:solidFill>
                  <a:schemeClr val="tx1">
                    <a:tint val="75000"/>
                  </a:schemeClr>
                </a:solidFill>
              </a:defRPr>
            </a:lvl3pPr>
            <a:lvl4pPr marL="3263857" indent="0">
              <a:buNone/>
              <a:defRPr sz="3300">
                <a:solidFill>
                  <a:schemeClr val="tx1">
                    <a:tint val="75000"/>
                  </a:schemeClr>
                </a:solidFill>
              </a:defRPr>
            </a:lvl4pPr>
            <a:lvl5pPr marL="4351809" indent="0">
              <a:buNone/>
              <a:defRPr sz="3300">
                <a:solidFill>
                  <a:schemeClr val="tx1">
                    <a:tint val="75000"/>
                  </a:schemeClr>
                </a:solidFill>
              </a:defRPr>
            </a:lvl5pPr>
            <a:lvl6pPr marL="5439761" indent="0">
              <a:buNone/>
              <a:defRPr sz="3300">
                <a:solidFill>
                  <a:schemeClr val="tx1">
                    <a:tint val="75000"/>
                  </a:schemeClr>
                </a:solidFill>
              </a:defRPr>
            </a:lvl6pPr>
            <a:lvl7pPr marL="6527711" indent="0">
              <a:buNone/>
              <a:defRPr sz="3300">
                <a:solidFill>
                  <a:schemeClr val="tx1">
                    <a:tint val="75000"/>
                  </a:schemeClr>
                </a:solidFill>
              </a:defRPr>
            </a:lvl7pPr>
            <a:lvl8pPr marL="7615659" indent="0">
              <a:buNone/>
              <a:defRPr sz="3300">
                <a:solidFill>
                  <a:schemeClr val="tx1">
                    <a:tint val="75000"/>
                  </a:schemeClr>
                </a:solidFill>
              </a:defRPr>
            </a:lvl8pPr>
            <a:lvl9pPr marL="8703594" indent="0">
              <a:buNone/>
              <a:defRPr sz="33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3EACF3D5-29FB-43A8-AED7-9B3C6F7BB924}" type="datetimeFigureOut">
              <a:rPr lang="en-US" smtClean="0">
                <a:solidFill>
                  <a:prstClr val="black">
                    <a:tint val="75000"/>
                  </a:prstClr>
                </a:solidFill>
                <a:latin typeface="Calibri"/>
              </a:rPr>
              <a:pPr/>
              <a:t>1/8/19</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BB9BBB0-6EC4-4659-826C-9DEA8969490F}"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38774250"/>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219200" y="3200413"/>
            <a:ext cx="10769600" cy="9051926"/>
          </a:xfrm>
        </p:spPr>
        <p:txBody>
          <a:bodyPr/>
          <a:lstStyle>
            <a:lvl1pPr>
              <a:defRPr sz="6700"/>
            </a:lvl1pPr>
            <a:lvl2pPr>
              <a:defRPr sz="5700"/>
            </a:lvl2pPr>
            <a:lvl3pPr>
              <a:defRPr sz="4800"/>
            </a:lvl3pPr>
            <a:lvl4pPr>
              <a:defRPr sz="4300"/>
            </a:lvl4pPr>
            <a:lvl5pPr>
              <a:defRPr sz="4300"/>
            </a:lvl5pPr>
            <a:lvl6pPr>
              <a:defRPr sz="4300"/>
            </a:lvl6pPr>
            <a:lvl7pPr>
              <a:defRPr sz="4300"/>
            </a:lvl7pPr>
            <a:lvl8pPr>
              <a:defRPr sz="4300"/>
            </a:lvl8pPr>
            <a:lvl9pPr>
              <a:defRPr sz="4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12395200" y="3200413"/>
            <a:ext cx="10769600" cy="9051926"/>
          </a:xfrm>
        </p:spPr>
        <p:txBody>
          <a:bodyPr/>
          <a:lstStyle>
            <a:lvl1pPr>
              <a:defRPr sz="6700"/>
            </a:lvl1pPr>
            <a:lvl2pPr>
              <a:defRPr sz="5700"/>
            </a:lvl2pPr>
            <a:lvl3pPr>
              <a:defRPr sz="4800"/>
            </a:lvl3pPr>
            <a:lvl4pPr>
              <a:defRPr sz="4300"/>
            </a:lvl4pPr>
            <a:lvl5pPr>
              <a:defRPr sz="4300"/>
            </a:lvl5pPr>
            <a:lvl6pPr>
              <a:defRPr sz="4300"/>
            </a:lvl6pPr>
            <a:lvl7pPr>
              <a:defRPr sz="4300"/>
            </a:lvl7pPr>
            <a:lvl8pPr>
              <a:defRPr sz="4300"/>
            </a:lvl8pPr>
            <a:lvl9pPr>
              <a:defRPr sz="4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3EACF3D5-29FB-43A8-AED7-9B3C6F7BB924}" type="datetimeFigureOut">
              <a:rPr lang="en-US" smtClean="0">
                <a:solidFill>
                  <a:prstClr val="black">
                    <a:tint val="75000"/>
                  </a:prstClr>
                </a:solidFill>
                <a:latin typeface="Calibri"/>
              </a:rPr>
              <a:pPr/>
              <a:t>1/8/19</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BB9BBB0-6EC4-4659-826C-9DEA8969490F}"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16144816"/>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1219200" y="3070226"/>
            <a:ext cx="10773835" cy="1279524"/>
          </a:xfrm>
        </p:spPr>
        <p:txBody>
          <a:bodyPr anchor="b"/>
          <a:lstStyle>
            <a:lvl1pPr marL="0" indent="0">
              <a:buNone/>
              <a:defRPr sz="5700" b="1"/>
            </a:lvl1pPr>
            <a:lvl2pPr marL="1087952" indent="0">
              <a:buNone/>
              <a:defRPr sz="4800" b="1"/>
            </a:lvl2pPr>
            <a:lvl3pPr marL="2175905" indent="0">
              <a:buNone/>
              <a:defRPr sz="4300" b="1"/>
            </a:lvl3pPr>
            <a:lvl4pPr marL="3263857" indent="0">
              <a:buNone/>
              <a:defRPr sz="3800" b="1"/>
            </a:lvl4pPr>
            <a:lvl5pPr marL="4351809" indent="0">
              <a:buNone/>
              <a:defRPr sz="3800" b="1"/>
            </a:lvl5pPr>
            <a:lvl6pPr marL="5439761" indent="0">
              <a:buNone/>
              <a:defRPr sz="3800" b="1"/>
            </a:lvl6pPr>
            <a:lvl7pPr marL="6527711" indent="0">
              <a:buNone/>
              <a:defRPr sz="3800" b="1"/>
            </a:lvl7pPr>
            <a:lvl8pPr marL="7615659" indent="0">
              <a:buNone/>
              <a:defRPr sz="3800" b="1"/>
            </a:lvl8pPr>
            <a:lvl9pPr marL="8703594" indent="0">
              <a:buNone/>
              <a:defRPr sz="3800" b="1"/>
            </a:lvl9pPr>
          </a:lstStyle>
          <a:p>
            <a:pPr lvl="0"/>
            <a:r>
              <a:rPr lang="en-US" smtClean="0"/>
              <a:t>Click to edit Master text styles</a:t>
            </a:r>
          </a:p>
        </p:txBody>
      </p:sp>
      <p:sp>
        <p:nvSpPr>
          <p:cNvPr id="4" name="Content Placeholder 3"/>
          <p:cNvSpPr>
            <a:spLocks noGrp="1"/>
          </p:cNvSpPr>
          <p:nvPr>
            <p:ph sz="half" idx="2"/>
          </p:nvPr>
        </p:nvSpPr>
        <p:spPr>
          <a:xfrm>
            <a:off x="1219200" y="4349750"/>
            <a:ext cx="10773835" cy="7902576"/>
          </a:xfrm>
        </p:spPr>
        <p:txBody>
          <a:bodyPr/>
          <a:lstStyle>
            <a:lvl1pPr>
              <a:defRPr sz="5700"/>
            </a:lvl1pPr>
            <a:lvl2pPr>
              <a:defRPr sz="4800"/>
            </a:lvl2pPr>
            <a:lvl3pPr>
              <a:defRPr sz="4300"/>
            </a:lvl3pPr>
            <a:lvl4pPr>
              <a:defRPr sz="3800"/>
            </a:lvl4pPr>
            <a:lvl5pPr>
              <a:defRPr sz="3800"/>
            </a:lvl5pPr>
            <a:lvl6pPr>
              <a:defRPr sz="3800"/>
            </a:lvl6pPr>
            <a:lvl7pPr>
              <a:defRPr sz="3800"/>
            </a:lvl7pPr>
            <a:lvl8pPr>
              <a:defRPr sz="3800"/>
            </a:lvl8pPr>
            <a:lvl9pPr>
              <a:defRPr sz="3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12386801" y="3070226"/>
            <a:ext cx="10778067" cy="1279524"/>
          </a:xfrm>
        </p:spPr>
        <p:txBody>
          <a:bodyPr anchor="b"/>
          <a:lstStyle>
            <a:lvl1pPr marL="0" indent="0">
              <a:buNone/>
              <a:defRPr sz="5700" b="1"/>
            </a:lvl1pPr>
            <a:lvl2pPr marL="1087952" indent="0">
              <a:buNone/>
              <a:defRPr sz="4800" b="1"/>
            </a:lvl2pPr>
            <a:lvl3pPr marL="2175905" indent="0">
              <a:buNone/>
              <a:defRPr sz="4300" b="1"/>
            </a:lvl3pPr>
            <a:lvl4pPr marL="3263857" indent="0">
              <a:buNone/>
              <a:defRPr sz="3800" b="1"/>
            </a:lvl4pPr>
            <a:lvl5pPr marL="4351809" indent="0">
              <a:buNone/>
              <a:defRPr sz="3800" b="1"/>
            </a:lvl5pPr>
            <a:lvl6pPr marL="5439761" indent="0">
              <a:buNone/>
              <a:defRPr sz="3800" b="1"/>
            </a:lvl6pPr>
            <a:lvl7pPr marL="6527711" indent="0">
              <a:buNone/>
              <a:defRPr sz="3800" b="1"/>
            </a:lvl7pPr>
            <a:lvl8pPr marL="7615659" indent="0">
              <a:buNone/>
              <a:defRPr sz="3800" b="1"/>
            </a:lvl8pPr>
            <a:lvl9pPr marL="8703594" indent="0">
              <a:buNone/>
              <a:defRPr sz="3800" b="1"/>
            </a:lvl9pPr>
          </a:lstStyle>
          <a:p>
            <a:pPr lvl="0"/>
            <a:r>
              <a:rPr lang="en-US" smtClean="0"/>
              <a:t>Click to edit Master text styles</a:t>
            </a:r>
          </a:p>
        </p:txBody>
      </p:sp>
      <p:sp>
        <p:nvSpPr>
          <p:cNvPr id="6" name="Content Placeholder 5"/>
          <p:cNvSpPr>
            <a:spLocks noGrp="1"/>
          </p:cNvSpPr>
          <p:nvPr>
            <p:ph sz="quarter" idx="4"/>
          </p:nvPr>
        </p:nvSpPr>
        <p:spPr>
          <a:xfrm>
            <a:off x="12386801" y="4349750"/>
            <a:ext cx="10778067" cy="7902576"/>
          </a:xfrm>
        </p:spPr>
        <p:txBody>
          <a:bodyPr/>
          <a:lstStyle>
            <a:lvl1pPr>
              <a:defRPr sz="5700"/>
            </a:lvl1pPr>
            <a:lvl2pPr>
              <a:defRPr sz="4800"/>
            </a:lvl2pPr>
            <a:lvl3pPr>
              <a:defRPr sz="4300"/>
            </a:lvl3pPr>
            <a:lvl4pPr>
              <a:defRPr sz="3800"/>
            </a:lvl4pPr>
            <a:lvl5pPr>
              <a:defRPr sz="3800"/>
            </a:lvl5pPr>
            <a:lvl6pPr>
              <a:defRPr sz="3800"/>
            </a:lvl6pPr>
            <a:lvl7pPr>
              <a:defRPr sz="3800"/>
            </a:lvl7pPr>
            <a:lvl8pPr>
              <a:defRPr sz="3800"/>
            </a:lvl8pPr>
            <a:lvl9pPr>
              <a:defRPr sz="3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3EACF3D5-29FB-43A8-AED7-9B3C6F7BB924}" type="datetimeFigureOut">
              <a:rPr lang="en-US" smtClean="0">
                <a:solidFill>
                  <a:prstClr val="black">
                    <a:tint val="75000"/>
                  </a:prstClr>
                </a:solidFill>
                <a:latin typeface="Calibri"/>
              </a:rPr>
              <a:pPr/>
              <a:t>1/8/19</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9BB9BBB0-6EC4-4659-826C-9DEA8969490F}"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37302288"/>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3EACF3D5-29FB-43A8-AED7-9B3C6F7BB924}" type="datetimeFigureOut">
              <a:rPr lang="en-US" smtClean="0">
                <a:solidFill>
                  <a:prstClr val="black">
                    <a:tint val="75000"/>
                  </a:prstClr>
                </a:solidFill>
                <a:latin typeface="Calibri"/>
              </a:rPr>
              <a:pPr/>
              <a:t>1/8/19</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9BB9BBB0-6EC4-4659-826C-9DEA8969490F}"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13725566"/>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EACF3D5-29FB-43A8-AED7-9B3C6F7BB924}" type="datetimeFigureOut">
              <a:rPr lang="en-US" smtClean="0">
                <a:solidFill>
                  <a:prstClr val="black">
                    <a:tint val="75000"/>
                  </a:prstClr>
                </a:solidFill>
                <a:latin typeface="Calibri"/>
              </a:rPr>
              <a:pPr/>
              <a:t>1/8/19</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9BB9BBB0-6EC4-4659-826C-9DEA8969490F}"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6882670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x">
  <p:cSld name="Title, Bullets &amp; Photo">
    <p:spTree>
      <p:nvGrpSpPr>
        <p:cNvPr id="1" name=""/>
        <p:cNvGrpSpPr/>
        <p:nvPr/>
      </p:nvGrpSpPr>
      <p:grpSpPr>
        <a:xfrm>
          <a:off x="0" y="0"/>
          <a:ext cx="0" cy="0"/>
          <a:chOff x="0" y="0"/>
          <a:chExt cx="0" cy="0"/>
        </a:xfrm>
      </p:grpSpPr>
      <p:sp>
        <p:nvSpPr>
          <p:cNvPr id="65" name="Shape 65"/>
          <p:cNvSpPr>
            <a:spLocks noGrp="1"/>
          </p:cNvSpPr>
          <p:nvPr>
            <p:ph type="pic" sz="quarter" idx="13"/>
          </p:nvPr>
        </p:nvSpPr>
        <p:spPr>
          <a:xfrm>
            <a:off x="12495608" y="3661177"/>
            <a:ext cx="7500939" cy="8840392"/>
          </a:xfrm>
          <a:prstGeom prst="rect">
            <a:avLst/>
          </a:prstGeom>
        </p:spPr>
        <p:txBody>
          <a:bodyPr lIns="91400" tIns="45719" rIns="91400" bIns="45719" anchor="t">
            <a:noAutofit/>
          </a:bodyPr>
          <a:lstStyle/>
          <a:p>
            <a:endParaRPr/>
          </a:p>
        </p:txBody>
      </p:sp>
      <p:sp>
        <p:nvSpPr>
          <p:cNvPr id="66" name="Shape 66"/>
          <p:cNvSpPr>
            <a:spLocks noGrp="1"/>
          </p:cNvSpPr>
          <p:nvPr>
            <p:ph type="title"/>
          </p:nvPr>
        </p:nvSpPr>
        <p:spPr>
          <a:prstGeom prst="rect">
            <a:avLst/>
          </a:prstGeom>
        </p:spPr>
        <p:txBody>
          <a:bodyPr/>
          <a:lstStyle/>
          <a:p>
            <a:r>
              <a:t>Title Text</a:t>
            </a:r>
          </a:p>
        </p:txBody>
      </p:sp>
      <p:sp>
        <p:nvSpPr>
          <p:cNvPr id="67" name="Shape 67"/>
          <p:cNvSpPr>
            <a:spLocks noGrp="1"/>
          </p:cNvSpPr>
          <p:nvPr>
            <p:ph type="body" sz="quarter" idx="1"/>
          </p:nvPr>
        </p:nvSpPr>
        <p:spPr>
          <a:xfrm>
            <a:off x="4387456" y="3661177"/>
            <a:ext cx="7500939" cy="8840392"/>
          </a:xfrm>
          <a:prstGeom prst="rect">
            <a:avLst/>
          </a:prstGeom>
        </p:spPr>
        <p:txBody>
          <a:bodyPr/>
          <a:lstStyle>
            <a:lvl1pPr marL="465204" indent="-465204">
              <a:spcBef>
                <a:spcPts val="4501"/>
              </a:spcBef>
              <a:defRPr sz="3700"/>
            </a:lvl1pPr>
            <a:lvl2pPr marL="807964" indent="-465204">
              <a:spcBef>
                <a:spcPts val="4501"/>
              </a:spcBef>
              <a:defRPr sz="3700"/>
            </a:lvl2pPr>
            <a:lvl3pPr marL="1150726" indent="-465204">
              <a:spcBef>
                <a:spcPts val="4501"/>
              </a:spcBef>
              <a:defRPr sz="3700"/>
            </a:lvl3pPr>
            <a:lvl4pPr marL="1493504" indent="-465204">
              <a:spcBef>
                <a:spcPts val="4501"/>
              </a:spcBef>
              <a:defRPr sz="3700"/>
            </a:lvl4pPr>
            <a:lvl5pPr marL="1836285" indent="-465204">
              <a:spcBef>
                <a:spcPts val="4501"/>
              </a:spcBef>
              <a:defRPr sz="3700"/>
            </a:lvl5pPr>
          </a:lstStyle>
          <a:p>
            <a:r>
              <a:t>Body Level One</a:t>
            </a:r>
          </a:p>
          <a:p>
            <a:pPr lvl="1"/>
            <a:r>
              <a:t>Body Level Two</a:t>
            </a:r>
          </a:p>
          <a:p>
            <a:pPr lvl="2"/>
            <a:r>
              <a:t>Body Level Three</a:t>
            </a:r>
          </a:p>
          <a:p>
            <a:pPr lvl="3"/>
            <a:r>
              <a:t>Body Level Four</a:t>
            </a:r>
          </a:p>
          <a:p>
            <a:pPr lvl="4"/>
            <a:r>
              <a:t>Body Level Five</a:t>
            </a:r>
          </a:p>
        </p:txBody>
      </p:sp>
      <p:sp>
        <p:nvSpPr>
          <p:cNvPr id="68" name="Shape 68"/>
          <p:cNvSpPr>
            <a:spLocks noGrp="1"/>
          </p:cNvSpPr>
          <p:nvPr>
            <p:ph type="sldNum" sz="quarter" idx="2"/>
          </p:nvPr>
        </p:nvSpPr>
        <p:spPr>
          <a:prstGeom prst="rect">
            <a:avLst/>
          </a:prstGeom>
        </p:spPr>
        <p:txBody>
          <a:bodyPr/>
          <a:lstStyle/>
          <a:p>
            <a:fld id="{86CB4B4D-7CA3-9044-876B-883B54F8677D}" type="slidenum">
              <a:rPr>
                <a:latin typeface="Helvetica Light"/>
                <a:ea typeface="Helvetica Light"/>
                <a:cs typeface="Helvetica Light"/>
              </a:rPr>
              <a:pPr/>
              <a:t>‹#›</a:t>
            </a:fld>
            <a:endParaRPr>
              <a:latin typeface="Helvetica Light"/>
              <a:ea typeface="Helvetica Light"/>
              <a:cs typeface="Helvetica Light"/>
            </a:endParaRPr>
          </a:p>
        </p:txBody>
      </p:sp>
    </p:spTree>
    <p:extLst>
      <p:ext uri="{BB962C8B-B14F-4D97-AF65-F5344CB8AC3E}">
        <p14:creationId xmlns:p14="http://schemas.microsoft.com/office/powerpoint/2010/main" val="846523525"/>
      </p:ext>
    </p:extLst>
  </p:cSld>
  <p:clrMapOvr>
    <a:masterClrMapping/>
  </p:clrMapOvr>
  <p:transition xmlns:p14="http://schemas.microsoft.com/office/powerpoint/2010/main" spd="med"/>
</p:sldLayout>
</file>

<file path=ppt/slideLayouts/slideLayout10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219201" y="546100"/>
            <a:ext cx="8022168" cy="2324100"/>
          </a:xfrm>
        </p:spPr>
        <p:txBody>
          <a:bodyPr anchor="b"/>
          <a:lstStyle>
            <a:lvl1pPr algn="l">
              <a:defRPr sz="4800" b="1"/>
            </a:lvl1pPr>
          </a:lstStyle>
          <a:p>
            <a:r>
              <a:rPr lang="en-US" smtClean="0"/>
              <a:t>Click to edit Master title style</a:t>
            </a:r>
            <a:endParaRPr lang="en-US"/>
          </a:p>
        </p:txBody>
      </p:sp>
      <p:sp>
        <p:nvSpPr>
          <p:cNvPr id="3" name="Content Placeholder 2"/>
          <p:cNvSpPr>
            <a:spLocks noGrp="1"/>
          </p:cNvSpPr>
          <p:nvPr>
            <p:ph idx="1"/>
          </p:nvPr>
        </p:nvSpPr>
        <p:spPr>
          <a:xfrm>
            <a:off x="9533467" y="546151"/>
            <a:ext cx="13631333" cy="11706226"/>
          </a:xfrm>
        </p:spPr>
        <p:txBody>
          <a:bodyPr/>
          <a:lstStyle>
            <a:lvl1pPr>
              <a:defRPr sz="7600"/>
            </a:lvl1pPr>
            <a:lvl2pPr>
              <a:defRPr sz="6700"/>
            </a:lvl2pPr>
            <a:lvl3pPr>
              <a:defRPr sz="5700"/>
            </a:lvl3pPr>
            <a:lvl4pPr>
              <a:defRPr sz="4800"/>
            </a:lvl4pPr>
            <a:lvl5pPr>
              <a:defRPr sz="4800"/>
            </a:lvl5pPr>
            <a:lvl6pPr>
              <a:defRPr sz="4800"/>
            </a:lvl6pPr>
            <a:lvl7pPr>
              <a:defRPr sz="4800"/>
            </a:lvl7pPr>
            <a:lvl8pPr>
              <a:defRPr sz="4800"/>
            </a:lvl8pPr>
            <a:lvl9pPr>
              <a:defRPr sz="4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1219201" y="2870207"/>
            <a:ext cx="8022168" cy="9382126"/>
          </a:xfrm>
        </p:spPr>
        <p:txBody>
          <a:bodyPr/>
          <a:lstStyle>
            <a:lvl1pPr marL="0" indent="0">
              <a:buNone/>
              <a:defRPr sz="3300"/>
            </a:lvl1pPr>
            <a:lvl2pPr marL="1087952" indent="0">
              <a:buNone/>
              <a:defRPr sz="2900"/>
            </a:lvl2pPr>
            <a:lvl3pPr marL="2175905" indent="0">
              <a:buNone/>
              <a:defRPr sz="2400"/>
            </a:lvl3pPr>
            <a:lvl4pPr marL="3263857" indent="0">
              <a:buNone/>
              <a:defRPr sz="2100"/>
            </a:lvl4pPr>
            <a:lvl5pPr marL="4351809" indent="0">
              <a:buNone/>
              <a:defRPr sz="2100"/>
            </a:lvl5pPr>
            <a:lvl6pPr marL="5439761" indent="0">
              <a:buNone/>
              <a:defRPr sz="2100"/>
            </a:lvl6pPr>
            <a:lvl7pPr marL="6527711" indent="0">
              <a:buNone/>
              <a:defRPr sz="2100"/>
            </a:lvl7pPr>
            <a:lvl8pPr marL="7615659" indent="0">
              <a:buNone/>
              <a:defRPr sz="2100"/>
            </a:lvl8pPr>
            <a:lvl9pPr marL="8703594" indent="0">
              <a:buNone/>
              <a:defRPr sz="21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EACF3D5-29FB-43A8-AED7-9B3C6F7BB924}" type="datetimeFigureOut">
              <a:rPr lang="en-US" smtClean="0">
                <a:solidFill>
                  <a:prstClr val="black">
                    <a:tint val="75000"/>
                  </a:prstClr>
                </a:solidFill>
                <a:latin typeface="Calibri"/>
              </a:rPr>
              <a:pPr/>
              <a:t>1/8/19</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BB9BBB0-6EC4-4659-826C-9DEA8969490F}"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3660594"/>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779435" y="9601200"/>
            <a:ext cx="14630400" cy="1133476"/>
          </a:xfrm>
        </p:spPr>
        <p:txBody>
          <a:bodyPr anchor="b"/>
          <a:lstStyle>
            <a:lvl1pPr algn="l">
              <a:defRPr sz="4800" b="1"/>
            </a:lvl1pPr>
          </a:lstStyle>
          <a:p>
            <a:r>
              <a:rPr lang="en-US" smtClean="0"/>
              <a:t>Click to edit Master title style</a:t>
            </a:r>
            <a:endParaRPr lang="en-US"/>
          </a:p>
        </p:txBody>
      </p:sp>
      <p:sp>
        <p:nvSpPr>
          <p:cNvPr id="3" name="Picture Placeholder 2"/>
          <p:cNvSpPr>
            <a:spLocks noGrp="1"/>
          </p:cNvSpPr>
          <p:nvPr>
            <p:ph type="pic" idx="1"/>
          </p:nvPr>
        </p:nvSpPr>
        <p:spPr>
          <a:xfrm>
            <a:off x="4779435" y="1225550"/>
            <a:ext cx="14630400" cy="8229600"/>
          </a:xfrm>
        </p:spPr>
        <p:txBody>
          <a:bodyPr/>
          <a:lstStyle>
            <a:lvl1pPr marL="0" indent="0">
              <a:buNone/>
              <a:defRPr sz="7600"/>
            </a:lvl1pPr>
            <a:lvl2pPr marL="1087952" indent="0">
              <a:buNone/>
              <a:defRPr sz="6700"/>
            </a:lvl2pPr>
            <a:lvl3pPr marL="2175905" indent="0">
              <a:buNone/>
              <a:defRPr sz="5700"/>
            </a:lvl3pPr>
            <a:lvl4pPr marL="3263857" indent="0">
              <a:buNone/>
              <a:defRPr sz="4800"/>
            </a:lvl4pPr>
            <a:lvl5pPr marL="4351809" indent="0">
              <a:buNone/>
              <a:defRPr sz="4800"/>
            </a:lvl5pPr>
            <a:lvl6pPr marL="5439761" indent="0">
              <a:buNone/>
              <a:defRPr sz="4800"/>
            </a:lvl6pPr>
            <a:lvl7pPr marL="6527711" indent="0">
              <a:buNone/>
              <a:defRPr sz="4800"/>
            </a:lvl7pPr>
            <a:lvl8pPr marL="7615659" indent="0">
              <a:buNone/>
              <a:defRPr sz="4800"/>
            </a:lvl8pPr>
            <a:lvl9pPr marL="8703594" indent="0">
              <a:buNone/>
              <a:defRPr sz="4800"/>
            </a:lvl9pPr>
          </a:lstStyle>
          <a:p>
            <a:endParaRPr lang="en-US"/>
          </a:p>
        </p:txBody>
      </p:sp>
      <p:sp>
        <p:nvSpPr>
          <p:cNvPr id="4" name="Text Placeholder 3"/>
          <p:cNvSpPr>
            <a:spLocks noGrp="1"/>
          </p:cNvSpPr>
          <p:nvPr>
            <p:ph type="body" sz="half" idx="2"/>
          </p:nvPr>
        </p:nvSpPr>
        <p:spPr>
          <a:xfrm>
            <a:off x="4779435" y="10734676"/>
            <a:ext cx="14630400" cy="1609724"/>
          </a:xfrm>
        </p:spPr>
        <p:txBody>
          <a:bodyPr/>
          <a:lstStyle>
            <a:lvl1pPr marL="0" indent="0">
              <a:buNone/>
              <a:defRPr sz="3300"/>
            </a:lvl1pPr>
            <a:lvl2pPr marL="1087952" indent="0">
              <a:buNone/>
              <a:defRPr sz="2900"/>
            </a:lvl2pPr>
            <a:lvl3pPr marL="2175905" indent="0">
              <a:buNone/>
              <a:defRPr sz="2400"/>
            </a:lvl3pPr>
            <a:lvl4pPr marL="3263857" indent="0">
              <a:buNone/>
              <a:defRPr sz="2100"/>
            </a:lvl4pPr>
            <a:lvl5pPr marL="4351809" indent="0">
              <a:buNone/>
              <a:defRPr sz="2100"/>
            </a:lvl5pPr>
            <a:lvl6pPr marL="5439761" indent="0">
              <a:buNone/>
              <a:defRPr sz="2100"/>
            </a:lvl6pPr>
            <a:lvl7pPr marL="6527711" indent="0">
              <a:buNone/>
              <a:defRPr sz="2100"/>
            </a:lvl7pPr>
            <a:lvl8pPr marL="7615659" indent="0">
              <a:buNone/>
              <a:defRPr sz="2100"/>
            </a:lvl8pPr>
            <a:lvl9pPr marL="8703594" indent="0">
              <a:buNone/>
              <a:defRPr sz="21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EACF3D5-29FB-43A8-AED7-9B3C6F7BB924}" type="datetimeFigureOut">
              <a:rPr lang="en-US" smtClean="0">
                <a:solidFill>
                  <a:prstClr val="black">
                    <a:tint val="75000"/>
                  </a:prstClr>
                </a:solidFill>
                <a:latin typeface="Calibri"/>
              </a:rPr>
              <a:pPr/>
              <a:t>1/8/19</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BB9BBB0-6EC4-4659-826C-9DEA8969490F}"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55100440"/>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EACF3D5-29FB-43A8-AED7-9B3C6F7BB924}" type="datetimeFigureOut">
              <a:rPr lang="en-US" smtClean="0">
                <a:solidFill>
                  <a:prstClr val="black">
                    <a:tint val="75000"/>
                  </a:prstClr>
                </a:solidFill>
                <a:latin typeface="Calibri"/>
              </a:rPr>
              <a:pPr/>
              <a:t>1/8/19</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BB9BBB0-6EC4-4659-826C-9DEA8969490F}"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73469445"/>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7678400" y="549327"/>
            <a:ext cx="5486400" cy="1170305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219200" y="549327"/>
            <a:ext cx="16052800" cy="1170305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EACF3D5-29FB-43A8-AED7-9B3C6F7BB924}" type="datetimeFigureOut">
              <a:rPr lang="en-US" smtClean="0">
                <a:solidFill>
                  <a:prstClr val="black">
                    <a:tint val="75000"/>
                  </a:prstClr>
                </a:solidFill>
                <a:latin typeface="Calibri"/>
              </a:rPr>
              <a:pPr/>
              <a:t>1/8/19</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BB9BBB0-6EC4-4659-826C-9DEA8969490F}"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13550991"/>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tx">
  <p:cSld name="Title, Bullets &amp; Photo">
    <p:spTree>
      <p:nvGrpSpPr>
        <p:cNvPr id="1" name=""/>
        <p:cNvGrpSpPr/>
        <p:nvPr/>
      </p:nvGrpSpPr>
      <p:grpSpPr>
        <a:xfrm>
          <a:off x="0" y="0"/>
          <a:ext cx="0" cy="0"/>
          <a:chOff x="0" y="0"/>
          <a:chExt cx="0" cy="0"/>
        </a:xfrm>
      </p:grpSpPr>
      <p:sp>
        <p:nvSpPr>
          <p:cNvPr id="21" name="Shape 21"/>
          <p:cNvSpPr>
            <a:spLocks noGrp="1"/>
          </p:cNvSpPr>
          <p:nvPr>
            <p:ph type="title"/>
          </p:nvPr>
        </p:nvSpPr>
        <p:spPr>
          <a:prstGeom prst="rect">
            <a:avLst/>
          </a:prstGeom>
        </p:spPr>
        <p:txBody>
          <a:bodyPr/>
          <a:lstStyle/>
          <a:p>
            <a:pPr lvl="0">
              <a:defRPr sz="1800">
                <a:solidFill>
                  <a:srgbClr val="000000"/>
                </a:solidFill>
              </a:defRPr>
            </a:pPr>
            <a:r>
              <a:rPr sz="13300">
                <a:solidFill>
                  <a:srgbClr val="FFFFFF"/>
                </a:solidFill>
              </a:rPr>
              <a:t>Title Text</a:t>
            </a:r>
          </a:p>
        </p:txBody>
      </p:sp>
      <p:sp>
        <p:nvSpPr>
          <p:cNvPr id="22" name="Shape 22"/>
          <p:cNvSpPr>
            <a:spLocks noGrp="1"/>
          </p:cNvSpPr>
          <p:nvPr>
            <p:ph type="body" idx="1"/>
          </p:nvPr>
        </p:nvSpPr>
        <p:spPr>
          <a:xfrm>
            <a:off x="1786004" y="3643319"/>
            <a:ext cx="10001251" cy="8840390"/>
          </a:xfrm>
          <a:prstGeom prst="rect">
            <a:avLst/>
          </a:prstGeom>
        </p:spPr>
        <p:txBody>
          <a:bodyPr/>
          <a:lstStyle>
            <a:lvl1pPr marL="573721" indent="-573721">
              <a:spcBef>
                <a:spcPts val="5357"/>
              </a:spcBef>
              <a:defRPr sz="4800"/>
            </a:lvl1pPr>
            <a:lvl2pPr marL="1147413" indent="-573721">
              <a:spcBef>
                <a:spcPts val="5357"/>
              </a:spcBef>
              <a:defRPr sz="4800"/>
            </a:lvl2pPr>
            <a:lvl3pPr marL="2061083" indent="-573721">
              <a:spcBef>
                <a:spcPts val="5357"/>
              </a:spcBef>
              <a:defRPr sz="4800"/>
            </a:lvl3pPr>
            <a:lvl4pPr marL="2804764" indent="-573721">
              <a:spcBef>
                <a:spcPts val="5357"/>
              </a:spcBef>
              <a:defRPr sz="4800"/>
            </a:lvl4pPr>
            <a:lvl5pPr marL="3548446" indent="-573721">
              <a:spcBef>
                <a:spcPts val="5357"/>
              </a:spcBef>
              <a:defRPr sz="4800"/>
            </a:lvl5pPr>
          </a:lstStyle>
          <a:p>
            <a:pPr lvl="0">
              <a:defRPr sz="1800">
                <a:solidFill>
                  <a:srgbClr val="000000"/>
                </a:solidFill>
              </a:defRPr>
            </a:pPr>
            <a:r>
              <a:rPr sz="4800">
                <a:solidFill>
                  <a:srgbClr val="FFFFFF"/>
                </a:solidFill>
              </a:rPr>
              <a:t>Body Level One</a:t>
            </a:r>
          </a:p>
          <a:p>
            <a:pPr lvl="1">
              <a:defRPr sz="1800">
                <a:solidFill>
                  <a:srgbClr val="000000"/>
                </a:solidFill>
              </a:defRPr>
            </a:pPr>
            <a:r>
              <a:rPr sz="4800">
                <a:solidFill>
                  <a:srgbClr val="FFFFFF"/>
                </a:solidFill>
              </a:rPr>
              <a:t>Body Level Two</a:t>
            </a:r>
          </a:p>
          <a:p>
            <a:pPr lvl="2">
              <a:defRPr sz="1800">
                <a:solidFill>
                  <a:srgbClr val="000000"/>
                </a:solidFill>
              </a:defRPr>
            </a:pPr>
            <a:r>
              <a:rPr sz="4800">
                <a:solidFill>
                  <a:srgbClr val="FFFFFF"/>
                </a:solidFill>
              </a:rPr>
              <a:t>Body Level Three</a:t>
            </a:r>
          </a:p>
          <a:p>
            <a:pPr lvl="3">
              <a:defRPr sz="1800">
                <a:solidFill>
                  <a:srgbClr val="000000"/>
                </a:solidFill>
              </a:defRPr>
            </a:pPr>
            <a:r>
              <a:rPr sz="4800">
                <a:solidFill>
                  <a:srgbClr val="FFFFFF"/>
                </a:solidFill>
              </a:rPr>
              <a:t>Body Level Four</a:t>
            </a:r>
          </a:p>
          <a:p>
            <a:pPr lvl="4">
              <a:defRPr sz="1800">
                <a:solidFill>
                  <a:srgbClr val="000000"/>
                </a:solidFill>
              </a:defRPr>
            </a:pPr>
            <a:r>
              <a:rPr sz="4800">
                <a:solidFill>
                  <a:srgbClr val="FFFFFF"/>
                </a:solidFill>
              </a:rPr>
              <a:t>Body Level Five</a:t>
            </a:r>
          </a:p>
        </p:txBody>
      </p:sp>
    </p:spTree>
    <p:extLst>
      <p:ext uri="{BB962C8B-B14F-4D97-AF65-F5344CB8AC3E}">
        <p14:creationId xmlns:p14="http://schemas.microsoft.com/office/powerpoint/2010/main" val="3718330564"/>
      </p:ext>
    </p:extLst>
  </p:cSld>
  <p:clrMapOvr>
    <a:masterClrMapping/>
  </p:clrMapOvr>
  <p:transition xmlns:p14="http://schemas.microsoft.com/office/powerpoint/2010/main" spd="med"/>
</p:sldLayout>
</file>

<file path=ppt/slideLayouts/slideLayout105.xml><?xml version="1.0" encoding="utf-8"?>
<p:sldLayout xmlns:a="http://schemas.openxmlformats.org/drawingml/2006/main" xmlns:r="http://schemas.openxmlformats.org/officeDocument/2006/relationships" xmlns:p="http://schemas.openxmlformats.org/presentationml/2006/main" type="tx">
  <p:cSld name="Bullets">
    <p:spTree>
      <p:nvGrpSpPr>
        <p:cNvPr id="1" name=""/>
        <p:cNvGrpSpPr/>
        <p:nvPr/>
      </p:nvGrpSpPr>
      <p:grpSpPr>
        <a:xfrm>
          <a:off x="0" y="0"/>
          <a:ext cx="0" cy="0"/>
          <a:chOff x="0" y="0"/>
          <a:chExt cx="0" cy="0"/>
        </a:xfrm>
      </p:grpSpPr>
      <p:sp>
        <p:nvSpPr>
          <p:cNvPr id="75" name="Shape 75"/>
          <p:cNvSpPr>
            <a:spLocks noGrp="1"/>
          </p:cNvSpPr>
          <p:nvPr>
            <p:ph type="body" idx="1"/>
          </p:nvPr>
        </p:nvSpPr>
        <p:spPr>
          <a:xfrm>
            <a:off x="4387456" y="1785978"/>
            <a:ext cx="15609093" cy="10144125"/>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6" name="Shape 76"/>
          <p:cNvSpPr>
            <a:spLocks noGrp="1"/>
          </p:cNvSpPr>
          <p:nvPr>
            <p:ph type="sldNum" sz="quarter" idx="2"/>
          </p:nvPr>
        </p:nvSpPr>
        <p:spPr>
          <a:prstGeom prst="rect">
            <a:avLst/>
          </a:prstGeom>
        </p:spPr>
        <p:txBody>
          <a:bodyPr/>
          <a:lstStyle/>
          <a:p>
            <a:fld id="{86CB4B4D-7CA3-9044-876B-883B54F8677D}" type="slidenum">
              <a:rPr>
                <a:latin typeface="Helvetica Light"/>
                <a:ea typeface="Helvetica Light"/>
                <a:cs typeface="Helvetica Light"/>
              </a:rPr>
              <a:pPr/>
              <a:t>‹#›</a:t>
            </a:fld>
            <a:endParaRPr>
              <a:latin typeface="Helvetica Light"/>
              <a:ea typeface="Helvetica Light"/>
              <a:cs typeface="Helvetica Light"/>
            </a:endParaRPr>
          </a:p>
        </p:txBody>
      </p:sp>
    </p:spTree>
    <p:extLst>
      <p:ext uri="{BB962C8B-B14F-4D97-AF65-F5344CB8AC3E}">
        <p14:creationId xmlns:p14="http://schemas.microsoft.com/office/powerpoint/2010/main" val="1585304447"/>
      </p:ext>
    </p:extLst>
  </p:cSld>
  <p:clrMapOvr>
    <a:masterClrMapping/>
  </p:clrMapOvr>
  <p:transition xmlns:p14="http://schemas.microsoft.com/office/powerpoint/2010/main" spd="med"/>
</p:sldLayout>
</file>

<file path=ppt/slideLayouts/slideLayout106.xml><?xml version="1.0" encoding="utf-8"?>
<p:sldLayout xmlns:a="http://schemas.openxmlformats.org/drawingml/2006/main" xmlns:r="http://schemas.openxmlformats.org/officeDocument/2006/relationships" xmlns:p="http://schemas.openxmlformats.org/presentationml/2006/main" type="tx">
  <p:cSld name="Photo - 3 Up">
    <p:spTree>
      <p:nvGrpSpPr>
        <p:cNvPr id="1" name=""/>
        <p:cNvGrpSpPr/>
        <p:nvPr/>
      </p:nvGrpSpPr>
      <p:grpSpPr>
        <a:xfrm>
          <a:off x="0" y="0"/>
          <a:ext cx="0" cy="0"/>
          <a:chOff x="0" y="0"/>
          <a:chExt cx="0" cy="0"/>
        </a:xfrm>
      </p:grpSpPr>
      <p:sp>
        <p:nvSpPr>
          <p:cNvPr id="83" name="Shape 83"/>
          <p:cNvSpPr>
            <a:spLocks noGrp="1"/>
          </p:cNvSpPr>
          <p:nvPr>
            <p:ph type="pic" sz="quarter" idx="13"/>
          </p:nvPr>
        </p:nvSpPr>
        <p:spPr>
          <a:xfrm>
            <a:off x="12495608" y="7161650"/>
            <a:ext cx="7500939" cy="5304237"/>
          </a:xfrm>
          <a:prstGeom prst="rect">
            <a:avLst/>
          </a:prstGeom>
        </p:spPr>
        <p:txBody>
          <a:bodyPr lIns="91400" tIns="45719" rIns="91400" bIns="45719" anchor="t">
            <a:noAutofit/>
          </a:bodyPr>
          <a:lstStyle/>
          <a:p>
            <a:endParaRPr/>
          </a:p>
        </p:txBody>
      </p:sp>
      <p:sp>
        <p:nvSpPr>
          <p:cNvPr id="84" name="Shape 84"/>
          <p:cNvSpPr>
            <a:spLocks noGrp="1"/>
          </p:cNvSpPr>
          <p:nvPr>
            <p:ph type="pic" sz="quarter" idx="14"/>
          </p:nvPr>
        </p:nvSpPr>
        <p:spPr>
          <a:xfrm>
            <a:off x="12504394" y="1250194"/>
            <a:ext cx="7500941" cy="5304237"/>
          </a:xfrm>
          <a:prstGeom prst="rect">
            <a:avLst/>
          </a:prstGeom>
        </p:spPr>
        <p:txBody>
          <a:bodyPr lIns="91400" tIns="45719" rIns="91400" bIns="45719" anchor="t">
            <a:noAutofit/>
          </a:bodyPr>
          <a:lstStyle/>
          <a:p>
            <a:endParaRPr/>
          </a:p>
        </p:txBody>
      </p:sp>
      <p:sp>
        <p:nvSpPr>
          <p:cNvPr id="85" name="Shape 85"/>
          <p:cNvSpPr>
            <a:spLocks noGrp="1"/>
          </p:cNvSpPr>
          <p:nvPr>
            <p:ph type="pic" sz="half" idx="15"/>
          </p:nvPr>
        </p:nvSpPr>
        <p:spPr>
          <a:xfrm>
            <a:off x="4387456" y="1250161"/>
            <a:ext cx="7500939" cy="11215688"/>
          </a:xfrm>
          <a:prstGeom prst="rect">
            <a:avLst/>
          </a:prstGeom>
        </p:spPr>
        <p:txBody>
          <a:bodyPr lIns="91400" tIns="45719" rIns="91400" bIns="45719" anchor="t">
            <a:noAutofit/>
          </a:bodyPr>
          <a:lstStyle/>
          <a:p>
            <a:endParaRPr/>
          </a:p>
        </p:txBody>
      </p:sp>
      <p:sp>
        <p:nvSpPr>
          <p:cNvPr id="86" name="Shape 86"/>
          <p:cNvSpPr>
            <a:spLocks noGrp="1"/>
          </p:cNvSpPr>
          <p:nvPr>
            <p:ph type="sldNum" sz="quarter" idx="2"/>
          </p:nvPr>
        </p:nvSpPr>
        <p:spPr>
          <a:prstGeom prst="rect">
            <a:avLst/>
          </a:prstGeom>
        </p:spPr>
        <p:txBody>
          <a:bodyPr/>
          <a:lstStyle/>
          <a:p>
            <a:fld id="{86CB4B4D-7CA3-9044-876B-883B54F8677D}" type="slidenum">
              <a:rPr>
                <a:latin typeface="Helvetica Light"/>
                <a:ea typeface="Helvetica Light"/>
                <a:cs typeface="Helvetica Light"/>
              </a:rPr>
              <a:pPr/>
              <a:t>‹#›</a:t>
            </a:fld>
            <a:endParaRPr>
              <a:latin typeface="Helvetica Light"/>
              <a:ea typeface="Helvetica Light"/>
              <a:cs typeface="Helvetica Light"/>
            </a:endParaRPr>
          </a:p>
        </p:txBody>
      </p:sp>
    </p:spTree>
    <p:extLst>
      <p:ext uri="{BB962C8B-B14F-4D97-AF65-F5344CB8AC3E}">
        <p14:creationId xmlns:p14="http://schemas.microsoft.com/office/powerpoint/2010/main" val="2556092014"/>
      </p:ext>
    </p:extLst>
  </p:cSld>
  <p:clrMapOvr>
    <a:masterClrMapping/>
  </p:clrMapOvr>
  <p:transition xmlns:p14="http://schemas.microsoft.com/office/powerpoint/2010/main" spd="med"/>
</p:sldLayout>
</file>

<file path=ppt/slideLayouts/slideLayout107.xml><?xml version="1.0" encoding="utf-8"?>
<p:sldLayout xmlns:a="http://schemas.openxmlformats.org/drawingml/2006/main" xmlns:r="http://schemas.openxmlformats.org/officeDocument/2006/relationships" xmlns:p="http://schemas.openxmlformats.org/presentationml/2006/main" type="tx">
  <p:cSld name="Quote">
    <p:spTree>
      <p:nvGrpSpPr>
        <p:cNvPr id="1" name=""/>
        <p:cNvGrpSpPr/>
        <p:nvPr/>
      </p:nvGrpSpPr>
      <p:grpSpPr>
        <a:xfrm>
          <a:off x="0" y="0"/>
          <a:ext cx="0" cy="0"/>
          <a:chOff x="0" y="0"/>
          <a:chExt cx="0" cy="0"/>
        </a:xfrm>
      </p:grpSpPr>
      <p:sp>
        <p:nvSpPr>
          <p:cNvPr id="93" name="Shape 93"/>
          <p:cNvSpPr>
            <a:spLocks noGrp="1"/>
          </p:cNvSpPr>
          <p:nvPr>
            <p:ph type="body" sz="quarter" idx="13"/>
          </p:nvPr>
        </p:nvSpPr>
        <p:spPr>
          <a:xfrm>
            <a:off x="4833978" y="8947586"/>
            <a:ext cx="14716125" cy="660797"/>
          </a:xfrm>
          <a:prstGeom prst="rect">
            <a:avLst/>
          </a:prstGeom>
        </p:spPr>
        <p:txBody>
          <a:bodyPr anchor="t">
            <a:spAutoFit/>
          </a:bodyPr>
          <a:lstStyle>
            <a:lvl1pPr marL="0" indent="0" algn="ctr">
              <a:spcBef>
                <a:spcPts val="0"/>
              </a:spcBef>
              <a:buSzTx/>
              <a:buNone/>
              <a:defRPr sz="3200"/>
            </a:lvl1pPr>
          </a:lstStyle>
          <a:p>
            <a:r>
              <a:t>–Johnny Appleseed</a:t>
            </a:r>
          </a:p>
        </p:txBody>
      </p:sp>
      <p:sp>
        <p:nvSpPr>
          <p:cNvPr id="94" name="Shape 94"/>
          <p:cNvSpPr>
            <a:spLocks noGrp="1"/>
          </p:cNvSpPr>
          <p:nvPr>
            <p:ph type="body" sz="quarter" idx="14"/>
          </p:nvPr>
        </p:nvSpPr>
        <p:spPr>
          <a:xfrm>
            <a:off x="4833978" y="6000393"/>
            <a:ext cx="14716125" cy="965203"/>
          </a:xfrm>
          <a:prstGeom prst="rect">
            <a:avLst/>
          </a:prstGeom>
        </p:spPr>
        <p:txBody>
          <a:bodyPr>
            <a:spAutoFit/>
          </a:bodyPr>
          <a:lstStyle>
            <a:lvl1pPr marL="0" indent="0" algn="ctr">
              <a:spcBef>
                <a:spcPts val="0"/>
              </a:spcBef>
              <a:buSzTx/>
              <a:buNone/>
              <a:defRPr sz="5300"/>
            </a:lvl1pPr>
          </a:lstStyle>
          <a:p>
            <a:r>
              <a:t>“Type a quote here.” </a:t>
            </a:r>
          </a:p>
        </p:txBody>
      </p:sp>
      <p:sp>
        <p:nvSpPr>
          <p:cNvPr id="95" name="Shape 95"/>
          <p:cNvSpPr>
            <a:spLocks noGrp="1"/>
          </p:cNvSpPr>
          <p:nvPr>
            <p:ph type="sldNum" sz="quarter" idx="2"/>
          </p:nvPr>
        </p:nvSpPr>
        <p:spPr>
          <a:prstGeom prst="rect">
            <a:avLst/>
          </a:prstGeom>
        </p:spPr>
        <p:txBody>
          <a:bodyPr/>
          <a:lstStyle/>
          <a:p>
            <a:fld id="{86CB4B4D-7CA3-9044-876B-883B54F8677D}" type="slidenum">
              <a:rPr>
                <a:latin typeface="Helvetica Light"/>
                <a:ea typeface="Helvetica Light"/>
                <a:cs typeface="Helvetica Light"/>
              </a:rPr>
              <a:pPr/>
              <a:t>‹#›</a:t>
            </a:fld>
            <a:endParaRPr>
              <a:latin typeface="Helvetica Light"/>
              <a:ea typeface="Helvetica Light"/>
              <a:cs typeface="Helvetica Light"/>
            </a:endParaRPr>
          </a:p>
        </p:txBody>
      </p:sp>
    </p:spTree>
    <p:extLst>
      <p:ext uri="{BB962C8B-B14F-4D97-AF65-F5344CB8AC3E}">
        <p14:creationId xmlns:p14="http://schemas.microsoft.com/office/powerpoint/2010/main" val="4094126575"/>
      </p:ext>
    </p:extLst>
  </p:cSld>
  <p:clrMapOvr>
    <a:masterClrMapping/>
  </p:clrMapOvr>
  <p:transition xmlns:p14="http://schemas.microsoft.com/office/powerpoint/2010/main" spd="med"/>
</p:sldLayout>
</file>

<file path=ppt/slideLayouts/slideLayout108.xml><?xml version="1.0" encoding="utf-8"?>
<p:sldLayout xmlns:a="http://schemas.openxmlformats.org/drawingml/2006/main" xmlns:r="http://schemas.openxmlformats.org/officeDocument/2006/relationships" xmlns:p="http://schemas.openxmlformats.org/presentationml/2006/main" type="tx">
  <p:cSld name="Photo">
    <p:spTree>
      <p:nvGrpSpPr>
        <p:cNvPr id="1" name=""/>
        <p:cNvGrpSpPr/>
        <p:nvPr/>
      </p:nvGrpSpPr>
      <p:grpSpPr>
        <a:xfrm>
          <a:off x="0" y="0"/>
          <a:ext cx="0" cy="0"/>
          <a:chOff x="0" y="0"/>
          <a:chExt cx="0" cy="0"/>
        </a:xfrm>
      </p:grpSpPr>
      <p:sp>
        <p:nvSpPr>
          <p:cNvPr id="102" name="Shape 102"/>
          <p:cNvSpPr>
            <a:spLocks noGrp="1"/>
          </p:cNvSpPr>
          <p:nvPr>
            <p:ph type="pic" idx="13"/>
          </p:nvPr>
        </p:nvSpPr>
        <p:spPr>
          <a:xfrm>
            <a:off x="3048000" y="0"/>
            <a:ext cx="18288000" cy="13716000"/>
          </a:xfrm>
          <a:prstGeom prst="rect">
            <a:avLst/>
          </a:prstGeom>
        </p:spPr>
        <p:txBody>
          <a:bodyPr lIns="91400" tIns="45719" rIns="91400" bIns="45719" anchor="t">
            <a:noAutofit/>
          </a:bodyPr>
          <a:lstStyle/>
          <a:p>
            <a:endParaRPr/>
          </a:p>
        </p:txBody>
      </p:sp>
      <p:sp>
        <p:nvSpPr>
          <p:cNvPr id="103" name="Shape 103"/>
          <p:cNvSpPr>
            <a:spLocks noGrp="1"/>
          </p:cNvSpPr>
          <p:nvPr>
            <p:ph type="sldNum" sz="quarter" idx="2"/>
          </p:nvPr>
        </p:nvSpPr>
        <p:spPr>
          <a:prstGeom prst="rect">
            <a:avLst/>
          </a:prstGeom>
        </p:spPr>
        <p:txBody>
          <a:bodyPr/>
          <a:lstStyle/>
          <a:p>
            <a:fld id="{86CB4B4D-7CA3-9044-876B-883B54F8677D}" type="slidenum">
              <a:rPr>
                <a:latin typeface="Helvetica Light"/>
                <a:ea typeface="Helvetica Light"/>
                <a:cs typeface="Helvetica Light"/>
              </a:rPr>
              <a:pPr/>
              <a:t>‹#›</a:t>
            </a:fld>
            <a:endParaRPr>
              <a:latin typeface="Helvetica Light"/>
              <a:ea typeface="Helvetica Light"/>
              <a:cs typeface="Helvetica Light"/>
            </a:endParaRPr>
          </a:p>
        </p:txBody>
      </p:sp>
    </p:spTree>
    <p:extLst>
      <p:ext uri="{BB962C8B-B14F-4D97-AF65-F5344CB8AC3E}">
        <p14:creationId xmlns:p14="http://schemas.microsoft.com/office/powerpoint/2010/main" val="3212065250"/>
      </p:ext>
    </p:extLst>
  </p:cSld>
  <p:clrMapOvr>
    <a:masterClrMapping/>
  </p:clrMapOvr>
  <p:transition xmlns:p14="http://schemas.microsoft.com/office/powerpoint/2010/main" spd="med"/>
</p:sldLayout>
</file>

<file path=ppt/slideLayouts/slideLayout109.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663701" y="3419483"/>
            <a:ext cx="21031200" cy="5705477"/>
          </a:xfrm>
        </p:spPr>
        <p:txBody>
          <a:bodyPr anchor="b"/>
          <a:lstStyle>
            <a:lvl1pPr>
              <a:defRPr sz="12000"/>
            </a:lvl1pPr>
          </a:lstStyle>
          <a:p>
            <a:r>
              <a:rPr lang="en-US" smtClean="0"/>
              <a:t>Click to edit Master title style</a:t>
            </a:r>
            <a:endParaRPr lang="en-US" dirty="0"/>
          </a:p>
        </p:txBody>
      </p:sp>
      <p:sp>
        <p:nvSpPr>
          <p:cNvPr id="3" name="Text Placeholder 2"/>
          <p:cNvSpPr>
            <a:spLocks noGrp="1"/>
          </p:cNvSpPr>
          <p:nvPr>
            <p:ph type="body" idx="1"/>
          </p:nvPr>
        </p:nvSpPr>
        <p:spPr>
          <a:xfrm>
            <a:off x="1663701" y="9178934"/>
            <a:ext cx="21031200" cy="3000373"/>
          </a:xfrm>
        </p:spPr>
        <p:txBody>
          <a:bodyPr/>
          <a:lstStyle>
            <a:lvl1pPr marL="0" indent="0">
              <a:buNone/>
              <a:defRPr sz="4800">
                <a:solidFill>
                  <a:schemeClr val="tx1"/>
                </a:solidFill>
              </a:defRPr>
            </a:lvl1pPr>
            <a:lvl2pPr marL="914022" indent="0">
              <a:buNone/>
              <a:defRPr sz="4000">
                <a:solidFill>
                  <a:schemeClr val="tx1">
                    <a:tint val="75000"/>
                  </a:schemeClr>
                </a:solidFill>
              </a:defRPr>
            </a:lvl2pPr>
            <a:lvl3pPr marL="1828074" indent="0">
              <a:buNone/>
              <a:defRPr sz="3700">
                <a:solidFill>
                  <a:schemeClr val="tx1">
                    <a:tint val="75000"/>
                  </a:schemeClr>
                </a:solidFill>
              </a:defRPr>
            </a:lvl3pPr>
            <a:lvl4pPr marL="2742094" indent="0">
              <a:buNone/>
              <a:defRPr sz="3200">
                <a:solidFill>
                  <a:schemeClr val="tx1">
                    <a:tint val="75000"/>
                  </a:schemeClr>
                </a:solidFill>
              </a:defRPr>
            </a:lvl4pPr>
            <a:lvl5pPr marL="3656149" indent="0">
              <a:buNone/>
              <a:defRPr sz="3200">
                <a:solidFill>
                  <a:schemeClr val="tx1">
                    <a:tint val="75000"/>
                  </a:schemeClr>
                </a:solidFill>
              </a:defRPr>
            </a:lvl5pPr>
            <a:lvl6pPr marL="4570166" indent="0">
              <a:buNone/>
              <a:defRPr sz="3200">
                <a:solidFill>
                  <a:schemeClr val="tx1">
                    <a:tint val="75000"/>
                  </a:schemeClr>
                </a:solidFill>
              </a:defRPr>
            </a:lvl6pPr>
            <a:lvl7pPr marL="5484223" indent="0">
              <a:buNone/>
              <a:defRPr sz="3200">
                <a:solidFill>
                  <a:schemeClr val="tx1">
                    <a:tint val="75000"/>
                  </a:schemeClr>
                </a:solidFill>
              </a:defRPr>
            </a:lvl7pPr>
            <a:lvl8pPr marL="6398240" indent="0">
              <a:buNone/>
              <a:defRPr sz="3200">
                <a:solidFill>
                  <a:schemeClr val="tx1">
                    <a:tint val="75000"/>
                  </a:schemeClr>
                </a:solidFill>
              </a:defRPr>
            </a:lvl8pPr>
            <a:lvl9pPr marL="7312265" indent="0">
              <a:buNone/>
              <a:defRPr sz="32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1676400" y="12712743"/>
            <a:ext cx="5486400" cy="730253"/>
          </a:xfrm>
          <a:prstGeom prst="rect">
            <a:avLst/>
          </a:prstGeom>
        </p:spPr>
        <p:txBody>
          <a:bodyPr lIns="243754" tIns="121877" rIns="243754" bIns="121877"/>
          <a:lstStyle/>
          <a:p>
            <a:pPr defTabSz="914041" hangingPunct="1"/>
            <a:fld id="{A78439DD-EEF7-4FC2-9339-6F01C33AFC2B}" type="datetimeFigureOut">
              <a:rPr lang="en-US" sz="3700" smtClean="0"/>
              <a:pPr defTabSz="914041" hangingPunct="1"/>
              <a:t>1/8/19</a:t>
            </a:fld>
            <a:endParaRPr lang="en-US" sz="3700"/>
          </a:p>
        </p:txBody>
      </p:sp>
      <p:sp>
        <p:nvSpPr>
          <p:cNvPr id="5" name="Footer Placeholder 4"/>
          <p:cNvSpPr>
            <a:spLocks noGrp="1"/>
          </p:cNvSpPr>
          <p:nvPr>
            <p:ph type="ftr" sz="quarter" idx="11"/>
          </p:nvPr>
        </p:nvSpPr>
        <p:spPr>
          <a:xfrm>
            <a:off x="8077200" y="12712743"/>
            <a:ext cx="8229600" cy="730253"/>
          </a:xfrm>
          <a:prstGeom prst="rect">
            <a:avLst/>
          </a:prstGeom>
        </p:spPr>
        <p:txBody>
          <a:bodyPr lIns="243754" tIns="121877" rIns="243754" bIns="121877"/>
          <a:lstStyle/>
          <a:p>
            <a:pPr defTabSz="914041" hangingPunct="1"/>
            <a:endParaRPr lang="en-US" sz="3700"/>
          </a:p>
        </p:txBody>
      </p:sp>
      <p:sp>
        <p:nvSpPr>
          <p:cNvPr id="6" name="Slide Number Placeholder 5"/>
          <p:cNvSpPr>
            <a:spLocks noGrp="1"/>
          </p:cNvSpPr>
          <p:nvPr>
            <p:ph type="sldNum" sz="quarter" idx="12"/>
          </p:nvPr>
        </p:nvSpPr>
        <p:spPr>
          <a:xfrm>
            <a:off x="17221201" y="12712704"/>
            <a:ext cx="1088008" cy="830992"/>
          </a:xfrm>
          <a:prstGeom prst="rect">
            <a:avLst/>
          </a:prstGeom>
        </p:spPr>
        <p:txBody>
          <a:bodyPr lIns="243754" tIns="121877" rIns="243754" bIns="121877"/>
          <a:lstStyle/>
          <a:p>
            <a:pPr hangingPunct="1"/>
            <a:fld id="{CEF94C7D-FF2E-4617-98D6-772C5B51BD7B}" type="slidenum">
              <a:rPr lang="en-US" sz="3700" smtClean="0"/>
              <a:pPr hangingPunct="1"/>
              <a:t>‹#›</a:t>
            </a:fld>
            <a:endParaRPr lang="en-US" sz="3700"/>
          </a:p>
        </p:txBody>
      </p:sp>
    </p:spTree>
    <p:extLst>
      <p:ext uri="{BB962C8B-B14F-4D97-AF65-F5344CB8AC3E}">
        <p14:creationId xmlns:p14="http://schemas.microsoft.com/office/powerpoint/2010/main" val="351919239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x">
  <p:cSld name="Title &amp; Subtitle 3">
    <p:spTree>
      <p:nvGrpSpPr>
        <p:cNvPr id="1" name=""/>
        <p:cNvGrpSpPr/>
        <p:nvPr/>
      </p:nvGrpSpPr>
      <p:grpSpPr>
        <a:xfrm>
          <a:off x="0" y="0"/>
          <a:ext cx="0" cy="0"/>
          <a:chOff x="0" y="0"/>
          <a:chExt cx="0" cy="0"/>
        </a:xfrm>
      </p:grpSpPr>
      <p:sp>
        <p:nvSpPr>
          <p:cNvPr id="195" name="Title Text"/>
          <p:cNvSpPr txBox="1">
            <a:spLocks noGrp="1"/>
          </p:cNvSpPr>
          <p:nvPr>
            <p:ph type="title"/>
          </p:nvPr>
        </p:nvSpPr>
        <p:spPr>
          <a:xfrm>
            <a:off x="4833936" y="2303859"/>
            <a:ext cx="14716128" cy="4643440"/>
          </a:xfrm>
          <a:prstGeom prst="rect">
            <a:avLst/>
          </a:prstGeom>
        </p:spPr>
        <p:txBody>
          <a:bodyPr lIns="71420" tIns="71420" rIns="71420" bIns="71420"/>
          <a:lstStyle>
            <a:lvl1pPr algn="ctr">
              <a:lnSpc>
                <a:spcPct val="100000"/>
              </a:lnSpc>
              <a:defRPr sz="11200"/>
            </a:lvl1pPr>
          </a:lstStyle>
          <a:p>
            <a:r>
              <a:t>Title Text</a:t>
            </a:r>
          </a:p>
        </p:txBody>
      </p:sp>
      <p:sp>
        <p:nvSpPr>
          <p:cNvPr id="196" name="Body Level One…"/>
          <p:cNvSpPr txBox="1">
            <a:spLocks noGrp="1"/>
          </p:cNvSpPr>
          <p:nvPr>
            <p:ph type="body" sz="quarter" idx="1"/>
          </p:nvPr>
        </p:nvSpPr>
        <p:spPr>
          <a:xfrm>
            <a:off x="4833936" y="7090171"/>
            <a:ext cx="14716128" cy="1589488"/>
          </a:xfrm>
          <a:prstGeom prst="rect">
            <a:avLst/>
          </a:prstGeom>
        </p:spPr>
        <p:txBody>
          <a:bodyPr lIns="71420" tIns="71420" rIns="71420" bIns="71420"/>
          <a:lstStyle>
            <a:lvl1pPr algn="ctr">
              <a:lnSpc>
                <a:spcPct val="100000"/>
              </a:lnSpc>
              <a:spcBef>
                <a:spcPts val="0"/>
              </a:spcBef>
              <a:defRPr sz="5300" b="0">
                <a:solidFill>
                  <a:srgbClr val="000000"/>
                </a:solidFill>
              </a:defRPr>
            </a:lvl1pPr>
            <a:lvl2pPr algn="ctr">
              <a:lnSpc>
                <a:spcPct val="100000"/>
              </a:lnSpc>
              <a:spcBef>
                <a:spcPts val="0"/>
              </a:spcBef>
              <a:defRPr sz="5300" b="0">
                <a:solidFill>
                  <a:srgbClr val="000000"/>
                </a:solidFill>
              </a:defRPr>
            </a:lvl2pPr>
            <a:lvl3pPr algn="ctr">
              <a:lnSpc>
                <a:spcPct val="100000"/>
              </a:lnSpc>
              <a:spcBef>
                <a:spcPts val="0"/>
              </a:spcBef>
              <a:defRPr sz="5300" b="0">
                <a:solidFill>
                  <a:srgbClr val="000000"/>
                </a:solidFill>
              </a:defRPr>
            </a:lvl3pPr>
            <a:lvl4pPr algn="ctr">
              <a:lnSpc>
                <a:spcPct val="100000"/>
              </a:lnSpc>
              <a:spcBef>
                <a:spcPts val="0"/>
              </a:spcBef>
              <a:defRPr sz="5300" b="0">
                <a:solidFill>
                  <a:srgbClr val="000000"/>
                </a:solidFill>
              </a:defRPr>
            </a:lvl4pPr>
            <a:lvl5pPr algn="ctr">
              <a:lnSpc>
                <a:spcPct val="100000"/>
              </a:lnSpc>
              <a:spcBef>
                <a:spcPts val="0"/>
              </a:spcBef>
              <a:defRPr sz="5300" b="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7" name="Slide Number"/>
          <p:cNvSpPr txBox="1">
            <a:spLocks noGrp="1"/>
          </p:cNvSpPr>
          <p:nvPr>
            <p:ph type="sldNum" sz="quarter" idx="2"/>
          </p:nvPr>
        </p:nvSpPr>
        <p:spPr>
          <a:xfrm>
            <a:off x="11944137" y="13073061"/>
            <a:ext cx="486216" cy="472539"/>
          </a:xfrm>
          <a:prstGeom prst="rect">
            <a:avLst/>
          </a:prstGeom>
        </p:spPr>
        <p:txBody>
          <a:bodyPr lIns="71420" tIns="71420" rIns="71420" bIns="71420" anchor="t"/>
          <a:lstStyle>
            <a:lvl1pPr algn="ctr">
              <a:defRPr sz="2100">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853968931"/>
      </p:ext>
    </p:extLst>
  </p:cSld>
  <p:clrMapOvr>
    <a:masterClrMapping/>
  </p:clrMapOvr>
  <p:transition xmlns:p14="http://schemas.microsoft.com/office/powerpoint/2010/main" spd="med"/>
</p:sldLayout>
</file>

<file path=ppt/slideLayouts/slideLayout11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113"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772456646"/>
      </p:ext>
    </p:extLst>
  </p:cSld>
  <p:clrMapOvr>
    <a:masterClrMapping/>
  </p:clrMapOvr>
  <p:transition xmlns:p14="http://schemas.microsoft.com/office/powerpoint/2010/main" spd="med"/>
</p:sldLayout>
</file>

<file path=ppt/slideLayouts/slideLayout111.xml><?xml version="1.0" encoding="utf-8"?>
<p:sldLayout xmlns:a="http://schemas.openxmlformats.org/drawingml/2006/main" xmlns:r="http://schemas.openxmlformats.org/officeDocument/2006/relationships" xmlns:p="http://schemas.openxmlformats.org/presentationml/2006/main" type="tx">
  <p:cSld name="OBJECT">
    <p:spTree>
      <p:nvGrpSpPr>
        <p:cNvPr id="1" name=""/>
        <p:cNvGrpSpPr/>
        <p:nvPr/>
      </p:nvGrpSpPr>
      <p:grpSpPr>
        <a:xfrm>
          <a:off x="0" y="0"/>
          <a:ext cx="0" cy="0"/>
          <a:chOff x="0" y="0"/>
          <a:chExt cx="0" cy="0"/>
        </a:xfrm>
      </p:grpSpPr>
      <p:sp>
        <p:nvSpPr>
          <p:cNvPr id="11" name="Shape 11"/>
          <p:cNvSpPr>
            <a:spLocks noGrp="1"/>
          </p:cNvSpPr>
          <p:nvPr>
            <p:ph type="title"/>
          </p:nvPr>
        </p:nvSpPr>
        <p:spPr>
          <a:prstGeom prst="rect">
            <a:avLst/>
          </a:prstGeom>
        </p:spPr>
        <p:txBody>
          <a:bodyPr/>
          <a:lstStyle/>
          <a:p>
            <a:r>
              <a:t>Title Text</a:t>
            </a:r>
          </a:p>
        </p:txBody>
      </p:sp>
      <p:sp>
        <p:nvSpPr>
          <p:cNvPr id="12" name="Shape 12"/>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3" name="Shape 13"/>
          <p:cNvSpPr>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43359391"/>
      </p:ext>
    </p:extLst>
  </p:cSld>
  <p:clrMapOvr>
    <a:masterClrMapping/>
  </p:clrMapOvr>
  <p:transition xmlns:p14="http://schemas.microsoft.com/office/powerpoint/2010/main" spd="med"/>
</p:sldLayout>
</file>

<file path=ppt/slideLayouts/slideLayout112.xml><?xml version="1.0" encoding="utf-8"?>
<p:sldLayout xmlns:a="http://schemas.openxmlformats.org/drawingml/2006/main" xmlns:r="http://schemas.openxmlformats.org/officeDocument/2006/relationships" xmlns:p="http://schemas.openxmlformats.org/presentationml/2006/main" type="tx">
  <p:cSld name="Title and Body">
    <p:spTree>
      <p:nvGrpSpPr>
        <p:cNvPr id="1" name=""/>
        <p:cNvGrpSpPr/>
        <p:nvPr/>
      </p:nvGrpSpPr>
      <p:grpSpPr>
        <a:xfrm>
          <a:off x="0" y="0"/>
          <a:ext cx="0" cy="0"/>
          <a:chOff x="0" y="0"/>
          <a:chExt cx="0" cy="0"/>
        </a:xfrm>
      </p:grpSpPr>
      <p:sp>
        <p:nvSpPr>
          <p:cNvPr id="20" name="Shape 20"/>
          <p:cNvSpPr>
            <a:spLocks noGrp="1"/>
          </p:cNvSpPr>
          <p:nvPr>
            <p:ph type="title"/>
          </p:nvPr>
        </p:nvSpPr>
        <p:spPr>
          <a:xfrm>
            <a:off x="1219200" y="549314"/>
            <a:ext cx="21945600" cy="2286301"/>
          </a:xfrm>
          <a:prstGeom prst="rect">
            <a:avLst/>
          </a:prstGeom>
        </p:spPr>
        <p:txBody>
          <a:bodyPr anchor="b"/>
          <a:lstStyle/>
          <a:p>
            <a:r>
              <a:t>Title Text</a:t>
            </a:r>
          </a:p>
        </p:txBody>
      </p:sp>
      <p:sp>
        <p:nvSpPr>
          <p:cNvPr id="21" name="Shape 21"/>
          <p:cNvSpPr>
            <a:spLocks noGrp="1"/>
          </p:cNvSpPr>
          <p:nvPr>
            <p:ph type="body" idx="1"/>
          </p:nvPr>
        </p:nvSpPr>
        <p:spPr>
          <a:xfrm>
            <a:off x="1219200" y="3200401"/>
            <a:ext cx="21945600" cy="9935101"/>
          </a:xfrm>
          <a:prstGeom prst="rect">
            <a:avLst/>
          </a:prstGeom>
        </p:spPr>
        <p:txBody>
          <a:bodyPr/>
          <a:lstStyle>
            <a:lvl1pPr marL="406241" indent="101560">
              <a:spcBef>
                <a:spcPts val="0"/>
              </a:spcBef>
              <a:buClrTx/>
              <a:buSzTx/>
              <a:buFontTx/>
              <a:buNone/>
            </a:lvl1pPr>
            <a:lvl2pPr marL="406241" indent="1574201">
              <a:spcBef>
                <a:spcPts val="0"/>
              </a:spcBef>
              <a:buClrTx/>
              <a:buSzTx/>
              <a:buFontTx/>
              <a:buNone/>
            </a:lvl2pPr>
            <a:lvl3pPr marL="406241" indent="2640601">
              <a:spcBef>
                <a:spcPts val="0"/>
              </a:spcBef>
              <a:buClrTx/>
              <a:buSzTx/>
              <a:buFontTx/>
              <a:buNone/>
            </a:lvl3pPr>
            <a:lvl4pPr marL="406241" indent="3859360">
              <a:spcBef>
                <a:spcPts val="0"/>
              </a:spcBef>
              <a:buClrTx/>
              <a:buSzTx/>
              <a:buFontTx/>
              <a:buNone/>
            </a:lvl4pPr>
            <a:lvl5pPr marL="406241" indent="4773401">
              <a:spcBef>
                <a:spcPts val="0"/>
              </a:spcBef>
              <a:buClrTx/>
              <a:buSzTx/>
              <a:buFontTx/>
              <a:buNone/>
            </a:lvl5pPr>
          </a:lstStyle>
          <a:p>
            <a:r>
              <a:t>Body Level One</a:t>
            </a:r>
          </a:p>
          <a:p>
            <a:pPr lvl="1"/>
            <a:r>
              <a:t>Body Level Two</a:t>
            </a:r>
          </a:p>
          <a:p>
            <a:pPr lvl="2"/>
            <a:r>
              <a:t>Body Level Three</a:t>
            </a:r>
          </a:p>
          <a:p>
            <a:pPr lvl="3"/>
            <a:r>
              <a:t>Body Level Four</a:t>
            </a:r>
          </a:p>
          <a:p>
            <a:pPr lvl="4"/>
            <a:r>
              <a:t>Body Level Five</a:t>
            </a:r>
          </a:p>
        </p:txBody>
      </p:sp>
      <p:sp>
        <p:nvSpPr>
          <p:cNvPr id="22" name="Shape 22"/>
          <p:cNvSpPr>
            <a:spLocks noGrp="1"/>
          </p:cNvSpPr>
          <p:nvPr>
            <p:ph type="sldNum" sz="quarter" idx="2"/>
          </p:nvPr>
        </p:nvSpPr>
        <p:spPr>
          <a:xfrm>
            <a:off x="17173896" y="12563983"/>
            <a:ext cx="301307" cy="297517"/>
          </a:xfrm>
          <a:prstGeom prst="rect">
            <a:avLst/>
          </a:prstGeom>
        </p:spPr>
        <p:txBody>
          <a:bodyPr lIns="45719" tIns="45719" rIns="45719" bIns="45719"/>
          <a:lstStyle>
            <a:lvl1pPr algn="r">
              <a:defRPr sz="1300"/>
            </a:lvl1pPr>
          </a:lstStyle>
          <a:p>
            <a:fld id="{86CB4B4D-7CA3-9044-876B-883B54F8677D}" type="slidenum">
              <a:rPr/>
              <a:pPr/>
              <a:t>‹#›</a:t>
            </a:fld>
            <a:endParaRPr/>
          </a:p>
        </p:txBody>
      </p:sp>
    </p:spTree>
    <p:extLst>
      <p:ext uri="{BB962C8B-B14F-4D97-AF65-F5344CB8AC3E}">
        <p14:creationId xmlns:p14="http://schemas.microsoft.com/office/powerpoint/2010/main" val="789549225"/>
      </p:ext>
    </p:extLst>
  </p:cSld>
  <p:clrMapOvr>
    <a:masterClrMapping/>
  </p:clrMapOvr>
  <p:transition xmlns:p14="http://schemas.microsoft.com/office/powerpoint/2010/main" spd="med"/>
</p:sldLayout>
</file>

<file path=ppt/slideLayouts/slideLayout113.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29" name="Shape 29"/>
          <p:cNvSpPr>
            <a:spLocks noGrp="1"/>
          </p:cNvSpPr>
          <p:nvPr>
            <p:ph type="title"/>
          </p:nvPr>
        </p:nvSpPr>
        <p:spPr>
          <a:xfrm>
            <a:off x="1219200" y="549314"/>
            <a:ext cx="21945600" cy="2286301"/>
          </a:xfrm>
          <a:prstGeom prst="rect">
            <a:avLst/>
          </a:prstGeom>
        </p:spPr>
        <p:txBody>
          <a:bodyPr anchor="b"/>
          <a:lstStyle/>
          <a:p>
            <a:r>
              <a:t>Title Text</a:t>
            </a:r>
          </a:p>
        </p:txBody>
      </p:sp>
      <p:sp>
        <p:nvSpPr>
          <p:cNvPr id="30" name="Shape 30"/>
          <p:cNvSpPr>
            <a:spLocks noGrp="1"/>
          </p:cNvSpPr>
          <p:nvPr>
            <p:ph type="sldNum" sz="quarter" idx="2"/>
          </p:nvPr>
        </p:nvSpPr>
        <p:spPr>
          <a:xfrm>
            <a:off x="17173896" y="12563983"/>
            <a:ext cx="301307" cy="297517"/>
          </a:xfrm>
          <a:prstGeom prst="rect">
            <a:avLst/>
          </a:prstGeom>
        </p:spPr>
        <p:txBody>
          <a:bodyPr lIns="45719" tIns="45719" rIns="45719" bIns="45719"/>
          <a:lstStyle>
            <a:lvl1pPr algn="r">
              <a:defRPr sz="1300"/>
            </a:lvl1pPr>
          </a:lstStyle>
          <a:p>
            <a:fld id="{86CB4B4D-7CA3-9044-876B-883B54F8677D}" type="slidenum">
              <a:rPr/>
              <a:pPr/>
              <a:t>‹#›</a:t>
            </a:fld>
            <a:endParaRPr/>
          </a:p>
        </p:txBody>
      </p:sp>
    </p:spTree>
    <p:extLst>
      <p:ext uri="{BB962C8B-B14F-4D97-AF65-F5344CB8AC3E}">
        <p14:creationId xmlns:p14="http://schemas.microsoft.com/office/powerpoint/2010/main" val="3216201401"/>
      </p:ext>
    </p:extLst>
  </p:cSld>
  <p:clrMapOvr>
    <a:masterClrMapping/>
  </p:clrMapOvr>
  <p:transition xmlns:p14="http://schemas.microsoft.com/office/powerpoint/2010/main" spd="med"/>
</p:sldLayout>
</file>

<file path=ppt/slideLayouts/slideLayout114.xml><?xml version="1.0" encoding="utf-8"?>
<p:sldLayout xmlns:a="http://schemas.openxmlformats.org/drawingml/2006/main" xmlns:r="http://schemas.openxmlformats.org/officeDocument/2006/relationships" xmlns:p="http://schemas.openxmlformats.org/presentationml/2006/main" type="tx">
  <p:cSld name="Title Slide">
    <p:spTree>
      <p:nvGrpSpPr>
        <p:cNvPr id="1" name=""/>
        <p:cNvGrpSpPr/>
        <p:nvPr/>
      </p:nvGrpSpPr>
      <p:grpSpPr>
        <a:xfrm>
          <a:off x="0" y="0"/>
          <a:ext cx="0" cy="0"/>
          <a:chOff x="0" y="0"/>
          <a:chExt cx="0" cy="0"/>
        </a:xfrm>
      </p:grpSpPr>
      <p:sp>
        <p:nvSpPr>
          <p:cNvPr id="52" name="Shape 52"/>
          <p:cNvSpPr>
            <a:spLocks noGrp="1"/>
          </p:cNvSpPr>
          <p:nvPr>
            <p:ph type="title"/>
          </p:nvPr>
        </p:nvSpPr>
        <p:spPr>
          <a:xfrm>
            <a:off x="1828800" y="4222245"/>
            <a:ext cx="20726400" cy="3093003"/>
          </a:xfrm>
          <a:prstGeom prst="rect">
            <a:avLst/>
          </a:prstGeom>
        </p:spPr>
        <p:txBody>
          <a:bodyPr anchor="b"/>
          <a:lstStyle>
            <a:lvl1pPr algn="ctr">
              <a:defRPr sz="12800" b="1"/>
            </a:lvl1pPr>
          </a:lstStyle>
          <a:p>
            <a:r>
              <a:t>Title Text</a:t>
            </a:r>
          </a:p>
        </p:txBody>
      </p:sp>
      <p:sp>
        <p:nvSpPr>
          <p:cNvPr id="53" name="Shape 53"/>
          <p:cNvSpPr>
            <a:spLocks noGrp="1"/>
          </p:cNvSpPr>
          <p:nvPr>
            <p:ph type="body" sz="quarter" idx="1"/>
          </p:nvPr>
        </p:nvSpPr>
        <p:spPr>
          <a:xfrm>
            <a:off x="1828800" y="7573475"/>
            <a:ext cx="20726400" cy="2092501"/>
          </a:xfrm>
          <a:prstGeom prst="rect">
            <a:avLst/>
          </a:prstGeom>
        </p:spPr>
        <p:txBody>
          <a:bodyPr/>
          <a:lstStyle>
            <a:lvl1pPr marL="0" indent="0" algn="ctr">
              <a:spcBef>
                <a:spcPts val="0"/>
              </a:spcBef>
              <a:buClrTx/>
              <a:buSzTx/>
              <a:buFontTx/>
              <a:buNone/>
              <a:defRPr sz="8000">
                <a:solidFill>
                  <a:srgbClr val="666666"/>
                </a:solidFill>
              </a:defRPr>
            </a:lvl1pPr>
            <a:lvl2pPr marL="0" indent="1218759" algn="ctr">
              <a:spcBef>
                <a:spcPts val="0"/>
              </a:spcBef>
              <a:buClrTx/>
              <a:buSzTx/>
              <a:buFontTx/>
              <a:buNone/>
              <a:defRPr sz="8000">
                <a:solidFill>
                  <a:srgbClr val="666666"/>
                </a:solidFill>
              </a:defRPr>
            </a:lvl2pPr>
            <a:lvl3pPr marL="0" indent="2437480" algn="ctr">
              <a:spcBef>
                <a:spcPts val="0"/>
              </a:spcBef>
              <a:buClrTx/>
              <a:buSzTx/>
              <a:buFontTx/>
              <a:buNone/>
              <a:defRPr sz="8000">
                <a:solidFill>
                  <a:srgbClr val="666666"/>
                </a:solidFill>
              </a:defRPr>
            </a:lvl3pPr>
            <a:lvl4pPr marL="0" indent="3656239" algn="ctr">
              <a:spcBef>
                <a:spcPts val="0"/>
              </a:spcBef>
              <a:buClrTx/>
              <a:buSzTx/>
              <a:buFontTx/>
              <a:buNone/>
              <a:defRPr sz="8000">
                <a:solidFill>
                  <a:srgbClr val="666666"/>
                </a:solidFill>
              </a:defRPr>
            </a:lvl4pPr>
            <a:lvl5pPr marL="0" indent="4874961" algn="ctr">
              <a:spcBef>
                <a:spcPts val="0"/>
              </a:spcBef>
              <a:buClrTx/>
              <a:buSzTx/>
              <a:buFontTx/>
              <a:buNone/>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54" name="Shape 54"/>
          <p:cNvSpPr>
            <a:spLocks noGrp="1"/>
          </p:cNvSpPr>
          <p:nvPr>
            <p:ph type="sldNum" sz="quarter" idx="2"/>
          </p:nvPr>
        </p:nvSpPr>
        <p:spPr>
          <a:xfrm>
            <a:off x="23203759" y="12657567"/>
            <a:ext cx="1077491" cy="1066877"/>
          </a:xfrm>
          <a:prstGeom prst="rect">
            <a:avLst/>
          </a:prstGeom>
        </p:spPr>
        <p:txBody>
          <a:bodyPr/>
          <a:lstStyle>
            <a:lvl1pPr algn="r">
              <a:defRPr sz="3700"/>
            </a:lvl1pPr>
          </a:lstStyle>
          <a:p>
            <a:fld id="{86CB4B4D-7CA3-9044-876B-883B54F8677D}" type="slidenum">
              <a:rPr/>
              <a:pPr/>
              <a:t>‹#›</a:t>
            </a:fld>
            <a:endParaRPr/>
          </a:p>
        </p:txBody>
      </p:sp>
    </p:spTree>
    <p:extLst>
      <p:ext uri="{BB962C8B-B14F-4D97-AF65-F5344CB8AC3E}">
        <p14:creationId xmlns:p14="http://schemas.microsoft.com/office/powerpoint/2010/main" val="1967324159"/>
      </p:ext>
    </p:extLst>
  </p:cSld>
  <p:clrMapOvr>
    <a:masterClrMapping/>
  </p:clrMapOvr>
  <p:transition xmlns:p14="http://schemas.microsoft.com/office/powerpoint/2010/main" spd="med"/>
</p:sldLayout>
</file>

<file path=ppt/slideLayouts/slideLayout115.xml><?xml version="1.0" encoding="utf-8"?>
<p:sldLayout xmlns:a="http://schemas.openxmlformats.org/drawingml/2006/main" xmlns:r="http://schemas.openxmlformats.org/officeDocument/2006/relationships" xmlns:p="http://schemas.openxmlformats.org/presentationml/2006/main" type="tx">
  <p:cSld name="1_Title and Body">
    <p:spTree>
      <p:nvGrpSpPr>
        <p:cNvPr id="1" name=""/>
        <p:cNvGrpSpPr/>
        <p:nvPr/>
      </p:nvGrpSpPr>
      <p:grpSpPr>
        <a:xfrm>
          <a:off x="0" y="0"/>
          <a:ext cx="0" cy="0"/>
          <a:chOff x="0" y="0"/>
          <a:chExt cx="0" cy="0"/>
        </a:xfrm>
      </p:grpSpPr>
      <p:sp>
        <p:nvSpPr>
          <p:cNvPr id="61" name="Shape 61"/>
          <p:cNvSpPr>
            <a:spLocks noGrp="1"/>
          </p:cNvSpPr>
          <p:nvPr>
            <p:ph type="title"/>
          </p:nvPr>
        </p:nvSpPr>
        <p:spPr>
          <a:xfrm>
            <a:off x="1219200" y="549313"/>
            <a:ext cx="21945600" cy="2286003"/>
          </a:xfrm>
          <a:prstGeom prst="rect">
            <a:avLst/>
          </a:prstGeom>
        </p:spPr>
        <p:txBody>
          <a:bodyPr anchor="b"/>
          <a:lstStyle>
            <a:lvl1pPr>
              <a:defRPr sz="9600" b="1"/>
            </a:lvl1pPr>
          </a:lstStyle>
          <a:p>
            <a:r>
              <a:t>Title Text</a:t>
            </a:r>
          </a:p>
        </p:txBody>
      </p:sp>
      <p:sp>
        <p:nvSpPr>
          <p:cNvPr id="62" name="Shape 62"/>
          <p:cNvSpPr>
            <a:spLocks noGrp="1"/>
          </p:cNvSpPr>
          <p:nvPr>
            <p:ph type="body" idx="1"/>
          </p:nvPr>
        </p:nvSpPr>
        <p:spPr>
          <a:xfrm>
            <a:off x="1219200" y="3200401"/>
            <a:ext cx="21945600" cy="9935101"/>
          </a:xfrm>
          <a:prstGeom prst="rect">
            <a:avLst/>
          </a:prstGeom>
        </p:spPr>
        <p:txBody>
          <a:bodyPr/>
          <a:lstStyle>
            <a:lvl1pPr marL="0" indent="0">
              <a:spcBef>
                <a:spcPts val="0"/>
              </a:spcBef>
              <a:buClrTx/>
              <a:buSzTx/>
              <a:buFontTx/>
              <a:buNone/>
              <a:defRPr sz="8000"/>
            </a:lvl1pPr>
            <a:lvl2pPr marL="0" indent="1218759">
              <a:spcBef>
                <a:spcPts val="0"/>
              </a:spcBef>
              <a:buClrTx/>
              <a:buSzTx/>
              <a:buFontTx/>
              <a:buNone/>
              <a:defRPr sz="8000"/>
            </a:lvl2pPr>
            <a:lvl3pPr marL="0" indent="2437480">
              <a:spcBef>
                <a:spcPts val="0"/>
              </a:spcBef>
              <a:buClrTx/>
              <a:buSzTx/>
              <a:buFontTx/>
              <a:buNone/>
              <a:defRPr sz="8000"/>
            </a:lvl3pPr>
            <a:lvl4pPr marL="0" indent="3656239">
              <a:spcBef>
                <a:spcPts val="0"/>
              </a:spcBef>
              <a:buClrTx/>
              <a:buSzTx/>
              <a:buFontTx/>
              <a:buNone/>
              <a:defRPr sz="8000"/>
            </a:lvl4pPr>
            <a:lvl5pPr marL="0" indent="4874961">
              <a:spcBef>
                <a:spcPts val="0"/>
              </a:spcBef>
              <a:buClrTx/>
              <a:buSzTx/>
              <a:buFontTx/>
              <a:buNone/>
              <a:defRPr sz="8000"/>
            </a:lvl5pPr>
          </a:lstStyle>
          <a:p>
            <a:r>
              <a:t>Body Level One</a:t>
            </a:r>
          </a:p>
          <a:p>
            <a:pPr lvl="1"/>
            <a:r>
              <a:t>Body Level Two</a:t>
            </a:r>
          </a:p>
          <a:p>
            <a:pPr lvl="2"/>
            <a:r>
              <a:t>Body Level Three</a:t>
            </a:r>
          </a:p>
          <a:p>
            <a:pPr lvl="3"/>
            <a:r>
              <a:t>Body Level Four</a:t>
            </a:r>
          </a:p>
          <a:p>
            <a:pPr lvl="4"/>
            <a:r>
              <a:t>Body Level Five</a:t>
            </a:r>
          </a:p>
        </p:txBody>
      </p:sp>
      <p:sp>
        <p:nvSpPr>
          <p:cNvPr id="63" name="Shape 63"/>
          <p:cNvSpPr>
            <a:spLocks noGrp="1"/>
          </p:cNvSpPr>
          <p:nvPr>
            <p:ph type="sldNum" sz="quarter" idx="2"/>
          </p:nvPr>
        </p:nvSpPr>
        <p:spPr>
          <a:xfrm>
            <a:off x="23203759" y="12657567"/>
            <a:ext cx="1077491" cy="1066877"/>
          </a:xfrm>
          <a:prstGeom prst="rect">
            <a:avLst/>
          </a:prstGeom>
        </p:spPr>
        <p:txBody>
          <a:bodyPr/>
          <a:lstStyle>
            <a:lvl1pPr algn="r">
              <a:defRPr sz="3700"/>
            </a:lvl1pPr>
          </a:lstStyle>
          <a:p>
            <a:fld id="{86CB4B4D-7CA3-9044-876B-883B54F8677D}" type="slidenum">
              <a:rPr/>
              <a:pPr/>
              <a:t>‹#›</a:t>
            </a:fld>
            <a:endParaRPr/>
          </a:p>
        </p:txBody>
      </p:sp>
    </p:spTree>
    <p:extLst>
      <p:ext uri="{BB962C8B-B14F-4D97-AF65-F5344CB8AC3E}">
        <p14:creationId xmlns:p14="http://schemas.microsoft.com/office/powerpoint/2010/main" val="2251172625"/>
      </p:ext>
    </p:extLst>
  </p:cSld>
  <p:clrMapOvr>
    <a:masterClrMapping/>
  </p:clrMapOvr>
  <p:transition xmlns:p14="http://schemas.microsoft.com/office/powerpoint/2010/main" spd="med"/>
</p:sldLayout>
</file>

<file path=ppt/slideLayouts/slideLayout116.xml><?xml version="1.0" encoding="utf-8"?>
<p:sldLayout xmlns:a="http://schemas.openxmlformats.org/drawingml/2006/main" xmlns:r="http://schemas.openxmlformats.org/officeDocument/2006/relationships" xmlns:p="http://schemas.openxmlformats.org/presentationml/2006/main" type="tx">
  <p:cSld name="1_Title Only">
    <p:spTree>
      <p:nvGrpSpPr>
        <p:cNvPr id="1" name=""/>
        <p:cNvGrpSpPr/>
        <p:nvPr/>
      </p:nvGrpSpPr>
      <p:grpSpPr>
        <a:xfrm>
          <a:off x="0" y="0"/>
          <a:ext cx="0" cy="0"/>
          <a:chOff x="0" y="0"/>
          <a:chExt cx="0" cy="0"/>
        </a:xfrm>
      </p:grpSpPr>
      <p:sp>
        <p:nvSpPr>
          <p:cNvPr id="89" name="Shape 89"/>
          <p:cNvSpPr>
            <a:spLocks noGrp="1"/>
          </p:cNvSpPr>
          <p:nvPr>
            <p:ph type="title"/>
          </p:nvPr>
        </p:nvSpPr>
        <p:spPr>
          <a:xfrm>
            <a:off x="1219200" y="549313"/>
            <a:ext cx="21945600" cy="2286003"/>
          </a:xfrm>
          <a:prstGeom prst="rect">
            <a:avLst/>
          </a:prstGeom>
        </p:spPr>
        <p:txBody>
          <a:bodyPr anchor="b"/>
          <a:lstStyle>
            <a:lvl1pPr>
              <a:defRPr sz="9600" b="1"/>
            </a:lvl1pPr>
          </a:lstStyle>
          <a:p>
            <a:r>
              <a:t>Title Text</a:t>
            </a:r>
          </a:p>
        </p:txBody>
      </p:sp>
      <p:sp>
        <p:nvSpPr>
          <p:cNvPr id="90" name="Shape 90"/>
          <p:cNvSpPr>
            <a:spLocks noGrp="1"/>
          </p:cNvSpPr>
          <p:nvPr>
            <p:ph type="sldNum" sz="quarter" idx="2"/>
          </p:nvPr>
        </p:nvSpPr>
        <p:spPr>
          <a:xfrm>
            <a:off x="23203759" y="12657567"/>
            <a:ext cx="1077491" cy="1066877"/>
          </a:xfrm>
          <a:prstGeom prst="rect">
            <a:avLst/>
          </a:prstGeom>
        </p:spPr>
        <p:txBody>
          <a:bodyPr/>
          <a:lstStyle>
            <a:lvl1pPr algn="r">
              <a:defRPr sz="3700"/>
            </a:lvl1pPr>
          </a:lstStyle>
          <a:p>
            <a:fld id="{86CB4B4D-7CA3-9044-876B-883B54F8677D}" type="slidenum">
              <a:rPr/>
              <a:pPr/>
              <a:t>‹#›</a:t>
            </a:fld>
            <a:endParaRPr/>
          </a:p>
        </p:txBody>
      </p:sp>
    </p:spTree>
    <p:extLst>
      <p:ext uri="{BB962C8B-B14F-4D97-AF65-F5344CB8AC3E}">
        <p14:creationId xmlns:p14="http://schemas.microsoft.com/office/powerpoint/2010/main" val="3986434756"/>
      </p:ext>
    </p:extLst>
  </p:cSld>
  <p:clrMapOvr>
    <a:masterClrMapping/>
  </p:clrMapOvr>
  <p:transition xmlns:p14="http://schemas.microsoft.com/office/powerpoint/2010/main" spd="med"/>
</p:sldLayout>
</file>

<file path=ppt/slideLayouts/slideLayout117.xml><?xml version="1.0" encoding="utf-8"?>
<p:sldLayout xmlns:a="http://schemas.openxmlformats.org/drawingml/2006/main" xmlns:r="http://schemas.openxmlformats.org/officeDocument/2006/relationships" xmlns:p="http://schemas.openxmlformats.org/presentationml/2006/main" type="tx">
  <p:cSld name="Title &amp; Subtitle">
    <p:spTree>
      <p:nvGrpSpPr>
        <p:cNvPr id="1" name=""/>
        <p:cNvGrpSpPr/>
        <p:nvPr/>
      </p:nvGrpSpPr>
      <p:grpSpPr>
        <a:xfrm>
          <a:off x="0" y="0"/>
          <a:ext cx="0" cy="0"/>
          <a:chOff x="0" y="0"/>
          <a:chExt cx="0" cy="0"/>
        </a:xfrm>
      </p:grpSpPr>
      <p:sp>
        <p:nvSpPr>
          <p:cNvPr id="112" name="Shape 112"/>
          <p:cNvSpPr>
            <a:spLocks noGrp="1"/>
          </p:cNvSpPr>
          <p:nvPr>
            <p:ph type="title"/>
          </p:nvPr>
        </p:nvSpPr>
        <p:spPr>
          <a:xfrm>
            <a:off x="4833945" y="2303865"/>
            <a:ext cx="14716200" cy="4643400"/>
          </a:xfrm>
          <a:prstGeom prst="rect">
            <a:avLst/>
          </a:prstGeom>
        </p:spPr>
        <p:txBody>
          <a:bodyPr lIns="91384" tIns="91384" rIns="91384" bIns="91384" anchor="b"/>
          <a:lstStyle>
            <a:lvl1pPr algn="ctr">
              <a:defRPr sz="11200">
                <a:latin typeface="+mn-lt"/>
                <a:ea typeface="+mn-ea"/>
                <a:cs typeface="+mn-cs"/>
                <a:sym typeface="Helvetica Neue"/>
              </a:defRPr>
            </a:lvl1pPr>
          </a:lstStyle>
          <a:p>
            <a:r>
              <a:t>Title Text</a:t>
            </a:r>
          </a:p>
        </p:txBody>
      </p:sp>
      <p:sp>
        <p:nvSpPr>
          <p:cNvPr id="113" name="Shape 113"/>
          <p:cNvSpPr>
            <a:spLocks noGrp="1"/>
          </p:cNvSpPr>
          <p:nvPr>
            <p:ph type="body" sz="quarter" idx="1"/>
          </p:nvPr>
        </p:nvSpPr>
        <p:spPr>
          <a:xfrm>
            <a:off x="4833945" y="7072312"/>
            <a:ext cx="14716200" cy="1589403"/>
          </a:xfrm>
          <a:prstGeom prst="rect">
            <a:avLst/>
          </a:prstGeom>
        </p:spPr>
        <p:txBody>
          <a:bodyPr lIns="91384" tIns="91384" rIns="91384" bIns="91384"/>
          <a:lstStyle>
            <a:lvl1pPr marL="0" indent="0" algn="ctr">
              <a:spcBef>
                <a:spcPts val="0"/>
              </a:spcBef>
              <a:buClrTx/>
              <a:buSzTx/>
              <a:buFontTx/>
              <a:buNone/>
              <a:defRPr sz="4500">
                <a:latin typeface="+mn-lt"/>
                <a:ea typeface="+mn-ea"/>
                <a:cs typeface="+mn-cs"/>
                <a:sym typeface="Helvetica Neue"/>
              </a:defRPr>
            </a:lvl1pPr>
            <a:lvl2pPr marL="0" indent="0" algn="ctr">
              <a:spcBef>
                <a:spcPts val="0"/>
              </a:spcBef>
              <a:buClrTx/>
              <a:buSzTx/>
              <a:buFontTx/>
              <a:buNone/>
              <a:defRPr sz="4500">
                <a:latin typeface="+mn-lt"/>
                <a:ea typeface="+mn-ea"/>
                <a:cs typeface="+mn-cs"/>
                <a:sym typeface="Helvetica Neue"/>
              </a:defRPr>
            </a:lvl2pPr>
            <a:lvl3pPr marL="0" indent="0" algn="ctr">
              <a:spcBef>
                <a:spcPts val="0"/>
              </a:spcBef>
              <a:buClrTx/>
              <a:buSzTx/>
              <a:buFontTx/>
              <a:buNone/>
              <a:defRPr sz="4500">
                <a:latin typeface="+mn-lt"/>
                <a:ea typeface="+mn-ea"/>
                <a:cs typeface="+mn-cs"/>
                <a:sym typeface="Helvetica Neue"/>
              </a:defRPr>
            </a:lvl3pPr>
            <a:lvl4pPr marL="0" indent="0" algn="ctr">
              <a:spcBef>
                <a:spcPts val="0"/>
              </a:spcBef>
              <a:buClrTx/>
              <a:buSzTx/>
              <a:buFontTx/>
              <a:buNone/>
              <a:defRPr sz="4500">
                <a:latin typeface="+mn-lt"/>
                <a:ea typeface="+mn-ea"/>
                <a:cs typeface="+mn-cs"/>
                <a:sym typeface="Helvetica Neue"/>
              </a:defRPr>
            </a:lvl4pPr>
            <a:lvl5pPr marL="0" indent="0" algn="ctr">
              <a:spcBef>
                <a:spcPts val="0"/>
              </a:spcBef>
              <a:buClrTx/>
              <a:buSzTx/>
              <a:buFontTx/>
              <a:buNone/>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4" name="Shape 114"/>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53025715"/>
      </p:ext>
    </p:extLst>
  </p:cSld>
  <p:clrMapOvr>
    <a:masterClrMapping/>
  </p:clrMapOvr>
  <p:transition xmlns:p14="http://schemas.microsoft.com/office/powerpoint/2010/main" spd="med"/>
</p:sldLayout>
</file>

<file path=ppt/slideLayouts/slideLayout118.xml><?xml version="1.0" encoding="utf-8"?>
<p:sldLayout xmlns:a="http://schemas.openxmlformats.org/drawingml/2006/main" xmlns:r="http://schemas.openxmlformats.org/officeDocument/2006/relationships" xmlns:p="http://schemas.openxmlformats.org/presentationml/2006/main" type="tx">
  <p:cSld name="Photo - Horizontal">
    <p:spTree>
      <p:nvGrpSpPr>
        <p:cNvPr id="1" name=""/>
        <p:cNvGrpSpPr/>
        <p:nvPr/>
      </p:nvGrpSpPr>
      <p:grpSpPr>
        <a:xfrm>
          <a:off x="0" y="0"/>
          <a:ext cx="0" cy="0"/>
          <a:chOff x="0" y="0"/>
          <a:chExt cx="0" cy="0"/>
        </a:xfrm>
      </p:grpSpPr>
      <p:sp>
        <p:nvSpPr>
          <p:cNvPr id="128" name="Shape 128"/>
          <p:cNvSpPr>
            <a:spLocks noGrp="1"/>
          </p:cNvSpPr>
          <p:nvPr>
            <p:ph type="pic" sz="half" idx="13"/>
          </p:nvPr>
        </p:nvSpPr>
        <p:spPr>
          <a:xfrm>
            <a:off x="5307211" y="892969"/>
            <a:ext cx="13751701" cy="8322600"/>
          </a:xfrm>
          <a:prstGeom prst="rect">
            <a:avLst/>
          </a:prstGeom>
        </p:spPr>
        <p:txBody>
          <a:bodyPr lIns="91400" tIns="45719" rIns="91400" bIns="45719">
            <a:noAutofit/>
          </a:bodyPr>
          <a:lstStyle/>
          <a:p>
            <a:endParaRPr/>
          </a:p>
        </p:txBody>
      </p:sp>
      <p:sp>
        <p:nvSpPr>
          <p:cNvPr id="129" name="Shape 129"/>
          <p:cNvSpPr>
            <a:spLocks noGrp="1"/>
          </p:cNvSpPr>
          <p:nvPr>
            <p:ph type="title"/>
          </p:nvPr>
        </p:nvSpPr>
        <p:spPr>
          <a:xfrm>
            <a:off x="4833945" y="9447649"/>
            <a:ext cx="14716200" cy="2000403"/>
          </a:xfrm>
          <a:prstGeom prst="rect">
            <a:avLst/>
          </a:prstGeom>
        </p:spPr>
        <p:txBody>
          <a:bodyPr lIns="91384" tIns="91384" rIns="91384" bIns="91384" anchor="b"/>
          <a:lstStyle>
            <a:lvl1pPr algn="ctr">
              <a:defRPr sz="11200">
                <a:latin typeface="+mn-lt"/>
                <a:ea typeface="+mn-ea"/>
                <a:cs typeface="+mn-cs"/>
                <a:sym typeface="Helvetica Neue"/>
              </a:defRPr>
            </a:lvl1pPr>
          </a:lstStyle>
          <a:p>
            <a:r>
              <a:t>Title Text</a:t>
            </a:r>
          </a:p>
        </p:txBody>
      </p:sp>
      <p:sp>
        <p:nvSpPr>
          <p:cNvPr id="130" name="Shape 130"/>
          <p:cNvSpPr>
            <a:spLocks noGrp="1"/>
          </p:cNvSpPr>
          <p:nvPr>
            <p:ph type="body" sz="quarter" idx="1"/>
          </p:nvPr>
        </p:nvSpPr>
        <p:spPr>
          <a:xfrm>
            <a:off x="4833945" y="11519296"/>
            <a:ext cx="14716200" cy="1589403"/>
          </a:xfrm>
          <a:prstGeom prst="rect">
            <a:avLst/>
          </a:prstGeom>
        </p:spPr>
        <p:txBody>
          <a:bodyPr lIns="91384" tIns="91384" rIns="91384" bIns="91384"/>
          <a:lstStyle>
            <a:lvl1pPr marL="0" indent="0" algn="ctr">
              <a:spcBef>
                <a:spcPts val="0"/>
              </a:spcBef>
              <a:buClrTx/>
              <a:buSzTx/>
              <a:buFontTx/>
              <a:buNone/>
              <a:defRPr sz="4500">
                <a:latin typeface="+mn-lt"/>
                <a:ea typeface="+mn-ea"/>
                <a:cs typeface="+mn-cs"/>
                <a:sym typeface="Helvetica Neue"/>
              </a:defRPr>
            </a:lvl1pPr>
            <a:lvl2pPr marL="0" indent="0" algn="ctr">
              <a:spcBef>
                <a:spcPts val="0"/>
              </a:spcBef>
              <a:buClrTx/>
              <a:buSzTx/>
              <a:buFontTx/>
              <a:buNone/>
              <a:defRPr sz="4500">
                <a:latin typeface="+mn-lt"/>
                <a:ea typeface="+mn-ea"/>
                <a:cs typeface="+mn-cs"/>
                <a:sym typeface="Helvetica Neue"/>
              </a:defRPr>
            </a:lvl2pPr>
            <a:lvl3pPr marL="0" indent="0" algn="ctr">
              <a:spcBef>
                <a:spcPts val="0"/>
              </a:spcBef>
              <a:buClrTx/>
              <a:buSzTx/>
              <a:buFontTx/>
              <a:buNone/>
              <a:defRPr sz="4500">
                <a:latin typeface="+mn-lt"/>
                <a:ea typeface="+mn-ea"/>
                <a:cs typeface="+mn-cs"/>
                <a:sym typeface="Helvetica Neue"/>
              </a:defRPr>
            </a:lvl3pPr>
            <a:lvl4pPr marL="0" indent="0" algn="ctr">
              <a:spcBef>
                <a:spcPts val="0"/>
              </a:spcBef>
              <a:buClrTx/>
              <a:buSzTx/>
              <a:buFontTx/>
              <a:buNone/>
              <a:defRPr sz="4500">
                <a:latin typeface="+mn-lt"/>
                <a:ea typeface="+mn-ea"/>
                <a:cs typeface="+mn-cs"/>
                <a:sym typeface="Helvetica Neue"/>
              </a:defRPr>
            </a:lvl4pPr>
            <a:lvl5pPr marL="0" indent="0" algn="ctr">
              <a:spcBef>
                <a:spcPts val="0"/>
              </a:spcBef>
              <a:buClrTx/>
              <a:buSzTx/>
              <a:buFontTx/>
              <a:buNone/>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1" name="Shape 131"/>
          <p:cNvSpPr>
            <a:spLocks noGrp="1"/>
          </p:cNvSpPr>
          <p:nvPr>
            <p:ph type="sldNum" sz="quarter" idx="2"/>
          </p:nvPr>
        </p:nvSpPr>
        <p:spPr>
          <a:xfrm>
            <a:off x="11944185" y="13001627"/>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673206967"/>
      </p:ext>
    </p:extLst>
  </p:cSld>
  <p:clrMapOvr>
    <a:masterClrMapping/>
  </p:clrMapOvr>
  <p:transition xmlns:p14="http://schemas.microsoft.com/office/powerpoint/2010/main" spd="med"/>
</p:sldLayout>
</file>

<file path=ppt/slideLayouts/slideLayout119.xml><?xml version="1.0" encoding="utf-8"?>
<p:sldLayout xmlns:a="http://schemas.openxmlformats.org/drawingml/2006/main" xmlns:r="http://schemas.openxmlformats.org/officeDocument/2006/relationships" xmlns:p="http://schemas.openxmlformats.org/presentationml/2006/main" type="tx">
  <p:cSld name="Title - Center">
    <p:spTree>
      <p:nvGrpSpPr>
        <p:cNvPr id="1" name=""/>
        <p:cNvGrpSpPr/>
        <p:nvPr/>
      </p:nvGrpSpPr>
      <p:grpSpPr>
        <a:xfrm>
          <a:off x="0" y="0"/>
          <a:ext cx="0" cy="0"/>
          <a:chOff x="0" y="0"/>
          <a:chExt cx="0" cy="0"/>
        </a:xfrm>
      </p:grpSpPr>
      <p:sp>
        <p:nvSpPr>
          <p:cNvPr id="138" name="Shape 138"/>
          <p:cNvSpPr>
            <a:spLocks noGrp="1"/>
          </p:cNvSpPr>
          <p:nvPr>
            <p:ph type="title"/>
          </p:nvPr>
        </p:nvSpPr>
        <p:spPr>
          <a:xfrm>
            <a:off x="4833945" y="4536281"/>
            <a:ext cx="14716200" cy="46434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39" name="Shape 139"/>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562109617"/>
      </p:ext>
    </p:extLst>
  </p:cSld>
  <p:clrMapOvr>
    <a:masterClrMapping/>
  </p:clrMapOvr>
  <p:transition xmlns:p14="http://schemas.microsoft.com/office/powerpoint/2010/mai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x">
  <p:cSld name="Title and Body">
    <p:spTree>
      <p:nvGrpSpPr>
        <p:cNvPr id="1" name=""/>
        <p:cNvGrpSpPr/>
        <p:nvPr/>
      </p:nvGrpSpPr>
      <p:grpSpPr>
        <a:xfrm>
          <a:off x="0" y="0"/>
          <a:ext cx="0" cy="0"/>
          <a:chOff x="0" y="0"/>
          <a:chExt cx="0" cy="0"/>
        </a:xfrm>
      </p:grpSpPr>
      <p:sp>
        <p:nvSpPr>
          <p:cNvPr id="20" name="Shape 20"/>
          <p:cNvSpPr>
            <a:spLocks noGrp="1"/>
          </p:cNvSpPr>
          <p:nvPr>
            <p:ph type="title"/>
          </p:nvPr>
        </p:nvSpPr>
        <p:spPr>
          <a:xfrm>
            <a:off x="1219200" y="549327"/>
            <a:ext cx="21945600" cy="2286301"/>
          </a:xfrm>
          <a:prstGeom prst="rect">
            <a:avLst/>
          </a:prstGeom>
        </p:spPr>
        <p:txBody>
          <a:bodyPr anchor="b"/>
          <a:lstStyle/>
          <a:p>
            <a:r>
              <a:t>Title Text</a:t>
            </a:r>
          </a:p>
        </p:txBody>
      </p:sp>
      <p:sp>
        <p:nvSpPr>
          <p:cNvPr id="21" name="Shape 21"/>
          <p:cNvSpPr>
            <a:spLocks noGrp="1"/>
          </p:cNvSpPr>
          <p:nvPr>
            <p:ph type="body" idx="1"/>
          </p:nvPr>
        </p:nvSpPr>
        <p:spPr>
          <a:xfrm>
            <a:off x="1219200" y="3200401"/>
            <a:ext cx="21945600" cy="9935101"/>
          </a:xfrm>
          <a:prstGeom prst="rect">
            <a:avLst/>
          </a:prstGeom>
        </p:spPr>
        <p:txBody>
          <a:bodyPr/>
          <a:lstStyle>
            <a:lvl1pPr marL="406241" indent="101560">
              <a:spcBef>
                <a:spcPts val="0"/>
              </a:spcBef>
              <a:buClrTx/>
              <a:buSzTx/>
              <a:buFontTx/>
              <a:buNone/>
            </a:lvl1pPr>
            <a:lvl2pPr marL="406241" indent="1574201">
              <a:spcBef>
                <a:spcPts val="0"/>
              </a:spcBef>
              <a:buClrTx/>
              <a:buSzTx/>
              <a:buFontTx/>
              <a:buNone/>
            </a:lvl2pPr>
            <a:lvl3pPr marL="406241" indent="2640601">
              <a:spcBef>
                <a:spcPts val="0"/>
              </a:spcBef>
              <a:buClrTx/>
              <a:buSzTx/>
              <a:buFontTx/>
              <a:buNone/>
            </a:lvl3pPr>
            <a:lvl4pPr marL="406241" indent="3859360">
              <a:spcBef>
                <a:spcPts val="0"/>
              </a:spcBef>
              <a:buClrTx/>
              <a:buSzTx/>
              <a:buFontTx/>
              <a:buNone/>
            </a:lvl4pPr>
            <a:lvl5pPr marL="406241" indent="4773401">
              <a:spcBef>
                <a:spcPts val="0"/>
              </a:spcBef>
              <a:buClrTx/>
              <a:buSzTx/>
              <a:buFontTx/>
              <a:buNone/>
            </a:lvl5pPr>
          </a:lstStyle>
          <a:p>
            <a:r>
              <a:t>Body Level One</a:t>
            </a:r>
          </a:p>
          <a:p>
            <a:pPr lvl="1"/>
            <a:r>
              <a:t>Body Level Two</a:t>
            </a:r>
          </a:p>
          <a:p>
            <a:pPr lvl="2"/>
            <a:r>
              <a:t>Body Level Three</a:t>
            </a:r>
          </a:p>
          <a:p>
            <a:pPr lvl="3"/>
            <a:r>
              <a:t>Body Level Four</a:t>
            </a:r>
          </a:p>
          <a:p>
            <a:pPr lvl="4"/>
            <a:r>
              <a:t>Body Level Five</a:t>
            </a:r>
          </a:p>
        </p:txBody>
      </p:sp>
      <p:sp>
        <p:nvSpPr>
          <p:cNvPr id="22" name="Shape 22"/>
          <p:cNvSpPr>
            <a:spLocks noGrp="1"/>
          </p:cNvSpPr>
          <p:nvPr>
            <p:ph type="sldNum" sz="quarter" idx="2"/>
          </p:nvPr>
        </p:nvSpPr>
        <p:spPr>
          <a:xfrm>
            <a:off x="17173907" y="12563986"/>
            <a:ext cx="301307" cy="297517"/>
          </a:xfrm>
          <a:prstGeom prst="rect">
            <a:avLst/>
          </a:prstGeom>
        </p:spPr>
        <p:txBody>
          <a:bodyPr lIns="45719" tIns="45719" rIns="45719" bIns="45719"/>
          <a:lstStyle>
            <a:lvl1pPr algn="r">
              <a:defRPr sz="1300"/>
            </a:lvl1pPr>
          </a:lstStyle>
          <a:p>
            <a:fld id="{86CB4B4D-7CA3-9044-876B-883B54F8677D}" type="slidenum">
              <a:rPr/>
              <a:pPr/>
              <a:t>‹#›</a:t>
            </a:fld>
            <a:endParaRPr/>
          </a:p>
        </p:txBody>
      </p:sp>
    </p:spTree>
    <p:extLst>
      <p:ext uri="{BB962C8B-B14F-4D97-AF65-F5344CB8AC3E}">
        <p14:creationId xmlns:p14="http://schemas.microsoft.com/office/powerpoint/2010/main" val="4171897560"/>
      </p:ext>
    </p:extLst>
  </p:cSld>
  <p:clrMapOvr>
    <a:masterClrMapping/>
  </p:clrMapOvr>
  <p:transition xmlns:p14="http://schemas.microsoft.com/office/powerpoint/2010/main" spd="med"/>
</p:sldLayout>
</file>

<file path=ppt/slideLayouts/slideLayout120.xml><?xml version="1.0" encoding="utf-8"?>
<p:sldLayout xmlns:a="http://schemas.openxmlformats.org/drawingml/2006/main" xmlns:r="http://schemas.openxmlformats.org/officeDocument/2006/relationships" xmlns:p="http://schemas.openxmlformats.org/presentationml/2006/main" type="tx">
  <p:cSld name="Photo - Vertical">
    <p:spTree>
      <p:nvGrpSpPr>
        <p:cNvPr id="1" name=""/>
        <p:cNvGrpSpPr/>
        <p:nvPr/>
      </p:nvGrpSpPr>
      <p:grpSpPr>
        <a:xfrm>
          <a:off x="0" y="0"/>
          <a:ext cx="0" cy="0"/>
          <a:chOff x="0" y="0"/>
          <a:chExt cx="0" cy="0"/>
        </a:xfrm>
      </p:grpSpPr>
      <p:sp>
        <p:nvSpPr>
          <p:cNvPr id="146" name="Shape 146"/>
          <p:cNvSpPr>
            <a:spLocks noGrp="1"/>
          </p:cNvSpPr>
          <p:nvPr>
            <p:ph type="pic" sz="half" idx="13"/>
          </p:nvPr>
        </p:nvSpPr>
        <p:spPr>
          <a:xfrm>
            <a:off x="12495611" y="892968"/>
            <a:ext cx="7500901" cy="11572800"/>
          </a:xfrm>
          <a:prstGeom prst="rect">
            <a:avLst/>
          </a:prstGeom>
        </p:spPr>
        <p:txBody>
          <a:bodyPr lIns="91400" tIns="45719" rIns="91400" bIns="45719">
            <a:noAutofit/>
          </a:bodyPr>
          <a:lstStyle/>
          <a:p>
            <a:endParaRPr/>
          </a:p>
        </p:txBody>
      </p:sp>
      <p:sp>
        <p:nvSpPr>
          <p:cNvPr id="147" name="Shape 147"/>
          <p:cNvSpPr>
            <a:spLocks noGrp="1"/>
          </p:cNvSpPr>
          <p:nvPr>
            <p:ph type="title"/>
          </p:nvPr>
        </p:nvSpPr>
        <p:spPr>
          <a:xfrm>
            <a:off x="4387456" y="893001"/>
            <a:ext cx="7500901" cy="5607901"/>
          </a:xfrm>
          <a:prstGeom prst="rect">
            <a:avLst/>
          </a:prstGeom>
        </p:spPr>
        <p:txBody>
          <a:bodyPr lIns="91384" tIns="91384" rIns="91384" bIns="91384" anchor="b"/>
          <a:lstStyle>
            <a:lvl1pPr algn="ctr">
              <a:defRPr sz="8500">
                <a:latin typeface="+mn-lt"/>
                <a:ea typeface="+mn-ea"/>
                <a:cs typeface="+mn-cs"/>
                <a:sym typeface="Helvetica Neue"/>
              </a:defRPr>
            </a:lvl1pPr>
          </a:lstStyle>
          <a:p>
            <a:r>
              <a:t>Title Text</a:t>
            </a:r>
          </a:p>
        </p:txBody>
      </p:sp>
      <p:sp>
        <p:nvSpPr>
          <p:cNvPr id="148" name="Shape 148"/>
          <p:cNvSpPr>
            <a:spLocks noGrp="1"/>
          </p:cNvSpPr>
          <p:nvPr>
            <p:ph type="body" sz="quarter" idx="1"/>
          </p:nvPr>
        </p:nvSpPr>
        <p:spPr>
          <a:xfrm>
            <a:off x="4387456" y="6697303"/>
            <a:ext cx="7500901" cy="5768701"/>
          </a:xfrm>
          <a:prstGeom prst="rect">
            <a:avLst/>
          </a:prstGeom>
        </p:spPr>
        <p:txBody>
          <a:bodyPr lIns="91384" tIns="91384" rIns="91384" bIns="91384"/>
          <a:lstStyle>
            <a:lvl1pPr marL="0" indent="0" algn="ctr">
              <a:spcBef>
                <a:spcPts val="0"/>
              </a:spcBef>
              <a:buClrTx/>
              <a:buSzTx/>
              <a:buFontTx/>
              <a:buNone/>
              <a:defRPr sz="4500">
                <a:latin typeface="+mn-lt"/>
                <a:ea typeface="+mn-ea"/>
                <a:cs typeface="+mn-cs"/>
                <a:sym typeface="Helvetica Neue"/>
              </a:defRPr>
            </a:lvl1pPr>
            <a:lvl2pPr marL="0" indent="0" algn="ctr">
              <a:spcBef>
                <a:spcPts val="0"/>
              </a:spcBef>
              <a:buClrTx/>
              <a:buSzTx/>
              <a:buFontTx/>
              <a:buNone/>
              <a:defRPr sz="4500">
                <a:latin typeface="+mn-lt"/>
                <a:ea typeface="+mn-ea"/>
                <a:cs typeface="+mn-cs"/>
                <a:sym typeface="Helvetica Neue"/>
              </a:defRPr>
            </a:lvl2pPr>
            <a:lvl3pPr marL="0" indent="0" algn="ctr">
              <a:spcBef>
                <a:spcPts val="0"/>
              </a:spcBef>
              <a:buClrTx/>
              <a:buSzTx/>
              <a:buFontTx/>
              <a:buNone/>
              <a:defRPr sz="4500">
                <a:latin typeface="+mn-lt"/>
                <a:ea typeface="+mn-ea"/>
                <a:cs typeface="+mn-cs"/>
                <a:sym typeface="Helvetica Neue"/>
              </a:defRPr>
            </a:lvl3pPr>
            <a:lvl4pPr marL="0" indent="0" algn="ctr">
              <a:spcBef>
                <a:spcPts val="0"/>
              </a:spcBef>
              <a:buClrTx/>
              <a:buSzTx/>
              <a:buFontTx/>
              <a:buNone/>
              <a:defRPr sz="4500">
                <a:latin typeface="+mn-lt"/>
                <a:ea typeface="+mn-ea"/>
                <a:cs typeface="+mn-cs"/>
                <a:sym typeface="Helvetica Neue"/>
              </a:defRPr>
            </a:lvl4pPr>
            <a:lvl5pPr marL="0" indent="0" algn="ctr">
              <a:spcBef>
                <a:spcPts val="0"/>
              </a:spcBef>
              <a:buClrTx/>
              <a:buSzTx/>
              <a:buFontTx/>
              <a:buNone/>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9" name="Shape 149"/>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223569363"/>
      </p:ext>
    </p:extLst>
  </p:cSld>
  <p:clrMapOvr>
    <a:masterClrMapping/>
  </p:clrMapOvr>
  <p:transition xmlns:p14="http://schemas.microsoft.com/office/powerpoint/2010/main" spd="med"/>
</p:sldLayout>
</file>

<file path=ppt/slideLayouts/slideLayout121.xml><?xml version="1.0" encoding="utf-8"?>
<p:sldLayout xmlns:a="http://schemas.openxmlformats.org/drawingml/2006/main" xmlns:r="http://schemas.openxmlformats.org/officeDocument/2006/relationships" xmlns:p="http://schemas.openxmlformats.org/presentationml/2006/main" type="tx">
  <p:cSld name="Title - Top">
    <p:spTree>
      <p:nvGrpSpPr>
        <p:cNvPr id="1" name=""/>
        <p:cNvGrpSpPr/>
        <p:nvPr/>
      </p:nvGrpSpPr>
      <p:grpSpPr>
        <a:xfrm>
          <a:off x="0" y="0"/>
          <a:ext cx="0" cy="0"/>
          <a:chOff x="0" y="0"/>
          <a:chExt cx="0" cy="0"/>
        </a:xfrm>
      </p:grpSpPr>
      <p:sp>
        <p:nvSpPr>
          <p:cNvPr id="156" name="Shape 156"/>
          <p:cNvSpPr>
            <a:spLocks noGrp="1"/>
          </p:cNvSpPr>
          <p:nvPr>
            <p:ph type="title"/>
          </p:nvPr>
        </p:nvSpPr>
        <p:spPr>
          <a:xfrm>
            <a:off x="4387456" y="625077"/>
            <a:ext cx="15609003" cy="30360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57" name="Shape 157"/>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106920126"/>
      </p:ext>
    </p:extLst>
  </p:cSld>
  <p:clrMapOvr>
    <a:masterClrMapping/>
  </p:clrMapOvr>
  <p:transition xmlns:p14="http://schemas.microsoft.com/office/powerpoint/2010/main" spd="med"/>
</p:sldLayout>
</file>

<file path=ppt/slideLayouts/slideLayout122.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164" name="Shape 164"/>
          <p:cNvSpPr>
            <a:spLocks noGrp="1"/>
          </p:cNvSpPr>
          <p:nvPr>
            <p:ph type="title"/>
          </p:nvPr>
        </p:nvSpPr>
        <p:spPr>
          <a:xfrm>
            <a:off x="4387456" y="625077"/>
            <a:ext cx="15609003" cy="30360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65" name="Shape 165"/>
          <p:cNvSpPr>
            <a:spLocks noGrp="1"/>
          </p:cNvSpPr>
          <p:nvPr>
            <p:ph type="body" idx="1"/>
          </p:nvPr>
        </p:nvSpPr>
        <p:spPr>
          <a:xfrm>
            <a:off x="4387456" y="3661182"/>
            <a:ext cx="15609003" cy="8840403"/>
          </a:xfrm>
          <a:prstGeom prst="rect">
            <a:avLst/>
          </a:prstGeom>
        </p:spPr>
        <p:txBody>
          <a:bodyPr lIns="91384" tIns="91384" rIns="91384" bIns="91384" anchor="ctr"/>
          <a:lstStyle>
            <a:lvl1pPr marL="617121" indent="-379111">
              <a:spcBef>
                <a:spcPts val="5901"/>
              </a:spcBef>
              <a:buClr>
                <a:srgbClr val="000000"/>
              </a:buClr>
              <a:buSzPct val="75000"/>
              <a:defRPr sz="5100">
                <a:latin typeface="+mn-lt"/>
                <a:ea typeface="+mn-ea"/>
                <a:cs typeface="+mn-cs"/>
                <a:sym typeface="Helvetica Neue"/>
              </a:defRPr>
            </a:lvl1pPr>
            <a:lvl2pPr marL="1061461" indent="-379111">
              <a:spcBef>
                <a:spcPts val="5901"/>
              </a:spcBef>
              <a:buClr>
                <a:srgbClr val="000000"/>
              </a:buClr>
              <a:buSzPct val="75000"/>
              <a:defRPr sz="5100">
                <a:latin typeface="+mn-lt"/>
                <a:ea typeface="+mn-ea"/>
                <a:cs typeface="+mn-cs"/>
                <a:sym typeface="Helvetica Neue"/>
              </a:defRPr>
            </a:lvl2pPr>
            <a:lvl3pPr marL="1505800" indent="-379111">
              <a:spcBef>
                <a:spcPts val="5901"/>
              </a:spcBef>
              <a:buClr>
                <a:srgbClr val="000000"/>
              </a:buClr>
              <a:buSzPct val="75000"/>
              <a:defRPr sz="5100">
                <a:latin typeface="+mn-lt"/>
                <a:ea typeface="+mn-ea"/>
                <a:cs typeface="+mn-cs"/>
                <a:sym typeface="Helvetica Neue"/>
              </a:defRPr>
            </a:lvl3pPr>
            <a:lvl4pPr marL="1950141" indent="-379111">
              <a:spcBef>
                <a:spcPts val="5901"/>
              </a:spcBef>
              <a:buClr>
                <a:srgbClr val="000000"/>
              </a:buClr>
              <a:buSzPct val="75000"/>
              <a:defRPr sz="5100">
                <a:latin typeface="+mn-lt"/>
                <a:ea typeface="+mn-ea"/>
                <a:cs typeface="+mn-cs"/>
                <a:sym typeface="Helvetica Neue"/>
              </a:defRPr>
            </a:lvl4pPr>
            <a:lvl5pPr marL="2394460" indent="-379111">
              <a:spcBef>
                <a:spcPts val="5901"/>
              </a:spcBef>
              <a:buClr>
                <a:srgbClr val="000000"/>
              </a:buClr>
              <a:buSzPct val="75000"/>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66" name="Shape 166"/>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059198471"/>
      </p:ext>
    </p:extLst>
  </p:cSld>
  <p:clrMapOvr>
    <a:masterClrMapping/>
  </p:clrMapOvr>
  <p:transition xmlns:p14="http://schemas.microsoft.com/office/powerpoint/2010/main" spd="med"/>
</p:sldLayout>
</file>

<file path=ppt/slideLayouts/slideLayout123.xml><?xml version="1.0" encoding="utf-8"?>
<p:sldLayout xmlns:a="http://schemas.openxmlformats.org/drawingml/2006/main" xmlns:r="http://schemas.openxmlformats.org/officeDocument/2006/relationships" xmlns:p="http://schemas.openxmlformats.org/presentationml/2006/main" type="tx">
  <p:cSld name="Title, Bullets &amp; Photo">
    <p:spTree>
      <p:nvGrpSpPr>
        <p:cNvPr id="1" name=""/>
        <p:cNvGrpSpPr/>
        <p:nvPr/>
      </p:nvGrpSpPr>
      <p:grpSpPr>
        <a:xfrm>
          <a:off x="0" y="0"/>
          <a:ext cx="0" cy="0"/>
          <a:chOff x="0" y="0"/>
          <a:chExt cx="0" cy="0"/>
        </a:xfrm>
      </p:grpSpPr>
      <p:sp>
        <p:nvSpPr>
          <p:cNvPr id="173" name="Shape 173"/>
          <p:cNvSpPr>
            <a:spLocks noGrp="1"/>
          </p:cNvSpPr>
          <p:nvPr>
            <p:ph type="pic" sz="quarter" idx="13"/>
          </p:nvPr>
        </p:nvSpPr>
        <p:spPr>
          <a:xfrm>
            <a:off x="12495611" y="3661182"/>
            <a:ext cx="7500901" cy="8840403"/>
          </a:xfrm>
          <a:prstGeom prst="rect">
            <a:avLst/>
          </a:prstGeom>
        </p:spPr>
        <p:txBody>
          <a:bodyPr lIns="91400" tIns="45719" rIns="91400" bIns="45719">
            <a:noAutofit/>
          </a:bodyPr>
          <a:lstStyle/>
          <a:p>
            <a:endParaRPr/>
          </a:p>
        </p:txBody>
      </p:sp>
      <p:sp>
        <p:nvSpPr>
          <p:cNvPr id="174" name="Shape 174"/>
          <p:cNvSpPr>
            <a:spLocks noGrp="1"/>
          </p:cNvSpPr>
          <p:nvPr>
            <p:ph type="title"/>
          </p:nvPr>
        </p:nvSpPr>
        <p:spPr>
          <a:xfrm>
            <a:off x="4387456" y="625077"/>
            <a:ext cx="15609003" cy="30360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75" name="Shape 175"/>
          <p:cNvSpPr>
            <a:spLocks noGrp="1"/>
          </p:cNvSpPr>
          <p:nvPr>
            <p:ph type="body" sz="quarter" idx="1"/>
          </p:nvPr>
        </p:nvSpPr>
        <p:spPr>
          <a:xfrm>
            <a:off x="4387456" y="3661182"/>
            <a:ext cx="7500901" cy="8840403"/>
          </a:xfrm>
          <a:prstGeom prst="rect">
            <a:avLst/>
          </a:prstGeom>
        </p:spPr>
        <p:txBody>
          <a:bodyPr lIns="91384" tIns="91384" rIns="91384" bIns="91384" anchor="ctr"/>
          <a:lstStyle>
            <a:lvl1pPr marL="465204" indent="-284270">
              <a:spcBef>
                <a:spcPts val="4501"/>
              </a:spcBef>
              <a:buClr>
                <a:srgbClr val="000000"/>
              </a:buClr>
              <a:buSzPct val="75000"/>
              <a:defRPr sz="3700">
                <a:latin typeface="+mn-lt"/>
                <a:ea typeface="+mn-ea"/>
                <a:cs typeface="+mn-cs"/>
                <a:sym typeface="Helvetica Neue"/>
              </a:defRPr>
            </a:lvl1pPr>
            <a:lvl2pPr marL="807964" indent="-284270">
              <a:spcBef>
                <a:spcPts val="4501"/>
              </a:spcBef>
              <a:buClr>
                <a:srgbClr val="000000"/>
              </a:buClr>
              <a:buSzPct val="75000"/>
              <a:defRPr sz="3700">
                <a:latin typeface="+mn-lt"/>
                <a:ea typeface="+mn-ea"/>
                <a:cs typeface="+mn-cs"/>
                <a:sym typeface="Helvetica Neue"/>
              </a:defRPr>
            </a:lvl2pPr>
            <a:lvl3pPr marL="1150723" indent="-284270">
              <a:spcBef>
                <a:spcPts val="4501"/>
              </a:spcBef>
              <a:buClr>
                <a:srgbClr val="000000"/>
              </a:buClr>
              <a:buSzPct val="75000"/>
              <a:defRPr sz="3700">
                <a:latin typeface="+mn-lt"/>
                <a:ea typeface="+mn-ea"/>
                <a:cs typeface="+mn-cs"/>
                <a:sym typeface="Helvetica Neue"/>
              </a:defRPr>
            </a:lvl3pPr>
            <a:lvl4pPr marL="1493501" indent="-284270">
              <a:spcBef>
                <a:spcPts val="4501"/>
              </a:spcBef>
              <a:buClr>
                <a:srgbClr val="000000"/>
              </a:buClr>
              <a:buSzPct val="75000"/>
              <a:defRPr sz="3700">
                <a:latin typeface="+mn-lt"/>
                <a:ea typeface="+mn-ea"/>
                <a:cs typeface="+mn-cs"/>
                <a:sym typeface="Helvetica Neue"/>
              </a:defRPr>
            </a:lvl4pPr>
            <a:lvl5pPr marL="1836285" indent="-284270">
              <a:spcBef>
                <a:spcPts val="4501"/>
              </a:spcBef>
              <a:buClr>
                <a:srgbClr val="000000"/>
              </a:buClr>
              <a:buSzPct val="75000"/>
              <a:defRPr sz="37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76" name="Shape 176"/>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487888365"/>
      </p:ext>
    </p:extLst>
  </p:cSld>
  <p:clrMapOvr>
    <a:masterClrMapping/>
  </p:clrMapOvr>
  <p:transition xmlns:p14="http://schemas.microsoft.com/office/powerpoint/2010/main" spd="med"/>
</p:sldLayout>
</file>

<file path=ppt/slideLayouts/slideLayout124.xml><?xml version="1.0" encoding="utf-8"?>
<p:sldLayout xmlns:a="http://schemas.openxmlformats.org/drawingml/2006/main" xmlns:r="http://schemas.openxmlformats.org/officeDocument/2006/relationships" xmlns:p="http://schemas.openxmlformats.org/presentationml/2006/main" type="tx">
  <p:cSld name="Bullets">
    <p:spTree>
      <p:nvGrpSpPr>
        <p:cNvPr id="1" name=""/>
        <p:cNvGrpSpPr/>
        <p:nvPr/>
      </p:nvGrpSpPr>
      <p:grpSpPr>
        <a:xfrm>
          <a:off x="0" y="0"/>
          <a:ext cx="0" cy="0"/>
          <a:chOff x="0" y="0"/>
          <a:chExt cx="0" cy="0"/>
        </a:xfrm>
      </p:grpSpPr>
      <p:sp>
        <p:nvSpPr>
          <p:cNvPr id="183" name="Shape 183"/>
          <p:cNvSpPr>
            <a:spLocks noGrp="1"/>
          </p:cNvSpPr>
          <p:nvPr>
            <p:ph type="body" idx="1"/>
          </p:nvPr>
        </p:nvSpPr>
        <p:spPr>
          <a:xfrm>
            <a:off x="4387456" y="1785936"/>
            <a:ext cx="15609003" cy="10144203"/>
          </a:xfrm>
          <a:prstGeom prst="rect">
            <a:avLst/>
          </a:prstGeom>
        </p:spPr>
        <p:txBody>
          <a:bodyPr lIns="91384" tIns="91384" rIns="91384" bIns="91384" anchor="ctr"/>
          <a:lstStyle>
            <a:lvl1pPr marL="617121" indent="-379111">
              <a:spcBef>
                <a:spcPts val="5901"/>
              </a:spcBef>
              <a:buClr>
                <a:srgbClr val="000000"/>
              </a:buClr>
              <a:buSzPct val="75000"/>
              <a:defRPr sz="5100">
                <a:latin typeface="+mn-lt"/>
                <a:ea typeface="+mn-ea"/>
                <a:cs typeface="+mn-cs"/>
                <a:sym typeface="Helvetica Neue"/>
              </a:defRPr>
            </a:lvl1pPr>
            <a:lvl2pPr marL="1061461" indent="-379111">
              <a:spcBef>
                <a:spcPts val="5901"/>
              </a:spcBef>
              <a:buClr>
                <a:srgbClr val="000000"/>
              </a:buClr>
              <a:buSzPct val="75000"/>
              <a:defRPr sz="5100">
                <a:latin typeface="+mn-lt"/>
                <a:ea typeface="+mn-ea"/>
                <a:cs typeface="+mn-cs"/>
                <a:sym typeface="Helvetica Neue"/>
              </a:defRPr>
            </a:lvl2pPr>
            <a:lvl3pPr marL="1505800" indent="-379111">
              <a:spcBef>
                <a:spcPts val="5901"/>
              </a:spcBef>
              <a:buClr>
                <a:srgbClr val="000000"/>
              </a:buClr>
              <a:buSzPct val="75000"/>
              <a:defRPr sz="5100">
                <a:latin typeface="+mn-lt"/>
                <a:ea typeface="+mn-ea"/>
                <a:cs typeface="+mn-cs"/>
                <a:sym typeface="Helvetica Neue"/>
              </a:defRPr>
            </a:lvl3pPr>
            <a:lvl4pPr marL="1950141" indent="-379111">
              <a:spcBef>
                <a:spcPts val="5901"/>
              </a:spcBef>
              <a:buClr>
                <a:srgbClr val="000000"/>
              </a:buClr>
              <a:buSzPct val="75000"/>
              <a:defRPr sz="5100">
                <a:latin typeface="+mn-lt"/>
                <a:ea typeface="+mn-ea"/>
                <a:cs typeface="+mn-cs"/>
                <a:sym typeface="Helvetica Neue"/>
              </a:defRPr>
            </a:lvl4pPr>
            <a:lvl5pPr marL="2394460" indent="-379111">
              <a:spcBef>
                <a:spcPts val="5901"/>
              </a:spcBef>
              <a:buClr>
                <a:srgbClr val="000000"/>
              </a:buClr>
              <a:buSzPct val="75000"/>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84" name="Shape 184"/>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20538568"/>
      </p:ext>
    </p:extLst>
  </p:cSld>
  <p:clrMapOvr>
    <a:masterClrMapping/>
  </p:clrMapOvr>
  <p:transition xmlns:p14="http://schemas.microsoft.com/office/powerpoint/2010/main" spd="med"/>
</p:sldLayout>
</file>

<file path=ppt/slideLayouts/slideLayout125.xml><?xml version="1.0" encoding="utf-8"?>
<p:sldLayout xmlns:a="http://schemas.openxmlformats.org/drawingml/2006/main" xmlns:r="http://schemas.openxmlformats.org/officeDocument/2006/relationships" xmlns:p="http://schemas.openxmlformats.org/presentationml/2006/main" type="tx">
  <p:cSld name="Photo - 3 Up">
    <p:spTree>
      <p:nvGrpSpPr>
        <p:cNvPr id="1" name=""/>
        <p:cNvGrpSpPr/>
        <p:nvPr/>
      </p:nvGrpSpPr>
      <p:grpSpPr>
        <a:xfrm>
          <a:off x="0" y="0"/>
          <a:ext cx="0" cy="0"/>
          <a:chOff x="0" y="0"/>
          <a:chExt cx="0" cy="0"/>
        </a:xfrm>
      </p:grpSpPr>
      <p:sp>
        <p:nvSpPr>
          <p:cNvPr id="191" name="Shape 191"/>
          <p:cNvSpPr>
            <a:spLocks noGrp="1"/>
          </p:cNvSpPr>
          <p:nvPr>
            <p:ph type="pic" sz="quarter" idx="13"/>
          </p:nvPr>
        </p:nvSpPr>
        <p:spPr>
          <a:xfrm>
            <a:off x="12495611" y="7161650"/>
            <a:ext cx="7500901" cy="5304301"/>
          </a:xfrm>
          <a:prstGeom prst="rect">
            <a:avLst/>
          </a:prstGeom>
        </p:spPr>
        <p:txBody>
          <a:bodyPr lIns="91400" tIns="45719" rIns="91400" bIns="45719">
            <a:noAutofit/>
          </a:bodyPr>
          <a:lstStyle/>
          <a:p>
            <a:endParaRPr/>
          </a:p>
        </p:txBody>
      </p:sp>
      <p:sp>
        <p:nvSpPr>
          <p:cNvPr id="192" name="Shape 192"/>
          <p:cNvSpPr>
            <a:spLocks noGrp="1"/>
          </p:cNvSpPr>
          <p:nvPr>
            <p:ph type="pic" sz="quarter" idx="14"/>
          </p:nvPr>
        </p:nvSpPr>
        <p:spPr>
          <a:xfrm>
            <a:off x="12504355" y="1250169"/>
            <a:ext cx="7500901" cy="5304301"/>
          </a:xfrm>
          <a:prstGeom prst="rect">
            <a:avLst/>
          </a:prstGeom>
        </p:spPr>
        <p:txBody>
          <a:bodyPr lIns="91400" tIns="45719" rIns="91400" bIns="45719">
            <a:noAutofit/>
          </a:bodyPr>
          <a:lstStyle/>
          <a:p>
            <a:endParaRPr/>
          </a:p>
        </p:txBody>
      </p:sp>
      <p:sp>
        <p:nvSpPr>
          <p:cNvPr id="193" name="Shape 193"/>
          <p:cNvSpPr>
            <a:spLocks noGrp="1"/>
          </p:cNvSpPr>
          <p:nvPr>
            <p:ph type="pic" sz="half" idx="15"/>
          </p:nvPr>
        </p:nvSpPr>
        <p:spPr>
          <a:xfrm>
            <a:off x="4387456" y="1250155"/>
            <a:ext cx="7500901" cy="11215803"/>
          </a:xfrm>
          <a:prstGeom prst="rect">
            <a:avLst/>
          </a:prstGeom>
        </p:spPr>
        <p:txBody>
          <a:bodyPr lIns="91400" tIns="45719" rIns="91400" bIns="45719">
            <a:noAutofit/>
          </a:bodyPr>
          <a:lstStyle/>
          <a:p>
            <a:endParaRPr/>
          </a:p>
        </p:txBody>
      </p:sp>
      <p:sp>
        <p:nvSpPr>
          <p:cNvPr id="194" name="Shape 194"/>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143851920"/>
      </p:ext>
    </p:extLst>
  </p:cSld>
  <p:clrMapOvr>
    <a:masterClrMapping/>
  </p:clrMapOvr>
  <p:transition xmlns:p14="http://schemas.microsoft.com/office/powerpoint/2010/main" spd="med"/>
</p:sldLayout>
</file>

<file path=ppt/slideLayouts/slideLayout126.xml><?xml version="1.0" encoding="utf-8"?>
<p:sldLayout xmlns:a="http://schemas.openxmlformats.org/drawingml/2006/main" xmlns:r="http://schemas.openxmlformats.org/officeDocument/2006/relationships" xmlns:p="http://schemas.openxmlformats.org/presentationml/2006/main" type="tx">
  <p:cSld name="Quote">
    <p:spTree>
      <p:nvGrpSpPr>
        <p:cNvPr id="1" name=""/>
        <p:cNvGrpSpPr/>
        <p:nvPr/>
      </p:nvGrpSpPr>
      <p:grpSpPr>
        <a:xfrm>
          <a:off x="0" y="0"/>
          <a:ext cx="0" cy="0"/>
          <a:chOff x="0" y="0"/>
          <a:chExt cx="0" cy="0"/>
        </a:xfrm>
      </p:grpSpPr>
      <p:sp>
        <p:nvSpPr>
          <p:cNvPr id="201" name="Shape 201"/>
          <p:cNvSpPr>
            <a:spLocks noGrp="1"/>
          </p:cNvSpPr>
          <p:nvPr>
            <p:ph type="body" sz="quarter" idx="1"/>
          </p:nvPr>
        </p:nvSpPr>
        <p:spPr>
          <a:xfrm>
            <a:off x="4833945" y="8947547"/>
            <a:ext cx="14716200" cy="660901"/>
          </a:xfrm>
          <a:prstGeom prst="rect">
            <a:avLst/>
          </a:prstGeom>
        </p:spPr>
        <p:txBody>
          <a:bodyPr lIns="91384" tIns="91384" rIns="91384" bIns="91384"/>
          <a:lstStyle>
            <a:lvl1pPr marL="0" indent="0" algn="ctr">
              <a:spcBef>
                <a:spcPts val="0"/>
              </a:spcBef>
              <a:buClrTx/>
              <a:buSzTx/>
              <a:buFontTx/>
              <a:buNone/>
              <a:defRPr sz="3200">
                <a:latin typeface="+mn-lt"/>
                <a:ea typeface="+mn-ea"/>
                <a:cs typeface="+mn-cs"/>
                <a:sym typeface="Helvetica Neue"/>
              </a:defRPr>
            </a:lvl1pPr>
            <a:lvl2pPr marL="914041" indent="-101560" algn="ctr">
              <a:spcBef>
                <a:spcPts val="0"/>
              </a:spcBef>
              <a:buClrTx/>
              <a:buFontTx/>
              <a:defRPr sz="3200">
                <a:latin typeface="+mn-lt"/>
                <a:ea typeface="+mn-ea"/>
                <a:cs typeface="+mn-cs"/>
                <a:sym typeface="Helvetica Neue"/>
              </a:defRPr>
            </a:lvl2pPr>
            <a:lvl3pPr marL="1432036" indent="-162497" algn="ctr">
              <a:spcBef>
                <a:spcPts val="0"/>
              </a:spcBef>
              <a:buClrTx/>
              <a:buFontTx/>
              <a:defRPr sz="3200">
                <a:latin typeface="+mn-lt"/>
                <a:ea typeface="+mn-ea"/>
                <a:cs typeface="+mn-cs"/>
                <a:sym typeface="Helvetica Neue"/>
              </a:defRPr>
            </a:lvl3pPr>
            <a:lvl4pPr marL="1929680" indent="-203120" algn="ctr">
              <a:spcBef>
                <a:spcPts val="0"/>
              </a:spcBef>
              <a:buClrTx/>
              <a:buFontTx/>
              <a:defRPr sz="3200">
                <a:latin typeface="+mn-lt"/>
                <a:ea typeface="+mn-ea"/>
                <a:cs typeface="+mn-cs"/>
                <a:sym typeface="Helvetica Neue"/>
              </a:defRPr>
            </a:lvl4pPr>
            <a:lvl5pPr marL="2386719" indent="-203120" algn="ctr">
              <a:spcBef>
                <a:spcPts val="0"/>
              </a:spcBef>
              <a:buClrTx/>
              <a:buFontTx/>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02" name="Shape 202"/>
          <p:cNvSpPr>
            <a:spLocks noGrp="1"/>
          </p:cNvSpPr>
          <p:nvPr>
            <p:ph type="body" sz="quarter" idx="13"/>
          </p:nvPr>
        </p:nvSpPr>
        <p:spPr>
          <a:xfrm>
            <a:off x="4833936" y="6000394"/>
            <a:ext cx="14716203" cy="965101"/>
          </a:xfrm>
          <a:prstGeom prst="rect">
            <a:avLst/>
          </a:prstGeom>
        </p:spPr>
        <p:txBody>
          <a:bodyPr lIns="91384" tIns="91384" rIns="91384" bIns="91384" anchor="ctr"/>
          <a:lstStyle>
            <a:lvl1pPr marL="0" indent="0" algn="ctr">
              <a:spcBef>
                <a:spcPts val="0"/>
              </a:spcBef>
              <a:buClrTx/>
              <a:buSzTx/>
              <a:buFontTx/>
              <a:buNone/>
              <a:defRPr sz="5200">
                <a:latin typeface="+mn-lt"/>
                <a:ea typeface="+mn-ea"/>
                <a:cs typeface="+mn-cs"/>
                <a:sym typeface="Helvetica Neue"/>
              </a:defRPr>
            </a:lvl1pPr>
          </a:lstStyle>
          <a:p>
            <a:pPr marL="0" indent="0" algn="ctr">
              <a:spcBef>
                <a:spcPts val="0"/>
              </a:spcBef>
              <a:buClrTx/>
              <a:buSzTx/>
              <a:buFontTx/>
              <a:buNone/>
              <a:defRPr sz="5200">
                <a:latin typeface="+mn-lt"/>
                <a:ea typeface="+mn-ea"/>
                <a:cs typeface="+mn-cs"/>
                <a:sym typeface="Helvetica Neue"/>
              </a:defRPr>
            </a:pPr>
            <a:endParaRPr/>
          </a:p>
        </p:txBody>
      </p:sp>
      <p:sp>
        <p:nvSpPr>
          <p:cNvPr id="203" name="Shape 203"/>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845111827"/>
      </p:ext>
    </p:extLst>
  </p:cSld>
  <p:clrMapOvr>
    <a:masterClrMapping/>
  </p:clrMapOvr>
  <p:transition xmlns:p14="http://schemas.microsoft.com/office/powerpoint/2010/main" spd="med"/>
</p:sldLayout>
</file>

<file path=ppt/slideLayouts/slideLayout127.xml><?xml version="1.0" encoding="utf-8"?>
<p:sldLayout xmlns:a="http://schemas.openxmlformats.org/drawingml/2006/main" xmlns:r="http://schemas.openxmlformats.org/officeDocument/2006/relationships" xmlns:p="http://schemas.openxmlformats.org/presentationml/2006/main" type="tx">
  <p:cSld name="Photo">
    <p:spTree>
      <p:nvGrpSpPr>
        <p:cNvPr id="1" name=""/>
        <p:cNvGrpSpPr/>
        <p:nvPr/>
      </p:nvGrpSpPr>
      <p:grpSpPr>
        <a:xfrm>
          <a:off x="0" y="0"/>
          <a:ext cx="0" cy="0"/>
          <a:chOff x="0" y="0"/>
          <a:chExt cx="0" cy="0"/>
        </a:xfrm>
      </p:grpSpPr>
      <p:sp>
        <p:nvSpPr>
          <p:cNvPr id="210" name="Shape 210"/>
          <p:cNvSpPr>
            <a:spLocks noGrp="1"/>
          </p:cNvSpPr>
          <p:nvPr>
            <p:ph type="pic" idx="13"/>
          </p:nvPr>
        </p:nvSpPr>
        <p:spPr>
          <a:xfrm>
            <a:off x="3048000" y="0"/>
            <a:ext cx="18288000" cy="13716000"/>
          </a:xfrm>
          <a:prstGeom prst="rect">
            <a:avLst/>
          </a:prstGeom>
        </p:spPr>
        <p:txBody>
          <a:bodyPr lIns="91400" tIns="45719" rIns="91400" bIns="45719">
            <a:noAutofit/>
          </a:bodyPr>
          <a:lstStyle/>
          <a:p>
            <a:endParaRPr/>
          </a:p>
        </p:txBody>
      </p:sp>
      <p:sp>
        <p:nvSpPr>
          <p:cNvPr id="211" name="Shape 211"/>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79239595"/>
      </p:ext>
    </p:extLst>
  </p:cSld>
  <p:clrMapOvr>
    <a:masterClrMapping/>
  </p:clrMapOvr>
  <p:transition xmlns:p14="http://schemas.microsoft.com/office/powerpoint/2010/main" spd="med"/>
</p:sldLayout>
</file>

<file path=ppt/slideLayouts/slideLayout128.xml><?xml version="1.0" encoding="utf-8"?>
<p:sldLayout xmlns:a="http://schemas.openxmlformats.org/drawingml/2006/main" xmlns:r="http://schemas.openxmlformats.org/officeDocument/2006/relationships" xmlns:p="http://schemas.openxmlformats.org/presentationml/2006/main" type="tx">
  <p:cSld name="Title and Two Columns">
    <p:spTree>
      <p:nvGrpSpPr>
        <p:cNvPr id="1" name=""/>
        <p:cNvGrpSpPr/>
        <p:nvPr/>
      </p:nvGrpSpPr>
      <p:grpSpPr>
        <a:xfrm>
          <a:off x="0" y="0"/>
          <a:ext cx="0" cy="0"/>
          <a:chOff x="0" y="0"/>
          <a:chExt cx="0" cy="0"/>
        </a:xfrm>
      </p:grpSpPr>
      <p:sp>
        <p:nvSpPr>
          <p:cNvPr id="79" name="Shape 79"/>
          <p:cNvSpPr>
            <a:spLocks noGrp="1"/>
          </p:cNvSpPr>
          <p:nvPr>
            <p:ph type="title"/>
          </p:nvPr>
        </p:nvSpPr>
        <p:spPr>
          <a:xfrm>
            <a:off x="1219200" y="549313"/>
            <a:ext cx="21945600" cy="2286003"/>
          </a:xfrm>
          <a:prstGeom prst="rect">
            <a:avLst/>
          </a:prstGeom>
        </p:spPr>
        <p:txBody>
          <a:bodyPr anchor="b"/>
          <a:lstStyle>
            <a:lvl1pPr>
              <a:defRPr sz="9600" b="1"/>
            </a:lvl1pPr>
          </a:lstStyle>
          <a:p>
            <a:r>
              <a:t>Title Text</a:t>
            </a:r>
          </a:p>
        </p:txBody>
      </p:sp>
      <p:sp>
        <p:nvSpPr>
          <p:cNvPr id="80" name="Shape 80"/>
          <p:cNvSpPr>
            <a:spLocks noGrp="1"/>
          </p:cNvSpPr>
          <p:nvPr>
            <p:ph type="body" sz="half" idx="1"/>
          </p:nvPr>
        </p:nvSpPr>
        <p:spPr>
          <a:xfrm>
            <a:off x="1219203" y="3200401"/>
            <a:ext cx="10652101" cy="9935101"/>
          </a:xfrm>
          <a:prstGeom prst="rect">
            <a:avLst/>
          </a:prstGeom>
        </p:spPr>
        <p:txBody>
          <a:bodyPr/>
          <a:lstStyle>
            <a:lvl1pPr marL="0" indent="0">
              <a:spcBef>
                <a:spcPts val="0"/>
              </a:spcBef>
              <a:buClrTx/>
              <a:buSzTx/>
              <a:buFontTx/>
              <a:buNone/>
              <a:defRPr sz="8000"/>
            </a:lvl1pPr>
            <a:lvl2pPr marL="0" indent="1218759">
              <a:spcBef>
                <a:spcPts val="0"/>
              </a:spcBef>
              <a:buClrTx/>
              <a:buSzTx/>
              <a:buFontTx/>
              <a:buNone/>
              <a:defRPr sz="8000"/>
            </a:lvl2pPr>
            <a:lvl3pPr marL="0" indent="2437480">
              <a:spcBef>
                <a:spcPts val="0"/>
              </a:spcBef>
              <a:buClrTx/>
              <a:buSzTx/>
              <a:buFontTx/>
              <a:buNone/>
              <a:defRPr sz="8000"/>
            </a:lvl3pPr>
            <a:lvl4pPr marL="0" indent="3656239">
              <a:spcBef>
                <a:spcPts val="0"/>
              </a:spcBef>
              <a:buClrTx/>
              <a:buSzTx/>
              <a:buFontTx/>
              <a:buNone/>
              <a:defRPr sz="8000"/>
            </a:lvl4pPr>
            <a:lvl5pPr marL="0" indent="4874961">
              <a:spcBef>
                <a:spcPts val="0"/>
              </a:spcBef>
              <a:buClrTx/>
              <a:buSzTx/>
              <a:buFontTx/>
              <a:buNone/>
              <a:defRPr sz="8000"/>
            </a:lvl5pPr>
          </a:lstStyle>
          <a:p>
            <a:r>
              <a:t>Body Level One</a:t>
            </a:r>
          </a:p>
          <a:p>
            <a:pPr lvl="1"/>
            <a:r>
              <a:t>Body Level Two</a:t>
            </a:r>
          </a:p>
          <a:p>
            <a:pPr lvl="2"/>
            <a:r>
              <a:t>Body Level Three</a:t>
            </a:r>
          </a:p>
          <a:p>
            <a:pPr lvl="3"/>
            <a:r>
              <a:t>Body Level Four</a:t>
            </a:r>
          </a:p>
          <a:p>
            <a:pPr lvl="4"/>
            <a:r>
              <a:t>Body Level Five</a:t>
            </a:r>
          </a:p>
        </p:txBody>
      </p:sp>
      <p:sp>
        <p:nvSpPr>
          <p:cNvPr id="81" name="Shape 81"/>
          <p:cNvSpPr>
            <a:spLocks noGrp="1"/>
          </p:cNvSpPr>
          <p:nvPr>
            <p:ph type="body" sz="half" idx="13"/>
          </p:nvPr>
        </p:nvSpPr>
        <p:spPr>
          <a:xfrm>
            <a:off x="12512731" y="3200401"/>
            <a:ext cx="10652101" cy="9935101"/>
          </a:xfrm>
          <a:prstGeom prst="rect">
            <a:avLst/>
          </a:prstGeom>
        </p:spPr>
        <p:txBody>
          <a:bodyPr/>
          <a:lstStyle>
            <a:lvl1pPr marL="0" indent="0">
              <a:spcBef>
                <a:spcPts val="0"/>
              </a:spcBef>
              <a:buClrTx/>
              <a:buSzTx/>
              <a:buFontTx/>
              <a:buNone/>
              <a:defRPr sz="8000"/>
            </a:lvl1pPr>
          </a:lstStyle>
          <a:p>
            <a:pPr marL="0" indent="0">
              <a:spcBef>
                <a:spcPts val="0"/>
              </a:spcBef>
              <a:buClrTx/>
              <a:buSzTx/>
              <a:buFontTx/>
              <a:buNone/>
              <a:defRPr sz="8000"/>
            </a:pPr>
            <a:endParaRPr/>
          </a:p>
        </p:txBody>
      </p:sp>
      <p:sp>
        <p:nvSpPr>
          <p:cNvPr id="82" name="Shape 82"/>
          <p:cNvSpPr>
            <a:spLocks noGrp="1"/>
          </p:cNvSpPr>
          <p:nvPr>
            <p:ph type="sldNum" sz="quarter" idx="2"/>
          </p:nvPr>
        </p:nvSpPr>
        <p:spPr>
          <a:xfrm>
            <a:off x="23203759" y="12657567"/>
            <a:ext cx="1077491" cy="1066877"/>
          </a:xfrm>
          <a:prstGeom prst="rect">
            <a:avLst/>
          </a:prstGeom>
        </p:spPr>
        <p:txBody>
          <a:bodyPr/>
          <a:lstStyle>
            <a:lvl1pPr algn="r">
              <a:defRPr sz="3700"/>
            </a:lvl1pPr>
          </a:lstStyle>
          <a:p>
            <a:fld id="{86CB4B4D-7CA3-9044-876B-883B54F8677D}" type="slidenum">
              <a:rPr/>
              <a:pPr/>
              <a:t>‹#›</a:t>
            </a:fld>
            <a:endParaRPr/>
          </a:p>
        </p:txBody>
      </p:sp>
    </p:spTree>
    <p:extLst>
      <p:ext uri="{BB962C8B-B14F-4D97-AF65-F5344CB8AC3E}">
        <p14:creationId xmlns:p14="http://schemas.microsoft.com/office/powerpoint/2010/main" val="4124240080"/>
      </p:ext>
    </p:extLst>
  </p:cSld>
  <p:clrMapOvr>
    <a:masterClrMapping/>
  </p:clrMapOvr>
  <p:transition xmlns:p14="http://schemas.microsoft.com/office/powerpoint/2010/main" spd="med"/>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120"/>
        <p:cNvGrpSpPr/>
        <p:nvPr/>
      </p:nvGrpSpPr>
      <p:grpSpPr>
        <a:xfrm>
          <a:off x="0" y="0"/>
          <a:ext cx="0" cy="0"/>
          <a:chOff x="0" y="0"/>
          <a:chExt cx="0" cy="0"/>
        </a:xfrm>
      </p:grpSpPr>
      <p:sp>
        <p:nvSpPr>
          <p:cNvPr id="121" name="Google Shape;121;p27"/>
          <p:cNvSpPr txBox="1">
            <a:spLocks noGrp="1"/>
          </p:cNvSpPr>
          <p:nvPr>
            <p:ph type="title"/>
          </p:nvPr>
        </p:nvSpPr>
        <p:spPr>
          <a:xfrm>
            <a:off x="1219200" y="549275"/>
            <a:ext cx="21945600" cy="2286400"/>
          </a:xfrm>
          <a:prstGeom prst="rect">
            <a:avLst/>
          </a:prstGeom>
          <a:noFill/>
          <a:ln>
            <a:noFill/>
          </a:ln>
        </p:spPr>
        <p:txBody>
          <a:bodyPr spcFirstLastPara="1" wrap="square" lIns="243794" tIns="243794" rIns="243794" bIns="243794" anchor="ctr" anchorCtr="0"/>
          <a:lstStyle>
            <a:lvl1pPr marL="0" marR="0" lvl="0" indent="0" algn="ctr" rtl="0">
              <a:spcBef>
                <a:spcPts val="0"/>
              </a:spcBef>
              <a:spcAft>
                <a:spcPts val="0"/>
              </a:spcAft>
              <a:buClr>
                <a:schemeClr val="dk1"/>
              </a:buClr>
              <a:buSzPts val="1400"/>
              <a:buFont typeface="Calibri"/>
              <a:buNone/>
              <a:defRPr sz="11700" b="0" i="0" u="none" strike="noStrike" cap="none">
                <a:solidFill>
                  <a:schemeClr val="dk1"/>
                </a:solidFill>
                <a:latin typeface="Calibri"/>
                <a:ea typeface="Calibri"/>
                <a:cs typeface="Calibri"/>
                <a:sym typeface="Calibri"/>
              </a:defRPr>
            </a:lvl1pPr>
            <a:lvl2pPr lvl="1" indent="0" rtl="0">
              <a:spcBef>
                <a:spcPts val="0"/>
              </a:spcBef>
              <a:spcAft>
                <a:spcPts val="0"/>
              </a:spcAft>
              <a:buSzPts val="1400"/>
              <a:buNone/>
              <a:defRPr sz="4800"/>
            </a:lvl2pPr>
            <a:lvl3pPr lvl="2" indent="0" rtl="0">
              <a:spcBef>
                <a:spcPts val="0"/>
              </a:spcBef>
              <a:spcAft>
                <a:spcPts val="0"/>
              </a:spcAft>
              <a:buSzPts val="1400"/>
              <a:buNone/>
              <a:defRPr sz="4800"/>
            </a:lvl3pPr>
            <a:lvl4pPr lvl="3" indent="0" rtl="0">
              <a:spcBef>
                <a:spcPts val="0"/>
              </a:spcBef>
              <a:spcAft>
                <a:spcPts val="0"/>
              </a:spcAft>
              <a:buSzPts val="1400"/>
              <a:buNone/>
              <a:defRPr sz="4800"/>
            </a:lvl4pPr>
            <a:lvl5pPr lvl="4" indent="0" rtl="0">
              <a:spcBef>
                <a:spcPts val="0"/>
              </a:spcBef>
              <a:spcAft>
                <a:spcPts val="0"/>
              </a:spcAft>
              <a:buSzPts val="1400"/>
              <a:buNone/>
              <a:defRPr sz="4800"/>
            </a:lvl5pPr>
            <a:lvl6pPr lvl="5" indent="0" rtl="0">
              <a:spcBef>
                <a:spcPts val="0"/>
              </a:spcBef>
              <a:spcAft>
                <a:spcPts val="0"/>
              </a:spcAft>
              <a:buSzPts val="1400"/>
              <a:buNone/>
              <a:defRPr sz="4800"/>
            </a:lvl6pPr>
            <a:lvl7pPr lvl="6" indent="0" rtl="0">
              <a:spcBef>
                <a:spcPts val="0"/>
              </a:spcBef>
              <a:spcAft>
                <a:spcPts val="0"/>
              </a:spcAft>
              <a:buSzPts val="1400"/>
              <a:buNone/>
              <a:defRPr sz="4800"/>
            </a:lvl7pPr>
            <a:lvl8pPr lvl="7" indent="0" rtl="0">
              <a:spcBef>
                <a:spcPts val="0"/>
              </a:spcBef>
              <a:spcAft>
                <a:spcPts val="0"/>
              </a:spcAft>
              <a:buSzPts val="1400"/>
              <a:buNone/>
              <a:defRPr sz="4800"/>
            </a:lvl8pPr>
            <a:lvl9pPr lvl="8" indent="0" rtl="0">
              <a:spcBef>
                <a:spcPts val="0"/>
              </a:spcBef>
              <a:spcAft>
                <a:spcPts val="0"/>
              </a:spcAft>
              <a:buSzPts val="1400"/>
              <a:buNone/>
              <a:defRPr sz="4800"/>
            </a:lvl9pPr>
          </a:lstStyle>
          <a:p>
            <a:endParaRPr/>
          </a:p>
        </p:txBody>
      </p:sp>
      <p:sp>
        <p:nvSpPr>
          <p:cNvPr id="122" name="Google Shape;122;p27"/>
          <p:cNvSpPr txBox="1">
            <a:spLocks noGrp="1"/>
          </p:cNvSpPr>
          <p:nvPr>
            <p:ph type="body" idx="1"/>
          </p:nvPr>
        </p:nvSpPr>
        <p:spPr>
          <a:xfrm>
            <a:off x="1219200" y="3200400"/>
            <a:ext cx="21945600" cy="9052000"/>
          </a:xfrm>
          <a:prstGeom prst="rect">
            <a:avLst/>
          </a:prstGeom>
          <a:noFill/>
          <a:ln>
            <a:noFill/>
          </a:ln>
        </p:spPr>
        <p:txBody>
          <a:bodyPr spcFirstLastPara="1" wrap="square" lIns="243794" tIns="243794" rIns="243794" bIns="243794" anchor="t" anchorCtr="0"/>
          <a:lstStyle>
            <a:lvl1pPr marL="1219170" marR="0" lvl="0" indent="-1151438" algn="l" rtl="0">
              <a:spcBef>
                <a:spcPts val="1707"/>
              </a:spcBef>
              <a:spcAft>
                <a:spcPts val="0"/>
              </a:spcAft>
              <a:buClr>
                <a:schemeClr val="dk1"/>
              </a:buClr>
              <a:buSzPts val="3200"/>
              <a:buFont typeface="Arial"/>
              <a:buChar char="•"/>
              <a:defRPr sz="8500" b="0" i="0" u="none" strike="noStrike" cap="none">
                <a:solidFill>
                  <a:schemeClr val="dk1"/>
                </a:solidFill>
                <a:latin typeface="Calibri"/>
                <a:ea typeface="Calibri"/>
                <a:cs typeface="Calibri"/>
                <a:sym typeface="Calibri"/>
              </a:defRPr>
            </a:lvl1pPr>
            <a:lvl2pPr marL="2438339" marR="0" lvl="1" indent="-1083706" algn="l" rtl="0">
              <a:spcBef>
                <a:spcPts val="1493"/>
              </a:spcBef>
              <a:spcAft>
                <a:spcPts val="0"/>
              </a:spcAft>
              <a:buClr>
                <a:schemeClr val="dk1"/>
              </a:buClr>
              <a:buSzPts val="2800"/>
              <a:buFont typeface="Arial"/>
              <a:buChar char="–"/>
              <a:defRPr sz="7500" b="0" i="0" u="none" strike="noStrike" cap="none">
                <a:solidFill>
                  <a:schemeClr val="dk1"/>
                </a:solidFill>
                <a:latin typeface="Calibri"/>
                <a:ea typeface="Calibri"/>
                <a:cs typeface="Calibri"/>
                <a:sym typeface="Calibri"/>
              </a:defRPr>
            </a:lvl2pPr>
            <a:lvl3pPr marL="3657509" marR="0" lvl="2" indent="-1015975" algn="l" rtl="0">
              <a:spcBef>
                <a:spcPts val="1280"/>
              </a:spcBef>
              <a:spcAft>
                <a:spcPts val="0"/>
              </a:spcAft>
              <a:buClr>
                <a:schemeClr val="dk1"/>
              </a:buClr>
              <a:buSzPts val="2400"/>
              <a:buFont typeface="Arial"/>
              <a:buChar char="•"/>
              <a:defRPr sz="6400" b="0" i="0" u="none" strike="noStrike" cap="none">
                <a:solidFill>
                  <a:schemeClr val="dk1"/>
                </a:solidFill>
                <a:latin typeface="Calibri"/>
                <a:ea typeface="Calibri"/>
                <a:cs typeface="Calibri"/>
                <a:sym typeface="Calibri"/>
              </a:defRPr>
            </a:lvl3pPr>
            <a:lvl4pPr marL="4876678" marR="0" lvl="3" indent="-948243" algn="l" rtl="0">
              <a:spcBef>
                <a:spcPts val="1067"/>
              </a:spcBef>
              <a:spcAft>
                <a:spcPts val="0"/>
              </a:spcAft>
              <a:buClr>
                <a:schemeClr val="dk1"/>
              </a:buClr>
              <a:buSzPts val="2000"/>
              <a:buFont typeface="Arial"/>
              <a:buChar char="–"/>
              <a:defRPr sz="5300" b="0" i="0" u="none" strike="noStrike" cap="none">
                <a:solidFill>
                  <a:schemeClr val="dk1"/>
                </a:solidFill>
                <a:latin typeface="Calibri"/>
                <a:ea typeface="Calibri"/>
                <a:cs typeface="Calibri"/>
                <a:sym typeface="Calibri"/>
              </a:defRPr>
            </a:lvl4pPr>
            <a:lvl5pPr marL="6095848" marR="0" lvl="4" indent="-948243" algn="l" rtl="0">
              <a:spcBef>
                <a:spcPts val="1067"/>
              </a:spcBef>
              <a:spcAft>
                <a:spcPts val="0"/>
              </a:spcAft>
              <a:buClr>
                <a:schemeClr val="dk1"/>
              </a:buClr>
              <a:buSzPts val="2000"/>
              <a:buFont typeface="Arial"/>
              <a:buChar char="»"/>
              <a:defRPr sz="5300" b="0" i="0" u="none" strike="noStrike" cap="none">
                <a:solidFill>
                  <a:schemeClr val="dk1"/>
                </a:solidFill>
                <a:latin typeface="Calibri"/>
                <a:ea typeface="Calibri"/>
                <a:cs typeface="Calibri"/>
                <a:sym typeface="Calibri"/>
              </a:defRPr>
            </a:lvl5pPr>
            <a:lvl6pPr marL="7315017" marR="0" lvl="5" indent="-948243" algn="l" rtl="0">
              <a:spcBef>
                <a:spcPts val="1067"/>
              </a:spcBef>
              <a:spcAft>
                <a:spcPts val="0"/>
              </a:spcAft>
              <a:buClr>
                <a:schemeClr val="dk1"/>
              </a:buClr>
              <a:buSzPts val="2000"/>
              <a:buFont typeface="Arial"/>
              <a:buChar char="•"/>
              <a:defRPr sz="5300" b="0" i="0" u="none" strike="noStrike" cap="none">
                <a:solidFill>
                  <a:schemeClr val="dk1"/>
                </a:solidFill>
                <a:latin typeface="Calibri"/>
                <a:ea typeface="Calibri"/>
                <a:cs typeface="Calibri"/>
                <a:sym typeface="Calibri"/>
              </a:defRPr>
            </a:lvl6pPr>
            <a:lvl7pPr marL="8534187" marR="0" lvl="6" indent="-948243" algn="l" rtl="0">
              <a:spcBef>
                <a:spcPts val="1067"/>
              </a:spcBef>
              <a:spcAft>
                <a:spcPts val="0"/>
              </a:spcAft>
              <a:buClr>
                <a:schemeClr val="dk1"/>
              </a:buClr>
              <a:buSzPts val="2000"/>
              <a:buFont typeface="Arial"/>
              <a:buChar char="•"/>
              <a:defRPr sz="5300" b="0" i="0" u="none" strike="noStrike" cap="none">
                <a:solidFill>
                  <a:schemeClr val="dk1"/>
                </a:solidFill>
                <a:latin typeface="Calibri"/>
                <a:ea typeface="Calibri"/>
                <a:cs typeface="Calibri"/>
                <a:sym typeface="Calibri"/>
              </a:defRPr>
            </a:lvl7pPr>
            <a:lvl8pPr marL="9753356" marR="0" lvl="7" indent="-948243" algn="l" rtl="0">
              <a:spcBef>
                <a:spcPts val="1067"/>
              </a:spcBef>
              <a:spcAft>
                <a:spcPts val="0"/>
              </a:spcAft>
              <a:buClr>
                <a:schemeClr val="dk1"/>
              </a:buClr>
              <a:buSzPts val="2000"/>
              <a:buFont typeface="Arial"/>
              <a:buChar char="•"/>
              <a:defRPr sz="5300" b="0" i="0" u="none" strike="noStrike" cap="none">
                <a:solidFill>
                  <a:schemeClr val="dk1"/>
                </a:solidFill>
                <a:latin typeface="Calibri"/>
                <a:ea typeface="Calibri"/>
                <a:cs typeface="Calibri"/>
                <a:sym typeface="Calibri"/>
              </a:defRPr>
            </a:lvl8pPr>
            <a:lvl9pPr marL="10972526" marR="0" lvl="8" indent="-948243" algn="l" rtl="0">
              <a:spcBef>
                <a:spcPts val="1067"/>
              </a:spcBef>
              <a:spcAft>
                <a:spcPts val="0"/>
              </a:spcAft>
              <a:buClr>
                <a:schemeClr val="dk1"/>
              </a:buClr>
              <a:buSzPts val="2000"/>
              <a:buFont typeface="Arial"/>
              <a:buChar char="•"/>
              <a:defRPr sz="5300" b="0" i="0" u="none" strike="noStrike" cap="none">
                <a:solidFill>
                  <a:schemeClr val="dk1"/>
                </a:solidFill>
                <a:latin typeface="Calibri"/>
                <a:ea typeface="Calibri"/>
                <a:cs typeface="Calibri"/>
                <a:sym typeface="Calibri"/>
              </a:defRPr>
            </a:lvl9pPr>
          </a:lstStyle>
          <a:p>
            <a:endParaRPr/>
          </a:p>
        </p:txBody>
      </p:sp>
      <p:sp>
        <p:nvSpPr>
          <p:cNvPr id="123" name="Google Shape;123;p27"/>
          <p:cNvSpPr txBox="1">
            <a:spLocks noGrp="1"/>
          </p:cNvSpPr>
          <p:nvPr>
            <p:ph type="dt" idx="10"/>
          </p:nvPr>
        </p:nvSpPr>
        <p:spPr>
          <a:xfrm>
            <a:off x="1219200" y="12712701"/>
            <a:ext cx="5689600" cy="730400"/>
          </a:xfrm>
          <a:prstGeom prst="rect">
            <a:avLst/>
          </a:prstGeom>
          <a:noFill/>
          <a:ln>
            <a:noFill/>
          </a:ln>
        </p:spPr>
        <p:txBody>
          <a:bodyPr spcFirstLastPara="1" wrap="square" lIns="243794" tIns="243794" rIns="243794" bIns="243794" anchor="ctr" anchorCtr="0"/>
          <a:lstStyle>
            <a:lvl1pPr marL="0" marR="0" lvl="0" indent="0" algn="l" rtl="0">
              <a:spcBef>
                <a:spcPts val="0"/>
              </a:spcBef>
              <a:spcAft>
                <a:spcPts val="0"/>
              </a:spcAft>
              <a:buSzPts val="1400"/>
              <a:buNone/>
              <a:defRPr sz="3200" b="0" i="0" u="none" strike="noStrike" cap="none">
                <a:solidFill>
                  <a:srgbClr val="888888"/>
                </a:solidFill>
                <a:latin typeface="Calibri"/>
                <a:ea typeface="Calibri"/>
                <a:cs typeface="Calibri"/>
                <a:sym typeface="Calibri"/>
              </a:defRPr>
            </a:lvl1pPr>
            <a:lvl2pPr marL="1219170" marR="0" lvl="1" indent="0" algn="l" rtl="0">
              <a:spcBef>
                <a:spcPts val="0"/>
              </a:spcBef>
              <a:spcAft>
                <a:spcPts val="0"/>
              </a:spcAft>
              <a:buSzPts val="1400"/>
              <a:buNone/>
              <a:defRPr sz="4800" b="0" i="0" u="none" strike="noStrike" cap="none">
                <a:solidFill>
                  <a:schemeClr val="dk1"/>
                </a:solidFill>
                <a:latin typeface="Calibri"/>
                <a:ea typeface="Calibri"/>
                <a:cs typeface="Calibri"/>
                <a:sym typeface="Calibri"/>
              </a:defRPr>
            </a:lvl2pPr>
            <a:lvl3pPr marL="2438339" marR="0" lvl="2" indent="0" algn="l" rtl="0">
              <a:spcBef>
                <a:spcPts val="0"/>
              </a:spcBef>
              <a:spcAft>
                <a:spcPts val="0"/>
              </a:spcAft>
              <a:buSzPts val="1400"/>
              <a:buNone/>
              <a:defRPr sz="4800" b="0" i="0" u="none" strike="noStrike" cap="none">
                <a:solidFill>
                  <a:schemeClr val="dk1"/>
                </a:solidFill>
                <a:latin typeface="Calibri"/>
                <a:ea typeface="Calibri"/>
                <a:cs typeface="Calibri"/>
                <a:sym typeface="Calibri"/>
              </a:defRPr>
            </a:lvl3pPr>
            <a:lvl4pPr marL="3657509" marR="0" lvl="3" indent="0" algn="l" rtl="0">
              <a:spcBef>
                <a:spcPts val="0"/>
              </a:spcBef>
              <a:spcAft>
                <a:spcPts val="0"/>
              </a:spcAft>
              <a:buSzPts val="1400"/>
              <a:buNone/>
              <a:defRPr sz="4800" b="0" i="0" u="none" strike="noStrike" cap="none">
                <a:solidFill>
                  <a:schemeClr val="dk1"/>
                </a:solidFill>
                <a:latin typeface="Calibri"/>
                <a:ea typeface="Calibri"/>
                <a:cs typeface="Calibri"/>
                <a:sym typeface="Calibri"/>
              </a:defRPr>
            </a:lvl4pPr>
            <a:lvl5pPr marL="4876678" marR="0" lvl="4" indent="0" algn="l" rtl="0">
              <a:spcBef>
                <a:spcPts val="0"/>
              </a:spcBef>
              <a:spcAft>
                <a:spcPts val="0"/>
              </a:spcAft>
              <a:buSzPts val="1400"/>
              <a:buNone/>
              <a:defRPr sz="4800" b="0" i="0" u="none" strike="noStrike" cap="none">
                <a:solidFill>
                  <a:schemeClr val="dk1"/>
                </a:solidFill>
                <a:latin typeface="Calibri"/>
                <a:ea typeface="Calibri"/>
                <a:cs typeface="Calibri"/>
                <a:sym typeface="Calibri"/>
              </a:defRPr>
            </a:lvl5pPr>
            <a:lvl6pPr marL="6095848" marR="0" lvl="5" indent="0" algn="l" rtl="0">
              <a:spcBef>
                <a:spcPts val="0"/>
              </a:spcBef>
              <a:spcAft>
                <a:spcPts val="0"/>
              </a:spcAft>
              <a:buSzPts val="1400"/>
              <a:buNone/>
              <a:defRPr sz="4800" b="0" i="0" u="none" strike="noStrike" cap="none">
                <a:solidFill>
                  <a:schemeClr val="dk1"/>
                </a:solidFill>
                <a:latin typeface="Calibri"/>
                <a:ea typeface="Calibri"/>
                <a:cs typeface="Calibri"/>
                <a:sym typeface="Calibri"/>
              </a:defRPr>
            </a:lvl6pPr>
            <a:lvl7pPr marL="7315017" marR="0" lvl="6" indent="0" algn="l" rtl="0">
              <a:spcBef>
                <a:spcPts val="0"/>
              </a:spcBef>
              <a:spcAft>
                <a:spcPts val="0"/>
              </a:spcAft>
              <a:buSzPts val="1400"/>
              <a:buNone/>
              <a:defRPr sz="4800" b="0" i="0" u="none" strike="noStrike" cap="none">
                <a:solidFill>
                  <a:schemeClr val="dk1"/>
                </a:solidFill>
                <a:latin typeface="Calibri"/>
                <a:ea typeface="Calibri"/>
                <a:cs typeface="Calibri"/>
                <a:sym typeface="Calibri"/>
              </a:defRPr>
            </a:lvl7pPr>
            <a:lvl8pPr marL="8534187" marR="0" lvl="7" indent="0" algn="l" rtl="0">
              <a:spcBef>
                <a:spcPts val="0"/>
              </a:spcBef>
              <a:spcAft>
                <a:spcPts val="0"/>
              </a:spcAft>
              <a:buSzPts val="1400"/>
              <a:buNone/>
              <a:defRPr sz="4800" b="0" i="0" u="none" strike="noStrike" cap="none">
                <a:solidFill>
                  <a:schemeClr val="dk1"/>
                </a:solidFill>
                <a:latin typeface="Calibri"/>
                <a:ea typeface="Calibri"/>
                <a:cs typeface="Calibri"/>
                <a:sym typeface="Calibri"/>
              </a:defRPr>
            </a:lvl8pPr>
            <a:lvl9pPr marL="9753356" marR="0" lvl="8" indent="0" algn="l" rtl="0">
              <a:spcBef>
                <a:spcPts val="0"/>
              </a:spcBef>
              <a:spcAft>
                <a:spcPts val="0"/>
              </a:spcAft>
              <a:buSzPts val="1400"/>
              <a:buNone/>
              <a:defRPr sz="4800" b="0" i="0" u="none" strike="noStrike" cap="none">
                <a:solidFill>
                  <a:schemeClr val="dk1"/>
                </a:solidFill>
                <a:latin typeface="Calibri"/>
                <a:ea typeface="Calibri"/>
                <a:cs typeface="Calibri"/>
                <a:sym typeface="Calibri"/>
              </a:defRPr>
            </a:lvl9pPr>
          </a:lstStyle>
          <a:p>
            <a:endParaRPr/>
          </a:p>
        </p:txBody>
      </p:sp>
      <p:sp>
        <p:nvSpPr>
          <p:cNvPr id="124" name="Google Shape;124;p27"/>
          <p:cNvSpPr txBox="1">
            <a:spLocks noGrp="1"/>
          </p:cNvSpPr>
          <p:nvPr>
            <p:ph type="ftr" idx="11"/>
          </p:nvPr>
        </p:nvSpPr>
        <p:spPr>
          <a:xfrm>
            <a:off x="8331200" y="12712701"/>
            <a:ext cx="7721600" cy="730400"/>
          </a:xfrm>
          <a:prstGeom prst="rect">
            <a:avLst/>
          </a:prstGeom>
          <a:noFill/>
          <a:ln>
            <a:noFill/>
          </a:ln>
        </p:spPr>
        <p:txBody>
          <a:bodyPr spcFirstLastPara="1" wrap="square" lIns="243794" tIns="243794" rIns="243794" bIns="243794" anchor="ctr" anchorCtr="0"/>
          <a:lstStyle>
            <a:lvl1pPr marL="0" marR="0" lvl="0" indent="0" algn="ctr" rtl="0">
              <a:spcBef>
                <a:spcPts val="0"/>
              </a:spcBef>
              <a:spcAft>
                <a:spcPts val="0"/>
              </a:spcAft>
              <a:buSzPts val="1400"/>
              <a:buNone/>
              <a:defRPr sz="3200" b="0" i="0" u="none" strike="noStrike" cap="none">
                <a:solidFill>
                  <a:srgbClr val="888888"/>
                </a:solidFill>
                <a:latin typeface="Calibri"/>
                <a:ea typeface="Calibri"/>
                <a:cs typeface="Calibri"/>
                <a:sym typeface="Calibri"/>
              </a:defRPr>
            </a:lvl1pPr>
            <a:lvl2pPr marL="1219170" marR="0" lvl="1" indent="0" algn="l" rtl="0">
              <a:spcBef>
                <a:spcPts val="0"/>
              </a:spcBef>
              <a:spcAft>
                <a:spcPts val="0"/>
              </a:spcAft>
              <a:buSzPts val="1400"/>
              <a:buNone/>
              <a:defRPr sz="4800" b="0" i="0" u="none" strike="noStrike" cap="none">
                <a:solidFill>
                  <a:schemeClr val="dk1"/>
                </a:solidFill>
                <a:latin typeface="Calibri"/>
                <a:ea typeface="Calibri"/>
                <a:cs typeface="Calibri"/>
                <a:sym typeface="Calibri"/>
              </a:defRPr>
            </a:lvl2pPr>
            <a:lvl3pPr marL="2438339" marR="0" lvl="2" indent="0" algn="l" rtl="0">
              <a:spcBef>
                <a:spcPts val="0"/>
              </a:spcBef>
              <a:spcAft>
                <a:spcPts val="0"/>
              </a:spcAft>
              <a:buSzPts val="1400"/>
              <a:buNone/>
              <a:defRPr sz="4800" b="0" i="0" u="none" strike="noStrike" cap="none">
                <a:solidFill>
                  <a:schemeClr val="dk1"/>
                </a:solidFill>
                <a:latin typeface="Calibri"/>
                <a:ea typeface="Calibri"/>
                <a:cs typeface="Calibri"/>
                <a:sym typeface="Calibri"/>
              </a:defRPr>
            </a:lvl3pPr>
            <a:lvl4pPr marL="3657509" marR="0" lvl="3" indent="0" algn="l" rtl="0">
              <a:spcBef>
                <a:spcPts val="0"/>
              </a:spcBef>
              <a:spcAft>
                <a:spcPts val="0"/>
              </a:spcAft>
              <a:buSzPts val="1400"/>
              <a:buNone/>
              <a:defRPr sz="4800" b="0" i="0" u="none" strike="noStrike" cap="none">
                <a:solidFill>
                  <a:schemeClr val="dk1"/>
                </a:solidFill>
                <a:latin typeface="Calibri"/>
                <a:ea typeface="Calibri"/>
                <a:cs typeface="Calibri"/>
                <a:sym typeface="Calibri"/>
              </a:defRPr>
            </a:lvl4pPr>
            <a:lvl5pPr marL="4876678" marR="0" lvl="4" indent="0" algn="l" rtl="0">
              <a:spcBef>
                <a:spcPts val="0"/>
              </a:spcBef>
              <a:spcAft>
                <a:spcPts val="0"/>
              </a:spcAft>
              <a:buSzPts val="1400"/>
              <a:buNone/>
              <a:defRPr sz="4800" b="0" i="0" u="none" strike="noStrike" cap="none">
                <a:solidFill>
                  <a:schemeClr val="dk1"/>
                </a:solidFill>
                <a:latin typeface="Calibri"/>
                <a:ea typeface="Calibri"/>
                <a:cs typeface="Calibri"/>
                <a:sym typeface="Calibri"/>
              </a:defRPr>
            </a:lvl5pPr>
            <a:lvl6pPr marL="6095848" marR="0" lvl="5" indent="0" algn="l" rtl="0">
              <a:spcBef>
                <a:spcPts val="0"/>
              </a:spcBef>
              <a:spcAft>
                <a:spcPts val="0"/>
              </a:spcAft>
              <a:buSzPts val="1400"/>
              <a:buNone/>
              <a:defRPr sz="4800" b="0" i="0" u="none" strike="noStrike" cap="none">
                <a:solidFill>
                  <a:schemeClr val="dk1"/>
                </a:solidFill>
                <a:latin typeface="Calibri"/>
                <a:ea typeface="Calibri"/>
                <a:cs typeface="Calibri"/>
                <a:sym typeface="Calibri"/>
              </a:defRPr>
            </a:lvl6pPr>
            <a:lvl7pPr marL="7315017" marR="0" lvl="6" indent="0" algn="l" rtl="0">
              <a:spcBef>
                <a:spcPts val="0"/>
              </a:spcBef>
              <a:spcAft>
                <a:spcPts val="0"/>
              </a:spcAft>
              <a:buSzPts val="1400"/>
              <a:buNone/>
              <a:defRPr sz="4800" b="0" i="0" u="none" strike="noStrike" cap="none">
                <a:solidFill>
                  <a:schemeClr val="dk1"/>
                </a:solidFill>
                <a:latin typeface="Calibri"/>
                <a:ea typeface="Calibri"/>
                <a:cs typeface="Calibri"/>
                <a:sym typeface="Calibri"/>
              </a:defRPr>
            </a:lvl7pPr>
            <a:lvl8pPr marL="8534187" marR="0" lvl="7" indent="0" algn="l" rtl="0">
              <a:spcBef>
                <a:spcPts val="0"/>
              </a:spcBef>
              <a:spcAft>
                <a:spcPts val="0"/>
              </a:spcAft>
              <a:buSzPts val="1400"/>
              <a:buNone/>
              <a:defRPr sz="4800" b="0" i="0" u="none" strike="noStrike" cap="none">
                <a:solidFill>
                  <a:schemeClr val="dk1"/>
                </a:solidFill>
                <a:latin typeface="Calibri"/>
                <a:ea typeface="Calibri"/>
                <a:cs typeface="Calibri"/>
                <a:sym typeface="Calibri"/>
              </a:defRPr>
            </a:lvl8pPr>
            <a:lvl9pPr marL="9753356" marR="0" lvl="8" indent="0" algn="l" rtl="0">
              <a:spcBef>
                <a:spcPts val="0"/>
              </a:spcBef>
              <a:spcAft>
                <a:spcPts val="0"/>
              </a:spcAft>
              <a:buSzPts val="1400"/>
              <a:buNone/>
              <a:defRPr sz="4800" b="0" i="0" u="none" strike="noStrike" cap="none">
                <a:solidFill>
                  <a:schemeClr val="dk1"/>
                </a:solidFill>
                <a:latin typeface="Calibri"/>
                <a:ea typeface="Calibri"/>
                <a:cs typeface="Calibri"/>
                <a:sym typeface="Calibri"/>
              </a:defRPr>
            </a:lvl9pPr>
          </a:lstStyle>
          <a:p>
            <a:endParaRPr/>
          </a:p>
        </p:txBody>
      </p:sp>
      <p:sp>
        <p:nvSpPr>
          <p:cNvPr id="125" name="Google Shape;125;p27"/>
          <p:cNvSpPr txBox="1">
            <a:spLocks noGrp="1"/>
          </p:cNvSpPr>
          <p:nvPr>
            <p:ph type="sldNum" idx="12"/>
          </p:nvPr>
        </p:nvSpPr>
        <p:spPr>
          <a:xfrm>
            <a:off x="17475200" y="12712701"/>
            <a:ext cx="5689600" cy="730400"/>
          </a:xfrm>
          <a:prstGeom prst="rect">
            <a:avLst/>
          </a:prstGeom>
          <a:noFill/>
          <a:ln>
            <a:noFill/>
          </a:ln>
        </p:spPr>
        <p:txBody>
          <a:bodyPr spcFirstLastPara="1" wrap="square" lIns="243794" tIns="121864" rIns="243794" bIns="121864" anchor="ctr" anchorCtr="0">
            <a:noAutofit/>
          </a:bodyPr>
          <a:lstStyle>
            <a:lvl1pPr marL="0" marR="0" lvl="0" indent="0" algn="r" rtl="0">
              <a:spcBef>
                <a:spcPts val="0"/>
              </a:spcBef>
              <a:buNone/>
              <a:defRPr sz="3200" b="0" i="0" u="none" strike="noStrike" cap="none">
                <a:solidFill>
                  <a:srgbClr val="888888"/>
                </a:solidFill>
                <a:latin typeface="Calibri"/>
                <a:ea typeface="Calibri"/>
                <a:cs typeface="Calibri"/>
                <a:sym typeface="Calibri"/>
              </a:defRPr>
            </a:lvl1pPr>
            <a:lvl2pPr marL="0" marR="0" lvl="1" indent="0" algn="r" rtl="0">
              <a:spcBef>
                <a:spcPts val="0"/>
              </a:spcBef>
              <a:buNone/>
              <a:defRPr sz="3200" b="0" i="0" u="none" strike="noStrike" cap="none">
                <a:solidFill>
                  <a:srgbClr val="888888"/>
                </a:solidFill>
                <a:latin typeface="Calibri"/>
                <a:ea typeface="Calibri"/>
                <a:cs typeface="Calibri"/>
                <a:sym typeface="Calibri"/>
              </a:defRPr>
            </a:lvl2pPr>
            <a:lvl3pPr marL="0" marR="0" lvl="2" indent="0" algn="r" rtl="0">
              <a:spcBef>
                <a:spcPts val="0"/>
              </a:spcBef>
              <a:buNone/>
              <a:defRPr sz="3200" b="0" i="0" u="none" strike="noStrike" cap="none">
                <a:solidFill>
                  <a:srgbClr val="888888"/>
                </a:solidFill>
                <a:latin typeface="Calibri"/>
                <a:ea typeface="Calibri"/>
                <a:cs typeface="Calibri"/>
                <a:sym typeface="Calibri"/>
              </a:defRPr>
            </a:lvl3pPr>
            <a:lvl4pPr marL="0" marR="0" lvl="3" indent="0" algn="r" rtl="0">
              <a:spcBef>
                <a:spcPts val="0"/>
              </a:spcBef>
              <a:buNone/>
              <a:defRPr sz="3200" b="0" i="0" u="none" strike="noStrike" cap="none">
                <a:solidFill>
                  <a:srgbClr val="888888"/>
                </a:solidFill>
                <a:latin typeface="Calibri"/>
                <a:ea typeface="Calibri"/>
                <a:cs typeface="Calibri"/>
                <a:sym typeface="Calibri"/>
              </a:defRPr>
            </a:lvl4pPr>
            <a:lvl5pPr marL="0" marR="0" lvl="4" indent="0" algn="r" rtl="0">
              <a:spcBef>
                <a:spcPts val="0"/>
              </a:spcBef>
              <a:buNone/>
              <a:defRPr sz="3200" b="0" i="0" u="none" strike="noStrike" cap="none">
                <a:solidFill>
                  <a:srgbClr val="888888"/>
                </a:solidFill>
                <a:latin typeface="Calibri"/>
                <a:ea typeface="Calibri"/>
                <a:cs typeface="Calibri"/>
                <a:sym typeface="Calibri"/>
              </a:defRPr>
            </a:lvl5pPr>
            <a:lvl6pPr marL="0" marR="0" lvl="5" indent="0" algn="r" rtl="0">
              <a:spcBef>
                <a:spcPts val="0"/>
              </a:spcBef>
              <a:buNone/>
              <a:defRPr sz="3200" b="0" i="0" u="none" strike="noStrike" cap="none">
                <a:solidFill>
                  <a:srgbClr val="888888"/>
                </a:solidFill>
                <a:latin typeface="Calibri"/>
                <a:ea typeface="Calibri"/>
                <a:cs typeface="Calibri"/>
                <a:sym typeface="Calibri"/>
              </a:defRPr>
            </a:lvl6pPr>
            <a:lvl7pPr marL="0" marR="0" lvl="6" indent="0" algn="r" rtl="0">
              <a:spcBef>
                <a:spcPts val="0"/>
              </a:spcBef>
              <a:buNone/>
              <a:defRPr sz="3200" b="0" i="0" u="none" strike="noStrike" cap="none">
                <a:solidFill>
                  <a:srgbClr val="888888"/>
                </a:solidFill>
                <a:latin typeface="Calibri"/>
                <a:ea typeface="Calibri"/>
                <a:cs typeface="Calibri"/>
                <a:sym typeface="Calibri"/>
              </a:defRPr>
            </a:lvl7pPr>
            <a:lvl8pPr marL="0" marR="0" lvl="7" indent="0" algn="r" rtl="0">
              <a:spcBef>
                <a:spcPts val="0"/>
              </a:spcBef>
              <a:buNone/>
              <a:defRPr sz="3200" b="0" i="0" u="none" strike="noStrike" cap="none">
                <a:solidFill>
                  <a:srgbClr val="888888"/>
                </a:solidFill>
                <a:latin typeface="Calibri"/>
                <a:ea typeface="Calibri"/>
                <a:cs typeface="Calibri"/>
                <a:sym typeface="Calibri"/>
              </a:defRPr>
            </a:lvl8pPr>
            <a:lvl9pPr marL="0" marR="0" lvl="8" indent="0" algn="r" rtl="0">
              <a:spcBef>
                <a:spcPts val="0"/>
              </a:spcBef>
              <a:buNone/>
              <a:defRPr sz="3200" b="0" i="0" u="none" strike="noStrike" cap="none">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346891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29" name="Shape 29"/>
          <p:cNvSpPr>
            <a:spLocks noGrp="1"/>
          </p:cNvSpPr>
          <p:nvPr>
            <p:ph type="title"/>
          </p:nvPr>
        </p:nvSpPr>
        <p:spPr>
          <a:xfrm>
            <a:off x="1219200" y="549327"/>
            <a:ext cx="21945600" cy="2286301"/>
          </a:xfrm>
          <a:prstGeom prst="rect">
            <a:avLst/>
          </a:prstGeom>
        </p:spPr>
        <p:txBody>
          <a:bodyPr anchor="b"/>
          <a:lstStyle/>
          <a:p>
            <a:r>
              <a:t>Title Text</a:t>
            </a:r>
          </a:p>
        </p:txBody>
      </p:sp>
      <p:sp>
        <p:nvSpPr>
          <p:cNvPr id="30" name="Shape 30"/>
          <p:cNvSpPr>
            <a:spLocks noGrp="1"/>
          </p:cNvSpPr>
          <p:nvPr>
            <p:ph type="sldNum" sz="quarter" idx="2"/>
          </p:nvPr>
        </p:nvSpPr>
        <p:spPr>
          <a:xfrm>
            <a:off x="17173907" y="12563986"/>
            <a:ext cx="301307" cy="297517"/>
          </a:xfrm>
          <a:prstGeom prst="rect">
            <a:avLst/>
          </a:prstGeom>
        </p:spPr>
        <p:txBody>
          <a:bodyPr lIns="45719" tIns="45719" rIns="45719" bIns="45719"/>
          <a:lstStyle>
            <a:lvl1pPr algn="r">
              <a:defRPr sz="1300"/>
            </a:lvl1pPr>
          </a:lstStyle>
          <a:p>
            <a:fld id="{86CB4B4D-7CA3-9044-876B-883B54F8677D}" type="slidenum">
              <a:rPr/>
              <a:pPr/>
              <a:t>‹#›</a:t>
            </a:fld>
            <a:endParaRPr/>
          </a:p>
        </p:txBody>
      </p:sp>
    </p:spTree>
    <p:extLst>
      <p:ext uri="{BB962C8B-B14F-4D97-AF65-F5344CB8AC3E}">
        <p14:creationId xmlns:p14="http://schemas.microsoft.com/office/powerpoint/2010/main" val="3393555490"/>
      </p:ext>
    </p:extLst>
  </p:cSld>
  <p:clrMapOvr>
    <a:masterClrMapping/>
  </p:clrMapOvr>
  <p:transition xmlns:p14="http://schemas.microsoft.com/office/powerpoint/2010/main" spd="med"/>
</p:sldLayout>
</file>

<file path=ppt/slideLayouts/slideLayout130.xml><?xml version="1.0" encoding="utf-8"?>
<p:sldLayout xmlns:a="http://schemas.openxmlformats.org/drawingml/2006/main" xmlns:r="http://schemas.openxmlformats.org/officeDocument/2006/relationships" xmlns:p="http://schemas.openxmlformats.org/presentationml/2006/main" type="tx">
  <p:cSld name="OBJECT">
    <p:spTree>
      <p:nvGrpSpPr>
        <p:cNvPr id="1" name=""/>
        <p:cNvGrpSpPr/>
        <p:nvPr/>
      </p:nvGrpSpPr>
      <p:grpSpPr>
        <a:xfrm>
          <a:off x="0" y="0"/>
          <a:ext cx="0" cy="0"/>
          <a:chOff x="0" y="0"/>
          <a:chExt cx="0" cy="0"/>
        </a:xfrm>
      </p:grpSpPr>
      <p:sp>
        <p:nvSpPr>
          <p:cNvPr id="11" name="Shape 11"/>
          <p:cNvSpPr>
            <a:spLocks noGrp="1"/>
          </p:cNvSpPr>
          <p:nvPr>
            <p:ph type="title"/>
          </p:nvPr>
        </p:nvSpPr>
        <p:spPr>
          <a:prstGeom prst="rect">
            <a:avLst/>
          </a:prstGeom>
        </p:spPr>
        <p:txBody>
          <a:bodyPr/>
          <a:lstStyle/>
          <a:p>
            <a:r>
              <a:t>Title Text</a:t>
            </a:r>
          </a:p>
        </p:txBody>
      </p:sp>
      <p:sp>
        <p:nvSpPr>
          <p:cNvPr id="12" name="Shape 12"/>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3" name="Shape 13"/>
          <p:cNvSpPr>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477388879"/>
      </p:ext>
    </p:extLst>
  </p:cSld>
  <p:clrMapOvr>
    <a:masterClrMapping/>
  </p:clrMapOvr>
  <p:transition xmlns:p14="http://schemas.microsoft.com/office/powerpoint/2010/main" spd="med"/>
</p:sldLayout>
</file>

<file path=ppt/slideLayouts/slideLayout131.xml><?xml version="1.0" encoding="utf-8"?>
<p:sldLayout xmlns:a="http://schemas.openxmlformats.org/drawingml/2006/main" xmlns:r="http://schemas.openxmlformats.org/officeDocument/2006/relationships" xmlns:p="http://schemas.openxmlformats.org/presentationml/2006/main" type="tx">
  <p:cSld name="Title and Body">
    <p:spTree>
      <p:nvGrpSpPr>
        <p:cNvPr id="1" name=""/>
        <p:cNvGrpSpPr/>
        <p:nvPr/>
      </p:nvGrpSpPr>
      <p:grpSpPr>
        <a:xfrm>
          <a:off x="0" y="0"/>
          <a:ext cx="0" cy="0"/>
          <a:chOff x="0" y="0"/>
          <a:chExt cx="0" cy="0"/>
        </a:xfrm>
      </p:grpSpPr>
      <p:sp>
        <p:nvSpPr>
          <p:cNvPr id="20" name="Shape 20"/>
          <p:cNvSpPr>
            <a:spLocks noGrp="1"/>
          </p:cNvSpPr>
          <p:nvPr>
            <p:ph type="title"/>
          </p:nvPr>
        </p:nvSpPr>
        <p:spPr>
          <a:xfrm>
            <a:off x="1219200" y="549314"/>
            <a:ext cx="21945600" cy="2286301"/>
          </a:xfrm>
          <a:prstGeom prst="rect">
            <a:avLst/>
          </a:prstGeom>
        </p:spPr>
        <p:txBody>
          <a:bodyPr anchor="b"/>
          <a:lstStyle/>
          <a:p>
            <a:r>
              <a:t>Title Text</a:t>
            </a:r>
          </a:p>
        </p:txBody>
      </p:sp>
      <p:sp>
        <p:nvSpPr>
          <p:cNvPr id="21" name="Shape 21"/>
          <p:cNvSpPr>
            <a:spLocks noGrp="1"/>
          </p:cNvSpPr>
          <p:nvPr>
            <p:ph type="body" idx="1"/>
          </p:nvPr>
        </p:nvSpPr>
        <p:spPr>
          <a:xfrm>
            <a:off x="1219200" y="3200401"/>
            <a:ext cx="21945600" cy="9935101"/>
          </a:xfrm>
          <a:prstGeom prst="rect">
            <a:avLst/>
          </a:prstGeom>
        </p:spPr>
        <p:txBody>
          <a:bodyPr/>
          <a:lstStyle>
            <a:lvl1pPr marL="406241" indent="101560">
              <a:spcBef>
                <a:spcPts val="0"/>
              </a:spcBef>
              <a:buClrTx/>
              <a:buSzTx/>
              <a:buFontTx/>
              <a:buNone/>
            </a:lvl1pPr>
            <a:lvl2pPr marL="406241" indent="1574201">
              <a:spcBef>
                <a:spcPts val="0"/>
              </a:spcBef>
              <a:buClrTx/>
              <a:buSzTx/>
              <a:buFontTx/>
              <a:buNone/>
            </a:lvl2pPr>
            <a:lvl3pPr marL="406241" indent="2640601">
              <a:spcBef>
                <a:spcPts val="0"/>
              </a:spcBef>
              <a:buClrTx/>
              <a:buSzTx/>
              <a:buFontTx/>
              <a:buNone/>
            </a:lvl3pPr>
            <a:lvl4pPr marL="406241" indent="3859360">
              <a:spcBef>
                <a:spcPts val="0"/>
              </a:spcBef>
              <a:buClrTx/>
              <a:buSzTx/>
              <a:buFontTx/>
              <a:buNone/>
            </a:lvl4pPr>
            <a:lvl5pPr marL="406241" indent="4773401">
              <a:spcBef>
                <a:spcPts val="0"/>
              </a:spcBef>
              <a:buClrTx/>
              <a:buSzTx/>
              <a:buFontTx/>
              <a:buNone/>
            </a:lvl5pPr>
          </a:lstStyle>
          <a:p>
            <a:r>
              <a:t>Body Level One</a:t>
            </a:r>
          </a:p>
          <a:p>
            <a:pPr lvl="1"/>
            <a:r>
              <a:t>Body Level Two</a:t>
            </a:r>
          </a:p>
          <a:p>
            <a:pPr lvl="2"/>
            <a:r>
              <a:t>Body Level Three</a:t>
            </a:r>
          </a:p>
          <a:p>
            <a:pPr lvl="3"/>
            <a:r>
              <a:t>Body Level Four</a:t>
            </a:r>
          </a:p>
          <a:p>
            <a:pPr lvl="4"/>
            <a:r>
              <a:t>Body Level Five</a:t>
            </a:r>
          </a:p>
        </p:txBody>
      </p:sp>
      <p:sp>
        <p:nvSpPr>
          <p:cNvPr id="22" name="Shape 22"/>
          <p:cNvSpPr>
            <a:spLocks noGrp="1"/>
          </p:cNvSpPr>
          <p:nvPr>
            <p:ph type="sldNum" sz="quarter" idx="2"/>
          </p:nvPr>
        </p:nvSpPr>
        <p:spPr>
          <a:xfrm>
            <a:off x="17173896" y="12563983"/>
            <a:ext cx="301307" cy="297517"/>
          </a:xfrm>
          <a:prstGeom prst="rect">
            <a:avLst/>
          </a:prstGeom>
        </p:spPr>
        <p:txBody>
          <a:bodyPr lIns="45719" tIns="45719" rIns="45719" bIns="45719"/>
          <a:lstStyle>
            <a:lvl1pPr algn="r">
              <a:defRPr sz="1300"/>
            </a:lvl1pPr>
          </a:lstStyle>
          <a:p>
            <a:fld id="{86CB4B4D-7CA3-9044-876B-883B54F8677D}" type="slidenum">
              <a:rPr/>
              <a:pPr/>
              <a:t>‹#›</a:t>
            </a:fld>
            <a:endParaRPr/>
          </a:p>
        </p:txBody>
      </p:sp>
    </p:spTree>
    <p:extLst>
      <p:ext uri="{BB962C8B-B14F-4D97-AF65-F5344CB8AC3E}">
        <p14:creationId xmlns:p14="http://schemas.microsoft.com/office/powerpoint/2010/main" val="2280391995"/>
      </p:ext>
    </p:extLst>
  </p:cSld>
  <p:clrMapOvr>
    <a:masterClrMapping/>
  </p:clrMapOvr>
  <p:transition xmlns:p14="http://schemas.microsoft.com/office/powerpoint/2010/main" spd="med"/>
</p:sldLayout>
</file>

<file path=ppt/slideLayouts/slideLayout132.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29" name="Shape 29"/>
          <p:cNvSpPr>
            <a:spLocks noGrp="1"/>
          </p:cNvSpPr>
          <p:nvPr>
            <p:ph type="title"/>
          </p:nvPr>
        </p:nvSpPr>
        <p:spPr>
          <a:xfrm>
            <a:off x="1219200" y="549314"/>
            <a:ext cx="21945600" cy="2286301"/>
          </a:xfrm>
          <a:prstGeom prst="rect">
            <a:avLst/>
          </a:prstGeom>
        </p:spPr>
        <p:txBody>
          <a:bodyPr anchor="b"/>
          <a:lstStyle/>
          <a:p>
            <a:r>
              <a:t>Title Text</a:t>
            </a:r>
          </a:p>
        </p:txBody>
      </p:sp>
      <p:sp>
        <p:nvSpPr>
          <p:cNvPr id="30" name="Shape 30"/>
          <p:cNvSpPr>
            <a:spLocks noGrp="1"/>
          </p:cNvSpPr>
          <p:nvPr>
            <p:ph type="sldNum" sz="quarter" idx="2"/>
          </p:nvPr>
        </p:nvSpPr>
        <p:spPr>
          <a:xfrm>
            <a:off x="17173896" y="12563983"/>
            <a:ext cx="301307" cy="297517"/>
          </a:xfrm>
          <a:prstGeom prst="rect">
            <a:avLst/>
          </a:prstGeom>
        </p:spPr>
        <p:txBody>
          <a:bodyPr lIns="45719" tIns="45719" rIns="45719" bIns="45719"/>
          <a:lstStyle>
            <a:lvl1pPr algn="r">
              <a:defRPr sz="1300"/>
            </a:lvl1pPr>
          </a:lstStyle>
          <a:p>
            <a:fld id="{86CB4B4D-7CA3-9044-876B-883B54F8677D}" type="slidenum">
              <a:rPr/>
              <a:pPr/>
              <a:t>‹#›</a:t>
            </a:fld>
            <a:endParaRPr/>
          </a:p>
        </p:txBody>
      </p:sp>
    </p:spTree>
    <p:extLst>
      <p:ext uri="{BB962C8B-B14F-4D97-AF65-F5344CB8AC3E}">
        <p14:creationId xmlns:p14="http://schemas.microsoft.com/office/powerpoint/2010/main" val="1562852042"/>
      </p:ext>
    </p:extLst>
  </p:cSld>
  <p:clrMapOvr>
    <a:masterClrMapping/>
  </p:clrMapOvr>
  <p:transition xmlns:p14="http://schemas.microsoft.com/office/powerpoint/2010/main" spd="med"/>
</p:sldLayout>
</file>

<file path=ppt/slideLayouts/slideLayout133.xml><?xml version="1.0" encoding="utf-8"?>
<p:sldLayout xmlns:a="http://schemas.openxmlformats.org/drawingml/2006/main" xmlns:r="http://schemas.openxmlformats.org/officeDocument/2006/relationships" xmlns:p="http://schemas.openxmlformats.org/presentationml/2006/main" type="tx">
  <p:cSld name="Title Slide">
    <p:spTree>
      <p:nvGrpSpPr>
        <p:cNvPr id="1" name=""/>
        <p:cNvGrpSpPr/>
        <p:nvPr/>
      </p:nvGrpSpPr>
      <p:grpSpPr>
        <a:xfrm>
          <a:off x="0" y="0"/>
          <a:ext cx="0" cy="0"/>
          <a:chOff x="0" y="0"/>
          <a:chExt cx="0" cy="0"/>
        </a:xfrm>
      </p:grpSpPr>
      <p:sp>
        <p:nvSpPr>
          <p:cNvPr id="52" name="Shape 52"/>
          <p:cNvSpPr>
            <a:spLocks noGrp="1"/>
          </p:cNvSpPr>
          <p:nvPr>
            <p:ph type="title"/>
          </p:nvPr>
        </p:nvSpPr>
        <p:spPr>
          <a:xfrm>
            <a:off x="1828800" y="4222245"/>
            <a:ext cx="20726400" cy="3093003"/>
          </a:xfrm>
          <a:prstGeom prst="rect">
            <a:avLst/>
          </a:prstGeom>
        </p:spPr>
        <p:txBody>
          <a:bodyPr anchor="b"/>
          <a:lstStyle>
            <a:lvl1pPr algn="ctr">
              <a:defRPr sz="12800" b="1"/>
            </a:lvl1pPr>
          </a:lstStyle>
          <a:p>
            <a:r>
              <a:t>Title Text</a:t>
            </a:r>
          </a:p>
        </p:txBody>
      </p:sp>
      <p:sp>
        <p:nvSpPr>
          <p:cNvPr id="53" name="Shape 53"/>
          <p:cNvSpPr>
            <a:spLocks noGrp="1"/>
          </p:cNvSpPr>
          <p:nvPr>
            <p:ph type="body" sz="quarter" idx="1"/>
          </p:nvPr>
        </p:nvSpPr>
        <p:spPr>
          <a:xfrm>
            <a:off x="1828800" y="7573475"/>
            <a:ext cx="20726400" cy="2092501"/>
          </a:xfrm>
          <a:prstGeom prst="rect">
            <a:avLst/>
          </a:prstGeom>
        </p:spPr>
        <p:txBody>
          <a:bodyPr/>
          <a:lstStyle>
            <a:lvl1pPr marL="0" indent="0" algn="ctr">
              <a:spcBef>
                <a:spcPts val="0"/>
              </a:spcBef>
              <a:buClrTx/>
              <a:buSzTx/>
              <a:buFontTx/>
              <a:buNone/>
              <a:defRPr sz="8000">
                <a:solidFill>
                  <a:srgbClr val="666666"/>
                </a:solidFill>
              </a:defRPr>
            </a:lvl1pPr>
            <a:lvl2pPr marL="0" indent="1218759" algn="ctr">
              <a:spcBef>
                <a:spcPts val="0"/>
              </a:spcBef>
              <a:buClrTx/>
              <a:buSzTx/>
              <a:buFontTx/>
              <a:buNone/>
              <a:defRPr sz="8000">
                <a:solidFill>
                  <a:srgbClr val="666666"/>
                </a:solidFill>
              </a:defRPr>
            </a:lvl2pPr>
            <a:lvl3pPr marL="0" indent="2437480" algn="ctr">
              <a:spcBef>
                <a:spcPts val="0"/>
              </a:spcBef>
              <a:buClrTx/>
              <a:buSzTx/>
              <a:buFontTx/>
              <a:buNone/>
              <a:defRPr sz="8000">
                <a:solidFill>
                  <a:srgbClr val="666666"/>
                </a:solidFill>
              </a:defRPr>
            </a:lvl3pPr>
            <a:lvl4pPr marL="0" indent="3656239" algn="ctr">
              <a:spcBef>
                <a:spcPts val="0"/>
              </a:spcBef>
              <a:buClrTx/>
              <a:buSzTx/>
              <a:buFontTx/>
              <a:buNone/>
              <a:defRPr sz="8000">
                <a:solidFill>
                  <a:srgbClr val="666666"/>
                </a:solidFill>
              </a:defRPr>
            </a:lvl4pPr>
            <a:lvl5pPr marL="0" indent="4874961" algn="ctr">
              <a:spcBef>
                <a:spcPts val="0"/>
              </a:spcBef>
              <a:buClrTx/>
              <a:buSzTx/>
              <a:buFontTx/>
              <a:buNone/>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54" name="Shape 54"/>
          <p:cNvSpPr>
            <a:spLocks noGrp="1"/>
          </p:cNvSpPr>
          <p:nvPr>
            <p:ph type="sldNum" sz="quarter" idx="2"/>
          </p:nvPr>
        </p:nvSpPr>
        <p:spPr>
          <a:xfrm>
            <a:off x="23203759" y="12657567"/>
            <a:ext cx="1077491" cy="1066877"/>
          </a:xfrm>
          <a:prstGeom prst="rect">
            <a:avLst/>
          </a:prstGeom>
        </p:spPr>
        <p:txBody>
          <a:bodyPr/>
          <a:lstStyle>
            <a:lvl1pPr algn="r">
              <a:defRPr sz="3700"/>
            </a:lvl1pPr>
          </a:lstStyle>
          <a:p>
            <a:fld id="{86CB4B4D-7CA3-9044-876B-883B54F8677D}" type="slidenum">
              <a:rPr/>
              <a:pPr/>
              <a:t>‹#›</a:t>
            </a:fld>
            <a:endParaRPr/>
          </a:p>
        </p:txBody>
      </p:sp>
    </p:spTree>
    <p:extLst>
      <p:ext uri="{BB962C8B-B14F-4D97-AF65-F5344CB8AC3E}">
        <p14:creationId xmlns:p14="http://schemas.microsoft.com/office/powerpoint/2010/main" val="2244112005"/>
      </p:ext>
    </p:extLst>
  </p:cSld>
  <p:clrMapOvr>
    <a:masterClrMapping/>
  </p:clrMapOvr>
  <p:transition xmlns:p14="http://schemas.microsoft.com/office/powerpoint/2010/main" spd="med"/>
</p:sldLayout>
</file>

<file path=ppt/slideLayouts/slideLayout134.xml><?xml version="1.0" encoding="utf-8"?>
<p:sldLayout xmlns:a="http://schemas.openxmlformats.org/drawingml/2006/main" xmlns:r="http://schemas.openxmlformats.org/officeDocument/2006/relationships" xmlns:p="http://schemas.openxmlformats.org/presentationml/2006/main" type="tx">
  <p:cSld name="1_Title and Body">
    <p:spTree>
      <p:nvGrpSpPr>
        <p:cNvPr id="1" name=""/>
        <p:cNvGrpSpPr/>
        <p:nvPr/>
      </p:nvGrpSpPr>
      <p:grpSpPr>
        <a:xfrm>
          <a:off x="0" y="0"/>
          <a:ext cx="0" cy="0"/>
          <a:chOff x="0" y="0"/>
          <a:chExt cx="0" cy="0"/>
        </a:xfrm>
      </p:grpSpPr>
      <p:sp>
        <p:nvSpPr>
          <p:cNvPr id="61" name="Shape 61"/>
          <p:cNvSpPr>
            <a:spLocks noGrp="1"/>
          </p:cNvSpPr>
          <p:nvPr>
            <p:ph type="title"/>
          </p:nvPr>
        </p:nvSpPr>
        <p:spPr>
          <a:xfrm>
            <a:off x="1219200" y="549313"/>
            <a:ext cx="21945600" cy="2286003"/>
          </a:xfrm>
          <a:prstGeom prst="rect">
            <a:avLst/>
          </a:prstGeom>
        </p:spPr>
        <p:txBody>
          <a:bodyPr anchor="b"/>
          <a:lstStyle>
            <a:lvl1pPr>
              <a:defRPr sz="9600" b="1"/>
            </a:lvl1pPr>
          </a:lstStyle>
          <a:p>
            <a:r>
              <a:t>Title Text</a:t>
            </a:r>
          </a:p>
        </p:txBody>
      </p:sp>
      <p:sp>
        <p:nvSpPr>
          <p:cNvPr id="62" name="Shape 62"/>
          <p:cNvSpPr>
            <a:spLocks noGrp="1"/>
          </p:cNvSpPr>
          <p:nvPr>
            <p:ph type="body" idx="1"/>
          </p:nvPr>
        </p:nvSpPr>
        <p:spPr>
          <a:xfrm>
            <a:off x="1219200" y="3200401"/>
            <a:ext cx="21945600" cy="9935101"/>
          </a:xfrm>
          <a:prstGeom prst="rect">
            <a:avLst/>
          </a:prstGeom>
        </p:spPr>
        <p:txBody>
          <a:bodyPr/>
          <a:lstStyle>
            <a:lvl1pPr marL="0" indent="0">
              <a:spcBef>
                <a:spcPts val="0"/>
              </a:spcBef>
              <a:buClrTx/>
              <a:buSzTx/>
              <a:buFontTx/>
              <a:buNone/>
              <a:defRPr sz="8000"/>
            </a:lvl1pPr>
            <a:lvl2pPr marL="0" indent="1218759">
              <a:spcBef>
                <a:spcPts val="0"/>
              </a:spcBef>
              <a:buClrTx/>
              <a:buSzTx/>
              <a:buFontTx/>
              <a:buNone/>
              <a:defRPr sz="8000"/>
            </a:lvl2pPr>
            <a:lvl3pPr marL="0" indent="2437480">
              <a:spcBef>
                <a:spcPts val="0"/>
              </a:spcBef>
              <a:buClrTx/>
              <a:buSzTx/>
              <a:buFontTx/>
              <a:buNone/>
              <a:defRPr sz="8000"/>
            </a:lvl3pPr>
            <a:lvl4pPr marL="0" indent="3656239">
              <a:spcBef>
                <a:spcPts val="0"/>
              </a:spcBef>
              <a:buClrTx/>
              <a:buSzTx/>
              <a:buFontTx/>
              <a:buNone/>
              <a:defRPr sz="8000"/>
            </a:lvl4pPr>
            <a:lvl5pPr marL="0" indent="4874961">
              <a:spcBef>
                <a:spcPts val="0"/>
              </a:spcBef>
              <a:buClrTx/>
              <a:buSzTx/>
              <a:buFontTx/>
              <a:buNone/>
              <a:defRPr sz="8000"/>
            </a:lvl5pPr>
          </a:lstStyle>
          <a:p>
            <a:r>
              <a:t>Body Level One</a:t>
            </a:r>
          </a:p>
          <a:p>
            <a:pPr lvl="1"/>
            <a:r>
              <a:t>Body Level Two</a:t>
            </a:r>
          </a:p>
          <a:p>
            <a:pPr lvl="2"/>
            <a:r>
              <a:t>Body Level Three</a:t>
            </a:r>
          </a:p>
          <a:p>
            <a:pPr lvl="3"/>
            <a:r>
              <a:t>Body Level Four</a:t>
            </a:r>
          </a:p>
          <a:p>
            <a:pPr lvl="4"/>
            <a:r>
              <a:t>Body Level Five</a:t>
            </a:r>
          </a:p>
        </p:txBody>
      </p:sp>
      <p:sp>
        <p:nvSpPr>
          <p:cNvPr id="63" name="Shape 63"/>
          <p:cNvSpPr>
            <a:spLocks noGrp="1"/>
          </p:cNvSpPr>
          <p:nvPr>
            <p:ph type="sldNum" sz="quarter" idx="2"/>
          </p:nvPr>
        </p:nvSpPr>
        <p:spPr>
          <a:xfrm>
            <a:off x="23203759" y="12657567"/>
            <a:ext cx="1077491" cy="1066877"/>
          </a:xfrm>
          <a:prstGeom prst="rect">
            <a:avLst/>
          </a:prstGeom>
        </p:spPr>
        <p:txBody>
          <a:bodyPr/>
          <a:lstStyle>
            <a:lvl1pPr algn="r">
              <a:defRPr sz="3700"/>
            </a:lvl1pPr>
          </a:lstStyle>
          <a:p>
            <a:fld id="{86CB4B4D-7CA3-9044-876B-883B54F8677D}" type="slidenum">
              <a:rPr/>
              <a:pPr/>
              <a:t>‹#›</a:t>
            </a:fld>
            <a:endParaRPr/>
          </a:p>
        </p:txBody>
      </p:sp>
    </p:spTree>
    <p:extLst>
      <p:ext uri="{BB962C8B-B14F-4D97-AF65-F5344CB8AC3E}">
        <p14:creationId xmlns:p14="http://schemas.microsoft.com/office/powerpoint/2010/main" val="2506426028"/>
      </p:ext>
    </p:extLst>
  </p:cSld>
  <p:clrMapOvr>
    <a:masterClrMapping/>
  </p:clrMapOvr>
  <p:transition xmlns:p14="http://schemas.microsoft.com/office/powerpoint/2010/main" spd="med"/>
</p:sldLayout>
</file>

<file path=ppt/slideLayouts/slideLayout135.xml><?xml version="1.0" encoding="utf-8"?>
<p:sldLayout xmlns:a="http://schemas.openxmlformats.org/drawingml/2006/main" xmlns:r="http://schemas.openxmlformats.org/officeDocument/2006/relationships" xmlns:p="http://schemas.openxmlformats.org/presentationml/2006/main" type="tx">
  <p:cSld name="1_Title Only">
    <p:spTree>
      <p:nvGrpSpPr>
        <p:cNvPr id="1" name=""/>
        <p:cNvGrpSpPr/>
        <p:nvPr/>
      </p:nvGrpSpPr>
      <p:grpSpPr>
        <a:xfrm>
          <a:off x="0" y="0"/>
          <a:ext cx="0" cy="0"/>
          <a:chOff x="0" y="0"/>
          <a:chExt cx="0" cy="0"/>
        </a:xfrm>
      </p:grpSpPr>
      <p:sp>
        <p:nvSpPr>
          <p:cNvPr id="89" name="Shape 89"/>
          <p:cNvSpPr>
            <a:spLocks noGrp="1"/>
          </p:cNvSpPr>
          <p:nvPr>
            <p:ph type="title"/>
          </p:nvPr>
        </p:nvSpPr>
        <p:spPr>
          <a:xfrm>
            <a:off x="1219200" y="549313"/>
            <a:ext cx="21945600" cy="2286003"/>
          </a:xfrm>
          <a:prstGeom prst="rect">
            <a:avLst/>
          </a:prstGeom>
        </p:spPr>
        <p:txBody>
          <a:bodyPr anchor="b"/>
          <a:lstStyle>
            <a:lvl1pPr>
              <a:defRPr sz="9600" b="1"/>
            </a:lvl1pPr>
          </a:lstStyle>
          <a:p>
            <a:r>
              <a:t>Title Text</a:t>
            </a:r>
          </a:p>
        </p:txBody>
      </p:sp>
      <p:sp>
        <p:nvSpPr>
          <p:cNvPr id="90" name="Shape 90"/>
          <p:cNvSpPr>
            <a:spLocks noGrp="1"/>
          </p:cNvSpPr>
          <p:nvPr>
            <p:ph type="sldNum" sz="quarter" idx="2"/>
          </p:nvPr>
        </p:nvSpPr>
        <p:spPr>
          <a:xfrm>
            <a:off x="23203759" y="12657567"/>
            <a:ext cx="1077491" cy="1066877"/>
          </a:xfrm>
          <a:prstGeom prst="rect">
            <a:avLst/>
          </a:prstGeom>
        </p:spPr>
        <p:txBody>
          <a:bodyPr/>
          <a:lstStyle>
            <a:lvl1pPr algn="r">
              <a:defRPr sz="3700"/>
            </a:lvl1pPr>
          </a:lstStyle>
          <a:p>
            <a:fld id="{86CB4B4D-7CA3-9044-876B-883B54F8677D}" type="slidenum">
              <a:rPr/>
              <a:pPr/>
              <a:t>‹#›</a:t>
            </a:fld>
            <a:endParaRPr/>
          </a:p>
        </p:txBody>
      </p:sp>
    </p:spTree>
    <p:extLst>
      <p:ext uri="{BB962C8B-B14F-4D97-AF65-F5344CB8AC3E}">
        <p14:creationId xmlns:p14="http://schemas.microsoft.com/office/powerpoint/2010/main" val="1776990846"/>
      </p:ext>
    </p:extLst>
  </p:cSld>
  <p:clrMapOvr>
    <a:masterClrMapping/>
  </p:clrMapOvr>
  <p:transition xmlns:p14="http://schemas.microsoft.com/office/powerpoint/2010/main" spd="med"/>
</p:sldLayout>
</file>

<file path=ppt/slideLayouts/slideLayout136.xml><?xml version="1.0" encoding="utf-8"?>
<p:sldLayout xmlns:a="http://schemas.openxmlformats.org/drawingml/2006/main" xmlns:r="http://schemas.openxmlformats.org/officeDocument/2006/relationships" xmlns:p="http://schemas.openxmlformats.org/presentationml/2006/main" type="tx">
  <p:cSld name="Title &amp; Subtitle">
    <p:spTree>
      <p:nvGrpSpPr>
        <p:cNvPr id="1" name=""/>
        <p:cNvGrpSpPr/>
        <p:nvPr/>
      </p:nvGrpSpPr>
      <p:grpSpPr>
        <a:xfrm>
          <a:off x="0" y="0"/>
          <a:ext cx="0" cy="0"/>
          <a:chOff x="0" y="0"/>
          <a:chExt cx="0" cy="0"/>
        </a:xfrm>
      </p:grpSpPr>
      <p:sp>
        <p:nvSpPr>
          <p:cNvPr id="112" name="Shape 112"/>
          <p:cNvSpPr>
            <a:spLocks noGrp="1"/>
          </p:cNvSpPr>
          <p:nvPr>
            <p:ph type="title"/>
          </p:nvPr>
        </p:nvSpPr>
        <p:spPr>
          <a:xfrm>
            <a:off x="4833945" y="2303865"/>
            <a:ext cx="14716200" cy="4643400"/>
          </a:xfrm>
          <a:prstGeom prst="rect">
            <a:avLst/>
          </a:prstGeom>
        </p:spPr>
        <p:txBody>
          <a:bodyPr lIns="91384" tIns="91384" rIns="91384" bIns="91384" anchor="b"/>
          <a:lstStyle>
            <a:lvl1pPr algn="ctr">
              <a:defRPr sz="11200">
                <a:latin typeface="+mn-lt"/>
                <a:ea typeface="+mn-ea"/>
                <a:cs typeface="+mn-cs"/>
                <a:sym typeface="Helvetica Neue"/>
              </a:defRPr>
            </a:lvl1pPr>
          </a:lstStyle>
          <a:p>
            <a:r>
              <a:t>Title Text</a:t>
            </a:r>
          </a:p>
        </p:txBody>
      </p:sp>
      <p:sp>
        <p:nvSpPr>
          <p:cNvPr id="113" name="Shape 113"/>
          <p:cNvSpPr>
            <a:spLocks noGrp="1"/>
          </p:cNvSpPr>
          <p:nvPr>
            <p:ph type="body" sz="quarter" idx="1"/>
          </p:nvPr>
        </p:nvSpPr>
        <p:spPr>
          <a:xfrm>
            <a:off x="4833945" y="7072312"/>
            <a:ext cx="14716200" cy="1589403"/>
          </a:xfrm>
          <a:prstGeom prst="rect">
            <a:avLst/>
          </a:prstGeom>
        </p:spPr>
        <p:txBody>
          <a:bodyPr lIns="91384" tIns="91384" rIns="91384" bIns="91384"/>
          <a:lstStyle>
            <a:lvl1pPr marL="0" indent="0" algn="ctr">
              <a:spcBef>
                <a:spcPts val="0"/>
              </a:spcBef>
              <a:buClrTx/>
              <a:buSzTx/>
              <a:buFontTx/>
              <a:buNone/>
              <a:defRPr sz="4500">
                <a:latin typeface="+mn-lt"/>
                <a:ea typeface="+mn-ea"/>
                <a:cs typeface="+mn-cs"/>
                <a:sym typeface="Helvetica Neue"/>
              </a:defRPr>
            </a:lvl1pPr>
            <a:lvl2pPr marL="0" indent="0" algn="ctr">
              <a:spcBef>
                <a:spcPts val="0"/>
              </a:spcBef>
              <a:buClrTx/>
              <a:buSzTx/>
              <a:buFontTx/>
              <a:buNone/>
              <a:defRPr sz="4500">
                <a:latin typeface="+mn-lt"/>
                <a:ea typeface="+mn-ea"/>
                <a:cs typeface="+mn-cs"/>
                <a:sym typeface="Helvetica Neue"/>
              </a:defRPr>
            </a:lvl2pPr>
            <a:lvl3pPr marL="0" indent="0" algn="ctr">
              <a:spcBef>
                <a:spcPts val="0"/>
              </a:spcBef>
              <a:buClrTx/>
              <a:buSzTx/>
              <a:buFontTx/>
              <a:buNone/>
              <a:defRPr sz="4500">
                <a:latin typeface="+mn-lt"/>
                <a:ea typeface="+mn-ea"/>
                <a:cs typeface="+mn-cs"/>
                <a:sym typeface="Helvetica Neue"/>
              </a:defRPr>
            </a:lvl3pPr>
            <a:lvl4pPr marL="0" indent="0" algn="ctr">
              <a:spcBef>
                <a:spcPts val="0"/>
              </a:spcBef>
              <a:buClrTx/>
              <a:buSzTx/>
              <a:buFontTx/>
              <a:buNone/>
              <a:defRPr sz="4500">
                <a:latin typeface="+mn-lt"/>
                <a:ea typeface="+mn-ea"/>
                <a:cs typeface="+mn-cs"/>
                <a:sym typeface="Helvetica Neue"/>
              </a:defRPr>
            </a:lvl4pPr>
            <a:lvl5pPr marL="0" indent="0" algn="ctr">
              <a:spcBef>
                <a:spcPts val="0"/>
              </a:spcBef>
              <a:buClrTx/>
              <a:buSzTx/>
              <a:buFontTx/>
              <a:buNone/>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4" name="Shape 114"/>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949791076"/>
      </p:ext>
    </p:extLst>
  </p:cSld>
  <p:clrMapOvr>
    <a:masterClrMapping/>
  </p:clrMapOvr>
  <p:transition xmlns:p14="http://schemas.microsoft.com/office/powerpoint/2010/main" spd="med"/>
</p:sldLayout>
</file>

<file path=ppt/slideLayouts/slideLayout137.xml><?xml version="1.0" encoding="utf-8"?>
<p:sldLayout xmlns:a="http://schemas.openxmlformats.org/drawingml/2006/main" xmlns:r="http://schemas.openxmlformats.org/officeDocument/2006/relationships" xmlns:p="http://schemas.openxmlformats.org/presentationml/2006/main" type="tx">
  <p:cSld name="Photo - Horizontal">
    <p:spTree>
      <p:nvGrpSpPr>
        <p:cNvPr id="1" name=""/>
        <p:cNvGrpSpPr/>
        <p:nvPr/>
      </p:nvGrpSpPr>
      <p:grpSpPr>
        <a:xfrm>
          <a:off x="0" y="0"/>
          <a:ext cx="0" cy="0"/>
          <a:chOff x="0" y="0"/>
          <a:chExt cx="0" cy="0"/>
        </a:xfrm>
      </p:grpSpPr>
      <p:sp>
        <p:nvSpPr>
          <p:cNvPr id="128" name="Shape 128"/>
          <p:cNvSpPr>
            <a:spLocks noGrp="1"/>
          </p:cNvSpPr>
          <p:nvPr>
            <p:ph type="pic" sz="half" idx="13"/>
          </p:nvPr>
        </p:nvSpPr>
        <p:spPr>
          <a:xfrm>
            <a:off x="5307211" y="892969"/>
            <a:ext cx="13751701" cy="8322600"/>
          </a:xfrm>
          <a:prstGeom prst="rect">
            <a:avLst/>
          </a:prstGeom>
        </p:spPr>
        <p:txBody>
          <a:bodyPr lIns="91400" tIns="45719" rIns="91400" bIns="45719">
            <a:noAutofit/>
          </a:bodyPr>
          <a:lstStyle/>
          <a:p>
            <a:endParaRPr/>
          </a:p>
        </p:txBody>
      </p:sp>
      <p:sp>
        <p:nvSpPr>
          <p:cNvPr id="129" name="Shape 129"/>
          <p:cNvSpPr>
            <a:spLocks noGrp="1"/>
          </p:cNvSpPr>
          <p:nvPr>
            <p:ph type="title"/>
          </p:nvPr>
        </p:nvSpPr>
        <p:spPr>
          <a:xfrm>
            <a:off x="4833945" y="9447649"/>
            <a:ext cx="14716200" cy="2000403"/>
          </a:xfrm>
          <a:prstGeom prst="rect">
            <a:avLst/>
          </a:prstGeom>
        </p:spPr>
        <p:txBody>
          <a:bodyPr lIns="91384" tIns="91384" rIns="91384" bIns="91384" anchor="b"/>
          <a:lstStyle>
            <a:lvl1pPr algn="ctr">
              <a:defRPr sz="11200">
                <a:latin typeface="+mn-lt"/>
                <a:ea typeface="+mn-ea"/>
                <a:cs typeface="+mn-cs"/>
                <a:sym typeface="Helvetica Neue"/>
              </a:defRPr>
            </a:lvl1pPr>
          </a:lstStyle>
          <a:p>
            <a:r>
              <a:t>Title Text</a:t>
            </a:r>
          </a:p>
        </p:txBody>
      </p:sp>
      <p:sp>
        <p:nvSpPr>
          <p:cNvPr id="130" name="Shape 130"/>
          <p:cNvSpPr>
            <a:spLocks noGrp="1"/>
          </p:cNvSpPr>
          <p:nvPr>
            <p:ph type="body" sz="quarter" idx="1"/>
          </p:nvPr>
        </p:nvSpPr>
        <p:spPr>
          <a:xfrm>
            <a:off x="4833945" y="11519296"/>
            <a:ext cx="14716200" cy="1589403"/>
          </a:xfrm>
          <a:prstGeom prst="rect">
            <a:avLst/>
          </a:prstGeom>
        </p:spPr>
        <p:txBody>
          <a:bodyPr lIns="91384" tIns="91384" rIns="91384" bIns="91384"/>
          <a:lstStyle>
            <a:lvl1pPr marL="0" indent="0" algn="ctr">
              <a:spcBef>
                <a:spcPts val="0"/>
              </a:spcBef>
              <a:buClrTx/>
              <a:buSzTx/>
              <a:buFontTx/>
              <a:buNone/>
              <a:defRPr sz="4500">
                <a:latin typeface="+mn-lt"/>
                <a:ea typeface="+mn-ea"/>
                <a:cs typeface="+mn-cs"/>
                <a:sym typeface="Helvetica Neue"/>
              </a:defRPr>
            </a:lvl1pPr>
            <a:lvl2pPr marL="0" indent="0" algn="ctr">
              <a:spcBef>
                <a:spcPts val="0"/>
              </a:spcBef>
              <a:buClrTx/>
              <a:buSzTx/>
              <a:buFontTx/>
              <a:buNone/>
              <a:defRPr sz="4500">
                <a:latin typeface="+mn-lt"/>
                <a:ea typeface="+mn-ea"/>
                <a:cs typeface="+mn-cs"/>
                <a:sym typeface="Helvetica Neue"/>
              </a:defRPr>
            </a:lvl2pPr>
            <a:lvl3pPr marL="0" indent="0" algn="ctr">
              <a:spcBef>
                <a:spcPts val="0"/>
              </a:spcBef>
              <a:buClrTx/>
              <a:buSzTx/>
              <a:buFontTx/>
              <a:buNone/>
              <a:defRPr sz="4500">
                <a:latin typeface="+mn-lt"/>
                <a:ea typeface="+mn-ea"/>
                <a:cs typeface="+mn-cs"/>
                <a:sym typeface="Helvetica Neue"/>
              </a:defRPr>
            </a:lvl3pPr>
            <a:lvl4pPr marL="0" indent="0" algn="ctr">
              <a:spcBef>
                <a:spcPts val="0"/>
              </a:spcBef>
              <a:buClrTx/>
              <a:buSzTx/>
              <a:buFontTx/>
              <a:buNone/>
              <a:defRPr sz="4500">
                <a:latin typeface="+mn-lt"/>
                <a:ea typeface="+mn-ea"/>
                <a:cs typeface="+mn-cs"/>
                <a:sym typeface="Helvetica Neue"/>
              </a:defRPr>
            </a:lvl4pPr>
            <a:lvl5pPr marL="0" indent="0" algn="ctr">
              <a:spcBef>
                <a:spcPts val="0"/>
              </a:spcBef>
              <a:buClrTx/>
              <a:buSzTx/>
              <a:buFontTx/>
              <a:buNone/>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1" name="Shape 131"/>
          <p:cNvSpPr>
            <a:spLocks noGrp="1"/>
          </p:cNvSpPr>
          <p:nvPr>
            <p:ph type="sldNum" sz="quarter" idx="2"/>
          </p:nvPr>
        </p:nvSpPr>
        <p:spPr>
          <a:xfrm>
            <a:off x="11944185" y="13001627"/>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70516656"/>
      </p:ext>
    </p:extLst>
  </p:cSld>
  <p:clrMapOvr>
    <a:masterClrMapping/>
  </p:clrMapOvr>
  <p:transition xmlns:p14="http://schemas.microsoft.com/office/powerpoint/2010/main" spd="med"/>
</p:sldLayout>
</file>

<file path=ppt/slideLayouts/slideLayout138.xml><?xml version="1.0" encoding="utf-8"?>
<p:sldLayout xmlns:a="http://schemas.openxmlformats.org/drawingml/2006/main" xmlns:r="http://schemas.openxmlformats.org/officeDocument/2006/relationships" xmlns:p="http://schemas.openxmlformats.org/presentationml/2006/main" type="tx">
  <p:cSld name="Title - Center">
    <p:spTree>
      <p:nvGrpSpPr>
        <p:cNvPr id="1" name=""/>
        <p:cNvGrpSpPr/>
        <p:nvPr/>
      </p:nvGrpSpPr>
      <p:grpSpPr>
        <a:xfrm>
          <a:off x="0" y="0"/>
          <a:ext cx="0" cy="0"/>
          <a:chOff x="0" y="0"/>
          <a:chExt cx="0" cy="0"/>
        </a:xfrm>
      </p:grpSpPr>
      <p:sp>
        <p:nvSpPr>
          <p:cNvPr id="138" name="Shape 138"/>
          <p:cNvSpPr>
            <a:spLocks noGrp="1"/>
          </p:cNvSpPr>
          <p:nvPr>
            <p:ph type="title"/>
          </p:nvPr>
        </p:nvSpPr>
        <p:spPr>
          <a:xfrm>
            <a:off x="4833945" y="4536281"/>
            <a:ext cx="14716200" cy="46434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39" name="Shape 139"/>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623636867"/>
      </p:ext>
    </p:extLst>
  </p:cSld>
  <p:clrMapOvr>
    <a:masterClrMapping/>
  </p:clrMapOvr>
  <p:transition xmlns:p14="http://schemas.microsoft.com/office/powerpoint/2010/main" spd="med"/>
</p:sldLayout>
</file>

<file path=ppt/slideLayouts/slideLayout139.xml><?xml version="1.0" encoding="utf-8"?>
<p:sldLayout xmlns:a="http://schemas.openxmlformats.org/drawingml/2006/main" xmlns:r="http://schemas.openxmlformats.org/officeDocument/2006/relationships" xmlns:p="http://schemas.openxmlformats.org/presentationml/2006/main" type="tx">
  <p:cSld name="Photo - Vertical">
    <p:spTree>
      <p:nvGrpSpPr>
        <p:cNvPr id="1" name=""/>
        <p:cNvGrpSpPr/>
        <p:nvPr/>
      </p:nvGrpSpPr>
      <p:grpSpPr>
        <a:xfrm>
          <a:off x="0" y="0"/>
          <a:ext cx="0" cy="0"/>
          <a:chOff x="0" y="0"/>
          <a:chExt cx="0" cy="0"/>
        </a:xfrm>
      </p:grpSpPr>
      <p:sp>
        <p:nvSpPr>
          <p:cNvPr id="146" name="Shape 146"/>
          <p:cNvSpPr>
            <a:spLocks noGrp="1"/>
          </p:cNvSpPr>
          <p:nvPr>
            <p:ph type="pic" sz="half" idx="13"/>
          </p:nvPr>
        </p:nvSpPr>
        <p:spPr>
          <a:xfrm>
            <a:off x="12495611" y="892968"/>
            <a:ext cx="7500901" cy="11572800"/>
          </a:xfrm>
          <a:prstGeom prst="rect">
            <a:avLst/>
          </a:prstGeom>
        </p:spPr>
        <p:txBody>
          <a:bodyPr lIns="91400" tIns="45719" rIns="91400" bIns="45719">
            <a:noAutofit/>
          </a:bodyPr>
          <a:lstStyle/>
          <a:p>
            <a:endParaRPr/>
          </a:p>
        </p:txBody>
      </p:sp>
      <p:sp>
        <p:nvSpPr>
          <p:cNvPr id="147" name="Shape 147"/>
          <p:cNvSpPr>
            <a:spLocks noGrp="1"/>
          </p:cNvSpPr>
          <p:nvPr>
            <p:ph type="title"/>
          </p:nvPr>
        </p:nvSpPr>
        <p:spPr>
          <a:xfrm>
            <a:off x="4387456" y="893001"/>
            <a:ext cx="7500901" cy="5607901"/>
          </a:xfrm>
          <a:prstGeom prst="rect">
            <a:avLst/>
          </a:prstGeom>
        </p:spPr>
        <p:txBody>
          <a:bodyPr lIns="91384" tIns="91384" rIns="91384" bIns="91384" anchor="b"/>
          <a:lstStyle>
            <a:lvl1pPr algn="ctr">
              <a:defRPr sz="8500">
                <a:latin typeface="+mn-lt"/>
                <a:ea typeface="+mn-ea"/>
                <a:cs typeface="+mn-cs"/>
                <a:sym typeface="Helvetica Neue"/>
              </a:defRPr>
            </a:lvl1pPr>
          </a:lstStyle>
          <a:p>
            <a:r>
              <a:t>Title Text</a:t>
            </a:r>
          </a:p>
        </p:txBody>
      </p:sp>
      <p:sp>
        <p:nvSpPr>
          <p:cNvPr id="148" name="Shape 148"/>
          <p:cNvSpPr>
            <a:spLocks noGrp="1"/>
          </p:cNvSpPr>
          <p:nvPr>
            <p:ph type="body" sz="quarter" idx="1"/>
          </p:nvPr>
        </p:nvSpPr>
        <p:spPr>
          <a:xfrm>
            <a:off x="4387456" y="6697303"/>
            <a:ext cx="7500901" cy="5768701"/>
          </a:xfrm>
          <a:prstGeom prst="rect">
            <a:avLst/>
          </a:prstGeom>
        </p:spPr>
        <p:txBody>
          <a:bodyPr lIns="91384" tIns="91384" rIns="91384" bIns="91384"/>
          <a:lstStyle>
            <a:lvl1pPr marL="0" indent="0" algn="ctr">
              <a:spcBef>
                <a:spcPts val="0"/>
              </a:spcBef>
              <a:buClrTx/>
              <a:buSzTx/>
              <a:buFontTx/>
              <a:buNone/>
              <a:defRPr sz="4500">
                <a:latin typeface="+mn-lt"/>
                <a:ea typeface="+mn-ea"/>
                <a:cs typeface="+mn-cs"/>
                <a:sym typeface="Helvetica Neue"/>
              </a:defRPr>
            </a:lvl1pPr>
            <a:lvl2pPr marL="0" indent="0" algn="ctr">
              <a:spcBef>
                <a:spcPts val="0"/>
              </a:spcBef>
              <a:buClrTx/>
              <a:buSzTx/>
              <a:buFontTx/>
              <a:buNone/>
              <a:defRPr sz="4500">
                <a:latin typeface="+mn-lt"/>
                <a:ea typeface="+mn-ea"/>
                <a:cs typeface="+mn-cs"/>
                <a:sym typeface="Helvetica Neue"/>
              </a:defRPr>
            </a:lvl2pPr>
            <a:lvl3pPr marL="0" indent="0" algn="ctr">
              <a:spcBef>
                <a:spcPts val="0"/>
              </a:spcBef>
              <a:buClrTx/>
              <a:buSzTx/>
              <a:buFontTx/>
              <a:buNone/>
              <a:defRPr sz="4500">
                <a:latin typeface="+mn-lt"/>
                <a:ea typeface="+mn-ea"/>
                <a:cs typeface="+mn-cs"/>
                <a:sym typeface="Helvetica Neue"/>
              </a:defRPr>
            </a:lvl3pPr>
            <a:lvl4pPr marL="0" indent="0" algn="ctr">
              <a:spcBef>
                <a:spcPts val="0"/>
              </a:spcBef>
              <a:buClrTx/>
              <a:buSzTx/>
              <a:buFontTx/>
              <a:buNone/>
              <a:defRPr sz="4500">
                <a:latin typeface="+mn-lt"/>
                <a:ea typeface="+mn-ea"/>
                <a:cs typeface="+mn-cs"/>
                <a:sym typeface="Helvetica Neue"/>
              </a:defRPr>
            </a:lvl4pPr>
            <a:lvl5pPr marL="0" indent="0" algn="ctr">
              <a:spcBef>
                <a:spcPts val="0"/>
              </a:spcBef>
              <a:buClrTx/>
              <a:buSzTx/>
              <a:buFontTx/>
              <a:buNone/>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9" name="Shape 149"/>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252172869"/>
      </p:ext>
    </p:extLst>
  </p:cSld>
  <p:clrMapOvr>
    <a:masterClrMapping/>
  </p:clrMapOvr>
  <p:transition xmlns:p14="http://schemas.microsoft.com/office/powerpoint/2010/mai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tx">
  <p:cSld name="1_Title and Body">
    <p:spTree>
      <p:nvGrpSpPr>
        <p:cNvPr id="1" name=""/>
        <p:cNvGrpSpPr/>
        <p:nvPr/>
      </p:nvGrpSpPr>
      <p:grpSpPr>
        <a:xfrm>
          <a:off x="0" y="0"/>
          <a:ext cx="0" cy="0"/>
          <a:chOff x="0" y="0"/>
          <a:chExt cx="0" cy="0"/>
        </a:xfrm>
      </p:grpSpPr>
      <p:sp>
        <p:nvSpPr>
          <p:cNvPr id="61" name="Shape 61"/>
          <p:cNvSpPr>
            <a:spLocks noGrp="1"/>
          </p:cNvSpPr>
          <p:nvPr>
            <p:ph type="title"/>
          </p:nvPr>
        </p:nvSpPr>
        <p:spPr>
          <a:xfrm>
            <a:off x="1219200" y="549327"/>
            <a:ext cx="21945600" cy="2286003"/>
          </a:xfrm>
          <a:prstGeom prst="rect">
            <a:avLst/>
          </a:prstGeom>
        </p:spPr>
        <p:txBody>
          <a:bodyPr anchor="b"/>
          <a:lstStyle>
            <a:lvl1pPr>
              <a:defRPr sz="9600" b="1"/>
            </a:lvl1pPr>
          </a:lstStyle>
          <a:p>
            <a:r>
              <a:t>Title Text</a:t>
            </a:r>
          </a:p>
        </p:txBody>
      </p:sp>
      <p:sp>
        <p:nvSpPr>
          <p:cNvPr id="62" name="Shape 62"/>
          <p:cNvSpPr>
            <a:spLocks noGrp="1"/>
          </p:cNvSpPr>
          <p:nvPr>
            <p:ph type="body" idx="1"/>
          </p:nvPr>
        </p:nvSpPr>
        <p:spPr>
          <a:xfrm>
            <a:off x="1219200" y="3200401"/>
            <a:ext cx="21945600" cy="9935101"/>
          </a:xfrm>
          <a:prstGeom prst="rect">
            <a:avLst/>
          </a:prstGeom>
        </p:spPr>
        <p:txBody>
          <a:bodyPr/>
          <a:lstStyle>
            <a:lvl1pPr marL="0" indent="0">
              <a:spcBef>
                <a:spcPts val="0"/>
              </a:spcBef>
              <a:buClrTx/>
              <a:buSzTx/>
              <a:buFontTx/>
              <a:buNone/>
              <a:defRPr sz="8000"/>
            </a:lvl1pPr>
            <a:lvl2pPr marL="0" indent="1218759">
              <a:spcBef>
                <a:spcPts val="0"/>
              </a:spcBef>
              <a:buClrTx/>
              <a:buSzTx/>
              <a:buFontTx/>
              <a:buNone/>
              <a:defRPr sz="8000"/>
            </a:lvl2pPr>
            <a:lvl3pPr marL="0" indent="2437480">
              <a:spcBef>
                <a:spcPts val="0"/>
              </a:spcBef>
              <a:buClrTx/>
              <a:buSzTx/>
              <a:buFontTx/>
              <a:buNone/>
              <a:defRPr sz="8000"/>
            </a:lvl3pPr>
            <a:lvl4pPr marL="0" indent="3656239">
              <a:spcBef>
                <a:spcPts val="0"/>
              </a:spcBef>
              <a:buClrTx/>
              <a:buSzTx/>
              <a:buFontTx/>
              <a:buNone/>
              <a:defRPr sz="8000"/>
            </a:lvl4pPr>
            <a:lvl5pPr marL="0" indent="4874961">
              <a:spcBef>
                <a:spcPts val="0"/>
              </a:spcBef>
              <a:buClrTx/>
              <a:buSzTx/>
              <a:buFontTx/>
              <a:buNone/>
              <a:defRPr sz="8000"/>
            </a:lvl5pPr>
          </a:lstStyle>
          <a:p>
            <a:r>
              <a:t>Body Level One</a:t>
            </a:r>
          </a:p>
          <a:p>
            <a:pPr lvl="1"/>
            <a:r>
              <a:t>Body Level Two</a:t>
            </a:r>
          </a:p>
          <a:p>
            <a:pPr lvl="2"/>
            <a:r>
              <a:t>Body Level Three</a:t>
            </a:r>
          </a:p>
          <a:p>
            <a:pPr lvl="3"/>
            <a:r>
              <a:t>Body Level Four</a:t>
            </a:r>
          </a:p>
          <a:p>
            <a:pPr lvl="4"/>
            <a:r>
              <a:t>Body Level Five</a:t>
            </a:r>
          </a:p>
        </p:txBody>
      </p:sp>
      <p:sp>
        <p:nvSpPr>
          <p:cNvPr id="63" name="Shape 63"/>
          <p:cNvSpPr>
            <a:spLocks noGrp="1"/>
          </p:cNvSpPr>
          <p:nvPr>
            <p:ph type="sldNum" sz="quarter" idx="2"/>
          </p:nvPr>
        </p:nvSpPr>
        <p:spPr>
          <a:xfrm>
            <a:off x="23203769" y="12657567"/>
            <a:ext cx="1077491" cy="1066877"/>
          </a:xfrm>
          <a:prstGeom prst="rect">
            <a:avLst/>
          </a:prstGeom>
        </p:spPr>
        <p:txBody>
          <a:bodyPr/>
          <a:lstStyle>
            <a:lvl1pPr algn="r">
              <a:defRPr sz="3700"/>
            </a:lvl1pPr>
          </a:lstStyle>
          <a:p>
            <a:fld id="{86CB4B4D-7CA3-9044-876B-883B54F8677D}" type="slidenum">
              <a:rPr/>
              <a:pPr/>
              <a:t>‹#›</a:t>
            </a:fld>
            <a:endParaRPr/>
          </a:p>
        </p:txBody>
      </p:sp>
    </p:spTree>
    <p:extLst>
      <p:ext uri="{BB962C8B-B14F-4D97-AF65-F5344CB8AC3E}">
        <p14:creationId xmlns:p14="http://schemas.microsoft.com/office/powerpoint/2010/main" val="3407066836"/>
      </p:ext>
    </p:extLst>
  </p:cSld>
  <p:clrMapOvr>
    <a:masterClrMapping/>
  </p:clrMapOvr>
  <p:transition xmlns:p14="http://schemas.microsoft.com/office/powerpoint/2010/main" spd="med"/>
</p:sldLayout>
</file>

<file path=ppt/slideLayouts/slideLayout140.xml><?xml version="1.0" encoding="utf-8"?>
<p:sldLayout xmlns:a="http://schemas.openxmlformats.org/drawingml/2006/main" xmlns:r="http://schemas.openxmlformats.org/officeDocument/2006/relationships" xmlns:p="http://schemas.openxmlformats.org/presentationml/2006/main" type="tx">
  <p:cSld name="Title - Top">
    <p:spTree>
      <p:nvGrpSpPr>
        <p:cNvPr id="1" name=""/>
        <p:cNvGrpSpPr/>
        <p:nvPr/>
      </p:nvGrpSpPr>
      <p:grpSpPr>
        <a:xfrm>
          <a:off x="0" y="0"/>
          <a:ext cx="0" cy="0"/>
          <a:chOff x="0" y="0"/>
          <a:chExt cx="0" cy="0"/>
        </a:xfrm>
      </p:grpSpPr>
      <p:sp>
        <p:nvSpPr>
          <p:cNvPr id="156" name="Shape 156"/>
          <p:cNvSpPr>
            <a:spLocks noGrp="1"/>
          </p:cNvSpPr>
          <p:nvPr>
            <p:ph type="title"/>
          </p:nvPr>
        </p:nvSpPr>
        <p:spPr>
          <a:xfrm>
            <a:off x="4387456" y="625077"/>
            <a:ext cx="15609003" cy="30360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57" name="Shape 157"/>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884551308"/>
      </p:ext>
    </p:extLst>
  </p:cSld>
  <p:clrMapOvr>
    <a:masterClrMapping/>
  </p:clrMapOvr>
  <p:transition xmlns:p14="http://schemas.microsoft.com/office/powerpoint/2010/main" spd="med"/>
</p:sldLayout>
</file>

<file path=ppt/slideLayouts/slideLayout141.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164" name="Shape 164"/>
          <p:cNvSpPr>
            <a:spLocks noGrp="1"/>
          </p:cNvSpPr>
          <p:nvPr>
            <p:ph type="title"/>
          </p:nvPr>
        </p:nvSpPr>
        <p:spPr>
          <a:xfrm>
            <a:off x="4387456" y="625077"/>
            <a:ext cx="15609003" cy="30360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65" name="Shape 165"/>
          <p:cNvSpPr>
            <a:spLocks noGrp="1"/>
          </p:cNvSpPr>
          <p:nvPr>
            <p:ph type="body" idx="1"/>
          </p:nvPr>
        </p:nvSpPr>
        <p:spPr>
          <a:xfrm>
            <a:off x="4387456" y="3661182"/>
            <a:ext cx="15609003" cy="8840403"/>
          </a:xfrm>
          <a:prstGeom prst="rect">
            <a:avLst/>
          </a:prstGeom>
        </p:spPr>
        <p:txBody>
          <a:bodyPr lIns="91384" tIns="91384" rIns="91384" bIns="91384" anchor="ctr"/>
          <a:lstStyle>
            <a:lvl1pPr marL="617121" indent="-379111">
              <a:spcBef>
                <a:spcPts val="5901"/>
              </a:spcBef>
              <a:buClr>
                <a:srgbClr val="000000"/>
              </a:buClr>
              <a:buSzPct val="75000"/>
              <a:defRPr sz="5100">
                <a:latin typeface="+mn-lt"/>
                <a:ea typeface="+mn-ea"/>
                <a:cs typeface="+mn-cs"/>
                <a:sym typeface="Helvetica Neue"/>
              </a:defRPr>
            </a:lvl1pPr>
            <a:lvl2pPr marL="1061461" indent="-379111">
              <a:spcBef>
                <a:spcPts val="5901"/>
              </a:spcBef>
              <a:buClr>
                <a:srgbClr val="000000"/>
              </a:buClr>
              <a:buSzPct val="75000"/>
              <a:defRPr sz="5100">
                <a:latin typeface="+mn-lt"/>
                <a:ea typeface="+mn-ea"/>
                <a:cs typeface="+mn-cs"/>
                <a:sym typeface="Helvetica Neue"/>
              </a:defRPr>
            </a:lvl2pPr>
            <a:lvl3pPr marL="1505800" indent="-379111">
              <a:spcBef>
                <a:spcPts val="5901"/>
              </a:spcBef>
              <a:buClr>
                <a:srgbClr val="000000"/>
              </a:buClr>
              <a:buSzPct val="75000"/>
              <a:defRPr sz="5100">
                <a:latin typeface="+mn-lt"/>
                <a:ea typeface="+mn-ea"/>
                <a:cs typeface="+mn-cs"/>
                <a:sym typeface="Helvetica Neue"/>
              </a:defRPr>
            </a:lvl3pPr>
            <a:lvl4pPr marL="1950141" indent="-379111">
              <a:spcBef>
                <a:spcPts val="5901"/>
              </a:spcBef>
              <a:buClr>
                <a:srgbClr val="000000"/>
              </a:buClr>
              <a:buSzPct val="75000"/>
              <a:defRPr sz="5100">
                <a:latin typeface="+mn-lt"/>
                <a:ea typeface="+mn-ea"/>
                <a:cs typeface="+mn-cs"/>
                <a:sym typeface="Helvetica Neue"/>
              </a:defRPr>
            </a:lvl4pPr>
            <a:lvl5pPr marL="2394460" indent="-379111">
              <a:spcBef>
                <a:spcPts val="5901"/>
              </a:spcBef>
              <a:buClr>
                <a:srgbClr val="000000"/>
              </a:buClr>
              <a:buSzPct val="75000"/>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66" name="Shape 166"/>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013221471"/>
      </p:ext>
    </p:extLst>
  </p:cSld>
  <p:clrMapOvr>
    <a:masterClrMapping/>
  </p:clrMapOvr>
  <p:transition xmlns:p14="http://schemas.microsoft.com/office/powerpoint/2010/main" spd="med"/>
</p:sldLayout>
</file>

<file path=ppt/slideLayouts/slideLayout142.xml><?xml version="1.0" encoding="utf-8"?>
<p:sldLayout xmlns:a="http://schemas.openxmlformats.org/drawingml/2006/main" xmlns:r="http://schemas.openxmlformats.org/officeDocument/2006/relationships" xmlns:p="http://schemas.openxmlformats.org/presentationml/2006/main" type="tx">
  <p:cSld name="Title, Bullets &amp; Photo">
    <p:spTree>
      <p:nvGrpSpPr>
        <p:cNvPr id="1" name=""/>
        <p:cNvGrpSpPr/>
        <p:nvPr/>
      </p:nvGrpSpPr>
      <p:grpSpPr>
        <a:xfrm>
          <a:off x="0" y="0"/>
          <a:ext cx="0" cy="0"/>
          <a:chOff x="0" y="0"/>
          <a:chExt cx="0" cy="0"/>
        </a:xfrm>
      </p:grpSpPr>
      <p:sp>
        <p:nvSpPr>
          <p:cNvPr id="173" name="Shape 173"/>
          <p:cNvSpPr>
            <a:spLocks noGrp="1"/>
          </p:cNvSpPr>
          <p:nvPr>
            <p:ph type="pic" sz="quarter" idx="13"/>
          </p:nvPr>
        </p:nvSpPr>
        <p:spPr>
          <a:xfrm>
            <a:off x="12495611" y="3661182"/>
            <a:ext cx="7500901" cy="8840403"/>
          </a:xfrm>
          <a:prstGeom prst="rect">
            <a:avLst/>
          </a:prstGeom>
        </p:spPr>
        <p:txBody>
          <a:bodyPr lIns="91400" tIns="45719" rIns="91400" bIns="45719">
            <a:noAutofit/>
          </a:bodyPr>
          <a:lstStyle/>
          <a:p>
            <a:endParaRPr/>
          </a:p>
        </p:txBody>
      </p:sp>
      <p:sp>
        <p:nvSpPr>
          <p:cNvPr id="174" name="Shape 174"/>
          <p:cNvSpPr>
            <a:spLocks noGrp="1"/>
          </p:cNvSpPr>
          <p:nvPr>
            <p:ph type="title"/>
          </p:nvPr>
        </p:nvSpPr>
        <p:spPr>
          <a:xfrm>
            <a:off x="4387456" y="625077"/>
            <a:ext cx="15609003" cy="30360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75" name="Shape 175"/>
          <p:cNvSpPr>
            <a:spLocks noGrp="1"/>
          </p:cNvSpPr>
          <p:nvPr>
            <p:ph type="body" sz="quarter" idx="1"/>
          </p:nvPr>
        </p:nvSpPr>
        <p:spPr>
          <a:xfrm>
            <a:off x="4387456" y="3661182"/>
            <a:ext cx="7500901" cy="8840403"/>
          </a:xfrm>
          <a:prstGeom prst="rect">
            <a:avLst/>
          </a:prstGeom>
        </p:spPr>
        <p:txBody>
          <a:bodyPr lIns="91384" tIns="91384" rIns="91384" bIns="91384" anchor="ctr"/>
          <a:lstStyle>
            <a:lvl1pPr marL="465204" indent="-284270">
              <a:spcBef>
                <a:spcPts val="4501"/>
              </a:spcBef>
              <a:buClr>
                <a:srgbClr val="000000"/>
              </a:buClr>
              <a:buSzPct val="75000"/>
              <a:defRPr sz="3700">
                <a:latin typeface="+mn-lt"/>
                <a:ea typeface="+mn-ea"/>
                <a:cs typeface="+mn-cs"/>
                <a:sym typeface="Helvetica Neue"/>
              </a:defRPr>
            </a:lvl1pPr>
            <a:lvl2pPr marL="807964" indent="-284270">
              <a:spcBef>
                <a:spcPts val="4501"/>
              </a:spcBef>
              <a:buClr>
                <a:srgbClr val="000000"/>
              </a:buClr>
              <a:buSzPct val="75000"/>
              <a:defRPr sz="3700">
                <a:latin typeface="+mn-lt"/>
                <a:ea typeface="+mn-ea"/>
                <a:cs typeface="+mn-cs"/>
                <a:sym typeface="Helvetica Neue"/>
              </a:defRPr>
            </a:lvl2pPr>
            <a:lvl3pPr marL="1150723" indent="-284270">
              <a:spcBef>
                <a:spcPts val="4501"/>
              </a:spcBef>
              <a:buClr>
                <a:srgbClr val="000000"/>
              </a:buClr>
              <a:buSzPct val="75000"/>
              <a:defRPr sz="3700">
                <a:latin typeface="+mn-lt"/>
                <a:ea typeface="+mn-ea"/>
                <a:cs typeface="+mn-cs"/>
                <a:sym typeface="Helvetica Neue"/>
              </a:defRPr>
            </a:lvl3pPr>
            <a:lvl4pPr marL="1493501" indent="-284270">
              <a:spcBef>
                <a:spcPts val="4501"/>
              </a:spcBef>
              <a:buClr>
                <a:srgbClr val="000000"/>
              </a:buClr>
              <a:buSzPct val="75000"/>
              <a:defRPr sz="3700">
                <a:latin typeface="+mn-lt"/>
                <a:ea typeface="+mn-ea"/>
                <a:cs typeface="+mn-cs"/>
                <a:sym typeface="Helvetica Neue"/>
              </a:defRPr>
            </a:lvl4pPr>
            <a:lvl5pPr marL="1836285" indent="-284270">
              <a:spcBef>
                <a:spcPts val="4501"/>
              </a:spcBef>
              <a:buClr>
                <a:srgbClr val="000000"/>
              </a:buClr>
              <a:buSzPct val="75000"/>
              <a:defRPr sz="37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76" name="Shape 176"/>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992974327"/>
      </p:ext>
    </p:extLst>
  </p:cSld>
  <p:clrMapOvr>
    <a:masterClrMapping/>
  </p:clrMapOvr>
  <p:transition xmlns:p14="http://schemas.microsoft.com/office/powerpoint/2010/main" spd="med"/>
</p:sldLayout>
</file>

<file path=ppt/slideLayouts/slideLayout143.xml><?xml version="1.0" encoding="utf-8"?>
<p:sldLayout xmlns:a="http://schemas.openxmlformats.org/drawingml/2006/main" xmlns:r="http://schemas.openxmlformats.org/officeDocument/2006/relationships" xmlns:p="http://schemas.openxmlformats.org/presentationml/2006/main" type="tx">
  <p:cSld name="Bullets">
    <p:spTree>
      <p:nvGrpSpPr>
        <p:cNvPr id="1" name=""/>
        <p:cNvGrpSpPr/>
        <p:nvPr/>
      </p:nvGrpSpPr>
      <p:grpSpPr>
        <a:xfrm>
          <a:off x="0" y="0"/>
          <a:ext cx="0" cy="0"/>
          <a:chOff x="0" y="0"/>
          <a:chExt cx="0" cy="0"/>
        </a:xfrm>
      </p:grpSpPr>
      <p:sp>
        <p:nvSpPr>
          <p:cNvPr id="183" name="Shape 183"/>
          <p:cNvSpPr>
            <a:spLocks noGrp="1"/>
          </p:cNvSpPr>
          <p:nvPr>
            <p:ph type="body" idx="1"/>
          </p:nvPr>
        </p:nvSpPr>
        <p:spPr>
          <a:xfrm>
            <a:off x="4387456" y="1785936"/>
            <a:ext cx="15609003" cy="10144203"/>
          </a:xfrm>
          <a:prstGeom prst="rect">
            <a:avLst/>
          </a:prstGeom>
        </p:spPr>
        <p:txBody>
          <a:bodyPr lIns="91384" tIns="91384" rIns="91384" bIns="91384" anchor="ctr"/>
          <a:lstStyle>
            <a:lvl1pPr marL="617121" indent="-379111">
              <a:spcBef>
                <a:spcPts val="5901"/>
              </a:spcBef>
              <a:buClr>
                <a:srgbClr val="000000"/>
              </a:buClr>
              <a:buSzPct val="75000"/>
              <a:defRPr sz="5100">
                <a:latin typeface="+mn-lt"/>
                <a:ea typeface="+mn-ea"/>
                <a:cs typeface="+mn-cs"/>
                <a:sym typeface="Helvetica Neue"/>
              </a:defRPr>
            </a:lvl1pPr>
            <a:lvl2pPr marL="1061461" indent="-379111">
              <a:spcBef>
                <a:spcPts val="5901"/>
              </a:spcBef>
              <a:buClr>
                <a:srgbClr val="000000"/>
              </a:buClr>
              <a:buSzPct val="75000"/>
              <a:defRPr sz="5100">
                <a:latin typeface="+mn-lt"/>
                <a:ea typeface="+mn-ea"/>
                <a:cs typeface="+mn-cs"/>
                <a:sym typeface="Helvetica Neue"/>
              </a:defRPr>
            </a:lvl2pPr>
            <a:lvl3pPr marL="1505800" indent="-379111">
              <a:spcBef>
                <a:spcPts val="5901"/>
              </a:spcBef>
              <a:buClr>
                <a:srgbClr val="000000"/>
              </a:buClr>
              <a:buSzPct val="75000"/>
              <a:defRPr sz="5100">
                <a:latin typeface="+mn-lt"/>
                <a:ea typeface="+mn-ea"/>
                <a:cs typeface="+mn-cs"/>
                <a:sym typeface="Helvetica Neue"/>
              </a:defRPr>
            </a:lvl3pPr>
            <a:lvl4pPr marL="1950141" indent="-379111">
              <a:spcBef>
                <a:spcPts val="5901"/>
              </a:spcBef>
              <a:buClr>
                <a:srgbClr val="000000"/>
              </a:buClr>
              <a:buSzPct val="75000"/>
              <a:defRPr sz="5100">
                <a:latin typeface="+mn-lt"/>
                <a:ea typeface="+mn-ea"/>
                <a:cs typeface="+mn-cs"/>
                <a:sym typeface="Helvetica Neue"/>
              </a:defRPr>
            </a:lvl4pPr>
            <a:lvl5pPr marL="2394460" indent="-379111">
              <a:spcBef>
                <a:spcPts val="5901"/>
              </a:spcBef>
              <a:buClr>
                <a:srgbClr val="000000"/>
              </a:buClr>
              <a:buSzPct val="75000"/>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84" name="Shape 184"/>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11337810"/>
      </p:ext>
    </p:extLst>
  </p:cSld>
  <p:clrMapOvr>
    <a:masterClrMapping/>
  </p:clrMapOvr>
  <p:transition xmlns:p14="http://schemas.microsoft.com/office/powerpoint/2010/main" spd="med"/>
</p:sldLayout>
</file>

<file path=ppt/slideLayouts/slideLayout144.xml><?xml version="1.0" encoding="utf-8"?>
<p:sldLayout xmlns:a="http://schemas.openxmlformats.org/drawingml/2006/main" xmlns:r="http://schemas.openxmlformats.org/officeDocument/2006/relationships" xmlns:p="http://schemas.openxmlformats.org/presentationml/2006/main" type="tx">
  <p:cSld name="Photo - 3 Up">
    <p:spTree>
      <p:nvGrpSpPr>
        <p:cNvPr id="1" name=""/>
        <p:cNvGrpSpPr/>
        <p:nvPr/>
      </p:nvGrpSpPr>
      <p:grpSpPr>
        <a:xfrm>
          <a:off x="0" y="0"/>
          <a:ext cx="0" cy="0"/>
          <a:chOff x="0" y="0"/>
          <a:chExt cx="0" cy="0"/>
        </a:xfrm>
      </p:grpSpPr>
      <p:sp>
        <p:nvSpPr>
          <p:cNvPr id="191" name="Shape 191"/>
          <p:cNvSpPr>
            <a:spLocks noGrp="1"/>
          </p:cNvSpPr>
          <p:nvPr>
            <p:ph type="pic" sz="quarter" idx="13"/>
          </p:nvPr>
        </p:nvSpPr>
        <p:spPr>
          <a:xfrm>
            <a:off x="12495611" y="7161650"/>
            <a:ext cx="7500901" cy="5304301"/>
          </a:xfrm>
          <a:prstGeom prst="rect">
            <a:avLst/>
          </a:prstGeom>
        </p:spPr>
        <p:txBody>
          <a:bodyPr lIns="91400" tIns="45719" rIns="91400" bIns="45719">
            <a:noAutofit/>
          </a:bodyPr>
          <a:lstStyle/>
          <a:p>
            <a:endParaRPr/>
          </a:p>
        </p:txBody>
      </p:sp>
      <p:sp>
        <p:nvSpPr>
          <p:cNvPr id="192" name="Shape 192"/>
          <p:cNvSpPr>
            <a:spLocks noGrp="1"/>
          </p:cNvSpPr>
          <p:nvPr>
            <p:ph type="pic" sz="quarter" idx="14"/>
          </p:nvPr>
        </p:nvSpPr>
        <p:spPr>
          <a:xfrm>
            <a:off x="12504355" y="1250169"/>
            <a:ext cx="7500901" cy="5304301"/>
          </a:xfrm>
          <a:prstGeom prst="rect">
            <a:avLst/>
          </a:prstGeom>
        </p:spPr>
        <p:txBody>
          <a:bodyPr lIns="91400" tIns="45719" rIns="91400" bIns="45719">
            <a:noAutofit/>
          </a:bodyPr>
          <a:lstStyle/>
          <a:p>
            <a:endParaRPr/>
          </a:p>
        </p:txBody>
      </p:sp>
      <p:sp>
        <p:nvSpPr>
          <p:cNvPr id="193" name="Shape 193"/>
          <p:cNvSpPr>
            <a:spLocks noGrp="1"/>
          </p:cNvSpPr>
          <p:nvPr>
            <p:ph type="pic" sz="half" idx="15"/>
          </p:nvPr>
        </p:nvSpPr>
        <p:spPr>
          <a:xfrm>
            <a:off x="4387456" y="1250155"/>
            <a:ext cx="7500901" cy="11215803"/>
          </a:xfrm>
          <a:prstGeom prst="rect">
            <a:avLst/>
          </a:prstGeom>
        </p:spPr>
        <p:txBody>
          <a:bodyPr lIns="91400" tIns="45719" rIns="91400" bIns="45719">
            <a:noAutofit/>
          </a:bodyPr>
          <a:lstStyle/>
          <a:p>
            <a:endParaRPr/>
          </a:p>
        </p:txBody>
      </p:sp>
      <p:sp>
        <p:nvSpPr>
          <p:cNvPr id="194" name="Shape 194"/>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051136536"/>
      </p:ext>
    </p:extLst>
  </p:cSld>
  <p:clrMapOvr>
    <a:masterClrMapping/>
  </p:clrMapOvr>
  <p:transition xmlns:p14="http://schemas.microsoft.com/office/powerpoint/2010/main" spd="med"/>
</p:sldLayout>
</file>

<file path=ppt/slideLayouts/slideLayout145.xml><?xml version="1.0" encoding="utf-8"?>
<p:sldLayout xmlns:a="http://schemas.openxmlformats.org/drawingml/2006/main" xmlns:r="http://schemas.openxmlformats.org/officeDocument/2006/relationships" xmlns:p="http://schemas.openxmlformats.org/presentationml/2006/main" type="tx">
  <p:cSld name="Quote">
    <p:spTree>
      <p:nvGrpSpPr>
        <p:cNvPr id="1" name=""/>
        <p:cNvGrpSpPr/>
        <p:nvPr/>
      </p:nvGrpSpPr>
      <p:grpSpPr>
        <a:xfrm>
          <a:off x="0" y="0"/>
          <a:ext cx="0" cy="0"/>
          <a:chOff x="0" y="0"/>
          <a:chExt cx="0" cy="0"/>
        </a:xfrm>
      </p:grpSpPr>
      <p:sp>
        <p:nvSpPr>
          <p:cNvPr id="201" name="Shape 201"/>
          <p:cNvSpPr>
            <a:spLocks noGrp="1"/>
          </p:cNvSpPr>
          <p:nvPr>
            <p:ph type="body" sz="quarter" idx="1"/>
          </p:nvPr>
        </p:nvSpPr>
        <p:spPr>
          <a:xfrm>
            <a:off x="4833945" y="8947547"/>
            <a:ext cx="14716200" cy="660901"/>
          </a:xfrm>
          <a:prstGeom prst="rect">
            <a:avLst/>
          </a:prstGeom>
        </p:spPr>
        <p:txBody>
          <a:bodyPr lIns="91384" tIns="91384" rIns="91384" bIns="91384"/>
          <a:lstStyle>
            <a:lvl1pPr marL="0" indent="0" algn="ctr">
              <a:spcBef>
                <a:spcPts val="0"/>
              </a:spcBef>
              <a:buClrTx/>
              <a:buSzTx/>
              <a:buFontTx/>
              <a:buNone/>
              <a:defRPr sz="3200">
                <a:latin typeface="+mn-lt"/>
                <a:ea typeface="+mn-ea"/>
                <a:cs typeface="+mn-cs"/>
                <a:sym typeface="Helvetica Neue"/>
              </a:defRPr>
            </a:lvl1pPr>
            <a:lvl2pPr marL="914041" indent="-101560" algn="ctr">
              <a:spcBef>
                <a:spcPts val="0"/>
              </a:spcBef>
              <a:buClrTx/>
              <a:buFontTx/>
              <a:defRPr sz="3200">
                <a:latin typeface="+mn-lt"/>
                <a:ea typeface="+mn-ea"/>
                <a:cs typeface="+mn-cs"/>
                <a:sym typeface="Helvetica Neue"/>
              </a:defRPr>
            </a:lvl2pPr>
            <a:lvl3pPr marL="1432036" indent="-162497" algn="ctr">
              <a:spcBef>
                <a:spcPts val="0"/>
              </a:spcBef>
              <a:buClrTx/>
              <a:buFontTx/>
              <a:defRPr sz="3200">
                <a:latin typeface="+mn-lt"/>
                <a:ea typeface="+mn-ea"/>
                <a:cs typeface="+mn-cs"/>
                <a:sym typeface="Helvetica Neue"/>
              </a:defRPr>
            </a:lvl3pPr>
            <a:lvl4pPr marL="1929680" indent="-203120" algn="ctr">
              <a:spcBef>
                <a:spcPts val="0"/>
              </a:spcBef>
              <a:buClrTx/>
              <a:buFontTx/>
              <a:defRPr sz="3200">
                <a:latin typeface="+mn-lt"/>
                <a:ea typeface="+mn-ea"/>
                <a:cs typeface="+mn-cs"/>
                <a:sym typeface="Helvetica Neue"/>
              </a:defRPr>
            </a:lvl4pPr>
            <a:lvl5pPr marL="2386719" indent="-203120" algn="ctr">
              <a:spcBef>
                <a:spcPts val="0"/>
              </a:spcBef>
              <a:buClrTx/>
              <a:buFontTx/>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02" name="Shape 202"/>
          <p:cNvSpPr>
            <a:spLocks noGrp="1"/>
          </p:cNvSpPr>
          <p:nvPr>
            <p:ph type="body" sz="quarter" idx="13"/>
          </p:nvPr>
        </p:nvSpPr>
        <p:spPr>
          <a:xfrm>
            <a:off x="4833936" y="6000394"/>
            <a:ext cx="14716203" cy="965101"/>
          </a:xfrm>
          <a:prstGeom prst="rect">
            <a:avLst/>
          </a:prstGeom>
        </p:spPr>
        <p:txBody>
          <a:bodyPr lIns="91384" tIns="91384" rIns="91384" bIns="91384" anchor="ctr"/>
          <a:lstStyle>
            <a:lvl1pPr marL="0" indent="0" algn="ctr">
              <a:spcBef>
                <a:spcPts val="0"/>
              </a:spcBef>
              <a:buClrTx/>
              <a:buSzTx/>
              <a:buFontTx/>
              <a:buNone/>
              <a:defRPr sz="5200">
                <a:latin typeface="+mn-lt"/>
                <a:ea typeface="+mn-ea"/>
                <a:cs typeface="+mn-cs"/>
                <a:sym typeface="Helvetica Neue"/>
              </a:defRPr>
            </a:lvl1pPr>
          </a:lstStyle>
          <a:p>
            <a:pPr marL="0" indent="0" algn="ctr">
              <a:spcBef>
                <a:spcPts val="0"/>
              </a:spcBef>
              <a:buClrTx/>
              <a:buSzTx/>
              <a:buFontTx/>
              <a:buNone/>
              <a:defRPr sz="5200">
                <a:latin typeface="+mn-lt"/>
                <a:ea typeface="+mn-ea"/>
                <a:cs typeface="+mn-cs"/>
                <a:sym typeface="Helvetica Neue"/>
              </a:defRPr>
            </a:pPr>
            <a:endParaRPr/>
          </a:p>
        </p:txBody>
      </p:sp>
      <p:sp>
        <p:nvSpPr>
          <p:cNvPr id="203" name="Shape 203"/>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76567134"/>
      </p:ext>
    </p:extLst>
  </p:cSld>
  <p:clrMapOvr>
    <a:masterClrMapping/>
  </p:clrMapOvr>
  <p:transition xmlns:p14="http://schemas.microsoft.com/office/powerpoint/2010/main" spd="med"/>
</p:sldLayout>
</file>

<file path=ppt/slideLayouts/slideLayout146.xml><?xml version="1.0" encoding="utf-8"?>
<p:sldLayout xmlns:a="http://schemas.openxmlformats.org/drawingml/2006/main" xmlns:r="http://schemas.openxmlformats.org/officeDocument/2006/relationships" xmlns:p="http://schemas.openxmlformats.org/presentationml/2006/main" type="tx">
  <p:cSld name="Photo">
    <p:spTree>
      <p:nvGrpSpPr>
        <p:cNvPr id="1" name=""/>
        <p:cNvGrpSpPr/>
        <p:nvPr/>
      </p:nvGrpSpPr>
      <p:grpSpPr>
        <a:xfrm>
          <a:off x="0" y="0"/>
          <a:ext cx="0" cy="0"/>
          <a:chOff x="0" y="0"/>
          <a:chExt cx="0" cy="0"/>
        </a:xfrm>
      </p:grpSpPr>
      <p:sp>
        <p:nvSpPr>
          <p:cNvPr id="210" name="Shape 210"/>
          <p:cNvSpPr>
            <a:spLocks noGrp="1"/>
          </p:cNvSpPr>
          <p:nvPr>
            <p:ph type="pic" idx="13"/>
          </p:nvPr>
        </p:nvSpPr>
        <p:spPr>
          <a:xfrm>
            <a:off x="3048000" y="0"/>
            <a:ext cx="18288000" cy="13716000"/>
          </a:xfrm>
          <a:prstGeom prst="rect">
            <a:avLst/>
          </a:prstGeom>
        </p:spPr>
        <p:txBody>
          <a:bodyPr lIns="91400" tIns="45719" rIns="91400" bIns="45719">
            <a:noAutofit/>
          </a:bodyPr>
          <a:lstStyle/>
          <a:p>
            <a:endParaRPr/>
          </a:p>
        </p:txBody>
      </p:sp>
      <p:sp>
        <p:nvSpPr>
          <p:cNvPr id="211" name="Shape 211"/>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1124311"/>
      </p:ext>
    </p:extLst>
  </p:cSld>
  <p:clrMapOvr>
    <a:masterClrMapping/>
  </p:clrMapOvr>
  <p:transition xmlns:p14="http://schemas.microsoft.com/office/powerpoint/2010/main" spd="med"/>
</p:sldLayout>
</file>

<file path=ppt/slideLayouts/slideLayout147.xml><?xml version="1.0" encoding="utf-8"?>
<p:sldLayout xmlns:a="http://schemas.openxmlformats.org/drawingml/2006/main" xmlns:r="http://schemas.openxmlformats.org/officeDocument/2006/relationships" xmlns:p="http://schemas.openxmlformats.org/presentationml/2006/main" type="tx">
  <p:cSld name="Title and Two Columns">
    <p:spTree>
      <p:nvGrpSpPr>
        <p:cNvPr id="1" name=""/>
        <p:cNvGrpSpPr/>
        <p:nvPr/>
      </p:nvGrpSpPr>
      <p:grpSpPr>
        <a:xfrm>
          <a:off x="0" y="0"/>
          <a:ext cx="0" cy="0"/>
          <a:chOff x="0" y="0"/>
          <a:chExt cx="0" cy="0"/>
        </a:xfrm>
      </p:grpSpPr>
      <p:sp>
        <p:nvSpPr>
          <p:cNvPr id="79" name="Shape 79"/>
          <p:cNvSpPr>
            <a:spLocks noGrp="1"/>
          </p:cNvSpPr>
          <p:nvPr>
            <p:ph type="title"/>
          </p:nvPr>
        </p:nvSpPr>
        <p:spPr>
          <a:xfrm>
            <a:off x="1219200" y="549313"/>
            <a:ext cx="21945600" cy="2286003"/>
          </a:xfrm>
          <a:prstGeom prst="rect">
            <a:avLst/>
          </a:prstGeom>
        </p:spPr>
        <p:txBody>
          <a:bodyPr anchor="b"/>
          <a:lstStyle>
            <a:lvl1pPr>
              <a:defRPr sz="9600" b="1"/>
            </a:lvl1pPr>
          </a:lstStyle>
          <a:p>
            <a:r>
              <a:t>Title Text</a:t>
            </a:r>
          </a:p>
        </p:txBody>
      </p:sp>
      <p:sp>
        <p:nvSpPr>
          <p:cNvPr id="80" name="Shape 80"/>
          <p:cNvSpPr>
            <a:spLocks noGrp="1"/>
          </p:cNvSpPr>
          <p:nvPr>
            <p:ph type="body" sz="half" idx="1"/>
          </p:nvPr>
        </p:nvSpPr>
        <p:spPr>
          <a:xfrm>
            <a:off x="1219203" y="3200401"/>
            <a:ext cx="10652101" cy="9935101"/>
          </a:xfrm>
          <a:prstGeom prst="rect">
            <a:avLst/>
          </a:prstGeom>
        </p:spPr>
        <p:txBody>
          <a:bodyPr/>
          <a:lstStyle>
            <a:lvl1pPr marL="0" indent="0">
              <a:spcBef>
                <a:spcPts val="0"/>
              </a:spcBef>
              <a:buClrTx/>
              <a:buSzTx/>
              <a:buFontTx/>
              <a:buNone/>
              <a:defRPr sz="8000"/>
            </a:lvl1pPr>
            <a:lvl2pPr marL="0" indent="1218759">
              <a:spcBef>
                <a:spcPts val="0"/>
              </a:spcBef>
              <a:buClrTx/>
              <a:buSzTx/>
              <a:buFontTx/>
              <a:buNone/>
              <a:defRPr sz="8000"/>
            </a:lvl2pPr>
            <a:lvl3pPr marL="0" indent="2437480">
              <a:spcBef>
                <a:spcPts val="0"/>
              </a:spcBef>
              <a:buClrTx/>
              <a:buSzTx/>
              <a:buFontTx/>
              <a:buNone/>
              <a:defRPr sz="8000"/>
            </a:lvl3pPr>
            <a:lvl4pPr marL="0" indent="3656239">
              <a:spcBef>
                <a:spcPts val="0"/>
              </a:spcBef>
              <a:buClrTx/>
              <a:buSzTx/>
              <a:buFontTx/>
              <a:buNone/>
              <a:defRPr sz="8000"/>
            </a:lvl4pPr>
            <a:lvl5pPr marL="0" indent="4874961">
              <a:spcBef>
                <a:spcPts val="0"/>
              </a:spcBef>
              <a:buClrTx/>
              <a:buSzTx/>
              <a:buFontTx/>
              <a:buNone/>
              <a:defRPr sz="8000"/>
            </a:lvl5pPr>
          </a:lstStyle>
          <a:p>
            <a:r>
              <a:t>Body Level One</a:t>
            </a:r>
          </a:p>
          <a:p>
            <a:pPr lvl="1"/>
            <a:r>
              <a:t>Body Level Two</a:t>
            </a:r>
          </a:p>
          <a:p>
            <a:pPr lvl="2"/>
            <a:r>
              <a:t>Body Level Three</a:t>
            </a:r>
          </a:p>
          <a:p>
            <a:pPr lvl="3"/>
            <a:r>
              <a:t>Body Level Four</a:t>
            </a:r>
          </a:p>
          <a:p>
            <a:pPr lvl="4"/>
            <a:r>
              <a:t>Body Level Five</a:t>
            </a:r>
          </a:p>
        </p:txBody>
      </p:sp>
      <p:sp>
        <p:nvSpPr>
          <p:cNvPr id="81" name="Shape 81"/>
          <p:cNvSpPr>
            <a:spLocks noGrp="1"/>
          </p:cNvSpPr>
          <p:nvPr>
            <p:ph type="body" sz="half" idx="13"/>
          </p:nvPr>
        </p:nvSpPr>
        <p:spPr>
          <a:xfrm>
            <a:off x="12512731" y="3200401"/>
            <a:ext cx="10652101" cy="9935101"/>
          </a:xfrm>
          <a:prstGeom prst="rect">
            <a:avLst/>
          </a:prstGeom>
        </p:spPr>
        <p:txBody>
          <a:bodyPr/>
          <a:lstStyle>
            <a:lvl1pPr marL="0" indent="0">
              <a:spcBef>
                <a:spcPts val="0"/>
              </a:spcBef>
              <a:buClrTx/>
              <a:buSzTx/>
              <a:buFontTx/>
              <a:buNone/>
              <a:defRPr sz="8000"/>
            </a:lvl1pPr>
          </a:lstStyle>
          <a:p>
            <a:pPr marL="0" indent="0">
              <a:spcBef>
                <a:spcPts val="0"/>
              </a:spcBef>
              <a:buClrTx/>
              <a:buSzTx/>
              <a:buFontTx/>
              <a:buNone/>
              <a:defRPr sz="8000"/>
            </a:pPr>
            <a:endParaRPr/>
          </a:p>
        </p:txBody>
      </p:sp>
      <p:sp>
        <p:nvSpPr>
          <p:cNvPr id="82" name="Shape 82"/>
          <p:cNvSpPr>
            <a:spLocks noGrp="1"/>
          </p:cNvSpPr>
          <p:nvPr>
            <p:ph type="sldNum" sz="quarter" idx="2"/>
          </p:nvPr>
        </p:nvSpPr>
        <p:spPr>
          <a:xfrm>
            <a:off x="23203759" y="12657567"/>
            <a:ext cx="1077491" cy="1066877"/>
          </a:xfrm>
          <a:prstGeom prst="rect">
            <a:avLst/>
          </a:prstGeom>
        </p:spPr>
        <p:txBody>
          <a:bodyPr/>
          <a:lstStyle>
            <a:lvl1pPr algn="r">
              <a:defRPr sz="3700"/>
            </a:lvl1pPr>
          </a:lstStyle>
          <a:p>
            <a:fld id="{86CB4B4D-7CA3-9044-876B-883B54F8677D}" type="slidenum">
              <a:rPr/>
              <a:pPr/>
              <a:t>‹#›</a:t>
            </a:fld>
            <a:endParaRPr/>
          </a:p>
        </p:txBody>
      </p:sp>
    </p:spTree>
    <p:extLst>
      <p:ext uri="{BB962C8B-B14F-4D97-AF65-F5344CB8AC3E}">
        <p14:creationId xmlns:p14="http://schemas.microsoft.com/office/powerpoint/2010/main" val="3225273760"/>
      </p:ext>
    </p:extLst>
  </p:cSld>
  <p:clrMapOvr>
    <a:masterClrMapping/>
  </p:clrMapOvr>
  <p:transition xmlns:p14="http://schemas.microsoft.com/office/powerpoint/2010/main" spd="med"/>
</p:sldLayout>
</file>

<file path=ppt/slideLayouts/slideLayout148.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110" name="Shape 110"/>
          <p:cNvSpPr>
            <a:spLocks noGrp="1"/>
          </p:cNvSpPr>
          <p:nvPr>
            <p:ph type="sldNum" sz="quarter" idx="2"/>
          </p:nvPr>
        </p:nvSpPr>
        <p:spPr>
          <a:xfrm>
            <a:off x="0" y="2440019"/>
            <a:ext cx="731744" cy="697547"/>
          </a:xfrm>
          <a:prstGeom prst="rect">
            <a:avLst/>
          </a:prstGeom>
        </p:spPr>
        <p:txBody>
          <a:bodyPr/>
          <a:lstStyle/>
          <a:p>
            <a:fld id="{86CB4B4D-7CA3-9044-876B-883B54F8677D}" type="slidenum">
              <a:rPr>
                <a:latin typeface="Helvetica Light"/>
                <a:ea typeface="Helvetica Light"/>
                <a:cs typeface="Helvetica Light"/>
              </a:rPr>
              <a:pPr/>
              <a:t>‹#›</a:t>
            </a:fld>
            <a:endParaRPr>
              <a:latin typeface="Helvetica Light"/>
              <a:ea typeface="Helvetica Light"/>
              <a:cs typeface="Helvetica Light"/>
            </a:endParaRPr>
          </a:p>
        </p:txBody>
      </p:sp>
    </p:spTree>
    <p:extLst>
      <p:ext uri="{BB962C8B-B14F-4D97-AF65-F5344CB8AC3E}">
        <p14:creationId xmlns:p14="http://schemas.microsoft.com/office/powerpoint/2010/main" val="2699089086"/>
      </p:ext>
    </p:extLst>
  </p:cSld>
  <p:clrMapOvr>
    <a:masterClrMapping/>
  </p:clrMapOvr>
  <p:transition xmlns:p14="http://schemas.microsoft.com/office/powerpoint/2010/main" spd="med"/>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
  <p:cSld name="Wide Title Slide">
    <p:spTree>
      <p:nvGrpSpPr>
        <p:cNvPr id="1" name=""/>
        <p:cNvGrpSpPr/>
        <p:nvPr/>
      </p:nvGrpSpPr>
      <p:grpSpPr>
        <a:xfrm>
          <a:off x="0" y="0"/>
          <a:ext cx="0" cy="0"/>
          <a:chOff x="0" y="0"/>
          <a:chExt cx="0" cy="0"/>
        </a:xfrm>
      </p:grpSpPr>
      <p:sp>
        <p:nvSpPr>
          <p:cNvPr id="11" name="Title Text"/>
          <p:cNvSpPr txBox="1">
            <a:spLocks noGrp="1"/>
          </p:cNvSpPr>
          <p:nvPr>
            <p:ph type="title"/>
          </p:nvPr>
        </p:nvSpPr>
        <p:spPr>
          <a:xfrm>
            <a:off x="1914564" y="2244764"/>
            <a:ext cx="20793075" cy="4775203"/>
          </a:xfrm>
          <a:prstGeom prst="rect">
            <a:avLst/>
          </a:prstGeom>
        </p:spPr>
        <p:txBody>
          <a:bodyPr lIns="91382" tIns="91382" rIns="91382" bIns="91382"/>
          <a:lstStyle>
            <a:lvl1pPr>
              <a:lnSpc>
                <a:spcPct val="90000"/>
              </a:lnSpc>
              <a:defRPr sz="9600"/>
            </a:lvl1pPr>
          </a:lstStyle>
          <a:p>
            <a:r>
              <a:t>Title Text</a:t>
            </a:r>
          </a:p>
        </p:txBody>
      </p:sp>
      <p:sp>
        <p:nvSpPr>
          <p:cNvPr id="12" name="Body Level One…"/>
          <p:cNvSpPr txBox="1">
            <a:spLocks noGrp="1"/>
          </p:cNvSpPr>
          <p:nvPr>
            <p:ph type="body" sz="half" idx="1"/>
          </p:nvPr>
        </p:nvSpPr>
        <p:spPr>
          <a:xfrm>
            <a:off x="1914564" y="7204075"/>
            <a:ext cx="20793075" cy="3311525"/>
          </a:xfrm>
          <a:prstGeom prst="rect">
            <a:avLst/>
          </a:prstGeom>
        </p:spPr>
        <p:txBody>
          <a:bodyPr lIns="91382" tIns="91382" rIns="91382" bIns="91382"/>
          <a:lstStyle>
            <a:lvl1pPr indent="228520">
              <a:lnSpc>
                <a:spcPct val="90000"/>
              </a:lnSpc>
              <a:spcBef>
                <a:spcPts val="2000"/>
              </a:spcBef>
              <a:defRPr sz="4800" b="1">
                <a:solidFill>
                  <a:srgbClr val="44546A"/>
                </a:solidFill>
              </a:defRPr>
            </a:lvl1pPr>
            <a:lvl2pPr indent="228520">
              <a:lnSpc>
                <a:spcPct val="90000"/>
              </a:lnSpc>
              <a:spcBef>
                <a:spcPts val="2000"/>
              </a:spcBef>
              <a:defRPr sz="4800" b="1">
                <a:solidFill>
                  <a:srgbClr val="44546A"/>
                </a:solidFill>
              </a:defRPr>
            </a:lvl2pPr>
            <a:lvl3pPr indent="228520">
              <a:lnSpc>
                <a:spcPct val="90000"/>
              </a:lnSpc>
              <a:spcBef>
                <a:spcPts val="2000"/>
              </a:spcBef>
              <a:defRPr sz="4800" b="1">
                <a:solidFill>
                  <a:srgbClr val="44546A"/>
                </a:solidFill>
              </a:defRPr>
            </a:lvl3pPr>
            <a:lvl4pPr indent="228520">
              <a:lnSpc>
                <a:spcPct val="90000"/>
              </a:lnSpc>
              <a:spcBef>
                <a:spcPts val="2000"/>
              </a:spcBef>
              <a:defRPr sz="4800" b="1">
                <a:solidFill>
                  <a:srgbClr val="44546A"/>
                </a:solidFill>
              </a:defRPr>
            </a:lvl4pPr>
            <a:lvl5pPr indent="228520">
              <a:lnSpc>
                <a:spcPct val="90000"/>
              </a:lnSpc>
              <a:spcBef>
                <a:spcPts val="2000"/>
              </a:spcBef>
              <a:defRPr sz="4800" b="1">
                <a:solidFill>
                  <a:srgbClr val="44546A"/>
                </a:solidFill>
              </a:defRPr>
            </a:lvl5pPr>
          </a:lstStyle>
          <a:p>
            <a:r>
              <a:t>Body Level One</a:t>
            </a:r>
          </a:p>
          <a:p>
            <a:pPr lvl="1"/>
            <a:r>
              <a:t>Body Level Two</a:t>
            </a:r>
          </a:p>
          <a:p>
            <a:pPr lvl="2"/>
            <a:r>
              <a:t>Body Level Three</a:t>
            </a:r>
          </a:p>
          <a:p>
            <a:pPr lvl="3"/>
            <a:r>
              <a:t>Body Level Four</a:t>
            </a:r>
          </a:p>
          <a:p>
            <a:pPr lvl="4"/>
            <a:r>
              <a:t>Body Level Five</a:t>
            </a:r>
          </a:p>
        </p:txBody>
      </p:sp>
      <p:sp>
        <p:nvSpPr>
          <p:cNvPr id="13" name="Slide Number"/>
          <p:cNvSpPr txBox="1">
            <a:spLocks noGrp="1"/>
          </p:cNvSpPr>
          <p:nvPr>
            <p:ph type="sldNum" sz="quarter" idx="2"/>
          </p:nvPr>
        </p:nvSpPr>
        <p:spPr>
          <a:xfrm>
            <a:off x="22146803" y="12800849"/>
            <a:ext cx="560800" cy="553960"/>
          </a:xfrm>
          <a:prstGeom prst="rect">
            <a:avLst/>
          </a:prstGeom>
        </p:spPr>
        <p:txBody>
          <a:bodyPr lIns="91382" tIns="91382" rIns="91382" bIns="91382"/>
          <a:lstStyle>
            <a:lvl1pPr defTabSz="914041">
              <a:defRPr sz="2400">
                <a:solidFill>
                  <a:srgbClr val="888888"/>
                </a:solidFill>
              </a:defRPr>
            </a:lvl1pPr>
          </a:lstStyle>
          <a:p>
            <a:fld id="{86CB4B4D-7CA3-9044-876B-883B54F8677D}" type="slidenum">
              <a:rPr/>
              <a:pPr/>
              <a:t>‹#›</a:t>
            </a:fld>
            <a:endParaRPr/>
          </a:p>
        </p:txBody>
      </p:sp>
    </p:spTree>
    <p:extLst>
      <p:ext uri="{BB962C8B-B14F-4D97-AF65-F5344CB8AC3E}">
        <p14:creationId xmlns:p14="http://schemas.microsoft.com/office/powerpoint/2010/main" val="1337742822"/>
      </p:ext>
    </p:extLst>
  </p:cSld>
  <p:clrMapOvr>
    <a:masterClrMapping/>
  </p:clrMapOvr>
  <p:transition xmlns:p14="http://schemas.microsoft.com/office/powerpoint/2010/mai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x">
  <p:cSld name="1_Title Only">
    <p:spTree>
      <p:nvGrpSpPr>
        <p:cNvPr id="1" name=""/>
        <p:cNvGrpSpPr/>
        <p:nvPr/>
      </p:nvGrpSpPr>
      <p:grpSpPr>
        <a:xfrm>
          <a:off x="0" y="0"/>
          <a:ext cx="0" cy="0"/>
          <a:chOff x="0" y="0"/>
          <a:chExt cx="0" cy="0"/>
        </a:xfrm>
      </p:grpSpPr>
      <p:sp>
        <p:nvSpPr>
          <p:cNvPr id="89" name="Shape 89"/>
          <p:cNvSpPr>
            <a:spLocks noGrp="1"/>
          </p:cNvSpPr>
          <p:nvPr>
            <p:ph type="title"/>
          </p:nvPr>
        </p:nvSpPr>
        <p:spPr>
          <a:xfrm>
            <a:off x="1219200" y="549327"/>
            <a:ext cx="21945600" cy="2286003"/>
          </a:xfrm>
          <a:prstGeom prst="rect">
            <a:avLst/>
          </a:prstGeom>
        </p:spPr>
        <p:txBody>
          <a:bodyPr anchor="b"/>
          <a:lstStyle>
            <a:lvl1pPr>
              <a:defRPr sz="9600" b="1"/>
            </a:lvl1pPr>
          </a:lstStyle>
          <a:p>
            <a:r>
              <a:t>Title Text</a:t>
            </a:r>
          </a:p>
        </p:txBody>
      </p:sp>
      <p:sp>
        <p:nvSpPr>
          <p:cNvPr id="90" name="Shape 90"/>
          <p:cNvSpPr>
            <a:spLocks noGrp="1"/>
          </p:cNvSpPr>
          <p:nvPr>
            <p:ph type="sldNum" sz="quarter" idx="2"/>
          </p:nvPr>
        </p:nvSpPr>
        <p:spPr>
          <a:xfrm>
            <a:off x="23203769" y="12657567"/>
            <a:ext cx="1077491" cy="1066877"/>
          </a:xfrm>
          <a:prstGeom prst="rect">
            <a:avLst/>
          </a:prstGeom>
        </p:spPr>
        <p:txBody>
          <a:bodyPr/>
          <a:lstStyle>
            <a:lvl1pPr algn="r">
              <a:defRPr sz="3700"/>
            </a:lvl1pPr>
          </a:lstStyle>
          <a:p>
            <a:fld id="{86CB4B4D-7CA3-9044-876B-883B54F8677D}" type="slidenum">
              <a:rPr/>
              <a:pPr/>
              <a:t>‹#›</a:t>
            </a:fld>
            <a:endParaRPr/>
          </a:p>
        </p:txBody>
      </p:sp>
    </p:spTree>
    <p:extLst>
      <p:ext uri="{BB962C8B-B14F-4D97-AF65-F5344CB8AC3E}">
        <p14:creationId xmlns:p14="http://schemas.microsoft.com/office/powerpoint/2010/main" val="831401645"/>
      </p:ext>
    </p:extLst>
  </p:cSld>
  <p:clrMapOvr>
    <a:masterClrMapping/>
  </p:clrMapOvr>
  <p:transition xmlns:p14="http://schemas.microsoft.com/office/powerpoint/2010/main" spd="med"/>
</p:sldLayout>
</file>

<file path=ppt/slideLayouts/slideLayout150.xml><?xml version="1.0" encoding="utf-8"?>
<p:sldLayout xmlns:a="http://schemas.openxmlformats.org/drawingml/2006/main" xmlns:r="http://schemas.openxmlformats.org/officeDocument/2006/relationships" xmlns:p="http://schemas.openxmlformats.org/presentationml/2006/main" type="tx">
  <p:cSld name="Title &amp; Subtitle --Dark">
    <p:bg>
      <p:bgPr>
        <a:solidFill>
          <a:srgbClr val="00313C"/>
        </a:solidFill>
        <a:effectLst/>
      </p:bgPr>
    </p:bg>
    <p:spTree>
      <p:nvGrpSpPr>
        <p:cNvPr id="1" name=""/>
        <p:cNvGrpSpPr/>
        <p:nvPr/>
      </p:nvGrpSpPr>
      <p:grpSpPr>
        <a:xfrm>
          <a:off x="0" y="0"/>
          <a:ext cx="0" cy="0"/>
          <a:chOff x="0" y="0"/>
          <a:chExt cx="0" cy="0"/>
        </a:xfrm>
      </p:grpSpPr>
      <p:sp>
        <p:nvSpPr>
          <p:cNvPr id="20" name="Title Text"/>
          <p:cNvSpPr txBox="1">
            <a:spLocks noGrp="1"/>
          </p:cNvSpPr>
          <p:nvPr>
            <p:ph type="title"/>
          </p:nvPr>
        </p:nvSpPr>
        <p:spPr>
          <a:xfrm>
            <a:off x="4577108" y="1551726"/>
            <a:ext cx="15727325" cy="5533237"/>
          </a:xfrm>
          <a:prstGeom prst="rect">
            <a:avLst/>
          </a:prstGeom>
        </p:spPr>
        <p:txBody>
          <a:bodyPr lIns="0" tIns="0" rIns="0" bIns="0"/>
          <a:lstStyle>
            <a:lvl1pPr defTabSz="821209">
              <a:defRPr sz="9600">
                <a:solidFill>
                  <a:srgbClr val="FFFFFF"/>
                </a:solidFill>
                <a:latin typeface="Helvetica Neue Medium"/>
                <a:ea typeface="Helvetica Neue Medium"/>
                <a:cs typeface="Helvetica Neue Medium"/>
                <a:sym typeface="Helvetica Neue Medium"/>
              </a:defRPr>
            </a:lvl1pPr>
          </a:lstStyle>
          <a:p>
            <a:r>
              <a:t>Title Text</a:t>
            </a:r>
          </a:p>
        </p:txBody>
      </p:sp>
      <p:sp>
        <p:nvSpPr>
          <p:cNvPr id="21" name="Body Level One…"/>
          <p:cNvSpPr txBox="1">
            <a:spLocks noGrp="1"/>
          </p:cNvSpPr>
          <p:nvPr>
            <p:ph type="body" sz="half" idx="1"/>
          </p:nvPr>
        </p:nvSpPr>
        <p:spPr>
          <a:xfrm>
            <a:off x="4577108" y="7616911"/>
            <a:ext cx="15727325" cy="4572003"/>
          </a:xfrm>
          <a:prstGeom prst="rect">
            <a:avLst/>
          </a:prstGeom>
        </p:spPr>
        <p:txBody>
          <a:bodyPr lIns="0" tIns="0" rIns="0" bIns="0"/>
          <a:lstStyle>
            <a:lvl1pPr indent="0" defTabSz="821209">
              <a:defRPr sz="4000">
                <a:solidFill>
                  <a:srgbClr val="FFFFFF"/>
                </a:solidFill>
                <a:latin typeface="+mn-lt"/>
                <a:ea typeface="+mn-ea"/>
                <a:cs typeface="+mn-cs"/>
                <a:sym typeface="Helvetica Neue"/>
              </a:defRPr>
            </a:lvl1pPr>
            <a:lvl2pPr indent="0" defTabSz="821209">
              <a:defRPr sz="4000">
                <a:solidFill>
                  <a:srgbClr val="FFFFFF"/>
                </a:solidFill>
                <a:latin typeface="+mn-lt"/>
                <a:ea typeface="+mn-ea"/>
                <a:cs typeface="+mn-cs"/>
                <a:sym typeface="Helvetica Neue"/>
              </a:defRPr>
            </a:lvl2pPr>
            <a:lvl3pPr indent="0" defTabSz="821209">
              <a:defRPr sz="4000">
                <a:solidFill>
                  <a:srgbClr val="FFFFFF"/>
                </a:solidFill>
                <a:latin typeface="+mn-lt"/>
                <a:ea typeface="+mn-ea"/>
                <a:cs typeface="+mn-cs"/>
                <a:sym typeface="Helvetica Neue"/>
              </a:defRPr>
            </a:lvl3pPr>
            <a:lvl4pPr indent="0" defTabSz="821209">
              <a:defRPr sz="4000">
                <a:solidFill>
                  <a:srgbClr val="FFFFFF"/>
                </a:solidFill>
                <a:latin typeface="+mn-lt"/>
                <a:ea typeface="+mn-ea"/>
                <a:cs typeface="+mn-cs"/>
                <a:sym typeface="Helvetica Neue"/>
              </a:defRPr>
            </a:lvl4pPr>
            <a:lvl5pPr indent="0" defTabSz="821209">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22" name="AidData_Logo--white.png" descr="AidData_Logo--white.png"/>
          <p:cNvPicPr>
            <a:picLocks noChangeAspect="1"/>
          </p:cNvPicPr>
          <p:nvPr/>
        </p:nvPicPr>
        <p:blipFill>
          <a:blip r:embed="rId2">
            <a:extLst/>
          </a:blip>
          <a:stretch>
            <a:fillRect/>
          </a:stretch>
        </p:blipFill>
        <p:spPr>
          <a:xfrm>
            <a:off x="15747233" y="11174353"/>
            <a:ext cx="7112003" cy="1506552"/>
          </a:xfrm>
          <a:prstGeom prst="rect">
            <a:avLst/>
          </a:prstGeom>
          <a:ln w="12700">
            <a:miter lim="400000"/>
          </a:ln>
        </p:spPr>
      </p:pic>
      <p:sp>
        <p:nvSpPr>
          <p:cNvPr id="23"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1442418307"/>
      </p:ext>
    </p:extLst>
  </p:cSld>
  <p:clrMapOvr>
    <a:masterClrMapping/>
  </p:clrMapOvr>
  <p:transition xmlns:p14="http://schemas.microsoft.com/office/powerpoint/2010/main" spd="med"/>
</p:sldLayout>
</file>

<file path=ppt/slideLayouts/slideLayout151.xml><?xml version="1.0" encoding="utf-8"?>
<p:sldLayout xmlns:a="http://schemas.openxmlformats.org/drawingml/2006/main" xmlns:r="http://schemas.openxmlformats.org/officeDocument/2006/relationships" xmlns:p="http://schemas.openxmlformats.org/presentationml/2006/main" type="tx">
  <p:cSld name="5-8 Title &amp; Subtitle -- white">
    <p:bg>
      <p:bgPr>
        <a:solidFill>
          <a:srgbClr val="00313C"/>
        </a:solidFill>
        <a:effectLst/>
      </p:bgPr>
    </p:bg>
    <p:spTree>
      <p:nvGrpSpPr>
        <p:cNvPr id="1" name=""/>
        <p:cNvGrpSpPr/>
        <p:nvPr/>
      </p:nvGrpSpPr>
      <p:grpSpPr>
        <a:xfrm>
          <a:off x="0" y="0"/>
          <a:ext cx="0" cy="0"/>
          <a:chOff x="0" y="0"/>
          <a:chExt cx="0" cy="0"/>
        </a:xfrm>
      </p:grpSpPr>
      <p:sp>
        <p:nvSpPr>
          <p:cNvPr id="30" name="Title Text"/>
          <p:cNvSpPr txBox="1">
            <a:spLocks noGrp="1"/>
          </p:cNvSpPr>
          <p:nvPr>
            <p:ph type="title"/>
          </p:nvPr>
        </p:nvSpPr>
        <p:spPr>
          <a:xfrm>
            <a:off x="10163913" y="1551726"/>
            <a:ext cx="12697432" cy="5533237"/>
          </a:xfrm>
          <a:prstGeom prst="rect">
            <a:avLst/>
          </a:prstGeom>
        </p:spPr>
        <p:txBody>
          <a:bodyPr lIns="0" tIns="0" rIns="0" bIns="0" anchor="ctr"/>
          <a:lstStyle>
            <a:lvl1pPr defTabSz="821209">
              <a:defRPr sz="9600">
                <a:solidFill>
                  <a:srgbClr val="FFFFFF"/>
                </a:solidFill>
                <a:latin typeface="Helvetica Neue Medium"/>
                <a:ea typeface="Helvetica Neue Medium"/>
                <a:cs typeface="Helvetica Neue Medium"/>
                <a:sym typeface="Helvetica Neue Medium"/>
              </a:defRPr>
            </a:lvl1pPr>
          </a:lstStyle>
          <a:p>
            <a:r>
              <a:t>Title Text</a:t>
            </a:r>
          </a:p>
        </p:txBody>
      </p:sp>
      <p:sp>
        <p:nvSpPr>
          <p:cNvPr id="31" name="Body Level One…"/>
          <p:cNvSpPr txBox="1">
            <a:spLocks noGrp="1"/>
          </p:cNvSpPr>
          <p:nvPr>
            <p:ph type="body" sz="quarter" idx="1"/>
          </p:nvPr>
        </p:nvSpPr>
        <p:spPr>
          <a:xfrm>
            <a:off x="10164903" y="7616911"/>
            <a:ext cx="12695533" cy="4572003"/>
          </a:xfrm>
          <a:prstGeom prst="rect">
            <a:avLst/>
          </a:prstGeom>
        </p:spPr>
        <p:txBody>
          <a:bodyPr lIns="0" tIns="0" rIns="0" bIns="0"/>
          <a:lstStyle>
            <a:lvl1pPr indent="0" defTabSz="821209">
              <a:defRPr sz="4000">
                <a:solidFill>
                  <a:srgbClr val="FFFFFF"/>
                </a:solidFill>
                <a:latin typeface="+mn-lt"/>
                <a:ea typeface="+mn-ea"/>
                <a:cs typeface="+mn-cs"/>
                <a:sym typeface="Helvetica Neue"/>
              </a:defRPr>
            </a:lvl1pPr>
            <a:lvl2pPr indent="0" defTabSz="821209">
              <a:defRPr sz="4000">
                <a:solidFill>
                  <a:srgbClr val="FFFFFF"/>
                </a:solidFill>
                <a:latin typeface="+mn-lt"/>
                <a:ea typeface="+mn-ea"/>
                <a:cs typeface="+mn-cs"/>
                <a:sym typeface="Helvetica Neue"/>
              </a:defRPr>
            </a:lvl2pPr>
            <a:lvl3pPr indent="0" defTabSz="821209">
              <a:defRPr sz="4000">
                <a:solidFill>
                  <a:srgbClr val="FFFFFF"/>
                </a:solidFill>
                <a:latin typeface="+mn-lt"/>
                <a:ea typeface="+mn-ea"/>
                <a:cs typeface="+mn-cs"/>
                <a:sym typeface="Helvetica Neue"/>
              </a:defRPr>
            </a:lvl3pPr>
            <a:lvl4pPr indent="0" defTabSz="821209">
              <a:defRPr sz="4000">
                <a:solidFill>
                  <a:srgbClr val="FFFFFF"/>
                </a:solidFill>
                <a:latin typeface="+mn-lt"/>
                <a:ea typeface="+mn-ea"/>
                <a:cs typeface="+mn-cs"/>
                <a:sym typeface="Helvetica Neue"/>
              </a:defRPr>
            </a:lvl4pPr>
            <a:lvl5pPr indent="0" defTabSz="821209">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2" name="Rectangle"/>
          <p:cNvSpPr/>
          <p:nvPr/>
        </p:nvSpPr>
        <p:spPr>
          <a:xfrm>
            <a:off x="-2" y="-2"/>
            <a:ext cx="9140403" cy="13716003"/>
          </a:xfrm>
          <a:prstGeom prst="rect">
            <a:avLst/>
          </a:prstGeom>
          <a:solidFill>
            <a:srgbClr val="FFFFFF"/>
          </a:solidFill>
          <a:ln w="12700">
            <a:miter lim="400000"/>
          </a:ln>
        </p:spPr>
        <p:txBody>
          <a:bodyPr lIns="71428" tIns="71428" rIns="71428" bIns="71428" anchor="ctr"/>
          <a:lstStyle/>
          <a:p>
            <a:pPr algn="ctr" defTabSz="821209">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33" name="AidData_Logo--full_color--no_padding.png" descr="AidData_Logo--full_color--no_padding.png"/>
          <p:cNvPicPr>
            <a:picLocks noChangeAspect="1"/>
          </p:cNvPicPr>
          <p:nvPr/>
        </p:nvPicPr>
        <p:blipFill>
          <a:blip r:embed="rId2">
            <a:extLst/>
          </a:blip>
          <a:stretch>
            <a:fillRect/>
          </a:stretch>
        </p:blipFill>
        <p:spPr>
          <a:xfrm>
            <a:off x="1021445" y="11176039"/>
            <a:ext cx="7112000" cy="1501133"/>
          </a:xfrm>
          <a:prstGeom prst="rect">
            <a:avLst/>
          </a:prstGeom>
          <a:ln w="12700">
            <a:miter lim="400000"/>
          </a:ln>
        </p:spPr>
      </p:pic>
      <p:sp>
        <p:nvSpPr>
          <p:cNvPr id="34"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3553999327"/>
      </p:ext>
    </p:extLst>
  </p:cSld>
  <p:clrMapOvr>
    <a:masterClrMapping/>
  </p:clrMapOvr>
  <p:transition xmlns:p14="http://schemas.microsoft.com/office/powerpoint/2010/main" spd="med"/>
</p:sldLayout>
</file>

<file path=ppt/slideLayouts/slideLayout152.xml><?xml version="1.0" encoding="utf-8"?>
<p:sldLayout xmlns:a="http://schemas.openxmlformats.org/drawingml/2006/main" xmlns:r="http://schemas.openxmlformats.org/officeDocument/2006/relationships" xmlns:p="http://schemas.openxmlformats.org/presentationml/2006/main" type="tx">
  <p:cSld name="Title - Top">
    <p:spTree>
      <p:nvGrpSpPr>
        <p:cNvPr id="1" name=""/>
        <p:cNvGrpSpPr/>
        <p:nvPr/>
      </p:nvGrpSpPr>
      <p:grpSpPr>
        <a:xfrm>
          <a:off x="0" y="0"/>
          <a:ext cx="0" cy="0"/>
          <a:chOff x="0" y="0"/>
          <a:chExt cx="0" cy="0"/>
        </a:xfrm>
      </p:grpSpPr>
      <p:sp>
        <p:nvSpPr>
          <p:cNvPr id="41" name="Title Text"/>
          <p:cNvSpPr txBox="1">
            <a:spLocks noGrp="1"/>
          </p:cNvSpPr>
          <p:nvPr>
            <p:ph type="title"/>
          </p:nvPr>
        </p:nvSpPr>
        <p:spPr>
          <a:xfrm>
            <a:off x="4058322" y="509587"/>
            <a:ext cx="16254733" cy="3048795"/>
          </a:xfrm>
          <a:prstGeom prst="rect">
            <a:avLst/>
          </a:prstGeom>
        </p:spPr>
        <p:txBody>
          <a:bodyPr lIns="0" tIns="0" rIns="0" bIns="0" anchor="ctr"/>
          <a:lstStyle>
            <a:lvl1pPr defTabSz="821209">
              <a:defRPr sz="9600">
                <a:latin typeface="Helvetica Neue Medium"/>
                <a:ea typeface="Helvetica Neue Medium"/>
                <a:cs typeface="Helvetica Neue Medium"/>
                <a:sym typeface="Helvetica Neue Medium"/>
              </a:defRPr>
            </a:lvl1pPr>
          </a:lstStyle>
          <a:p>
            <a:r>
              <a:t>Title Text</a:t>
            </a:r>
          </a:p>
        </p:txBody>
      </p:sp>
      <p:pic>
        <p:nvPicPr>
          <p:cNvPr id="42" name="AidData_Logo--full_color--no_padding.png" descr="AidData_Logo--full_color--no_padding.png"/>
          <p:cNvPicPr>
            <a:picLocks noChangeAspect="1"/>
          </p:cNvPicPr>
          <p:nvPr/>
        </p:nvPicPr>
        <p:blipFill>
          <a:blip r:embed="rId2">
            <a:extLst/>
          </a:blip>
          <a:stretch>
            <a:fillRect/>
          </a:stretch>
        </p:blipFill>
        <p:spPr>
          <a:xfrm>
            <a:off x="512529" y="11662201"/>
            <a:ext cx="4572003" cy="965016"/>
          </a:xfrm>
          <a:prstGeom prst="rect">
            <a:avLst/>
          </a:prstGeom>
          <a:ln w="12700">
            <a:miter lim="400000"/>
          </a:ln>
        </p:spPr>
      </p:pic>
      <p:sp>
        <p:nvSpPr>
          <p:cNvPr id="43" name="Line"/>
          <p:cNvSpPr/>
          <p:nvPr/>
        </p:nvSpPr>
        <p:spPr>
          <a:xfrm>
            <a:off x="4062459" y="3059199"/>
            <a:ext cx="18286080" cy="3"/>
          </a:xfrm>
          <a:prstGeom prst="line">
            <a:avLst/>
          </a:prstGeom>
          <a:ln w="25400">
            <a:solidFill>
              <a:srgbClr val="00B388"/>
            </a:solidFill>
            <a:miter lim="400000"/>
          </a:ln>
        </p:spPr>
        <p:txBody>
          <a:bodyPr lIns="45716" tIns="45716" rIns="45716" bIns="45716"/>
          <a:lstStyle/>
          <a:p>
            <a:endParaRPr>
              <a:latin typeface="Helvetica"/>
              <a:ea typeface="Helvetica"/>
              <a:cs typeface="Helvetica"/>
              <a:sym typeface="Helvetica"/>
            </a:endParaRPr>
          </a:p>
        </p:txBody>
      </p:sp>
      <p:sp>
        <p:nvSpPr>
          <p:cNvPr id="44"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4219282366"/>
      </p:ext>
    </p:extLst>
  </p:cSld>
  <p:clrMapOvr>
    <a:masterClrMapping/>
  </p:clrMapOvr>
  <p:transition xmlns:p14="http://schemas.microsoft.com/office/powerpoint/2010/main" spd="med"/>
</p:sldLayout>
</file>

<file path=ppt/slideLayouts/slideLayout153.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51" name="Title Text"/>
          <p:cNvSpPr txBox="1">
            <a:spLocks noGrp="1"/>
          </p:cNvSpPr>
          <p:nvPr>
            <p:ph type="title"/>
          </p:nvPr>
        </p:nvSpPr>
        <p:spPr>
          <a:xfrm>
            <a:off x="4566942" y="537485"/>
            <a:ext cx="16764003" cy="3048795"/>
          </a:xfrm>
          <a:prstGeom prst="rect">
            <a:avLst/>
          </a:prstGeom>
        </p:spPr>
        <p:txBody>
          <a:bodyPr lIns="71428" tIns="71428" rIns="71428" bIns="71428" anchor="ctr"/>
          <a:lstStyle>
            <a:lvl1pPr defTabSz="821209">
              <a:defRPr sz="8000">
                <a:latin typeface="Helvetica Neue Medium"/>
                <a:ea typeface="Helvetica Neue Medium"/>
                <a:cs typeface="Helvetica Neue Medium"/>
                <a:sym typeface="Helvetica Neue Medium"/>
              </a:defRPr>
            </a:lvl1pPr>
          </a:lstStyle>
          <a:p>
            <a:r>
              <a:t>Title Text</a:t>
            </a:r>
          </a:p>
        </p:txBody>
      </p:sp>
      <p:sp>
        <p:nvSpPr>
          <p:cNvPr id="52" name="Body Level One…"/>
          <p:cNvSpPr txBox="1">
            <a:spLocks noGrp="1"/>
          </p:cNvSpPr>
          <p:nvPr>
            <p:ph type="body" idx="1"/>
          </p:nvPr>
        </p:nvSpPr>
        <p:spPr>
          <a:xfrm>
            <a:off x="4566929" y="3540880"/>
            <a:ext cx="16768760" cy="8633323"/>
          </a:xfrm>
          <a:prstGeom prst="rect">
            <a:avLst/>
          </a:prstGeom>
        </p:spPr>
        <p:txBody>
          <a:bodyPr lIns="71428" tIns="71428" rIns="71428" bIns="71428" anchor="ctr"/>
          <a:lstStyle>
            <a:lvl1pPr marL="507801" indent="-507801" defTabSz="821209">
              <a:spcBef>
                <a:spcPts val="4000"/>
              </a:spcBef>
              <a:buSzPct val="145000"/>
              <a:buChar char="•"/>
              <a:defRPr sz="4000">
                <a:latin typeface="+mn-lt"/>
                <a:ea typeface="+mn-ea"/>
                <a:cs typeface="+mn-cs"/>
                <a:sym typeface="Helvetica Neue"/>
              </a:defRPr>
            </a:lvl1pPr>
            <a:lvl2pPr marL="999764" indent="-555423" defTabSz="821209">
              <a:spcBef>
                <a:spcPts val="4000"/>
              </a:spcBef>
              <a:buSzPct val="145000"/>
              <a:buChar char="•"/>
              <a:defRPr sz="4000">
                <a:latin typeface="+mn-lt"/>
                <a:ea typeface="+mn-ea"/>
                <a:cs typeface="+mn-cs"/>
                <a:sym typeface="Helvetica Neue"/>
              </a:defRPr>
            </a:lvl2pPr>
            <a:lvl3pPr marL="1444084" indent="-555423" defTabSz="821209">
              <a:spcBef>
                <a:spcPts val="4000"/>
              </a:spcBef>
              <a:buSzPct val="145000"/>
              <a:buChar char="•"/>
              <a:defRPr sz="4000">
                <a:latin typeface="+mn-lt"/>
                <a:ea typeface="+mn-ea"/>
                <a:cs typeface="+mn-cs"/>
                <a:sym typeface="Helvetica Neue"/>
              </a:defRPr>
            </a:lvl3pPr>
            <a:lvl4pPr marL="1888406" indent="-555423" defTabSz="821209">
              <a:spcBef>
                <a:spcPts val="4000"/>
              </a:spcBef>
              <a:buSzPct val="145000"/>
              <a:buChar char="•"/>
              <a:defRPr sz="4000">
                <a:latin typeface="+mn-lt"/>
                <a:ea typeface="+mn-ea"/>
                <a:cs typeface="+mn-cs"/>
                <a:sym typeface="Helvetica Neue"/>
              </a:defRPr>
            </a:lvl4pPr>
            <a:lvl5pPr marL="2332744" indent="-555423" defTabSz="821209">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53" name="AidData_Logo--full_color--no_padding.png" descr="AidData_Logo--full_color--no_padding.png"/>
          <p:cNvPicPr>
            <a:picLocks noChangeAspect="1"/>
          </p:cNvPicPr>
          <p:nvPr/>
        </p:nvPicPr>
        <p:blipFill>
          <a:blip r:embed="rId2">
            <a:extLst/>
          </a:blip>
          <a:stretch>
            <a:fillRect/>
          </a:stretch>
        </p:blipFill>
        <p:spPr>
          <a:xfrm>
            <a:off x="512529" y="11662201"/>
            <a:ext cx="4572003" cy="965016"/>
          </a:xfrm>
          <a:prstGeom prst="rect">
            <a:avLst/>
          </a:prstGeom>
          <a:ln w="12700">
            <a:miter lim="400000"/>
          </a:ln>
        </p:spPr>
      </p:pic>
      <p:sp>
        <p:nvSpPr>
          <p:cNvPr id="54" name="Line"/>
          <p:cNvSpPr/>
          <p:nvPr/>
        </p:nvSpPr>
        <p:spPr>
          <a:xfrm>
            <a:off x="4575286" y="3059199"/>
            <a:ext cx="16764003" cy="3"/>
          </a:xfrm>
          <a:prstGeom prst="line">
            <a:avLst/>
          </a:prstGeom>
          <a:ln w="25400">
            <a:solidFill>
              <a:srgbClr val="00B388"/>
            </a:solidFill>
            <a:miter lim="400000"/>
          </a:ln>
        </p:spPr>
        <p:txBody>
          <a:bodyPr lIns="45716" tIns="45716" rIns="45716" bIns="45716"/>
          <a:lstStyle/>
          <a:p>
            <a:endParaRPr>
              <a:latin typeface="Helvetica"/>
              <a:ea typeface="Helvetica"/>
              <a:cs typeface="Helvetica"/>
              <a:sym typeface="Helvetica"/>
            </a:endParaRPr>
          </a:p>
        </p:txBody>
      </p:sp>
      <p:sp>
        <p:nvSpPr>
          <p:cNvPr id="55"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663321451"/>
      </p:ext>
    </p:extLst>
  </p:cSld>
  <p:clrMapOvr>
    <a:masterClrMapping/>
  </p:clrMapOvr>
  <p:transition xmlns:p14="http://schemas.microsoft.com/office/powerpoint/2010/main" spd="med"/>
</p:sldLayout>
</file>

<file path=ppt/slideLayouts/slideLayout154.xml><?xml version="1.0" encoding="utf-8"?>
<p:sldLayout xmlns:a="http://schemas.openxmlformats.org/drawingml/2006/main" xmlns:r="http://schemas.openxmlformats.org/officeDocument/2006/relationships" xmlns:p="http://schemas.openxmlformats.org/presentationml/2006/main" type="tx">
  <p:cSld name="5-8 Title &amp; Bullets ">
    <p:spTree>
      <p:nvGrpSpPr>
        <p:cNvPr id="1" name=""/>
        <p:cNvGrpSpPr/>
        <p:nvPr/>
      </p:nvGrpSpPr>
      <p:grpSpPr>
        <a:xfrm>
          <a:off x="0" y="0"/>
          <a:ext cx="0" cy="0"/>
          <a:chOff x="0" y="0"/>
          <a:chExt cx="0" cy="0"/>
        </a:xfrm>
      </p:grpSpPr>
      <p:sp>
        <p:nvSpPr>
          <p:cNvPr id="62" name="Title Text"/>
          <p:cNvSpPr txBox="1">
            <a:spLocks noGrp="1"/>
          </p:cNvSpPr>
          <p:nvPr>
            <p:ph type="title"/>
          </p:nvPr>
        </p:nvSpPr>
        <p:spPr>
          <a:xfrm>
            <a:off x="10168704" y="518054"/>
            <a:ext cx="12695227" cy="3036099"/>
          </a:xfrm>
          <a:prstGeom prst="rect">
            <a:avLst/>
          </a:prstGeom>
        </p:spPr>
        <p:txBody>
          <a:bodyPr lIns="0" tIns="0" rIns="0" bIns="0" anchor="ctr"/>
          <a:lstStyle>
            <a:lvl1pPr defTabSz="821209">
              <a:defRPr sz="9600">
                <a:latin typeface="Helvetica Neue Medium"/>
                <a:ea typeface="Helvetica Neue Medium"/>
                <a:cs typeface="Helvetica Neue Medium"/>
                <a:sym typeface="Helvetica Neue Medium"/>
              </a:defRPr>
            </a:lvl1pPr>
          </a:lstStyle>
          <a:p>
            <a:r>
              <a:t>Title Text</a:t>
            </a:r>
          </a:p>
        </p:txBody>
      </p:sp>
      <p:sp>
        <p:nvSpPr>
          <p:cNvPr id="63" name="Body Level One…"/>
          <p:cNvSpPr txBox="1">
            <a:spLocks noGrp="1"/>
          </p:cNvSpPr>
          <p:nvPr>
            <p:ph type="body" sz="half" idx="1"/>
          </p:nvPr>
        </p:nvSpPr>
        <p:spPr>
          <a:xfrm>
            <a:off x="10168944" y="3546814"/>
            <a:ext cx="12694747" cy="8640611"/>
          </a:xfrm>
          <a:prstGeom prst="rect">
            <a:avLst/>
          </a:prstGeom>
        </p:spPr>
        <p:txBody>
          <a:bodyPr lIns="0" tIns="0" rIns="0" bIns="0" anchor="ctr"/>
          <a:lstStyle>
            <a:lvl1pPr marL="555423" indent="-555423" defTabSz="821209">
              <a:spcBef>
                <a:spcPts val="4000"/>
              </a:spcBef>
              <a:buSzPct val="145000"/>
              <a:buChar char="•"/>
              <a:defRPr sz="4000">
                <a:latin typeface="+mn-lt"/>
                <a:ea typeface="+mn-ea"/>
                <a:cs typeface="+mn-cs"/>
                <a:sym typeface="Helvetica Neue"/>
              </a:defRPr>
            </a:lvl1pPr>
            <a:lvl2pPr marL="999764" indent="-555423" defTabSz="821209">
              <a:spcBef>
                <a:spcPts val="4000"/>
              </a:spcBef>
              <a:buSzPct val="145000"/>
              <a:buChar char="•"/>
              <a:defRPr sz="4000">
                <a:latin typeface="+mn-lt"/>
                <a:ea typeface="+mn-ea"/>
                <a:cs typeface="+mn-cs"/>
                <a:sym typeface="Helvetica Neue"/>
              </a:defRPr>
            </a:lvl2pPr>
            <a:lvl3pPr marL="1444084" indent="-555423" defTabSz="821209">
              <a:spcBef>
                <a:spcPts val="4000"/>
              </a:spcBef>
              <a:buSzPct val="145000"/>
              <a:buChar char="•"/>
              <a:defRPr sz="4000">
                <a:latin typeface="+mn-lt"/>
                <a:ea typeface="+mn-ea"/>
                <a:cs typeface="+mn-cs"/>
                <a:sym typeface="Helvetica Neue"/>
              </a:defRPr>
            </a:lvl3pPr>
            <a:lvl4pPr marL="1888406" indent="-555423" defTabSz="821209">
              <a:spcBef>
                <a:spcPts val="4000"/>
              </a:spcBef>
              <a:buSzPct val="145000"/>
              <a:buChar char="•"/>
              <a:defRPr sz="4000">
                <a:latin typeface="+mn-lt"/>
                <a:ea typeface="+mn-ea"/>
                <a:cs typeface="+mn-cs"/>
                <a:sym typeface="Helvetica Neue"/>
              </a:defRPr>
            </a:lvl4pPr>
            <a:lvl5pPr marL="2332744" indent="-555423" defTabSz="821209">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4" name="Rectangle"/>
          <p:cNvSpPr/>
          <p:nvPr/>
        </p:nvSpPr>
        <p:spPr>
          <a:xfrm>
            <a:off x="-2" y="-2"/>
            <a:ext cx="9140403" cy="13716003"/>
          </a:xfrm>
          <a:prstGeom prst="rect">
            <a:avLst/>
          </a:prstGeom>
          <a:solidFill>
            <a:srgbClr val="00313C"/>
          </a:solidFill>
          <a:ln w="12700">
            <a:miter lim="400000"/>
          </a:ln>
        </p:spPr>
        <p:txBody>
          <a:bodyPr lIns="71428" tIns="71428" rIns="71428" bIns="71428" anchor="ctr"/>
          <a:lstStyle/>
          <a:p>
            <a:pPr algn="ctr" defTabSz="821209">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65" name="AidData_Logo--white.png" descr="AidData_Logo--white.png">
            <a:hlinkClick r:id="rId2"/>
          </p:cNvPr>
          <p:cNvPicPr>
            <a:picLocks noChangeAspect="1"/>
          </p:cNvPicPr>
          <p:nvPr/>
        </p:nvPicPr>
        <p:blipFill>
          <a:blip r:embed="rId3">
            <a:extLst/>
          </a:blip>
          <a:stretch>
            <a:fillRect/>
          </a:stretch>
        </p:blipFill>
        <p:spPr>
          <a:xfrm>
            <a:off x="1014200" y="11174353"/>
            <a:ext cx="7112000" cy="1506552"/>
          </a:xfrm>
          <a:prstGeom prst="rect">
            <a:avLst/>
          </a:prstGeom>
          <a:ln w="12700">
            <a:miter lim="400000"/>
          </a:ln>
        </p:spPr>
      </p:pic>
      <p:sp>
        <p:nvSpPr>
          <p:cNvPr id="66" name="Line"/>
          <p:cNvSpPr/>
          <p:nvPr/>
        </p:nvSpPr>
        <p:spPr>
          <a:xfrm>
            <a:off x="10168704" y="3059199"/>
            <a:ext cx="12695227" cy="3"/>
          </a:xfrm>
          <a:prstGeom prst="line">
            <a:avLst/>
          </a:prstGeom>
          <a:ln w="25400">
            <a:solidFill>
              <a:srgbClr val="00B388"/>
            </a:solidFill>
            <a:miter lim="400000"/>
          </a:ln>
        </p:spPr>
        <p:txBody>
          <a:bodyPr lIns="45716" tIns="45716" rIns="45716" bIns="45716"/>
          <a:lstStyle/>
          <a:p>
            <a:endParaRPr>
              <a:latin typeface="Helvetica"/>
              <a:ea typeface="Helvetica"/>
              <a:cs typeface="Helvetica"/>
              <a:sym typeface="Helvetica"/>
            </a:endParaRPr>
          </a:p>
        </p:txBody>
      </p:sp>
      <p:sp>
        <p:nvSpPr>
          <p:cNvPr id="67"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026982868"/>
      </p:ext>
    </p:extLst>
  </p:cSld>
  <p:clrMapOvr>
    <a:masterClrMapping/>
  </p:clrMapOvr>
  <p:transition xmlns:p14="http://schemas.microsoft.com/office/powerpoint/2010/main" spd="med"/>
</p:sldLayout>
</file>

<file path=ppt/slideLayouts/slideLayout155.xml><?xml version="1.0" encoding="utf-8"?>
<p:sldLayout xmlns:a="http://schemas.openxmlformats.org/drawingml/2006/main" xmlns:r="http://schemas.openxmlformats.org/officeDocument/2006/relationships" xmlns:p="http://schemas.openxmlformats.org/presentationml/2006/main" type="tx">
  <p:cSld name="5-8 Title &amp; Bullets  -- Inverse">
    <p:bg>
      <p:bgPr>
        <a:solidFill>
          <a:srgbClr val="00313C"/>
        </a:solidFill>
        <a:effectLst/>
      </p:bgPr>
    </p:bg>
    <p:spTree>
      <p:nvGrpSpPr>
        <p:cNvPr id="1" name=""/>
        <p:cNvGrpSpPr/>
        <p:nvPr/>
      </p:nvGrpSpPr>
      <p:grpSpPr>
        <a:xfrm>
          <a:off x="0" y="0"/>
          <a:ext cx="0" cy="0"/>
          <a:chOff x="0" y="0"/>
          <a:chExt cx="0" cy="0"/>
        </a:xfrm>
      </p:grpSpPr>
      <p:sp>
        <p:nvSpPr>
          <p:cNvPr id="74" name="Title Text"/>
          <p:cNvSpPr txBox="1">
            <a:spLocks noGrp="1"/>
          </p:cNvSpPr>
          <p:nvPr>
            <p:ph type="title"/>
          </p:nvPr>
        </p:nvSpPr>
        <p:spPr>
          <a:xfrm>
            <a:off x="10168704" y="518054"/>
            <a:ext cx="12695227" cy="3036099"/>
          </a:xfrm>
          <a:prstGeom prst="rect">
            <a:avLst/>
          </a:prstGeom>
        </p:spPr>
        <p:txBody>
          <a:bodyPr lIns="0" tIns="0" rIns="0" bIns="0" anchor="ctr"/>
          <a:lstStyle>
            <a:lvl1pPr defTabSz="821209">
              <a:defRPr sz="8000">
                <a:solidFill>
                  <a:srgbClr val="FFFFFF"/>
                </a:solidFill>
                <a:latin typeface="Helvetica Neue Medium"/>
                <a:ea typeface="Helvetica Neue Medium"/>
                <a:cs typeface="Helvetica Neue Medium"/>
                <a:sym typeface="Helvetica Neue Medium"/>
              </a:defRPr>
            </a:lvl1pPr>
          </a:lstStyle>
          <a:p>
            <a:r>
              <a:t>Title Text</a:t>
            </a:r>
          </a:p>
        </p:txBody>
      </p:sp>
      <p:sp>
        <p:nvSpPr>
          <p:cNvPr id="75" name="Body Level One…"/>
          <p:cNvSpPr txBox="1">
            <a:spLocks noGrp="1"/>
          </p:cNvSpPr>
          <p:nvPr>
            <p:ph type="body" sz="half" idx="1"/>
          </p:nvPr>
        </p:nvSpPr>
        <p:spPr>
          <a:xfrm>
            <a:off x="10168944" y="3546814"/>
            <a:ext cx="12694747" cy="8640611"/>
          </a:xfrm>
          <a:prstGeom prst="rect">
            <a:avLst/>
          </a:prstGeom>
        </p:spPr>
        <p:txBody>
          <a:bodyPr lIns="0" tIns="0" rIns="0" bIns="0" anchor="ctr"/>
          <a:lstStyle>
            <a:lvl1pPr marL="555423" indent="-555423" defTabSz="821209">
              <a:spcBef>
                <a:spcPts val="4000"/>
              </a:spcBef>
              <a:buSzPct val="145000"/>
              <a:buChar char="•"/>
              <a:defRPr sz="4000">
                <a:solidFill>
                  <a:srgbClr val="FFFFFF"/>
                </a:solidFill>
                <a:latin typeface="+mn-lt"/>
                <a:ea typeface="+mn-ea"/>
                <a:cs typeface="+mn-cs"/>
                <a:sym typeface="Helvetica Neue"/>
              </a:defRPr>
            </a:lvl1pPr>
            <a:lvl2pPr marL="999764" indent="-555423" defTabSz="821209">
              <a:spcBef>
                <a:spcPts val="4000"/>
              </a:spcBef>
              <a:buSzPct val="145000"/>
              <a:buChar char="•"/>
              <a:defRPr sz="4000">
                <a:solidFill>
                  <a:srgbClr val="FFFFFF"/>
                </a:solidFill>
                <a:latin typeface="+mn-lt"/>
                <a:ea typeface="+mn-ea"/>
                <a:cs typeface="+mn-cs"/>
                <a:sym typeface="Helvetica Neue"/>
              </a:defRPr>
            </a:lvl2pPr>
            <a:lvl3pPr marL="1444084" indent="-555423" defTabSz="821209">
              <a:spcBef>
                <a:spcPts val="4000"/>
              </a:spcBef>
              <a:buSzPct val="145000"/>
              <a:buChar char="•"/>
              <a:defRPr sz="4000">
                <a:solidFill>
                  <a:srgbClr val="FFFFFF"/>
                </a:solidFill>
                <a:latin typeface="+mn-lt"/>
                <a:ea typeface="+mn-ea"/>
                <a:cs typeface="+mn-cs"/>
                <a:sym typeface="Helvetica Neue"/>
              </a:defRPr>
            </a:lvl3pPr>
            <a:lvl4pPr marL="1888406" indent="-555423" defTabSz="821209">
              <a:spcBef>
                <a:spcPts val="4000"/>
              </a:spcBef>
              <a:buSzPct val="145000"/>
              <a:buChar char="•"/>
              <a:defRPr sz="4000">
                <a:solidFill>
                  <a:srgbClr val="FFFFFF"/>
                </a:solidFill>
                <a:latin typeface="+mn-lt"/>
                <a:ea typeface="+mn-ea"/>
                <a:cs typeface="+mn-cs"/>
                <a:sym typeface="Helvetica Neue"/>
              </a:defRPr>
            </a:lvl4pPr>
            <a:lvl5pPr marL="2332744" indent="-555423" defTabSz="821209">
              <a:spcBef>
                <a:spcPts val="4000"/>
              </a:spcBef>
              <a:buSzPct val="145000"/>
              <a:buChar char="•"/>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76" name="Rectangle"/>
          <p:cNvSpPr/>
          <p:nvPr/>
        </p:nvSpPr>
        <p:spPr>
          <a:xfrm>
            <a:off x="-2" y="-2"/>
            <a:ext cx="9140403" cy="13716003"/>
          </a:xfrm>
          <a:prstGeom prst="rect">
            <a:avLst/>
          </a:prstGeom>
          <a:solidFill>
            <a:srgbClr val="FFFFFF"/>
          </a:solidFill>
          <a:ln w="12700">
            <a:miter lim="400000"/>
          </a:ln>
        </p:spPr>
        <p:txBody>
          <a:bodyPr lIns="71428" tIns="71428" rIns="71428" bIns="71428" anchor="ctr"/>
          <a:lstStyle/>
          <a:p>
            <a:pPr algn="ctr" defTabSz="821209">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77" name="Line"/>
          <p:cNvSpPr/>
          <p:nvPr/>
        </p:nvSpPr>
        <p:spPr>
          <a:xfrm>
            <a:off x="10168704" y="3059199"/>
            <a:ext cx="12695227" cy="3"/>
          </a:xfrm>
          <a:prstGeom prst="line">
            <a:avLst/>
          </a:prstGeom>
          <a:ln w="25400">
            <a:solidFill>
              <a:srgbClr val="00B388"/>
            </a:solidFill>
            <a:miter lim="400000"/>
          </a:ln>
        </p:spPr>
        <p:txBody>
          <a:bodyPr lIns="45716" tIns="45716" rIns="45716" bIns="45716"/>
          <a:lstStyle/>
          <a:p>
            <a:endParaRPr>
              <a:latin typeface="Helvetica"/>
              <a:ea typeface="Helvetica"/>
              <a:cs typeface="Helvetica"/>
              <a:sym typeface="Helvetica"/>
            </a:endParaRPr>
          </a:p>
        </p:txBody>
      </p:sp>
      <p:pic>
        <p:nvPicPr>
          <p:cNvPr id="78" name="AidData_Logo--full_color--no_padding.png" descr="AidData_Logo--full_color--no_padding.png">
            <a:hlinkClick r:id="rId2"/>
          </p:cNvPr>
          <p:cNvPicPr>
            <a:picLocks noChangeAspect="1"/>
          </p:cNvPicPr>
          <p:nvPr/>
        </p:nvPicPr>
        <p:blipFill>
          <a:blip r:embed="rId3">
            <a:extLst/>
          </a:blip>
          <a:stretch>
            <a:fillRect/>
          </a:stretch>
        </p:blipFill>
        <p:spPr>
          <a:xfrm>
            <a:off x="1021445" y="11176039"/>
            <a:ext cx="7112000" cy="1501133"/>
          </a:xfrm>
          <a:prstGeom prst="rect">
            <a:avLst/>
          </a:prstGeom>
          <a:ln w="12700">
            <a:miter lim="400000"/>
          </a:ln>
        </p:spPr>
      </p:pic>
      <p:sp>
        <p:nvSpPr>
          <p:cNvPr id="79"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951109408"/>
      </p:ext>
    </p:extLst>
  </p:cSld>
  <p:clrMapOvr>
    <a:masterClrMapping/>
  </p:clrMapOvr>
  <p:transition xmlns:p14="http://schemas.microsoft.com/office/powerpoint/2010/main" spd="med"/>
</p:sldLayout>
</file>

<file path=ppt/slideLayouts/slideLayout156.xml><?xml version="1.0" encoding="utf-8"?>
<p:sldLayout xmlns:a="http://schemas.openxmlformats.org/drawingml/2006/main" xmlns:r="http://schemas.openxmlformats.org/officeDocument/2006/relationships" xmlns:p="http://schemas.openxmlformats.org/presentationml/2006/main" type="tx">
  <p:cSld name="Bullets">
    <p:spTree>
      <p:nvGrpSpPr>
        <p:cNvPr id="1" name=""/>
        <p:cNvGrpSpPr/>
        <p:nvPr/>
      </p:nvGrpSpPr>
      <p:grpSpPr>
        <a:xfrm>
          <a:off x="0" y="0"/>
          <a:ext cx="0" cy="0"/>
          <a:chOff x="0" y="0"/>
          <a:chExt cx="0" cy="0"/>
        </a:xfrm>
      </p:grpSpPr>
      <p:sp>
        <p:nvSpPr>
          <p:cNvPr id="86" name="Body Level One…"/>
          <p:cNvSpPr txBox="1">
            <a:spLocks noGrp="1"/>
          </p:cNvSpPr>
          <p:nvPr>
            <p:ph type="body" idx="1"/>
          </p:nvPr>
        </p:nvSpPr>
        <p:spPr>
          <a:xfrm>
            <a:off x="4387454" y="1785936"/>
            <a:ext cx="15609093" cy="10144128"/>
          </a:xfrm>
          <a:prstGeom prst="rect">
            <a:avLst/>
          </a:prstGeom>
        </p:spPr>
        <p:txBody>
          <a:bodyPr lIns="71428" tIns="71428" rIns="71428" bIns="71428" anchor="ctr"/>
          <a:lstStyle>
            <a:lvl1pPr marL="555423" indent="-555423" defTabSz="821209">
              <a:spcBef>
                <a:spcPts val="4000"/>
              </a:spcBef>
              <a:buSzPct val="145000"/>
              <a:buChar char="•"/>
              <a:defRPr sz="4000">
                <a:latin typeface="+mn-lt"/>
                <a:ea typeface="+mn-ea"/>
                <a:cs typeface="+mn-cs"/>
                <a:sym typeface="Helvetica Neue"/>
              </a:defRPr>
            </a:lvl1pPr>
            <a:lvl2pPr marL="999764" indent="-555423" defTabSz="821209">
              <a:spcBef>
                <a:spcPts val="4000"/>
              </a:spcBef>
              <a:buSzPct val="145000"/>
              <a:buChar char="•"/>
              <a:defRPr sz="4000">
                <a:latin typeface="+mn-lt"/>
                <a:ea typeface="+mn-ea"/>
                <a:cs typeface="+mn-cs"/>
                <a:sym typeface="Helvetica Neue"/>
              </a:defRPr>
            </a:lvl2pPr>
            <a:lvl3pPr marL="1444084" indent="-555423" defTabSz="821209">
              <a:spcBef>
                <a:spcPts val="4000"/>
              </a:spcBef>
              <a:buSzPct val="145000"/>
              <a:buChar char="•"/>
              <a:defRPr sz="4000">
                <a:latin typeface="+mn-lt"/>
                <a:ea typeface="+mn-ea"/>
                <a:cs typeface="+mn-cs"/>
                <a:sym typeface="Helvetica Neue"/>
              </a:defRPr>
            </a:lvl3pPr>
            <a:lvl4pPr marL="1888406" indent="-555423" defTabSz="821209">
              <a:spcBef>
                <a:spcPts val="4000"/>
              </a:spcBef>
              <a:buSzPct val="145000"/>
              <a:buChar char="•"/>
              <a:defRPr sz="4000">
                <a:latin typeface="+mn-lt"/>
                <a:ea typeface="+mn-ea"/>
                <a:cs typeface="+mn-cs"/>
                <a:sym typeface="Helvetica Neue"/>
              </a:defRPr>
            </a:lvl4pPr>
            <a:lvl5pPr marL="2332744" indent="-555423" defTabSz="821209">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87" name="AidData_Logo--full_color--no_padding.png" descr="AidData_Logo--full_color--no_padding.png">
            <a:hlinkClick r:id="rId2"/>
          </p:cNvPr>
          <p:cNvPicPr>
            <a:picLocks noChangeAspect="1"/>
          </p:cNvPicPr>
          <p:nvPr/>
        </p:nvPicPr>
        <p:blipFill>
          <a:blip r:embed="rId3">
            <a:extLst/>
          </a:blip>
          <a:stretch>
            <a:fillRect/>
          </a:stretch>
        </p:blipFill>
        <p:spPr>
          <a:xfrm>
            <a:off x="512529" y="11662201"/>
            <a:ext cx="4572003" cy="965016"/>
          </a:xfrm>
          <a:prstGeom prst="rect">
            <a:avLst/>
          </a:prstGeom>
          <a:ln w="12700">
            <a:miter lim="400000"/>
          </a:ln>
        </p:spPr>
      </p:pic>
      <p:sp>
        <p:nvSpPr>
          <p:cNvPr id="88"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070022630"/>
      </p:ext>
    </p:extLst>
  </p:cSld>
  <p:clrMapOvr>
    <a:masterClrMapping/>
  </p:clrMapOvr>
  <p:transition xmlns:p14="http://schemas.microsoft.com/office/powerpoint/2010/main" spd="med"/>
</p:sldLayout>
</file>

<file path=ppt/slideLayouts/slideLayout157.xml><?xml version="1.0" encoding="utf-8"?>
<p:sldLayout xmlns:a="http://schemas.openxmlformats.org/drawingml/2006/main" xmlns:r="http://schemas.openxmlformats.org/officeDocument/2006/relationships" xmlns:p="http://schemas.openxmlformats.org/presentationml/2006/main" type="tx">
  <p:cSld name="Quote">
    <p:spTree>
      <p:nvGrpSpPr>
        <p:cNvPr id="1" name=""/>
        <p:cNvGrpSpPr/>
        <p:nvPr/>
      </p:nvGrpSpPr>
      <p:grpSpPr>
        <a:xfrm>
          <a:off x="0" y="0"/>
          <a:ext cx="0" cy="0"/>
          <a:chOff x="0" y="0"/>
          <a:chExt cx="0" cy="0"/>
        </a:xfrm>
      </p:grpSpPr>
      <p:sp>
        <p:nvSpPr>
          <p:cNvPr id="95" name="Body Level One…"/>
          <p:cNvSpPr txBox="1">
            <a:spLocks noGrp="1"/>
          </p:cNvSpPr>
          <p:nvPr>
            <p:ph type="body" sz="quarter" idx="1"/>
          </p:nvPr>
        </p:nvSpPr>
        <p:spPr>
          <a:xfrm>
            <a:off x="4833936" y="8947553"/>
            <a:ext cx="14716128" cy="647704"/>
          </a:xfrm>
          <a:prstGeom prst="rect">
            <a:avLst/>
          </a:prstGeom>
        </p:spPr>
        <p:txBody>
          <a:bodyPr lIns="71428" tIns="71428" rIns="71428" bIns="71428"/>
          <a:lstStyle>
            <a:lvl1pPr indent="0" algn="ctr" defTabSz="821209">
              <a:defRPr sz="3200" i="1">
                <a:latin typeface="+mn-lt"/>
                <a:ea typeface="+mn-ea"/>
                <a:cs typeface="+mn-cs"/>
                <a:sym typeface="Helvetica Neue"/>
              </a:defRPr>
            </a:lvl1pPr>
            <a:lvl2pPr indent="0" algn="ctr" defTabSz="821209">
              <a:defRPr sz="3200" i="1">
                <a:latin typeface="+mn-lt"/>
                <a:ea typeface="+mn-ea"/>
                <a:cs typeface="+mn-cs"/>
                <a:sym typeface="Helvetica Neue"/>
              </a:defRPr>
            </a:lvl2pPr>
            <a:lvl3pPr indent="0" algn="ctr" defTabSz="821209">
              <a:defRPr sz="3200" i="1">
                <a:latin typeface="+mn-lt"/>
                <a:ea typeface="+mn-ea"/>
                <a:cs typeface="+mn-cs"/>
                <a:sym typeface="Helvetica Neue"/>
              </a:defRPr>
            </a:lvl3pPr>
            <a:lvl4pPr indent="0" algn="ctr" defTabSz="821209">
              <a:defRPr sz="3200" i="1">
                <a:latin typeface="+mn-lt"/>
                <a:ea typeface="+mn-ea"/>
                <a:cs typeface="+mn-cs"/>
                <a:sym typeface="Helvetica Neue"/>
              </a:defRPr>
            </a:lvl4pPr>
            <a:lvl5pPr indent="0" algn="ctr" defTabSz="821209">
              <a:defRPr sz="3200" i="1">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96" name="“Type a quote here.”"/>
          <p:cNvSpPr txBox="1">
            <a:spLocks noGrp="1"/>
          </p:cNvSpPr>
          <p:nvPr>
            <p:ph type="body" sz="quarter" idx="13"/>
          </p:nvPr>
        </p:nvSpPr>
        <p:spPr>
          <a:xfrm>
            <a:off x="4833939" y="5997576"/>
            <a:ext cx="14716128" cy="863600"/>
          </a:xfrm>
          <a:prstGeom prst="rect">
            <a:avLst/>
          </a:prstGeom>
        </p:spPr>
        <p:txBody>
          <a:bodyPr lIns="71428" tIns="71428" rIns="71428" bIns="71428" anchor="ctr"/>
          <a:lstStyle/>
          <a:p>
            <a:endParaRPr/>
          </a:p>
        </p:txBody>
      </p:sp>
      <p:pic>
        <p:nvPicPr>
          <p:cNvPr id="97" name="AidData_Logo--full_color--no_padding.png" descr="AidData_Logo--full_color--no_padding.png">
            <a:hlinkClick r:id="rId2"/>
          </p:cNvPr>
          <p:cNvPicPr>
            <a:picLocks noChangeAspect="1"/>
          </p:cNvPicPr>
          <p:nvPr/>
        </p:nvPicPr>
        <p:blipFill>
          <a:blip r:embed="rId3">
            <a:extLst/>
          </a:blip>
          <a:stretch>
            <a:fillRect/>
          </a:stretch>
        </p:blipFill>
        <p:spPr>
          <a:xfrm>
            <a:off x="512529" y="11662201"/>
            <a:ext cx="4572003" cy="965016"/>
          </a:xfrm>
          <a:prstGeom prst="rect">
            <a:avLst/>
          </a:prstGeom>
          <a:ln w="12700">
            <a:miter lim="400000"/>
          </a:ln>
        </p:spPr>
      </p:pic>
      <p:sp>
        <p:nvSpPr>
          <p:cNvPr id="98"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925761631"/>
      </p:ext>
    </p:extLst>
  </p:cSld>
  <p:clrMapOvr>
    <a:masterClrMapping/>
  </p:clrMapOvr>
  <p:transition xmlns:p14="http://schemas.microsoft.com/office/powerpoint/2010/main" spd="med"/>
</p:sldLayout>
</file>

<file path=ppt/slideLayouts/slideLayout158.xml><?xml version="1.0" encoding="utf-8"?>
<p:sldLayout xmlns:a="http://schemas.openxmlformats.org/drawingml/2006/main" xmlns:r="http://schemas.openxmlformats.org/officeDocument/2006/relationships" xmlns:p="http://schemas.openxmlformats.org/presentationml/2006/main" type="tx">
  <p:cSld name="Grid">
    <p:spTree>
      <p:nvGrpSpPr>
        <p:cNvPr id="1" name=""/>
        <p:cNvGrpSpPr/>
        <p:nvPr/>
      </p:nvGrpSpPr>
      <p:grpSpPr>
        <a:xfrm>
          <a:off x="0" y="0"/>
          <a:ext cx="0" cy="0"/>
          <a:chOff x="0" y="0"/>
          <a:chExt cx="0" cy="0"/>
        </a:xfrm>
      </p:grpSpPr>
      <p:graphicFrame>
        <p:nvGraphicFramePr>
          <p:cNvPr id="105" name="Table"/>
          <p:cNvGraphicFramePr/>
          <p:nvPr/>
        </p:nvGraphicFramePr>
        <p:xfrm>
          <a:off x="0" y="0"/>
          <a:ext cx="24384000" cy="13716000"/>
        </p:xfrm>
        <a:graphic>
          <a:graphicData uri="http://schemas.openxmlformats.org/drawingml/2006/table">
            <a:tbl>
              <a:tblPr>
                <a:tableStyleId>{4C3C2611-4C71-4FC5-86AE-919BDF0F9419}</a:tableStyleId>
              </a:tblPr>
              <a:tblGrid>
                <a:gridCol w="508000">
                  <a:extLst>
                    <a:ext uri="{9D8B030D-6E8A-4147-A177-3AD203B41FA5}">
                      <a16:colId xmlns="" xmlns:a16="http://schemas.microsoft.com/office/drawing/2014/main" val="20000"/>
                    </a:ext>
                  </a:extLst>
                </a:gridCol>
                <a:gridCol w="508000">
                  <a:extLst>
                    <a:ext uri="{9D8B030D-6E8A-4147-A177-3AD203B41FA5}">
                      <a16:colId xmlns="" xmlns:a16="http://schemas.microsoft.com/office/drawing/2014/main" val="20001"/>
                    </a:ext>
                  </a:extLst>
                </a:gridCol>
                <a:gridCol w="508000">
                  <a:extLst>
                    <a:ext uri="{9D8B030D-6E8A-4147-A177-3AD203B41FA5}">
                      <a16:colId xmlns="" xmlns:a16="http://schemas.microsoft.com/office/drawing/2014/main" val="20002"/>
                    </a:ext>
                  </a:extLst>
                </a:gridCol>
                <a:gridCol w="508000">
                  <a:extLst>
                    <a:ext uri="{9D8B030D-6E8A-4147-A177-3AD203B41FA5}">
                      <a16:colId xmlns="" xmlns:a16="http://schemas.microsoft.com/office/drawing/2014/main" val="20003"/>
                    </a:ext>
                  </a:extLst>
                </a:gridCol>
                <a:gridCol w="508000">
                  <a:extLst>
                    <a:ext uri="{9D8B030D-6E8A-4147-A177-3AD203B41FA5}">
                      <a16:colId xmlns="" xmlns:a16="http://schemas.microsoft.com/office/drawing/2014/main" val="20004"/>
                    </a:ext>
                  </a:extLst>
                </a:gridCol>
                <a:gridCol w="508000">
                  <a:extLst>
                    <a:ext uri="{9D8B030D-6E8A-4147-A177-3AD203B41FA5}">
                      <a16:colId xmlns="" xmlns:a16="http://schemas.microsoft.com/office/drawing/2014/main" val="20005"/>
                    </a:ext>
                  </a:extLst>
                </a:gridCol>
                <a:gridCol w="508000">
                  <a:extLst>
                    <a:ext uri="{9D8B030D-6E8A-4147-A177-3AD203B41FA5}">
                      <a16:colId xmlns="" xmlns:a16="http://schemas.microsoft.com/office/drawing/2014/main" val="20006"/>
                    </a:ext>
                  </a:extLst>
                </a:gridCol>
                <a:gridCol w="508000">
                  <a:extLst>
                    <a:ext uri="{9D8B030D-6E8A-4147-A177-3AD203B41FA5}">
                      <a16:colId xmlns="" xmlns:a16="http://schemas.microsoft.com/office/drawing/2014/main" val="20007"/>
                    </a:ext>
                  </a:extLst>
                </a:gridCol>
                <a:gridCol w="508000">
                  <a:extLst>
                    <a:ext uri="{9D8B030D-6E8A-4147-A177-3AD203B41FA5}">
                      <a16:colId xmlns="" xmlns:a16="http://schemas.microsoft.com/office/drawing/2014/main" val="20008"/>
                    </a:ext>
                  </a:extLst>
                </a:gridCol>
                <a:gridCol w="508000">
                  <a:extLst>
                    <a:ext uri="{9D8B030D-6E8A-4147-A177-3AD203B41FA5}">
                      <a16:colId xmlns="" xmlns:a16="http://schemas.microsoft.com/office/drawing/2014/main" val="20009"/>
                    </a:ext>
                  </a:extLst>
                </a:gridCol>
                <a:gridCol w="508000">
                  <a:extLst>
                    <a:ext uri="{9D8B030D-6E8A-4147-A177-3AD203B41FA5}">
                      <a16:colId xmlns="" xmlns:a16="http://schemas.microsoft.com/office/drawing/2014/main" val="20010"/>
                    </a:ext>
                  </a:extLst>
                </a:gridCol>
                <a:gridCol w="508000">
                  <a:extLst>
                    <a:ext uri="{9D8B030D-6E8A-4147-A177-3AD203B41FA5}">
                      <a16:colId xmlns="" xmlns:a16="http://schemas.microsoft.com/office/drawing/2014/main" val="20011"/>
                    </a:ext>
                  </a:extLst>
                </a:gridCol>
                <a:gridCol w="508000">
                  <a:extLst>
                    <a:ext uri="{9D8B030D-6E8A-4147-A177-3AD203B41FA5}">
                      <a16:colId xmlns="" xmlns:a16="http://schemas.microsoft.com/office/drawing/2014/main" val="20012"/>
                    </a:ext>
                  </a:extLst>
                </a:gridCol>
                <a:gridCol w="508000">
                  <a:extLst>
                    <a:ext uri="{9D8B030D-6E8A-4147-A177-3AD203B41FA5}">
                      <a16:colId xmlns="" xmlns:a16="http://schemas.microsoft.com/office/drawing/2014/main" val="20013"/>
                    </a:ext>
                  </a:extLst>
                </a:gridCol>
                <a:gridCol w="508000">
                  <a:extLst>
                    <a:ext uri="{9D8B030D-6E8A-4147-A177-3AD203B41FA5}">
                      <a16:colId xmlns="" xmlns:a16="http://schemas.microsoft.com/office/drawing/2014/main" val="20014"/>
                    </a:ext>
                  </a:extLst>
                </a:gridCol>
                <a:gridCol w="508000">
                  <a:extLst>
                    <a:ext uri="{9D8B030D-6E8A-4147-A177-3AD203B41FA5}">
                      <a16:colId xmlns="" xmlns:a16="http://schemas.microsoft.com/office/drawing/2014/main" val="20015"/>
                    </a:ext>
                  </a:extLst>
                </a:gridCol>
                <a:gridCol w="508000">
                  <a:extLst>
                    <a:ext uri="{9D8B030D-6E8A-4147-A177-3AD203B41FA5}">
                      <a16:colId xmlns="" xmlns:a16="http://schemas.microsoft.com/office/drawing/2014/main" val="20016"/>
                    </a:ext>
                  </a:extLst>
                </a:gridCol>
                <a:gridCol w="508000">
                  <a:extLst>
                    <a:ext uri="{9D8B030D-6E8A-4147-A177-3AD203B41FA5}">
                      <a16:colId xmlns="" xmlns:a16="http://schemas.microsoft.com/office/drawing/2014/main" val="20017"/>
                    </a:ext>
                  </a:extLst>
                </a:gridCol>
                <a:gridCol w="508000">
                  <a:extLst>
                    <a:ext uri="{9D8B030D-6E8A-4147-A177-3AD203B41FA5}">
                      <a16:colId xmlns="" xmlns:a16="http://schemas.microsoft.com/office/drawing/2014/main" val="20018"/>
                    </a:ext>
                  </a:extLst>
                </a:gridCol>
                <a:gridCol w="508000">
                  <a:extLst>
                    <a:ext uri="{9D8B030D-6E8A-4147-A177-3AD203B41FA5}">
                      <a16:colId xmlns="" xmlns:a16="http://schemas.microsoft.com/office/drawing/2014/main" val="20019"/>
                    </a:ext>
                  </a:extLst>
                </a:gridCol>
                <a:gridCol w="508000">
                  <a:extLst>
                    <a:ext uri="{9D8B030D-6E8A-4147-A177-3AD203B41FA5}">
                      <a16:colId xmlns="" xmlns:a16="http://schemas.microsoft.com/office/drawing/2014/main" val="20020"/>
                    </a:ext>
                  </a:extLst>
                </a:gridCol>
                <a:gridCol w="508000">
                  <a:extLst>
                    <a:ext uri="{9D8B030D-6E8A-4147-A177-3AD203B41FA5}">
                      <a16:colId xmlns="" xmlns:a16="http://schemas.microsoft.com/office/drawing/2014/main" val="20021"/>
                    </a:ext>
                  </a:extLst>
                </a:gridCol>
                <a:gridCol w="508000">
                  <a:extLst>
                    <a:ext uri="{9D8B030D-6E8A-4147-A177-3AD203B41FA5}">
                      <a16:colId xmlns="" xmlns:a16="http://schemas.microsoft.com/office/drawing/2014/main" val="20022"/>
                    </a:ext>
                  </a:extLst>
                </a:gridCol>
                <a:gridCol w="508000">
                  <a:extLst>
                    <a:ext uri="{9D8B030D-6E8A-4147-A177-3AD203B41FA5}">
                      <a16:colId xmlns="" xmlns:a16="http://schemas.microsoft.com/office/drawing/2014/main" val="20023"/>
                    </a:ext>
                  </a:extLst>
                </a:gridCol>
                <a:gridCol w="508000">
                  <a:extLst>
                    <a:ext uri="{9D8B030D-6E8A-4147-A177-3AD203B41FA5}">
                      <a16:colId xmlns="" xmlns:a16="http://schemas.microsoft.com/office/drawing/2014/main" val="20024"/>
                    </a:ext>
                  </a:extLst>
                </a:gridCol>
                <a:gridCol w="508000">
                  <a:extLst>
                    <a:ext uri="{9D8B030D-6E8A-4147-A177-3AD203B41FA5}">
                      <a16:colId xmlns="" xmlns:a16="http://schemas.microsoft.com/office/drawing/2014/main" val="20025"/>
                    </a:ext>
                  </a:extLst>
                </a:gridCol>
                <a:gridCol w="508000">
                  <a:extLst>
                    <a:ext uri="{9D8B030D-6E8A-4147-A177-3AD203B41FA5}">
                      <a16:colId xmlns="" xmlns:a16="http://schemas.microsoft.com/office/drawing/2014/main" val="20026"/>
                    </a:ext>
                  </a:extLst>
                </a:gridCol>
                <a:gridCol w="508000">
                  <a:extLst>
                    <a:ext uri="{9D8B030D-6E8A-4147-A177-3AD203B41FA5}">
                      <a16:colId xmlns="" xmlns:a16="http://schemas.microsoft.com/office/drawing/2014/main" val="20027"/>
                    </a:ext>
                  </a:extLst>
                </a:gridCol>
                <a:gridCol w="508000">
                  <a:extLst>
                    <a:ext uri="{9D8B030D-6E8A-4147-A177-3AD203B41FA5}">
                      <a16:colId xmlns="" xmlns:a16="http://schemas.microsoft.com/office/drawing/2014/main" val="20028"/>
                    </a:ext>
                  </a:extLst>
                </a:gridCol>
                <a:gridCol w="508000">
                  <a:extLst>
                    <a:ext uri="{9D8B030D-6E8A-4147-A177-3AD203B41FA5}">
                      <a16:colId xmlns="" xmlns:a16="http://schemas.microsoft.com/office/drawing/2014/main" val="20029"/>
                    </a:ext>
                  </a:extLst>
                </a:gridCol>
                <a:gridCol w="508000">
                  <a:extLst>
                    <a:ext uri="{9D8B030D-6E8A-4147-A177-3AD203B41FA5}">
                      <a16:colId xmlns="" xmlns:a16="http://schemas.microsoft.com/office/drawing/2014/main" val="20030"/>
                    </a:ext>
                  </a:extLst>
                </a:gridCol>
                <a:gridCol w="508000">
                  <a:extLst>
                    <a:ext uri="{9D8B030D-6E8A-4147-A177-3AD203B41FA5}">
                      <a16:colId xmlns="" xmlns:a16="http://schemas.microsoft.com/office/drawing/2014/main" val="20031"/>
                    </a:ext>
                  </a:extLst>
                </a:gridCol>
                <a:gridCol w="508000">
                  <a:extLst>
                    <a:ext uri="{9D8B030D-6E8A-4147-A177-3AD203B41FA5}">
                      <a16:colId xmlns="" xmlns:a16="http://schemas.microsoft.com/office/drawing/2014/main" val="20032"/>
                    </a:ext>
                  </a:extLst>
                </a:gridCol>
                <a:gridCol w="508000">
                  <a:extLst>
                    <a:ext uri="{9D8B030D-6E8A-4147-A177-3AD203B41FA5}">
                      <a16:colId xmlns="" xmlns:a16="http://schemas.microsoft.com/office/drawing/2014/main" val="20033"/>
                    </a:ext>
                  </a:extLst>
                </a:gridCol>
                <a:gridCol w="508000">
                  <a:extLst>
                    <a:ext uri="{9D8B030D-6E8A-4147-A177-3AD203B41FA5}">
                      <a16:colId xmlns="" xmlns:a16="http://schemas.microsoft.com/office/drawing/2014/main" val="20034"/>
                    </a:ext>
                  </a:extLst>
                </a:gridCol>
                <a:gridCol w="508000">
                  <a:extLst>
                    <a:ext uri="{9D8B030D-6E8A-4147-A177-3AD203B41FA5}">
                      <a16:colId xmlns="" xmlns:a16="http://schemas.microsoft.com/office/drawing/2014/main" val="20035"/>
                    </a:ext>
                  </a:extLst>
                </a:gridCol>
                <a:gridCol w="508000">
                  <a:extLst>
                    <a:ext uri="{9D8B030D-6E8A-4147-A177-3AD203B41FA5}">
                      <a16:colId xmlns="" xmlns:a16="http://schemas.microsoft.com/office/drawing/2014/main" val="20036"/>
                    </a:ext>
                  </a:extLst>
                </a:gridCol>
                <a:gridCol w="508000">
                  <a:extLst>
                    <a:ext uri="{9D8B030D-6E8A-4147-A177-3AD203B41FA5}">
                      <a16:colId xmlns="" xmlns:a16="http://schemas.microsoft.com/office/drawing/2014/main" val="20037"/>
                    </a:ext>
                  </a:extLst>
                </a:gridCol>
                <a:gridCol w="508000">
                  <a:extLst>
                    <a:ext uri="{9D8B030D-6E8A-4147-A177-3AD203B41FA5}">
                      <a16:colId xmlns="" xmlns:a16="http://schemas.microsoft.com/office/drawing/2014/main" val="20038"/>
                    </a:ext>
                  </a:extLst>
                </a:gridCol>
                <a:gridCol w="508000">
                  <a:extLst>
                    <a:ext uri="{9D8B030D-6E8A-4147-A177-3AD203B41FA5}">
                      <a16:colId xmlns="" xmlns:a16="http://schemas.microsoft.com/office/drawing/2014/main" val="20039"/>
                    </a:ext>
                  </a:extLst>
                </a:gridCol>
                <a:gridCol w="508000">
                  <a:extLst>
                    <a:ext uri="{9D8B030D-6E8A-4147-A177-3AD203B41FA5}">
                      <a16:colId xmlns="" xmlns:a16="http://schemas.microsoft.com/office/drawing/2014/main" val="20040"/>
                    </a:ext>
                  </a:extLst>
                </a:gridCol>
                <a:gridCol w="508000">
                  <a:extLst>
                    <a:ext uri="{9D8B030D-6E8A-4147-A177-3AD203B41FA5}">
                      <a16:colId xmlns="" xmlns:a16="http://schemas.microsoft.com/office/drawing/2014/main" val="20041"/>
                    </a:ext>
                  </a:extLst>
                </a:gridCol>
                <a:gridCol w="508000">
                  <a:extLst>
                    <a:ext uri="{9D8B030D-6E8A-4147-A177-3AD203B41FA5}">
                      <a16:colId xmlns="" xmlns:a16="http://schemas.microsoft.com/office/drawing/2014/main" val="20042"/>
                    </a:ext>
                  </a:extLst>
                </a:gridCol>
                <a:gridCol w="508000">
                  <a:extLst>
                    <a:ext uri="{9D8B030D-6E8A-4147-A177-3AD203B41FA5}">
                      <a16:colId xmlns="" xmlns:a16="http://schemas.microsoft.com/office/drawing/2014/main" val="20043"/>
                    </a:ext>
                  </a:extLst>
                </a:gridCol>
                <a:gridCol w="508000">
                  <a:extLst>
                    <a:ext uri="{9D8B030D-6E8A-4147-A177-3AD203B41FA5}">
                      <a16:colId xmlns="" xmlns:a16="http://schemas.microsoft.com/office/drawing/2014/main" val="20044"/>
                    </a:ext>
                  </a:extLst>
                </a:gridCol>
                <a:gridCol w="508000">
                  <a:extLst>
                    <a:ext uri="{9D8B030D-6E8A-4147-A177-3AD203B41FA5}">
                      <a16:colId xmlns="" xmlns:a16="http://schemas.microsoft.com/office/drawing/2014/main" val="20045"/>
                    </a:ext>
                  </a:extLst>
                </a:gridCol>
                <a:gridCol w="508000">
                  <a:extLst>
                    <a:ext uri="{9D8B030D-6E8A-4147-A177-3AD203B41FA5}">
                      <a16:colId xmlns="" xmlns:a16="http://schemas.microsoft.com/office/drawing/2014/main" val="20046"/>
                    </a:ext>
                  </a:extLst>
                </a:gridCol>
                <a:gridCol w="508000">
                  <a:extLst>
                    <a:ext uri="{9D8B030D-6E8A-4147-A177-3AD203B41FA5}">
                      <a16:colId xmlns="" xmlns:a16="http://schemas.microsoft.com/office/drawing/2014/main" val="20047"/>
                    </a:ext>
                  </a:extLst>
                </a:gridCol>
              </a:tblGrid>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6"/>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7"/>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8"/>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9"/>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6"/>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7"/>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8"/>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9"/>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solidFill>
                      <a:srgbClr val="FFFFFF">
                        <a:alpha val="10000"/>
                      </a:srgbClr>
                    </a:solidFill>
                  </a:tcPr>
                </a:tc>
                <a:extLst>
                  <a:ext uri="{0D108BD9-81ED-4DB2-BD59-A6C34878D82A}">
                    <a16:rowId xmlns="" xmlns:a16="http://schemas.microsoft.com/office/drawing/2014/main" val="10026"/>
                  </a:ext>
                </a:extLst>
              </a:tr>
            </a:tbl>
          </a:graphicData>
        </a:graphic>
      </p:graphicFrame>
      <p:sp>
        <p:nvSpPr>
          <p:cNvPr id="106"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202447609"/>
      </p:ext>
    </p:extLst>
  </p:cSld>
  <p:clrMapOvr>
    <a:masterClrMapping/>
  </p:clrMapOvr>
  <p:transition xmlns:p14="http://schemas.microsoft.com/office/powerpoint/2010/main" spd="med"/>
</p:sldLayout>
</file>

<file path=ppt/slideLayouts/slideLayout159.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113"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167045227"/>
      </p:ext>
    </p:extLst>
  </p:cSld>
  <p:clrMapOvr>
    <a:masterClrMapping/>
  </p:clrMapOvr>
  <p:transition xmlns:p14="http://schemas.microsoft.com/office/powerpoint/2010/mai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x">
  <p:cSld name="Caption">
    <p:spTree>
      <p:nvGrpSpPr>
        <p:cNvPr id="1" name=""/>
        <p:cNvGrpSpPr/>
        <p:nvPr/>
      </p:nvGrpSpPr>
      <p:grpSpPr>
        <a:xfrm>
          <a:off x="0" y="0"/>
          <a:ext cx="0" cy="0"/>
          <a:chOff x="0" y="0"/>
          <a:chExt cx="0" cy="0"/>
        </a:xfrm>
      </p:grpSpPr>
      <p:sp>
        <p:nvSpPr>
          <p:cNvPr id="97" name="Shape 97"/>
          <p:cNvSpPr>
            <a:spLocks noGrp="1"/>
          </p:cNvSpPr>
          <p:nvPr>
            <p:ph type="body" sz="quarter" idx="1"/>
          </p:nvPr>
        </p:nvSpPr>
        <p:spPr>
          <a:xfrm>
            <a:off x="1219200" y="11750161"/>
            <a:ext cx="21945600" cy="1385400"/>
          </a:xfrm>
          <a:prstGeom prst="rect">
            <a:avLst/>
          </a:prstGeom>
        </p:spPr>
        <p:txBody>
          <a:bodyPr/>
          <a:lstStyle>
            <a:lvl1pPr marL="0" indent="0" algn="ctr">
              <a:spcBef>
                <a:spcPts val="1000"/>
              </a:spcBef>
              <a:buClrTx/>
              <a:buSzTx/>
              <a:buFontTx/>
              <a:buNone/>
              <a:defRPr sz="4800"/>
            </a:lvl1pPr>
            <a:lvl2pPr marL="0" indent="1218759" algn="ctr">
              <a:spcBef>
                <a:spcPts val="1000"/>
              </a:spcBef>
              <a:buClrTx/>
              <a:buSzTx/>
              <a:buFontTx/>
              <a:buNone/>
              <a:defRPr sz="4800"/>
            </a:lvl2pPr>
            <a:lvl3pPr marL="0" indent="2437480" algn="ctr">
              <a:spcBef>
                <a:spcPts val="1000"/>
              </a:spcBef>
              <a:buClrTx/>
              <a:buSzTx/>
              <a:buFontTx/>
              <a:buNone/>
              <a:defRPr sz="4800"/>
            </a:lvl3pPr>
            <a:lvl4pPr marL="0" indent="3656239" algn="ctr">
              <a:spcBef>
                <a:spcPts val="1000"/>
              </a:spcBef>
              <a:buClrTx/>
              <a:buSzTx/>
              <a:buFontTx/>
              <a:buNone/>
              <a:defRPr sz="4800"/>
            </a:lvl4pPr>
            <a:lvl5pPr marL="0" indent="4874961" algn="ctr">
              <a:spcBef>
                <a:spcPts val="1000"/>
              </a:spcBef>
              <a:buClrTx/>
              <a:buSzTx/>
              <a:buFontTx/>
              <a:buNone/>
              <a:defRPr sz="4800"/>
            </a:lvl5pPr>
          </a:lstStyle>
          <a:p>
            <a:r>
              <a:t>Body Level One</a:t>
            </a:r>
          </a:p>
          <a:p>
            <a:pPr lvl="1"/>
            <a:r>
              <a:t>Body Level Two</a:t>
            </a:r>
          </a:p>
          <a:p>
            <a:pPr lvl="2"/>
            <a:r>
              <a:t>Body Level Three</a:t>
            </a:r>
          </a:p>
          <a:p>
            <a:pPr lvl="3"/>
            <a:r>
              <a:t>Body Level Four</a:t>
            </a:r>
          </a:p>
          <a:p>
            <a:pPr lvl="4"/>
            <a:r>
              <a:t>Body Level Five</a:t>
            </a:r>
          </a:p>
        </p:txBody>
      </p:sp>
      <p:sp>
        <p:nvSpPr>
          <p:cNvPr id="98" name="Shape 98"/>
          <p:cNvSpPr>
            <a:spLocks noGrp="1"/>
          </p:cNvSpPr>
          <p:nvPr>
            <p:ph type="sldNum" sz="quarter" idx="2"/>
          </p:nvPr>
        </p:nvSpPr>
        <p:spPr>
          <a:xfrm>
            <a:off x="23203769" y="12657567"/>
            <a:ext cx="1077491" cy="1066877"/>
          </a:xfrm>
          <a:prstGeom prst="rect">
            <a:avLst/>
          </a:prstGeom>
        </p:spPr>
        <p:txBody>
          <a:bodyPr/>
          <a:lstStyle>
            <a:lvl1pPr algn="r">
              <a:defRPr sz="3700"/>
            </a:lvl1pPr>
          </a:lstStyle>
          <a:p>
            <a:fld id="{86CB4B4D-7CA3-9044-876B-883B54F8677D}" type="slidenum">
              <a:rPr/>
              <a:pPr/>
              <a:t>‹#›</a:t>
            </a:fld>
            <a:endParaRPr/>
          </a:p>
        </p:txBody>
      </p:sp>
    </p:spTree>
    <p:extLst>
      <p:ext uri="{BB962C8B-B14F-4D97-AF65-F5344CB8AC3E}">
        <p14:creationId xmlns:p14="http://schemas.microsoft.com/office/powerpoint/2010/main" val="1198191479"/>
      </p:ext>
    </p:extLst>
  </p:cSld>
  <p:clrMapOvr>
    <a:masterClrMapping/>
  </p:clrMapOvr>
  <p:transition xmlns:p14="http://schemas.microsoft.com/office/powerpoint/2010/main" spd="med"/>
</p:sldLayout>
</file>

<file path=ppt/slideLayouts/slideLayout160.xml><?xml version="1.0" encoding="utf-8"?>
<p:sldLayout xmlns:a="http://schemas.openxmlformats.org/drawingml/2006/main" xmlns:r="http://schemas.openxmlformats.org/officeDocument/2006/relationships" xmlns:p="http://schemas.openxmlformats.org/presentationml/2006/main" type="tx">
  <p:cSld name="Title &amp; Subtitle 3">
    <p:spTree>
      <p:nvGrpSpPr>
        <p:cNvPr id="1" name=""/>
        <p:cNvGrpSpPr/>
        <p:nvPr/>
      </p:nvGrpSpPr>
      <p:grpSpPr>
        <a:xfrm>
          <a:off x="0" y="0"/>
          <a:ext cx="0" cy="0"/>
          <a:chOff x="0" y="0"/>
          <a:chExt cx="0" cy="0"/>
        </a:xfrm>
      </p:grpSpPr>
      <p:sp>
        <p:nvSpPr>
          <p:cNvPr id="120" name="Title Text"/>
          <p:cNvSpPr txBox="1">
            <a:spLocks noGrp="1"/>
          </p:cNvSpPr>
          <p:nvPr>
            <p:ph type="title"/>
          </p:nvPr>
        </p:nvSpPr>
        <p:spPr>
          <a:xfrm>
            <a:off x="4833936" y="2303859"/>
            <a:ext cx="14716128" cy="4643440"/>
          </a:xfrm>
          <a:prstGeom prst="rect">
            <a:avLst/>
          </a:prstGeom>
        </p:spPr>
        <p:txBody>
          <a:bodyPr lIns="71420" tIns="71420" rIns="71420" bIns="71420"/>
          <a:lstStyle>
            <a:lvl1pPr algn="ctr">
              <a:defRPr sz="11200"/>
            </a:lvl1pPr>
          </a:lstStyle>
          <a:p>
            <a:r>
              <a:t>Title Text</a:t>
            </a:r>
          </a:p>
        </p:txBody>
      </p:sp>
      <p:sp>
        <p:nvSpPr>
          <p:cNvPr id="121" name="Body Level One…"/>
          <p:cNvSpPr txBox="1">
            <a:spLocks noGrp="1"/>
          </p:cNvSpPr>
          <p:nvPr>
            <p:ph type="body" sz="quarter" idx="1"/>
          </p:nvPr>
        </p:nvSpPr>
        <p:spPr>
          <a:xfrm>
            <a:off x="4833936" y="7090173"/>
            <a:ext cx="14716128" cy="1589488"/>
          </a:xfrm>
          <a:prstGeom prst="rect">
            <a:avLst/>
          </a:prstGeom>
        </p:spPr>
        <p:txBody>
          <a:bodyPr lIns="71420" tIns="71420" rIns="71420" bIns="71420"/>
          <a:lstStyle>
            <a:lvl1pPr indent="228520" algn="ctr">
              <a:defRPr sz="5300"/>
            </a:lvl1pPr>
            <a:lvl2pPr indent="228520" algn="ctr">
              <a:defRPr sz="5300"/>
            </a:lvl2pPr>
            <a:lvl3pPr indent="228520" algn="ctr">
              <a:defRPr sz="5300"/>
            </a:lvl3pPr>
            <a:lvl4pPr indent="228520" algn="ctr">
              <a:defRPr sz="5300"/>
            </a:lvl4pPr>
            <a:lvl5pPr indent="228520" algn="ctr">
              <a:defRPr sz="5300"/>
            </a:lvl5pPr>
          </a:lstStyle>
          <a:p>
            <a:r>
              <a:t>Body Level One</a:t>
            </a:r>
          </a:p>
          <a:p>
            <a:pPr lvl="1"/>
            <a:r>
              <a:t>Body Level Two</a:t>
            </a:r>
          </a:p>
          <a:p>
            <a:pPr lvl="2"/>
            <a:r>
              <a:t>Body Level Three</a:t>
            </a:r>
          </a:p>
          <a:p>
            <a:pPr lvl="3"/>
            <a:r>
              <a:t>Body Level Four</a:t>
            </a:r>
          </a:p>
          <a:p>
            <a:pPr lvl="4"/>
            <a:r>
              <a:t>Body Level Five</a:t>
            </a:r>
          </a:p>
        </p:txBody>
      </p:sp>
      <p:sp>
        <p:nvSpPr>
          <p:cNvPr id="122" name="Slide Number"/>
          <p:cNvSpPr txBox="1">
            <a:spLocks noGrp="1"/>
          </p:cNvSpPr>
          <p:nvPr>
            <p:ph type="sldNum" sz="quarter" idx="2"/>
          </p:nvPr>
        </p:nvSpPr>
        <p:spPr>
          <a:xfrm>
            <a:off x="11944137" y="13073061"/>
            <a:ext cx="486216" cy="472539"/>
          </a:xfrm>
          <a:prstGeom prst="rect">
            <a:avLst/>
          </a:prstGeom>
        </p:spPr>
        <p:txBody>
          <a:bodyPr lIns="71420" tIns="71420" rIns="71420" bIns="71420" anchor="t"/>
          <a:lstStyle>
            <a:lvl1pPr algn="ctr" defTabSz="914041">
              <a:defRPr sz="2100"/>
            </a:lvl1pPr>
          </a:lstStyle>
          <a:p>
            <a:fld id="{86CB4B4D-7CA3-9044-876B-883B54F8677D}" type="slidenum">
              <a:rPr/>
              <a:pPr/>
              <a:t>‹#›</a:t>
            </a:fld>
            <a:endParaRPr/>
          </a:p>
        </p:txBody>
      </p:sp>
    </p:spTree>
    <p:extLst>
      <p:ext uri="{BB962C8B-B14F-4D97-AF65-F5344CB8AC3E}">
        <p14:creationId xmlns:p14="http://schemas.microsoft.com/office/powerpoint/2010/main" val="2482362955"/>
      </p:ext>
    </p:extLst>
  </p:cSld>
  <p:clrMapOvr>
    <a:masterClrMapping/>
  </p:clrMapOvr>
  <p:transition xmlns:p14="http://schemas.microsoft.com/office/powerpoint/2010/main" spd="med"/>
</p:sldLayout>
</file>

<file path=ppt/slideLayouts/slideLayout161.xml><?xml version="1.0" encoding="utf-8"?>
<p:sldLayout xmlns:a="http://schemas.openxmlformats.org/drawingml/2006/main" xmlns:r="http://schemas.openxmlformats.org/officeDocument/2006/relationships" xmlns:p="http://schemas.openxmlformats.org/presentationml/2006/main" type="tx">
  <p:cSld name="Title and Body">
    <p:spTree>
      <p:nvGrpSpPr>
        <p:cNvPr id="1" name=""/>
        <p:cNvGrpSpPr/>
        <p:nvPr/>
      </p:nvGrpSpPr>
      <p:grpSpPr>
        <a:xfrm>
          <a:off x="0" y="0"/>
          <a:ext cx="0" cy="0"/>
          <a:chOff x="0" y="0"/>
          <a:chExt cx="0" cy="0"/>
        </a:xfrm>
      </p:grpSpPr>
      <p:sp>
        <p:nvSpPr>
          <p:cNvPr id="129" name="Title Text"/>
          <p:cNvSpPr txBox="1">
            <a:spLocks noGrp="1"/>
          </p:cNvSpPr>
          <p:nvPr>
            <p:ph type="title"/>
          </p:nvPr>
        </p:nvSpPr>
        <p:spPr>
          <a:prstGeom prst="rect">
            <a:avLst/>
          </a:prstGeom>
        </p:spPr>
        <p:txBody>
          <a:bodyPr/>
          <a:lstStyle/>
          <a:p>
            <a:r>
              <a:t>Title Text</a:t>
            </a:r>
          </a:p>
        </p:txBody>
      </p:sp>
      <p:sp>
        <p:nvSpPr>
          <p:cNvPr id="130"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3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35660604"/>
      </p:ext>
    </p:extLst>
  </p:cSld>
  <p:clrMapOvr>
    <a:masterClrMapping/>
  </p:clrMapOvr>
  <p:transition xmlns:p14="http://schemas.microsoft.com/office/powerpoint/2010/main" spd="med"/>
</p:sldLayout>
</file>

<file path=ppt/slideLayouts/slideLayout162.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138" name="Title Text"/>
          <p:cNvSpPr txBox="1">
            <a:spLocks noGrp="1"/>
          </p:cNvSpPr>
          <p:nvPr>
            <p:ph type="title"/>
          </p:nvPr>
        </p:nvSpPr>
        <p:spPr>
          <a:prstGeom prst="rect">
            <a:avLst/>
          </a:prstGeom>
        </p:spPr>
        <p:txBody>
          <a:bodyPr/>
          <a:lstStyle/>
          <a:p>
            <a:r>
              <a:t>Title Text</a:t>
            </a:r>
          </a:p>
        </p:txBody>
      </p:sp>
      <p:sp>
        <p:nvSpPr>
          <p:cNvPr id="13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52827780"/>
      </p:ext>
    </p:extLst>
  </p:cSld>
  <p:clrMapOvr>
    <a:masterClrMapping/>
  </p:clrMapOvr>
  <p:transition xmlns:p14="http://schemas.microsoft.com/office/powerpoint/2010/main" spd="med"/>
</p:sldLayout>
</file>

<file path=ppt/slideLayouts/slideLayout163.xml><?xml version="1.0" encoding="utf-8"?>
<p:sldLayout xmlns:a="http://schemas.openxmlformats.org/drawingml/2006/main" xmlns:r="http://schemas.openxmlformats.org/officeDocument/2006/relationships" xmlns:p="http://schemas.openxmlformats.org/presentationml/2006/main" type="tx">
  <p:cSld name="1_Title and Body">
    <p:spTree>
      <p:nvGrpSpPr>
        <p:cNvPr id="1" name=""/>
        <p:cNvGrpSpPr/>
        <p:nvPr/>
      </p:nvGrpSpPr>
      <p:grpSpPr>
        <a:xfrm>
          <a:off x="0" y="0"/>
          <a:ext cx="0" cy="0"/>
          <a:chOff x="0" y="0"/>
          <a:chExt cx="0" cy="0"/>
        </a:xfrm>
      </p:grpSpPr>
      <p:sp>
        <p:nvSpPr>
          <p:cNvPr id="146" name="Title Text"/>
          <p:cNvSpPr txBox="1">
            <a:spLocks noGrp="1"/>
          </p:cNvSpPr>
          <p:nvPr>
            <p:ph type="title"/>
          </p:nvPr>
        </p:nvSpPr>
        <p:spPr>
          <a:xfrm>
            <a:off x="1219200" y="549327"/>
            <a:ext cx="21945600" cy="2286003"/>
          </a:xfrm>
          <a:prstGeom prst="rect">
            <a:avLst/>
          </a:prstGeom>
        </p:spPr>
        <p:txBody>
          <a:bodyPr/>
          <a:lstStyle>
            <a:lvl1pPr>
              <a:defRPr sz="9600" b="1"/>
            </a:lvl1pPr>
          </a:lstStyle>
          <a:p>
            <a:r>
              <a:t>Title Text</a:t>
            </a:r>
          </a:p>
        </p:txBody>
      </p:sp>
      <p:sp>
        <p:nvSpPr>
          <p:cNvPr id="147"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48" name="Slide Number"/>
          <p:cNvSpPr txBox="1">
            <a:spLocks noGrp="1"/>
          </p:cNvSpPr>
          <p:nvPr>
            <p:ph type="sldNum" sz="quarter" idx="2"/>
          </p:nvPr>
        </p:nvSpPr>
        <p:spPr>
          <a:xfrm>
            <a:off x="23203775"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2382428934"/>
      </p:ext>
    </p:extLst>
  </p:cSld>
  <p:clrMapOvr>
    <a:masterClrMapping/>
  </p:clrMapOvr>
  <p:transition xmlns:p14="http://schemas.microsoft.com/office/powerpoint/2010/main" spd="med"/>
</p:sldLayout>
</file>

<file path=ppt/slideLayouts/slideLayout164.xml><?xml version="1.0" encoding="utf-8"?>
<p:sldLayout xmlns:a="http://schemas.openxmlformats.org/drawingml/2006/main" xmlns:r="http://schemas.openxmlformats.org/officeDocument/2006/relationships" xmlns:p="http://schemas.openxmlformats.org/presentationml/2006/main" type="tx">
  <p:cSld name="1_Title Only">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1219200" y="549327"/>
            <a:ext cx="21945600" cy="2286003"/>
          </a:xfrm>
          <a:prstGeom prst="rect">
            <a:avLst/>
          </a:prstGeom>
        </p:spPr>
        <p:txBody>
          <a:bodyPr/>
          <a:lstStyle>
            <a:lvl1pPr>
              <a:defRPr sz="9600" b="1"/>
            </a:lvl1pPr>
          </a:lstStyle>
          <a:p>
            <a:r>
              <a:t>Title Text</a:t>
            </a:r>
          </a:p>
        </p:txBody>
      </p:sp>
      <p:sp>
        <p:nvSpPr>
          <p:cNvPr id="156" name="Slide Number"/>
          <p:cNvSpPr txBox="1">
            <a:spLocks noGrp="1"/>
          </p:cNvSpPr>
          <p:nvPr>
            <p:ph type="sldNum" sz="quarter" idx="2"/>
          </p:nvPr>
        </p:nvSpPr>
        <p:spPr>
          <a:xfrm>
            <a:off x="23203775"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4027439132"/>
      </p:ext>
    </p:extLst>
  </p:cSld>
  <p:clrMapOvr>
    <a:masterClrMapping/>
  </p:clrMapOvr>
  <p:transition xmlns:p14="http://schemas.microsoft.com/office/powerpoint/2010/main" spd="med"/>
</p:sldLayout>
</file>

<file path=ppt/slideLayouts/slideLayout165.xml><?xml version="1.0" encoding="utf-8"?>
<p:sldLayout xmlns:a="http://schemas.openxmlformats.org/drawingml/2006/main" xmlns:r="http://schemas.openxmlformats.org/officeDocument/2006/relationships" xmlns:p="http://schemas.openxmlformats.org/presentationml/2006/main" type="tx">
  <p:cSld name="Caption">
    <p:spTree>
      <p:nvGrpSpPr>
        <p:cNvPr id="1" name=""/>
        <p:cNvGrpSpPr/>
        <p:nvPr/>
      </p:nvGrpSpPr>
      <p:grpSpPr>
        <a:xfrm>
          <a:off x="0" y="0"/>
          <a:ext cx="0" cy="0"/>
          <a:chOff x="0" y="0"/>
          <a:chExt cx="0" cy="0"/>
        </a:xfrm>
      </p:grpSpPr>
      <p:sp>
        <p:nvSpPr>
          <p:cNvPr id="163" name="Body Level One…"/>
          <p:cNvSpPr txBox="1">
            <a:spLocks noGrp="1"/>
          </p:cNvSpPr>
          <p:nvPr>
            <p:ph type="body" sz="quarter" idx="1"/>
          </p:nvPr>
        </p:nvSpPr>
        <p:spPr>
          <a:xfrm>
            <a:off x="1219200" y="11750157"/>
            <a:ext cx="21945600" cy="1385403"/>
          </a:xfrm>
          <a:prstGeom prst="rect">
            <a:avLst/>
          </a:prstGeom>
        </p:spPr>
        <p:txBody>
          <a:bodyPr/>
          <a:lstStyle>
            <a:lvl1pPr indent="0" algn="ctr">
              <a:spcBef>
                <a:spcPts val="1000"/>
              </a:spcBef>
              <a:defRPr sz="4800"/>
            </a:lvl1pPr>
            <a:lvl2pPr indent="0" algn="ctr">
              <a:spcBef>
                <a:spcPts val="1000"/>
              </a:spcBef>
              <a:defRPr sz="4800"/>
            </a:lvl2pPr>
            <a:lvl3pPr indent="0" algn="ctr">
              <a:spcBef>
                <a:spcPts val="1000"/>
              </a:spcBef>
              <a:defRPr sz="4800"/>
            </a:lvl3pPr>
            <a:lvl4pPr indent="0" algn="ctr">
              <a:spcBef>
                <a:spcPts val="1000"/>
              </a:spcBef>
              <a:defRPr sz="4800"/>
            </a:lvl4pPr>
            <a:lvl5pPr indent="0" algn="ctr">
              <a:spcBef>
                <a:spcPts val="1000"/>
              </a:spcBef>
              <a:defRPr sz="4800"/>
            </a:lvl5pPr>
          </a:lstStyle>
          <a:p>
            <a:r>
              <a:t>Body Level One</a:t>
            </a:r>
          </a:p>
          <a:p>
            <a:pPr lvl="1"/>
            <a:r>
              <a:t>Body Level Two</a:t>
            </a:r>
          </a:p>
          <a:p>
            <a:pPr lvl="2"/>
            <a:r>
              <a:t>Body Level Three</a:t>
            </a:r>
          </a:p>
          <a:p>
            <a:pPr lvl="3"/>
            <a:r>
              <a:t>Body Level Four</a:t>
            </a:r>
          </a:p>
          <a:p>
            <a:pPr lvl="4"/>
            <a:r>
              <a:t>Body Level Five</a:t>
            </a:r>
          </a:p>
        </p:txBody>
      </p:sp>
      <p:sp>
        <p:nvSpPr>
          <p:cNvPr id="164" name="Slide Number"/>
          <p:cNvSpPr txBox="1">
            <a:spLocks noGrp="1"/>
          </p:cNvSpPr>
          <p:nvPr>
            <p:ph type="sldNum" sz="quarter" idx="2"/>
          </p:nvPr>
        </p:nvSpPr>
        <p:spPr>
          <a:xfrm>
            <a:off x="23203775"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598931176"/>
      </p:ext>
    </p:extLst>
  </p:cSld>
  <p:clrMapOvr>
    <a:masterClrMapping/>
  </p:clrMapOvr>
  <p:transition xmlns:p14="http://schemas.microsoft.com/office/powerpoint/2010/main" spd="med"/>
</p:sldLayout>
</file>

<file path=ppt/slideLayouts/slideLayout166.xml><?xml version="1.0" encoding="utf-8"?>
<p:sldLayout xmlns:a="http://schemas.openxmlformats.org/drawingml/2006/main" xmlns:r="http://schemas.openxmlformats.org/officeDocument/2006/relationships" xmlns:p="http://schemas.openxmlformats.org/presentationml/2006/main" type="tx">
  <p:cSld name="Title &amp; Subtitle">
    <p:spTree>
      <p:nvGrpSpPr>
        <p:cNvPr id="1" name=""/>
        <p:cNvGrpSpPr/>
        <p:nvPr/>
      </p:nvGrpSpPr>
      <p:grpSpPr>
        <a:xfrm>
          <a:off x="0" y="0"/>
          <a:ext cx="0" cy="0"/>
          <a:chOff x="0" y="0"/>
          <a:chExt cx="0" cy="0"/>
        </a:xfrm>
      </p:grpSpPr>
      <p:sp>
        <p:nvSpPr>
          <p:cNvPr id="171" name="Title Text"/>
          <p:cNvSpPr txBox="1">
            <a:spLocks noGrp="1"/>
          </p:cNvSpPr>
          <p:nvPr>
            <p:ph type="title"/>
          </p:nvPr>
        </p:nvSpPr>
        <p:spPr>
          <a:xfrm>
            <a:off x="4833936" y="2303865"/>
            <a:ext cx="14716203" cy="4643400"/>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172" name="Body Level One…"/>
          <p:cNvSpPr txBox="1">
            <a:spLocks noGrp="1"/>
          </p:cNvSpPr>
          <p:nvPr>
            <p:ph type="body" sz="quarter" idx="1"/>
          </p:nvPr>
        </p:nvSpPr>
        <p:spPr>
          <a:xfrm>
            <a:off x="4833936" y="7072356"/>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73"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481567551"/>
      </p:ext>
    </p:extLst>
  </p:cSld>
  <p:clrMapOvr>
    <a:masterClrMapping/>
  </p:clrMapOvr>
  <p:transition xmlns:p14="http://schemas.microsoft.com/office/powerpoint/2010/main" spd="med"/>
</p:sldLayout>
</file>

<file path=ppt/slideLayouts/slideLayout167.xml><?xml version="1.0" encoding="utf-8"?>
<p:sldLayout xmlns:a="http://schemas.openxmlformats.org/drawingml/2006/main" xmlns:r="http://schemas.openxmlformats.org/officeDocument/2006/relationships" xmlns:p="http://schemas.openxmlformats.org/presentationml/2006/main" type="tx">
  <p:cSld name="1_Blank">
    <p:spTree>
      <p:nvGrpSpPr>
        <p:cNvPr id="1" name=""/>
        <p:cNvGrpSpPr/>
        <p:nvPr/>
      </p:nvGrpSpPr>
      <p:grpSpPr>
        <a:xfrm>
          <a:off x="0" y="0"/>
          <a:ext cx="0" cy="0"/>
          <a:chOff x="0" y="0"/>
          <a:chExt cx="0" cy="0"/>
        </a:xfrm>
      </p:grpSpPr>
      <p:sp>
        <p:nvSpPr>
          <p:cNvPr id="180"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092745450"/>
      </p:ext>
    </p:extLst>
  </p:cSld>
  <p:clrMapOvr>
    <a:masterClrMapping/>
  </p:clrMapOvr>
  <p:transition xmlns:p14="http://schemas.microsoft.com/office/powerpoint/2010/main" spd="med"/>
</p:sldLayout>
</file>

<file path=ppt/slideLayouts/slideLayout168.xml><?xml version="1.0" encoding="utf-8"?>
<p:sldLayout xmlns:a="http://schemas.openxmlformats.org/drawingml/2006/main" xmlns:r="http://schemas.openxmlformats.org/officeDocument/2006/relationships" xmlns:p="http://schemas.openxmlformats.org/presentationml/2006/main" type="tx">
  <p:cSld name="Photo - Horizontal">
    <p:spTree>
      <p:nvGrpSpPr>
        <p:cNvPr id="1" name=""/>
        <p:cNvGrpSpPr/>
        <p:nvPr/>
      </p:nvGrpSpPr>
      <p:grpSpPr>
        <a:xfrm>
          <a:off x="0" y="0"/>
          <a:ext cx="0" cy="0"/>
          <a:chOff x="0" y="0"/>
          <a:chExt cx="0" cy="0"/>
        </a:xfrm>
      </p:grpSpPr>
      <p:sp>
        <p:nvSpPr>
          <p:cNvPr id="187" name="Shape 128"/>
          <p:cNvSpPr>
            <a:spLocks noGrp="1"/>
          </p:cNvSpPr>
          <p:nvPr>
            <p:ph type="pic" sz="half" idx="13"/>
          </p:nvPr>
        </p:nvSpPr>
        <p:spPr>
          <a:xfrm>
            <a:off x="5307225" y="892968"/>
            <a:ext cx="13751704" cy="8322603"/>
          </a:xfrm>
          <a:prstGeom prst="rect">
            <a:avLst/>
          </a:prstGeom>
        </p:spPr>
        <p:txBody>
          <a:bodyPr lIns="91400" tIns="45719" rIns="91400" bIns="45719">
            <a:noAutofit/>
          </a:bodyPr>
          <a:lstStyle/>
          <a:p>
            <a:endParaRPr/>
          </a:p>
        </p:txBody>
      </p:sp>
      <p:sp>
        <p:nvSpPr>
          <p:cNvPr id="188" name="Title Text"/>
          <p:cNvSpPr txBox="1">
            <a:spLocks noGrp="1"/>
          </p:cNvSpPr>
          <p:nvPr>
            <p:ph type="title"/>
          </p:nvPr>
        </p:nvSpPr>
        <p:spPr>
          <a:xfrm>
            <a:off x="4833936" y="9447622"/>
            <a:ext cx="14716203" cy="2000405"/>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189" name="Body Level One…"/>
          <p:cNvSpPr txBox="1">
            <a:spLocks noGrp="1"/>
          </p:cNvSpPr>
          <p:nvPr>
            <p:ph type="body" sz="quarter" idx="1"/>
          </p:nvPr>
        </p:nvSpPr>
        <p:spPr>
          <a:xfrm>
            <a:off x="4833936" y="11519348"/>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90" name="Slide Number"/>
          <p:cNvSpPr txBox="1">
            <a:spLocks noGrp="1"/>
          </p:cNvSpPr>
          <p:nvPr>
            <p:ph type="sldNum" sz="quarter" idx="2"/>
          </p:nvPr>
        </p:nvSpPr>
        <p:spPr>
          <a:xfrm>
            <a:off x="11945660" y="1300164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682355658"/>
      </p:ext>
    </p:extLst>
  </p:cSld>
  <p:clrMapOvr>
    <a:masterClrMapping/>
  </p:clrMapOvr>
  <p:transition xmlns:p14="http://schemas.microsoft.com/office/powerpoint/2010/main" spd="med"/>
</p:sldLayout>
</file>

<file path=ppt/slideLayouts/slideLayout169.xml><?xml version="1.0" encoding="utf-8"?>
<p:sldLayout xmlns:a="http://schemas.openxmlformats.org/drawingml/2006/main" xmlns:r="http://schemas.openxmlformats.org/officeDocument/2006/relationships" xmlns:p="http://schemas.openxmlformats.org/presentationml/2006/main" type="tx">
  <p:cSld name="Title - Center">
    <p:spTree>
      <p:nvGrpSpPr>
        <p:cNvPr id="1" name=""/>
        <p:cNvGrpSpPr/>
        <p:nvPr/>
      </p:nvGrpSpPr>
      <p:grpSpPr>
        <a:xfrm>
          <a:off x="0" y="0"/>
          <a:ext cx="0" cy="0"/>
          <a:chOff x="0" y="0"/>
          <a:chExt cx="0" cy="0"/>
        </a:xfrm>
      </p:grpSpPr>
      <p:sp>
        <p:nvSpPr>
          <p:cNvPr id="197" name="Title Text"/>
          <p:cNvSpPr txBox="1">
            <a:spLocks noGrp="1"/>
          </p:cNvSpPr>
          <p:nvPr>
            <p:ph type="title"/>
          </p:nvPr>
        </p:nvSpPr>
        <p:spPr>
          <a:xfrm>
            <a:off x="4833936" y="4536281"/>
            <a:ext cx="14716203" cy="46434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198"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990097508"/>
      </p:ext>
    </p:extLst>
  </p:cSld>
  <p:clrMapOvr>
    <a:masterClrMapping/>
  </p:clrMapOvr>
  <p:transition xmlns:p14="http://schemas.microsoft.com/office/powerpoint/2010/mai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x">
  <p:cSld name="Title &amp; Subtitle">
    <p:spTree>
      <p:nvGrpSpPr>
        <p:cNvPr id="1" name=""/>
        <p:cNvGrpSpPr/>
        <p:nvPr/>
      </p:nvGrpSpPr>
      <p:grpSpPr>
        <a:xfrm>
          <a:off x="0" y="0"/>
          <a:ext cx="0" cy="0"/>
          <a:chOff x="0" y="0"/>
          <a:chExt cx="0" cy="0"/>
        </a:xfrm>
      </p:grpSpPr>
      <p:sp>
        <p:nvSpPr>
          <p:cNvPr id="112" name="Shape 112"/>
          <p:cNvSpPr>
            <a:spLocks noGrp="1"/>
          </p:cNvSpPr>
          <p:nvPr>
            <p:ph type="title"/>
          </p:nvPr>
        </p:nvSpPr>
        <p:spPr>
          <a:xfrm>
            <a:off x="4833945" y="2303865"/>
            <a:ext cx="14716200" cy="4643400"/>
          </a:xfrm>
          <a:prstGeom prst="rect">
            <a:avLst/>
          </a:prstGeom>
        </p:spPr>
        <p:txBody>
          <a:bodyPr lIns="91384" tIns="91384" rIns="91384" bIns="91384" anchor="b"/>
          <a:lstStyle>
            <a:lvl1pPr algn="ctr">
              <a:defRPr sz="11200">
                <a:latin typeface="+mn-lt"/>
                <a:ea typeface="+mn-ea"/>
                <a:cs typeface="+mn-cs"/>
                <a:sym typeface="Helvetica Neue"/>
              </a:defRPr>
            </a:lvl1pPr>
          </a:lstStyle>
          <a:p>
            <a:r>
              <a:t>Title Text</a:t>
            </a:r>
          </a:p>
        </p:txBody>
      </p:sp>
      <p:sp>
        <p:nvSpPr>
          <p:cNvPr id="113" name="Shape 113"/>
          <p:cNvSpPr>
            <a:spLocks noGrp="1"/>
          </p:cNvSpPr>
          <p:nvPr>
            <p:ph type="body" sz="quarter" idx="1"/>
          </p:nvPr>
        </p:nvSpPr>
        <p:spPr>
          <a:xfrm>
            <a:off x="4833945" y="7072320"/>
            <a:ext cx="14716200" cy="1589403"/>
          </a:xfrm>
          <a:prstGeom prst="rect">
            <a:avLst/>
          </a:prstGeom>
        </p:spPr>
        <p:txBody>
          <a:bodyPr lIns="91384" tIns="91384" rIns="91384" bIns="91384"/>
          <a:lstStyle>
            <a:lvl1pPr marL="0" indent="0" algn="ctr">
              <a:spcBef>
                <a:spcPts val="0"/>
              </a:spcBef>
              <a:buClrTx/>
              <a:buSzTx/>
              <a:buFontTx/>
              <a:buNone/>
              <a:defRPr sz="4500">
                <a:latin typeface="+mn-lt"/>
                <a:ea typeface="+mn-ea"/>
                <a:cs typeface="+mn-cs"/>
                <a:sym typeface="Helvetica Neue"/>
              </a:defRPr>
            </a:lvl1pPr>
            <a:lvl2pPr marL="0" indent="0" algn="ctr">
              <a:spcBef>
                <a:spcPts val="0"/>
              </a:spcBef>
              <a:buClrTx/>
              <a:buSzTx/>
              <a:buFontTx/>
              <a:buNone/>
              <a:defRPr sz="4500">
                <a:latin typeface="+mn-lt"/>
                <a:ea typeface="+mn-ea"/>
                <a:cs typeface="+mn-cs"/>
                <a:sym typeface="Helvetica Neue"/>
              </a:defRPr>
            </a:lvl2pPr>
            <a:lvl3pPr marL="0" indent="0" algn="ctr">
              <a:spcBef>
                <a:spcPts val="0"/>
              </a:spcBef>
              <a:buClrTx/>
              <a:buSzTx/>
              <a:buFontTx/>
              <a:buNone/>
              <a:defRPr sz="4500">
                <a:latin typeface="+mn-lt"/>
                <a:ea typeface="+mn-ea"/>
                <a:cs typeface="+mn-cs"/>
                <a:sym typeface="Helvetica Neue"/>
              </a:defRPr>
            </a:lvl3pPr>
            <a:lvl4pPr marL="0" indent="0" algn="ctr">
              <a:spcBef>
                <a:spcPts val="0"/>
              </a:spcBef>
              <a:buClrTx/>
              <a:buSzTx/>
              <a:buFontTx/>
              <a:buNone/>
              <a:defRPr sz="4500">
                <a:latin typeface="+mn-lt"/>
                <a:ea typeface="+mn-ea"/>
                <a:cs typeface="+mn-cs"/>
                <a:sym typeface="Helvetica Neue"/>
              </a:defRPr>
            </a:lvl4pPr>
            <a:lvl5pPr marL="0" indent="0" algn="ctr">
              <a:spcBef>
                <a:spcPts val="0"/>
              </a:spcBef>
              <a:buClrTx/>
              <a:buSzTx/>
              <a:buFontTx/>
              <a:buNone/>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4" name="Shape 114"/>
          <p:cNvSpPr>
            <a:spLocks noGrp="1"/>
          </p:cNvSpPr>
          <p:nvPr>
            <p:ph type="sldNum" sz="quarter" idx="2"/>
          </p:nvPr>
        </p:nvSpPr>
        <p:spPr>
          <a:xfrm>
            <a:off x="11944185" y="13010568"/>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76856694"/>
      </p:ext>
    </p:extLst>
  </p:cSld>
  <p:clrMapOvr>
    <a:masterClrMapping/>
  </p:clrMapOvr>
  <p:transition xmlns:p14="http://schemas.microsoft.com/office/powerpoint/2010/main" spd="med"/>
</p:sldLayout>
</file>

<file path=ppt/slideLayouts/slideLayout170.xml><?xml version="1.0" encoding="utf-8"?>
<p:sldLayout xmlns:a="http://schemas.openxmlformats.org/drawingml/2006/main" xmlns:r="http://schemas.openxmlformats.org/officeDocument/2006/relationships" xmlns:p="http://schemas.openxmlformats.org/presentationml/2006/main" type="tx">
  <p:cSld name="Photo - Vertical">
    <p:spTree>
      <p:nvGrpSpPr>
        <p:cNvPr id="1" name=""/>
        <p:cNvGrpSpPr/>
        <p:nvPr/>
      </p:nvGrpSpPr>
      <p:grpSpPr>
        <a:xfrm>
          <a:off x="0" y="0"/>
          <a:ext cx="0" cy="0"/>
          <a:chOff x="0" y="0"/>
          <a:chExt cx="0" cy="0"/>
        </a:xfrm>
      </p:grpSpPr>
      <p:sp>
        <p:nvSpPr>
          <p:cNvPr id="205" name="Shape 146"/>
          <p:cNvSpPr>
            <a:spLocks noGrp="1"/>
          </p:cNvSpPr>
          <p:nvPr>
            <p:ph type="pic" sz="half" idx="13"/>
          </p:nvPr>
        </p:nvSpPr>
        <p:spPr>
          <a:xfrm>
            <a:off x="12495609" y="893007"/>
            <a:ext cx="7500904" cy="11572803"/>
          </a:xfrm>
          <a:prstGeom prst="rect">
            <a:avLst/>
          </a:prstGeom>
        </p:spPr>
        <p:txBody>
          <a:bodyPr lIns="91400" tIns="45719" rIns="91400" bIns="45719">
            <a:noAutofit/>
          </a:bodyPr>
          <a:lstStyle/>
          <a:p>
            <a:endParaRPr/>
          </a:p>
        </p:txBody>
      </p:sp>
      <p:sp>
        <p:nvSpPr>
          <p:cNvPr id="206" name="Title Text"/>
          <p:cNvSpPr txBox="1">
            <a:spLocks noGrp="1"/>
          </p:cNvSpPr>
          <p:nvPr>
            <p:ph type="title"/>
          </p:nvPr>
        </p:nvSpPr>
        <p:spPr>
          <a:xfrm>
            <a:off x="4387456" y="893001"/>
            <a:ext cx="7500901" cy="5607901"/>
          </a:xfrm>
          <a:prstGeom prst="rect">
            <a:avLst/>
          </a:prstGeom>
        </p:spPr>
        <p:txBody>
          <a:bodyPr lIns="91382" tIns="91382" rIns="91382" bIns="91382"/>
          <a:lstStyle>
            <a:lvl1pPr algn="ctr">
              <a:defRPr sz="8500">
                <a:latin typeface="+mn-lt"/>
                <a:ea typeface="+mn-ea"/>
                <a:cs typeface="+mn-cs"/>
                <a:sym typeface="Helvetica Neue"/>
              </a:defRPr>
            </a:lvl1pPr>
          </a:lstStyle>
          <a:p>
            <a:r>
              <a:t>Title Text</a:t>
            </a:r>
          </a:p>
        </p:txBody>
      </p:sp>
      <p:sp>
        <p:nvSpPr>
          <p:cNvPr id="207" name="Body Level One…"/>
          <p:cNvSpPr txBox="1">
            <a:spLocks noGrp="1"/>
          </p:cNvSpPr>
          <p:nvPr>
            <p:ph type="body" sz="quarter" idx="1"/>
          </p:nvPr>
        </p:nvSpPr>
        <p:spPr>
          <a:xfrm>
            <a:off x="4387456" y="6697303"/>
            <a:ext cx="7500901" cy="5768701"/>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08"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689433797"/>
      </p:ext>
    </p:extLst>
  </p:cSld>
  <p:clrMapOvr>
    <a:masterClrMapping/>
  </p:clrMapOvr>
  <p:transition xmlns:p14="http://schemas.microsoft.com/office/powerpoint/2010/main" spd="med"/>
</p:sldLayout>
</file>

<file path=ppt/slideLayouts/slideLayout171.xml><?xml version="1.0" encoding="utf-8"?>
<p:sldLayout xmlns:a="http://schemas.openxmlformats.org/drawingml/2006/main" xmlns:r="http://schemas.openxmlformats.org/officeDocument/2006/relationships" xmlns:p="http://schemas.openxmlformats.org/presentationml/2006/main" type="tx">
  <p:cSld name="1_Title - Top">
    <p:spTree>
      <p:nvGrpSpPr>
        <p:cNvPr id="1" name=""/>
        <p:cNvGrpSpPr/>
        <p:nvPr/>
      </p:nvGrpSpPr>
      <p:grpSpPr>
        <a:xfrm>
          <a:off x="0" y="0"/>
          <a:ext cx="0" cy="0"/>
          <a:chOff x="0" y="0"/>
          <a:chExt cx="0" cy="0"/>
        </a:xfrm>
      </p:grpSpPr>
      <p:sp>
        <p:nvSpPr>
          <p:cNvPr id="215" name="Title Text"/>
          <p:cNvSpPr txBox="1">
            <a:spLocks noGrp="1"/>
          </p:cNvSpPr>
          <p:nvPr>
            <p:ph type="title"/>
          </p:nvPr>
        </p:nvSpPr>
        <p:spPr>
          <a:xfrm>
            <a:off x="4387467"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216"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122866183"/>
      </p:ext>
    </p:extLst>
  </p:cSld>
  <p:clrMapOvr>
    <a:masterClrMapping/>
  </p:clrMapOvr>
  <p:transition xmlns:p14="http://schemas.microsoft.com/office/powerpoint/2010/main" spd="med"/>
</p:sldLayout>
</file>

<file path=ppt/slideLayouts/slideLayout172.xml><?xml version="1.0" encoding="utf-8"?>
<p:sldLayout xmlns:a="http://schemas.openxmlformats.org/drawingml/2006/main" xmlns:r="http://schemas.openxmlformats.org/officeDocument/2006/relationships" xmlns:p="http://schemas.openxmlformats.org/presentationml/2006/main" type="tx">
  <p:cSld name="1_Title &amp; Bullets">
    <p:spTree>
      <p:nvGrpSpPr>
        <p:cNvPr id="1" name=""/>
        <p:cNvGrpSpPr/>
        <p:nvPr/>
      </p:nvGrpSpPr>
      <p:grpSpPr>
        <a:xfrm>
          <a:off x="0" y="0"/>
          <a:ext cx="0" cy="0"/>
          <a:chOff x="0" y="0"/>
          <a:chExt cx="0" cy="0"/>
        </a:xfrm>
      </p:grpSpPr>
      <p:sp>
        <p:nvSpPr>
          <p:cNvPr id="223" name="Title Text"/>
          <p:cNvSpPr txBox="1">
            <a:spLocks noGrp="1"/>
          </p:cNvSpPr>
          <p:nvPr>
            <p:ph type="title"/>
          </p:nvPr>
        </p:nvSpPr>
        <p:spPr>
          <a:xfrm>
            <a:off x="4387467"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224" name="Body Level One…"/>
          <p:cNvSpPr txBox="1">
            <a:spLocks noGrp="1"/>
          </p:cNvSpPr>
          <p:nvPr>
            <p:ph type="body" idx="1"/>
          </p:nvPr>
        </p:nvSpPr>
        <p:spPr>
          <a:xfrm>
            <a:off x="4387467" y="3661181"/>
            <a:ext cx="15609003" cy="8840405"/>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25"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757797097"/>
      </p:ext>
    </p:extLst>
  </p:cSld>
  <p:clrMapOvr>
    <a:masterClrMapping/>
  </p:clrMapOvr>
  <p:transition xmlns:p14="http://schemas.microsoft.com/office/powerpoint/2010/main" spd="med"/>
</p:sldLayout>
</file>

<file path=ppt/slideLayouts/slideLayout173.xml><?xml version="1.0" encoding="utf-8"?>
<p:sldLayout xmlns:a="http://schemas.openxmlformats.org/drawingml/2006/main" xmlns:r="http://schemas.openxmlformats.org/officeDocument/2006/relationships" xmlns:p="http://schemas.openxmlformats.org/presentationml/2006/main" type="tx">
  <p:cSld name="Title, Bullets &amp; Photo">
    <p:spTree>
      <p:nvGrpSpPr>
        <p:cNvPr id="1" name=""/>
        <p:cNvGrpSpPr/>
        <p:nvPr/>
      </p:nvGrpSpPr>
      <p:grpSpPr>
        <a:xfrm>
          <a:off x="0" y="0"/>
          <a:ext cx="0" cy="0"/>
          <a:chOff x="0" y="0"/>
          <a:chExt cx="0" cy="0"/>
        </a:xfrm>
      </p:grpSpPr>
      <p:sp>
        <p:nvSpPr>
          <p:cNvPr id="232" name="Shape 173"/>
          <p:cNvSpPr>
            <a:spLocks noGrp="1"/>
          </p:cNvSpPr>
          <p:nvPr>
            <p:ph type="pic" sz="quarter" idx="13"/>
          </p:nvPr>
        </p:nvSpPr>
        <p:spPr>
          <a:xfrm>
            <a:off x="12495609" y="3661181"/>
            <a:ext cx="7500904" cy="8840405"/>
          </a:xfrm>
          <a:prstGeom prst="rect">
            <a:avLst/>
          </a:prstGeom>
        </p:spPr>
        <p:txBody>
          <a:bodyPr lIns="91400" tIns="45719" rIns="91400" bIns="45719">
            <a:noAutofit/>
          </a:bodyPr>
          <a:lstStyle/>
          <a:p>
            <a:endParaRPr/>
          </a:p>
        </p:txBody>
      </p:sp>
      <p:sp>
        <p:nvSpPr>
          <p:cNvPr id="233" name="Title Text"/>
          <p:cNvSpPr txBox="1">
            <a:spLocks noGrp="1"/>
          </p:cNvSpPr>
          <p:nvPr>
            <p:ph type="title"/>
          </p:nvPr>
        </p:nvSpPr>
        <p:spPr>
          <a:xfrm>
            <a:off x="4387467"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234" name="Body Level One…"/>
          <p:cNvSpPr txBox="1">
            <a:spLocks noGrp="1"/>
          </p:cNvSpPr>
          <p:nvPr>
            <p:ph type="body" sz="quarter" idx="1"/>
          </p:nvPr>
        </p:nvSpPr>
        <p:spPr>
          <a:xfrm>
            <a:off x="4387456" y="3661181"/>
            <a:ext cx="7500901" cy="8840405"/>
          </a:xfrm>
          <a:prstGeom prst="rect">
            <a:avLst/>
          </a:prstGeom>
        </p:spPr>
        <p:txBody>
          <a:bodyPr lIns="91382" tIns="91382" rIns="91382" bIns="91382" anchor="ctr"/>
          <a:lstStyle>
            <a:lvl1pPr marL="465202" indent="-284270">
              <a:spcBef>
                <a:spcPts val="4501"/>
              </a:spcBef>
              <a:buClr>
                <a:srgbClr val="000000"/>
              </a:buClr>
              <a:buSzPct val="75000"/>
              <a:buFont typeface="Arial"/>
              <a:buChar char="•"/>
              <a:defRPr>
                <a:latin typeface="+mn-lt"/>
                <a:ea typeface="+mn-ea"/>
                <a:cs typeface="+mn-cs"/>
                <a:sym typeface="Helvetica Neue"/>
              </a:defRPr>
            </a:lvl1pPr>
            <a:lvl2pPr marL="807964" indent="-284270">
              <a:spcBef>
                <a:spcPts val="4501"/>
              </a:spcBef>
              <a:buClr>
                <a:srgbClr val="000000"/>
              </a:buClr>
              <a:buSzPct val="75000"/>
              <a:buFont typeface="Arial"/>
              <a:buChar char="•"/>
              <a:defRPr>
                <a:latin typeface="+mn-lt"/>
                <a:ea typeface="+mn-ea"/>
                <a:cs typeface="+mn-cs"/>
                <a:sym typeface="Helvetica Neue"/>
              </a:defRPr>
            </a:lvl2pPr>
            <a:lvl3pPr marL="1150723" indent="-284270">
              <a:spcBef>
                <a:spcPts val="4501"/>
              </a:spcBef>
              <a:buClr>
                <a:srgbClr val="000000"/>
              </a:buClr>
              <a:buSzPct val="75000"/>
              <a:buFont typeface="Arial"/>
              <a:buChar char="•"/>
              <a:defRPr>
                <a:latin typeface="+mn-lt"/>
                <a:ea typeface="+mn-ea"/>
                <a:cs typeface="+mn-cs"/>
                <a:sym typeface="Helvetica Neue"/>
              </a:defRPr>
            </a:lvl3pPr>
            <a:lvl4pPr marL="1493501" indent="-284270">
              <a:spcBef>
                <a:spcPts val="4501"/>
              </a:spcBef>
              <a:buClr>
                <a:srgbClr val="000000"/>
              </a:buClr>
              <a:buSzPct val="75000"/>
              <a:buFont typeface="Arial"/>
              <a:buChar char="•"/>
              <a:defRPr>
                <a:latin typeface="+mn-lt"/>
                <a:ea typeface="+mn-ea"/>
                <a:cs typeface="+mn-cs"/>
                <a:sym typeface="Helvetica Neue"/>
              </a:defRPr>
            </a:lvl4pPr>
            <a:lvl5pPr marL="1836285" indent="-284270">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35"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271351466"/>
      </p:ext>
    </p:extLst>
  </p:cSld>
  <p:clrMapOvr>
    <a:masterClrMapping/>
  </p:clrMapOvr>
  <p:transition xmlns:p14="http://schemas.microsoft.com/office/powerpoint/2010/main" spd="med"/>
</p:sldLayout>
</file>

<file path=ppt/slideLayouts/slideLayout174.xml><?xml version="1.0" encoding="utf-8"?>
<p:sldLayout xmlns:a="http://schemas.openxmlformats.org/drawingml/2006/main" xmlns:r="http://schemas.openxmlformats.org/officeDocument/2006/relationships" xmlns:p="http://schemas.openxmlformats.org/presentationml/2006/main" type="tx">
  <p:cSld name="1_Bullets">
    <p:spTree>
      <p:nvGrpSpPr>
        <p:cNvPr id="1" name=""/>
        <p:cNvGrpSpPr/>
        <p:nvPr/>
      </p:nvGrpSpPr>
      <p:grpSpPr>
        <a:xfrm>
          <a:off x="0" y="0"/>
          <a:ext cx="0" cy="0"/>
          <a:chOff x="0" y="0"/>
          <a:chExt cx="0" cy="0"/>
        </a:xfrm>
      </p:grpSpPr>
      <p:sp>
        <p:nvSpPr>
          <p:cNvPr id="242" name="Body Level One…"/>
          <p:cNvSpPr txBox="1">
            <a:spLocks noGrp="1"/>
          </p:cNvSpPr>
          <p:nvPr>
            <p:ph type="body" idx="1"/>
          </p:nvPr>
        </p:nvSpPr>
        <p:spPr>
          <a:xfrm>
            <a:off x="4387467" y="1785944"/>
            <a:ext cx="15609003" cy="10144203"/>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43"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714649527"/>
      </p:ext>
    </p:extLst>
  </p:cSld>
  <p:clrMapOvr>
    <a:masterClrMapping/>
  </p:clrMapOvr>
  <p:transition xmlns:p14="http://schemas.microsoft.com/office/powerpoint/2010/main" spd="med"/>
</p:sldLayout>
</file>

<file path=ppt/slideLayouts/slideLayout175.xml><?xml version="1.0" encoding="utf-8"?>
<p:sldLayout xmlns:a="http://schemas.openxmlformats.org/drawingml/2006/main" xmlns:r="http://schemas.openxmlformats.org/officeDocument/2006/relationships" xmlns:p="http://schemas.openxmlformats.org/presentationml/2006/main" type="tx">
  <p:cSld name="Photo - 3 Up">
    <p:spTree>
      <p:nvGrpSpPr>
        <p:cNvPr id="1" name=""/>
        <p:cNvGrpSpPr/>
        <p:nvPr/>
      </p:nvGrpSpPr>
      <p:grpSpPr>
        <a:xfrm>
          <a:off x="0" y="0"/>
          <a:ext cx="0" cy="0"/>
          <a:chOff x="0" y="0"/>
          <a:chExt cx="0" cy="0"/>
        </a:xfrm>
      </p:grpSpPr>
      <p:sp>
        <p:nvSpPr>
          <p:cNvPr id="250" name="Shape 191"/>
          <p:cNvSpPr>
            <a:spLocks noGrp="1"/>
          </p:cNvSpPr>
          <p:nvPr>
            <p:ph type="pic" sz="quarter" idx="13"/>
          </p:nvPr>
        </p:nvSpPr>
        <p:spPr>
          <a:xfrm>
            <a:off x="12495609" y="7161624"/>
            <a:ext cx="7500904" cy="5304304"/>
          </a:xfrm>
          <a:prstGeom prst="rect">
            <a:avLst/>
          </a:prstGeom>
        </p:spPr>
        <p:txBody>
          <a:bodyPr lIns="91400" tIns="45719" rIns="91400" bIns="45719">
            <a:noAutofit/>
          </a:bodyPr>
          <a:lstStyle/>
          <a:p>
            <a:endParaRPr/>
          </a:p>
        </p:txBody>
      </p:sp>
      <p:sp>
        <p:nvSpPr>
          <p:cNvPr id="251" name="Shape 192"/>
          <p:cNvSpPr>
            <a:spLocks noGrp="1"/>
          </p:cNvSpPr>
          <p:nvPr>
            <p:ph type="pic" sz="quarter" idx="14"/>
          </p:nvPr>
        </p:nvSpPr>
        <p:spPr>
          <a:xfrm>
            <a:off x="12504364" y="1250157"/>
            <a:ext cx="7500904" cy="5304304"/>
          </a:xfrm>
          <a:prstGeom prst="rect">
            <a:avLst/>
          </a:prstGeom>
        </p:spPr>
        <p:txBody>
          <a:bodyPr lIns="91400" tIns="45719" rIns="91400" bIns="45719">
            <a:noAutofit/>
          </a:bodyPr>
          <a:lstStyle/>
          <a:p>
            <a:endParaRPr/>
          </a:p>
        </p:txBody>
      </p:sp>
      <p:sp>
        <p:nvSpPr>
          <p:cNvPr id="252" name="Shape 193"/>
          <p:cNvSpPr>
            <a:spLocks noGrp="1"/>
          </p:cNvSpPr>
          <p:nvPr>
            <p:ph type="pic" sz="half" idx="15"/>
          </p:nvPr>
        </p:nvSpPr>
        <p:spPr>
          <a:xfrm>
            <a:off x="4387456" y="1250185"/>
            <a:ext cx="7500901" cy="11215805"/>
          </a:xfrm>
          <a:prstGeom prst="rect">
            <a:avLst/>
          </a:prstGeom>
        </p:spPr>
        <p:txBody>
          <a:bodyPr lIns="91400" tIns="45719" rIns="91400" bIns="45719">
            <a:noAutofit/>
          </a:bodyPr>
          <a:lstStyle/>
          <a:p>
            <a:endParaRPr/>
          </a:p>
        </p:txBody>
      </p:sp>
      <p:sp>
        <p:nvSpPr>
          <p:cNvPr id="253"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997454297"/>
      </p:ext>
    </p:extLst>
  </p:cSld>
  <p:clrMapOvr>
    <a:masterClrMapping/>
  </p:clrMapOvr>
  <p:transition xmlns:p14="http://schemas.microsoft.com/office/powerpoint/2010/main" spd="med"/>
</p:sldLayout>
</file>

<file path=ppt/slideLayouts/slideLayout176.xml><?xml version="1.0" encoding="utf-8"?>
<p:sldLayout xmlns:a="http://schemas.openxmlformats.org/drawingml/2006/main" xmlns:r="http://schemas.openxmlformats.org/officeDocument/2006/relationships" xmlns:p="http://schemas.openxmlformats.org/presentationml/2006/main" type="tx">
  <p:cSld name="1_Quote">
    <p:spTree>
      <p:nvGrpSpPr>
        <p:cNvPr id="1" name=""/>
        <p:cNvGrpSpPr/>
        <p:nvPr/>
      </p:nvGrpSpPr>
      <p:grpSpPr>
        <a:xfrm>
          <a:off x="0" y="0"/>
          <a:ext cx="0" cy="0"/>
          <a:chOff x="0" y="0"/>
          <a:chExt cx="0" cy="0"/>
        </a:xfrm>
      </p:grpSpPr>
      <p:sp>
        <p:nvSpPr>
          <p:cNvPr id="260" name="Body Level One…"/>
          <p:cNvSpPr txBox="1">
            <a:spLocks noGrp="1"/>
          </p:cNvSpPr>
          <p:nvPr>
            <p:ph type="body" sz="quarter" idx="1"/>
          </p:nvPr>
        </p:nvSpPr>
        <p:spPr>
          <a:xfrm>
            <a:off x="4833936" y="8947561"/>
            <a:ext cx="14716203" cy="660904"/>
          </a:xfrm>
          <a:prstGeom prst="rect">
            <a:avLst/>
          </a:prstGeom>
        </p:spPr>
        <p:txBody>
          <a:bodyPr lIns="91382" tIns="91382" rIns="91382" bIns="91382"/>
          <a:lstStyle>
            <a:lvl1pPr indent="0" algn="ctr">
              <a:defRPr sz="3200">
                <a:latin typeface="+mn-lt"/>
                <a:ea typeface="+mn-ea"/>
                <a:cs typeface="+mn-cs"/>
                <a:sym typeface="Helvetica Neue"/>
              </a:defRPr>
            </a:lvl1pPr>
            <a:lvl2pPr marL="914041" indent="-101560" algn="ctr">
              <a:buSzPct val="100000"/>
              <a:buChar char="•"/>
              <a:defRPr sz="3200">
                <a:latin typeface="+mn-lt"/>
                <a:ea typeface="+mn-ea"/>
                <a:cs typeface="+mn-cs"/>
                <a:sym typeface="Helvetica Neue"/>
              </a:defRPr>
            </a:lvl2pPr>
            <a:lvl3pPr marL="1432036" indent="-162497" algn="ctr">
              <a:buSzPct val="100000"/>
              <a:buChar char="•"/>
              <a:defRPr sz="3200">
                <a:latin typeface="+mn-lt"/>
                <a:ea typeface="+mn-ea"/>
                <a:cs typeface="+mn-cs"/>
                <a:sym typeface="Helvetica Neue"/>
              </a:defRPr>
            </a:lvl3pPr>
            <a:lvl4pPr marL="1929680" indent="-203120" algn="ctr">
              <a:buSzPct val="100000"/>
              <a:buChar char="•"/>
              <a:defRPr sz="3200">
                <a:latin typeface="+mn-lt"/>
                <a:ea typeface="+mn-ea"/>
                <a:cs typeface="+mn-cs"/>
                <a:sym typeface="Helvetica Neue"/>
              </a:defRPr>
            </a:lvl4pPr>
            <a:lvl5pPr marL="2386719" indent="-203120"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61" name="Shape 202"/>
          <p:cNvSpPr>
            <a:spLocks noGrp="1"/>
          </p:cNvSpPr>
          <p:nvPr>
            <p:ph type="body" sz="quarter" idx="13"/>
          </p:nvPr>
        </p:nvSpPr>
        <p:spPr>
          <a:xfrm>
            <a:off x="4833986" y="6000368"/>
            <a:ext cx="14716205" cy="965104"/>
          </a:xfrm>
          <a:prstGeom prst="rect">
            <a:avLst/>
          </a:prstGeom>
        </p:spPr>
        <p:txBody>
          <a:bodyPr lIns="91382" tIns="91382" rIns="91382" bIns="91382" anchor="ctr"/>
          <a:lstStyle/>
          <a:p>
            <a:endParaRPr/>
          </a:p>
        </p:txBody>
      </p:sp>
      <p:sp>
        <p:nvSpPr>
          <p:cNvPr id="262"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87813810"/>
      </p:ext>
    </p:extLst>
  </p:cSld>
  <p:clrMapOvr>
    <a:masterClrMapping/>
  </p:clrMapOvr>
  <p:transition xmlns:p14="http://schemas.microsoft.com/office/powerpoint/2010/main" spd="med"/>
</p:sldLayout>
</file>

<file path=ppt/slideLayouts/slideLayout177.xml><?xml version="1.0" encoding="utf-8"?>
<p:sldLayout xmlns:a="http://schemas.openxmlformats.org/drawingml/2006/main" xmlns:r="http://schemas.openxmlformats.org/officeDocument/2006/relationships" xmlns:p="http://schemas.openxmlformats.org/presentationml/2006/main" type="tx">
  <p:cSld name="Photo">
    <p:spTree>
      <p:nvGrpSpPr>
        <p:cNvPr id="1" name=""/>
        <p:cNvGrpSpPr/>
        <p:nvPr/>
      </p:nvGrpSpPr>
      <p:grpSpPr>
        <a:xfrm>
          <a:off x="0" y="0"/>
          <a:ext cx="0" cy="0"/>
          <a:chOff x="0" y="0"/>
          <a:chExt cx="0" cy="0"/>
        </a:xfrm>
      </p:grpSpPr>
      <p:sp>
        <p:nvSpPr>
          <p:cNvPr id="269" name="Shape 210"/>
          <p:cNvSpPr>
            <a:spLocks noGrp="1"/>
          </p:cNvSpPr>
          <p:nvPr>
            <p:ph type="pic" idx="13"/>
          </p:nvPr>
        </p:nvSpPr>
        <p:spPr>
          <a:xfrm>
            <a:off x="3048000" y="0"/>
            <a:ext cx="18288000" cy="13716000"/>
          </a:xfrm>
          <a:prstGeom prst="rect">
            <a:avLst/>
          </a:prstGeom>
        </p:spPr>
        <p:txBody>
          <a:bodyPr lIns="91400" tIns="45719" rIns="91400" bIns="45719">
            <a:noAutofit/>
          </a:bodyPr>
          <a:lstStyle/>
          <a:p>
            <a:endParaRPr/>
          </a:p>
        </p:txBody>
      </p:sp>
      <p:sp>
        <p:nvSpPr>
          <p:cNvPr id="270"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750682133"/>
      </p:ext>
    </p:extLst>
  </p:cSld>
  <p:clrMapOvr>
    <a:masterClrMapping/>
  </p:clrMapOvr>
  <p:transition xmlns:p14="http://schemas.microsoft.com/office/powerpoint/2010/main" spd="med"/>
</p:sldLayout>
</file>

<file path=ppt/slideLayouts/slideLayout178.xml><?xml version="1.0" encoding="utf-8"?>
<p:sldLayout xmlns:a="http://schemas.openxmlformats.org/drawingml/2006/main" xmlns:r="http://schemas.openxmlformats.org/officeDocument/2006/relationships" xmlns:p="http://schemas.openxmlformats.org/presentationml/2006/main" type="tx">
  <p:cSld name="2_Blank">
    <p:bg>
      <p:bgPr>
        <a:solidFill>
          <a:srgbClr val="E7E6E6"/>
        </a:solidFill>
        <a:effectLst/>
      </p:bgPr>
    </p:bg>
    <p:spTree>
      <p:nvGrpSpPr>
        <p:cNvPr id="1" name=""/>
        <p:cNvGrpSpPr/>
        <p:nvPr/>
      </p:nvGrpSpPr>
      <p:grpSpPr>
        <a:xfrm>
          <a:off x="0" y="0"/>
          <a:ext cx="0" cy="0"/>
          <a:chOff x="0" y="0"/>
          <a:chExt cx="0" cy="0"/>
        </a:xfrm>
      </p:grpSpPr>
      <p:sp>
        <p:nvSpPr>
          <p:cNvPr id="277" name="Slide Number"/>
          <p:cNvSpPr txBox="1">
            <a:spLocks noGrp="1"/>
          </p:cNvSpPr>
          <p:nvPr>
            <p:ph type="sldNum" sz="quarter" idx="2"/>
          </p:nvPr>
        </p:nvSpPr>
        <p:spPr>
          <a:xfrm>
            <a:off x="22146939" y="12800873"/>
            <a:ext cx="560800" cy="553960"/>
          </a:xfrm>
          <a:prstGeom prst="rect">
            <a:avLst/>
          </a:prstGeom>
        </p:spPr>
        <p:txBody>
          <a:bodyPr lIns="91382" tIns="91382" rIns="91382" bIns="91382"/>
          <a:lstStyle>
            <a:lvl1pPr>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71507081"/>
      </p:ext>
    </p:extLst>
  </p:cSld>
  <p:clrMapOvr>
    <a:masterClrMapping/>
  </p:clrMapOvr>
  <p:transition xmlns:p14="http://schemas.microsoft.com/office/powerpoint/2010/main" spd="med"/>
</p:sldLayout>
</file>

<file path=ppt/slideLayouts/slideLayout179.xml><?xml version="1.0" encoding="utf-8"?>
<p:sldLayout xmlns:a="http://schemas.openxmlformats.org/drawingml/2006/main" xmlns:r="http://schemas.openxmlformats.org/officeDocument/2006/relationships" xmlns:p="http://schemas.openxmlformats.org/presentationml/2006/main" type="tx">
  <p:cSld name="Title and Two Columns">
    <p:spTree>
      <p:nvGrpSpPr>
        <p:cNvPr id="1" name=""/>
        <p:cNvGrpSpPr/>
        <p:nvPr/>
      </p:nvGrpSpPr>
      <p:grpSpPr>
        <a:xfrm>
          <a:off x="0" y="0"/>
          <a:ext cx="0" cy="0"/>
          <a:chOff x="0" y="0"/>
          <a:chExt cx="0" cy="0"/>
        </a:xfrm>
      </p:grpSpPr>
      <p:sp>
        <p:nvSpPr>
          <p:cNvPr id="284" name="Title Text"/>
          <p:cNvSpPr txBox="1">
            <a:spLocks noGrp="1"/>
          </p:cNvSpPr>
          <p:nvPr>
            <p:ph type="title"/>
          </p:nvPr>
        </p:nvSpPr>
        <p:spPr>
          <a:xfrm>
            <a:off x="1219200" y="549327"/>
            <a:ext cx="21945600" cy="2286003"/>
          </a:xfrm>
          <a:prstGeom prst="rect">
            <a:avLst/>
          </a:prstGeom>
        </p:spPr>
        <p:txBody>
          <a:bodyPr/>
          <a:lstStyle>
            <a:lvl1pPr>
              <a:defRPr sz="9600" b="1"/>
            </a:lvl1pPr>
          </a:lstStyle>
          <a:p>
            <a:r>
              <a:t>Title Text</a:t>
            </a:r>
          </a:p>
        </p:txBody>
      </p:sp>
      <p:sp>
        <p:nvSpPr>
          <p:cNvPr id="285" name="Body Level One…"/>
          <p:cNvSpPr txBox="1">
            <a:spLocks noGrp="1"/>
          </p:cNvSpPr>
          <p:nvPr>
            <p:ph type="body" sz="half" idx="1"/>
          </p:nvPr>
        </p:nvSpPr>
        <p:spPr>
          <a:xfrm>
            <a:off x="1219217" y="3200401"/>
            <a:ext cx="10652104" cy="9935101"/>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286" name="Shape 81"/>
          <p:cNvSpPr>
            <a:spLocks noGrp="1"/>
          </p:cNvSpPr>
          <p:nvPr>
            <p:ph type="body" sz="half" idx="13"/>
          </p:nvPr>
        </p:nvSpPr>
        <p:spPr>
          <a:xfrm>
            <a:off x="12512745" y="3200401"/>
            <a:ext cx="10652104" cy="9935101"/>
          </a:xfrm>
          <a:prstGeom prst="rect">
            <a:avLst/>
          </a:prstGeom>
        </p:spPr>
        <p:txBody>
          <a:bodyPr/>
          <a:lstStyle/>
          <a:p>
            <a:endParaRPr/>
          </a:p>
        </p:txBody>
      </p:sp>
      <p:sp>
        <p:nvSpPr>
          <p:cNvPr id="287" name="Slide Number"/>
          <p:cNvSpPr txBox="1">
            <a:spLocks noGrp="1"/>
          </p:cNvSpPr>
          <p:nvPr>
            <p:ph type="sldNum" sz="quarter" idx="2"/>
          </p:nvPr>
        </p:nvSpPr>
        <p:spPr>
          <a:xfrm>
            <a:off x="23203775"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3935988483"/>
      </p:ext>
    </p:extLst>
  </p:cSld>
  <p:clrMapOvr>
    <a:masterClrMapping/>
  </p:clrMapOvr>
  <p:transition xmlns:p14="http://schemas.microsoft.com/office/powerpoint/2010/main" spd="med"/>
</p:sldLayout>
</file>

<file path=ppt/slideLayouts/slideLayout18.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121" name="Shape 121"/>
          <p:cNvSpPr>
            <a:spLocks noGrp="1"/>
          </p:cNvSpPr>
          <p:nvPr>
            <p:ph type="sldNum" sz="quarter" idx="2"/>
          </p:nvPr>
        </p:nvSpPr>
        <p:spPr>
          <a:xfrm>
            <a:off x="11944185" y="13010568"/>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052449655"/>
      </p:ext>
    </p:extLst>
  </p:cSld>
  <p:clrMapOvr>
    <a:masterClrMapping/>
  </p:clrMapOvr>
  <p:transition xmlns:p14="http://schemas.microsoft.com/office/powerpoint/2010/main" spd="med"/>
</p:sldLayout>
</file>

<file path=ppt/slideLayouts/slideLayout180.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94" name="Title Text"/>
          <p:cNvSpPr txBox="1">
            <a:spLocks noGrp="1"/>
          </p:cNvSpPr>
          <p:nvPr>
            <p:ph type="title"/>
          </p:nvPr>
        </p:nvSpPr>
        <p:spPr>
          <a:xfrm>
            <a:off x="1633737" y="268286"/>
            <a:ext cx="21742504" cy="1980901"/>
          </a:xfrm>
          <a:prstGeom prst="rect">
            <a:avLst/>
          </a:prstGeom>
        </p:spPr>
        <p:txBody>
          <a:bodyPr anchor="ctr"/>
          <a:lstStyle/>
          <a:p>
            <a:r>
              <a:t>Title Text</a:t>
            </a:r>
          </a:p>
        </p:txBody>
      </p:sp>
      <p:sp>
        <p:nvSpPr>
          <p:cNvPr id="295" name="Body Level One…"/>
          <p:cNvSpPr txBox="1">
            <a:spLocks noGrp="1"/>
          </p:cNvSpPr>
          <p:nvPr>
            <p:ph type="body" idx="1"/>
          </p:nvPr>
        </p:nvSpPr>
        <p:spPr>
          <a:xfrm>
            <a:off x="1633737" y="3200395"/>
            <a:ext cx="21742504" cy="10026304"/>
          </a:xfrm>
          <a:prstGeom prst="rect">
            <a:avLst/>
          </a:prstGeom>
        </p:spPr>
        <p:txBody>
          <a:bodyPr/>
          <a:lstStyle>
            <a:lvl1pPr marL="875981" indent="-25399">
              <a:spcBef>
                <a:spcPts val="3501"/>
              </a:spcBef>
              <a:buClr>
                <a:srgbClr val="D89F39"/>
              </a:buClr>
              <a:buSzPct val="145000"/>
              <a:buFont typeface="Arial"/>
              <a:buChar char="•"/>
            </a:lvl1pPr>
            <a:lvl2pPr marL="1790022" indent="-88862">
              <a:spcBef>
                <a:spcPts val="3501"/>
              </a:spcBef>
              <a:buClr>
                <a:srgbClr val="D89F39"/>
              </a:buClr>
              <a:buSzPct val="145000"/>
              <a:buFont typeface="Arial"/>
              <a:buChar char="•"/>
            </a:lvl2pPr>
            <a:lvl3pPr marL="2602540" indent="-165041">
              <a:spcBef>
                <a:spcPts val="3501"/>
              </a:spcBef>
              <a:buClr>
                <a:srgbClr val="D89F39"/>
              </a:buClr>
              <a:buSzPct val="145000"/>
              <a:buFont typeface="Arial"/>
              <a:buChar char="•"/>
            </a:lvl3pPr>
            <a:lvl4pPr marL="3757799" indent="-101560">
              <a:spcBef>
                <a:spcPts val="3501"/>
              </a:spcBef>
              <a:buClr>
                <a:srgbClr val="D89F39"/>
              </a:buClr>
              <a:buSzPct val="145000"/>
              <a:buFont typeface="Arial"/>
              <a:buChar char="•"/>
            </a:lvl4pPr>
            <a:lvl5pPr marL="4976540" indent="-101560">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296" name="Slide Number"/>
          <p:cNvSpPr txBox="1">
            <a:spLocks noGrp="1"/>
          </p:cNvSpPr>
          <p:nvPr>
            <p:ph type="sldNum" sz="quarter" idx="2"/>
          </p:nvPr>
        </p:nvSpPr>
        <p:spPr>
          <a:xfrm>
            <a:off x="39" y="2440024"/>
            <a:ext cx="701331" cy="697541"/>
          </a:xfrm>
          <a:prstGeom prst="rect">
            <a:avLst/>
          </a:prstGeom>
        </p:spPr>
        <p:txBody>
          <a:bodyPr lIns="243717" tIns="243717" rIns="243717" bIns="243717"/>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2188742102"/>
      </p:ext>
    </p:extLst>
  </p:cSld>
  <p:clrMapOvr>
    <a:masterClrMapping/>
  </p:clrMapOvr>
  <p:transition xmlns:p14="http://schemas.microsoft.com/office/powerpoint/2010/main" spd="med"/>
</p:sldLayout>
</file>

<file path=ppt/slideLayouts/slideLayout181.xml><?xml version="1.0" encoding="utf-8"?>
<p:sldLayout xmlns:a="http://schemas.openxmlformats.org/drawingml/2006/main" xmlns:r="http://schemas.openxmlformats.org/officeDocument/2006/relationships" xmlns:p="http://schemas.openxmlformats.org/presentationml/2006/main" type="tx">
  <p:cSld name="1_Title &amp; Subtitle">
    <p:spTree>
      <p:nvGrpSpPr>
        <p:cNvPr id="1" name=""/>
        <p:cNvGrpSpPr/>
        <p:nvPr/>
      </p:nvGrpSpPr>
      <p:grpSpPr>
        <a:xfrm>
          <a:off x="0" y="0"/>
          <a:ext cx="0" cy="0"/>
          <a:chOff x="0" y="0"/>
          <a:chExt cx="0" cy="0"/>
        </a:xfrm>
      </p:grpSpPr>
      <p:sp>
        <p:nvSpPr>
          <p:cNvPr id="303" name="Title Text"/>
          <p:cNvSpPr txBox="1">
            <a:spLocks noGrp="1"/>
          </p:cNvSpPr>
          <p:nvPr>
            <p:ph type="title"/>
          </p:nvPr>
        </p:nvSpPr>
        <p:spPr>
          <a:xfrm>
            <a:off x="4577108" y="1551726"/>
            <a:ext cx="15727325" cy="5533237"/>
          </a:xfrm>
          <a:prstGeom prst="rect">
            <a:avLst/>
          </a:prstGeom>
        </p:spPr>
        <p:txBody>
          <a:bodyPr lIns="0" tIns="0" rIns="0" bIns="0"/>
          <a:lstStyle>
            <a:lvl1pPr defTabSz="821209">
              <a:defRPr sz="9600">
                <a:latin typeface="Helvetica Neue Medium"/>
                <a:ea typeface="Helvetica Neue Medium"/>
                <a:cs typeface="Helvetica Neue Medium"/>
                <a:sym typeface="Helvetica Neue Medium"/>
              </a:defRPr>
            </a:lvl1pPr>
          </a:lstStyle>
          <a:p>
            <a:r>
              <a:t>Title Text</a:t>
            </a:r>
          </a:p>
        </p:txBody>
      </p:sp>
      <p:sp>
        <p:nvSpPr>
          <p:cNvPr id="304" name="Body Level One…"/>
          <p:cNvSpPr txBox="1">
            <a:spLocks noGrp="1"/>
          </p:cNvSpPr>
          <p:nvPr>
            <p:ph type="body" sz="half" idx="1"/>
          </p:nvPr>
        </p:nvSpPr>
        <p:spPr>
          <a:xfrm>
            <a:off x="4577108" y="7616911"/>
            <a:ext cx="15727325" cy="4572003"/>
          </a:xfrm>
          <a:prstGeom prst="rect">
            <a:avLst/>
          </a:prstGeom>
        </p:spPr>
        <p:txBody>
          <a:bodyPr lIns="0" tIns="0" rIns="0" bIns="0"/>
          <a:lstStyle>
            <a:lvl1pPr indent="0" defTabSz="821209">
              <a:defRPr sz="4000">
                <a:latin typeface="+mn-lt"/>
                <a:ea typeface="+mn-ea"/>
                <a:cs typeface="+mn-cs"/>
                <a:sym typeface="Helvetica Neue"/>
              </a:defRPr>
            </a:lvl1pPr>
            <a:lvl2pPr indent="0" defTabSz="821209">
              <a:defRPr sz="4000">
                <a:latin typeface="+mn-lt"/>
                <a:ea typeface="+mn-ea"/>
                <a:cs typeface="+mn-cs"/>
                <a:sym typeface="Helvetica Neue"/>
              </a:defRPr>
            </a:lvl2pPr>
            <a:lvl3pPr indent="0" defTabSz="821209">
              <a:defRPr sz="4000">
                <a:latin typeface="+mn-lt"/>
                <a:ea typeface="+mn-ea"/>
                <a:cs typeface="+mn-cs"/>
                <a:sym typeface="Helvetica Neue"/>
              </a:defRPr>
            </a:lvl3pPr>
            <a:lvl4pPr indent="0" defTabSz="821209">
              <a:defRPr sz="4000">
                <a:latin typeface="+mn-lt"/>
                <a:ea typeface="+mn-ea"/>
                <a:cs typeface="+mn-cs"/>
                <a:sym typeface="Helvetica Neue"/>
              </a:defRPr>
            </a:lvl4pPr>
            <a:lvl5pPr indent="0" defTabSz="821209">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305" name="AidData_Logo--full_color--no_padding.png" descr="AidData_Logo--full_color--no_padding.png">
            <a:hlinkClick r:id="rId2"/>
          </p:cNvPr>
          <p:cNvPicPr>
            <a:picLocks noChangeAspect="1"/>
          </p:cNvPicPr>
          <p:nvPr/>
        </p:nvPicPr>
        <p:blipFill>
          <a:blip r:embed="rId3">
            <a:extLst/>
          </a:blip>
          <a:stretch>
            <a:fillRect/>
          </a:stretch>
        </p:blipFill>
        <p:spPr>
          <a:xfrm>
            <a:off x="15748000" y="11176039"/>
            <a:ext cx="7112000" cy="1501133"/>
          </a:xfrm>
          <a:prstGeom prst="rect">
            <a:avLst/>
          </a:prstGeom>
          <a:ln w="12700">
            <a:miter lim="400000"/>
          </a:ln>
        </p:spPr>
      </p:pic>
      <p:sp>
        <p:nvSpPr>
          <p:cNvPr id="306"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2850481074"/>
      </p:ext>
    </p:extLst>
  </p:cSld>
  <p:clrMapOvr>
    <a:masterClrMapping/>
  </p:clrMapOvr>
  <p:transition xmlns:p14="http://schemas.microsoft.com/office/powerpoint/2010/main" spd="med"/>
</p:sldLayout>
</file>

<file path=ppt/slideLayouts/slideLayout182.xml><?xml version="1.0" encoding="utf-8"?>
<p:sldLayout xmlns:a="http://schemas.openxmlformats.org/drawingml/2006/main" xmlns:r="http://schemas.openxmlformats.org/officeDocument/2006/relationships" xmlns:p="http://schemas.openxmlformats.org/presentationml/2006/main" type="tx">
  <p:cSld name="Title &amp; Subtitle 0">
    <p:spTree>
      <p:nvGrpSpPr>
        <p:cNvPr id="1" name=""/>
        <p:cNvGrpSpPr/>
        <p:nvPr/>
      </p:nvGrpSpPr>
      <p:grpSpPr>
        <a:xfrm>
          <a:off x="0" y="0"/>
          <a:ext cx="0" cy="0"/>
          <a:chOff x="0" y="0"/>
          <a:chExt cx="0" cy="0"/>
        </a:xfrm>
      </p:grpSpPr>
      <p:sp>
        <p:nvSpPr>
          <p:cNvPr id="313" name="Title Text"/>
          <p:cNvSpPr txBox="1">
            <a:spLocks noGrp="1"/>
          </p:cNvSpPr>
          <p:nvPr>
            <p:ph type="title"/>
          </p:nvPr>
        </p:nvSpPr>
        <p:spPr>
          <a:xfrm>
            <a:off x="4577108" y="1551726"/>
            <a:ext cx="15727325" cy="5533237"/>
          </a:xfrm>
          <a:prstGeom prst="rect">
            <a:avLst/>
          </a:prstGeom>
        </p:spPr>
        <p:txBody>
          <a:bodyPr lIns="0" tIns="0" rIns="0" bIns="0"/>
          <a:lstStyle>
            <a:lvl1pPr defTabSz="821209">
              <a:defRPr sz="9600">
                <a:latin typeface="Helvetica Neue Medium"/>
                <a:ea typeface="Helvetica Neue Medium"/>
                <a:cs typeface="Helvetica Neue Medium"/>
                <a:sym typeface="Helvetica Neue Medium"/>
              </a:defRPr>
            </a:lvl1pPr>
          </a:lstStyle>
          <a:p>
            <a:r>
              <a:t>Title Text</a:t>
            </a:r>
          </a:p>
        </p:txBody>
      </p:sp>
      <p:sp>
        <p:nvSpPr>
          <p:cNvPr id="314" name="Body Level One…"/>
          <p:cNvSpPr txBox="1">
            <a:spLocks noGrp="1"/>
          </p:cNvSpPr>
          <p:nvPr>
            <p:ph type="body" sz="half" idx="1"/>
          </p:nvPr>
        </p:nvSpPr>
        <p:spPr>
          <a:xfrm>
            <a:off x="4577108" y="7616911"/>
            <a:ext cx="15727325" cy="4572003"/>
          </a:xfrm>
          <a:prstGeom prst="rect">
            <a:avLst/>
          </a:prstGeom>
        </p:spPr>
        <p:txBody>
          <a:bodyPr lIns="0" tIns="0" rIns="0" bIns="0"/>
          <a:lstStyle>
            <a:lvl1pPr indent="0" defTabSz="821209">
              <a:defRPr sz="4000">
                <a:latin typeface="+mn-lt"/>
                <a:ea typeface="+mn-ea"/>
                <a:cs typeface="+mn-cs"/>
                <a:sym typeface="Helvetica Neue"/>
              </a:defRPr>
            </a:lvl1pPr>
            <a:lvl2pPr indent="0" defTabSz="821209">
              <a:defRPr sz="4000">
                <a:latin typeface="+mn-lt"/>
                <a:ea typeface="+mn-ea"/>
                <a:cs typeface="+mn-cs"/>
                <a:sym typeface="Helvetica Neue"/>
              </a:defRPr>
            </a:lvl2pPr>
            <a:lvl3pPr indent="0" defTabSz="821209">
              <a:defRPr sz="4000">
                <a:latin typeface="+mn-lt"/>
                <a:ea typeface="+mn-ea"/>
                <a:cs typeface="+mn-cs"/>
                <a:sym typeface="Helvetica Neue"/>
              </a:defRPr>
            </a:lvl3pPr>
            <a:lvl4pPr indent="0" defTabSz="821209">
              <a:defRPr sz="4000">
                <a:latin typeface="+mn-lt"/>
                <a:ea typeface="+mn-ea"/>
                <a:cs typeface="+mn-cs"/>
                <a:sym typeface="Helvetica Neue"/>
              </a:defRPr>
            </a:lvl4pPr>
            <a:lvl5pPr indent="0" defTabSz="821209">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15"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950913887"/>
      </p:ext>
    </p:extLst>
  </p:cSld>
  <p:clrMapOvr>
    <a:masterClrMapping/>
  </p:clrMapOvr>
  <p:transition xmlns:p14="http://schemas.microsoft.com/office/powerpoint/2010/main" spd="med"/>
</p:sldLayout>
</file>

<file path=ppt/slideLayouts/slideLayout183.xml><?xml version="1.0" encoding="utf-8"?>
<p:sldLayout xmlns:a="http://schemas.openxmlformats.org/drawingml/2006/main" xmlns:r="http://schemas.openxmlformats.org/officeDocument/2006/relationships" xmlns:p="http://schemas.openxmlformats.org/presentationml/2006/main" type="tx">
  <p:cSld name="1_Wide Title Slide">
    <p:spTree>
      <p:nvGrpSpPr>
        <p:cNvPr id="1" name=""/>
        <p:cNvGrpSpPr/>
        <p:nvPr/>
      </p:nvGrpSpPr>
      <p:grpSpPr>
        <a:xfrm>
          <a:off x="0" y="0"/>
          <a:ext cx="0" cy="0"/>
          <a:chOff x="0" y="0"/>
          <a:chExt cx="0" cy="0"/>
        </a:xfrm>
      </p:grpSpPr>
      <p:sp>
        <p:nvSpPr>
          <p:cNvPr id="322" name="Title Text"/>
          <p:cNvSpPr txBox="1">
            <a:spLocks noGrp="1"/>
          </p:cNvSpPr>
          <p:nvPr>
            <p:ph type="title"/>
          </p:nvPr>
        </p:nvSpPr>
        <p:spPr>
          <a:xfrm>
            <a:off x="1914564" y="2244764"/>
            <a:ext cx="20793075" cy="4775203"/>
          </a:xfrm>
          <a:prstGeom prst="rect">
            <a:avLst/>
          </a:prstGeom>
        </p:spPr>
        <p:txBody>
          <a:bodyPr lIns="91382" tIns="91382" rIns="91382" bIns="91382"/>
          <a:lstStyle>
            <a:lvl1pPr>
              <a:lnSpc>
                <a:spcPct val="90000"/>
              </a:lnSpc>
              <a:defRPr sz="9600"/>
            </a:lvl1pPr>
          </a:lstStyle>
          <a:p>
            <a:r>
              <a:t>Title Text</a:t>
            </a:r>
          </a:p>
        </p:txBody>
      </p:sp>
      <p:sp>
        <p:nvSpPr>
          <p:cNvPr id="323" name="Body Level One…"/>
          <p:cNvSpPr txBox="1">
            <a:spLocks noGrp="1"/>
          </p:cNvSpPr>
          <p:nvPr>
            <p:ph type="body" sz="half" idx="1"/>
          </p:nvPr>
        </p:nvSpPr>
        <p:spPr>
          <a:xfrm>
            <a:off x="1914564" y="7204075"/>
            <a:ext cx="20793075" cy="3311525"/>
          </a:xfrm>
          <a:prstGeom prst="rect">
            <a:avLst/>
          </a:prstGeom>
        </p:spPr>
        <p:txBody>
          <a:bodyPr lIns="91382" tIns="91382" rIns="91382" bIns="91382"/>
          <a:lstStyle>
            <a:lvl1pPr indent="228520">
              <a:lnSpc>
                <a:spcPct val="90000"/>
              </a:lnSpc>
              <a:spcBef>
                <a:spcPts val="2000"/>
              </a:spcBef>
              <a:defRPr sz="4800" b="1">
                <a:solidFill>
                  <a:srgbClr val="44546A"/>
                </a:solidFill>
              </a:defRPr>
            </a:lvl1pPr>
            <a:lvl2pPr indent="228520">
              <a:lnSpc>
                <a:spcPct val="90000"/>
              </a:lnSpc>
              <a:spcBef>
                <a:spcPts val="2000"/>
              </a:spcBef>
              <a:defRPr sz="4800" b="1">
                <a:solidFill>
                  <a:srgbClr val="44546A"/>
                </a:solidFill>
              </a:defRPr>
            </a:lvl2pPr>
            <a:lvl3pPr indent="228520">
              <a:lnSpc>
                <a:spcPct val="90000"/>
              </a:lnSpc>
              <a:spcBef>
                <a:spcPts val="2000"/>
              </a:spcBef>
              <a:defRPr sz="4800" b="1">
                <a:solidFill>
                  <a:srgbClr val="44546A"/>
                </a:solidFill>
              </a:defRPr>
            </a:lvl3pPr>
            <a:lvl4pPr indent="228520">
              <a:lnSpc>
                <a:spcPct val="90000"/>
              </a:lnSpc>
              <a:spcBef>
                <a:spcPts val="2000"/>
              </a:spcBef>
              <a:defRPr sz="4800" b="1">
                <a:solidFill>
                  <a:srgbClr val="44546A"/>
                </a:solidFill>
              </a:defRPr>
            </a:lvl4pPr>
            <a:lvl5pPr indent="228520">
              <a:lnSpc>
                <a:spcPct val="90000"/>
              </a:lnSpc>
              <a:spcBef>
                <a:spcPts val="2000"/>
              </a:spcBef>
              <a:defRPr sz="4800" b="1">
                <a:solidFill>
                  <a:srgbClr val="44546A"/>
                </a:solidFill>
              </a:defRPr>
            </a:lvl5pPr>
          </a:lstStyle>
          <a:p>
            <a:r>
              <a:t>Body Level One</a:t>
            </a:r>
          </a:p>
          <a:p>
            <a:pPr lvl="1"/>
            <a:r>
              <a:t>Body Level Two</a:t>
            </a:r>
          </a:p>
          <a:p>
            <a:pPr lvl="2"/>
            <a:r>
              <a:t>Body Level Three</a:t>
            </a:r>
          </a:p>
          <a:p>
            <a:pPr lvl="3"/>
            <a:r>
              <a:t>Body Level Four</a:t>
            </a:r>
          </a:p>
          <a:p>
            <a:pPr lvl="4"/>
            <a:r>
              <a:t>Body Level Five</a:t>
            </a:r>
          </a:p>
        </p:txBody>
      </p:sp>
      <p:sp>
        <p:nvSpPr>
          <p:cNvPr id="324" name="Slide Number"/>
          <p:cNvSpPr txBox="1">
            <a:spLocks noGrp="1"/>
          </p:cNvSpPr>
          <p:nvPr>
            <p:ph type="sldNum" sz="quarter" idx="2"/>
          </p:nvPr>
        </p:nvSpPr>
        <p:spPr>
          <a:xfrm>
            <a:off x="22146803" y="12800849"/>
            <a:ext cx="560800" cy="553960"/>
          </a:xfrm>
          <a:prstGeom prst="rect">
            <a:avLst/>
          </a:prstGeom>
        </p:spPr>
        <p:txBody>
          <a:bodyPr lIns="91382" tIns="91382" rIns="91382" bIns="91382"/>
          <a:lstStyle>
            <a:lvl1pPr defTabSz="914041">
              <a:defRPr sz="2400">
                <a:solidFill>
                  <a:srgbClr val="888888"/>
                </a:solidFill>
              </a:defRPr>
            </a:lvl1pPr>
          </a:lstStyle>
          <a:p>
            <a:fld id="{86CB4B4D-7CA3-9044-876B-883B54F8677D}" type="slidenum">
              <a:rPr/>
              <a:pPr/>
              <a:t>‹#›</a:t>
            </a:fld>
            <a:endParaRPr/>
          </a:p>
        </p:txBody>
      </p:sp>
    </p:spTree>
    <p:extLst>
      <p:ext uri="{BB962C8B-B14F-4D97-AF65-F5344CB8AC3E}">
        <p14:creationId xmlns:p14="http://schemas.microsoft.com/office/powerpoint/2010/main" val="2825654975"/>
      </p:ext>
    </p:extLst>
  </p:cSld>
  <p:clrMapOvr>
    <a:masterClrMapping/>
  </p:clrMapOvr>
  <p:transition xmlns:p14="http://schemas.microsoft.com/office/powerpoint/2010/main" spd="med"/>
</p:sldLayout>
</file>

<file path=ppt/slideLayouts/slideLayout184.xml><?xml version="1.0" encoding="utf-8"?>
<p:sldLayout xmlns:a="http://schemas.openxmlformats.org/drawingml/2006/main" xmlns:r="http://schemas.openxmlformats.org/officeDocument/2006/relationships" xmlns:p="http://schemas.openxmlformats.org/presentationml/2006/main" type="tx">
  <p:cSld name="1_Title &amp; Subtitle --Dark">
    <p:bg>
      <p:bgPr>
        <a:solidFill>
          <a:srgbClr val="00313C"/>
        </a:solidFill>
        <a:effectLst/>
      </p:bgPr>
    </p:bg>
    <p:spTree>
      <p:nvGrpSpPr>
        <p:cNvPr id="1" name=""/>
        <p:cNvGrpSpPr/>
        <p:nvPr/>
      </p:nvGrpSpPr>
      <p:grpSpPr>
        <a:xfrm>
          <a:off x="0" y="0"/>
          <a:ext cx="0" cy="0"/>
          <a:chOff x="0" y="0"/>
          <a:chExt cx="0" cy="0"/>
        </a:xfrm>
      </p:grpSpPr>
      <p:sp>
        <p:nvSpPr>
          <p:cNvPr id="331" name="Title Text"/>
          <p:cNvSpPr txBox="1">
            <a:spLocks noGrp="1"/>
          </p:cNvSpPr>
          <p:nvPr>
            <p:ph type="title"/>
          </p:nvPr>
        </p:nvSpPr>
        <p:spPr>
          <a:xfrm>
            <a:off x="4577108" y="1551726"/>
            <a:ext cx="15727325" cy="5533237"/>
          </a:xfrm>
          <a:prstGeom prst="rect">
            <a:avLst/>
          </a:prstGeom>
        </p:spPr>
        <p:txBody>
          <a:bodyPr lIns="0" tIns="0" rIns="0" bIns="0"/>
          <a:lstStyle>
            <a:lvl1pPr defTabSz="821209">
              <a:defRPr sz="9600">
                <a:solidFill>
                  <a:srgbClr val="FFFFFF"/>
                </a:solidFill>
                <a:latin typeface="Helvetica Neue Medium"/>
                <a:ea typeface="Helvetica Neue Medium"/>
                <a:cs typeface="Helvetica Neue Medium"/>
                <a:sym typeface="Helvetica Neue Medium"/>
              </a:defRPr>
            </a:lvl1pPr>
          </a:lstStyle>
          <a:p>
            <a:r>
              <a:t>Title Text</a:t>
            </a:r>
          </a:p>
        </p:txBody>
      </p:sp>
      <p:sp>
        <p:nvSpPr>
          <p:cNvPr id="332" name="Body Level One…"/>
          <p:cNvSpPr txBox="1">
            <a:spLocks noGrp="1"/>
          </p:cNvSpPr>
          <p:nvPr>
            <p:ph type="body" sz="half" idx="1"/>
          </p:nvPr>
        </p:nvSpPr>
        <p:spPr>
          <a:xfrm>
            <a:off x="4577108" y="7616911"/>
            <a:ext cx="15727325" cy="4572003"/>
          </a:xfrm>
          <a:prstGeom prst="rect">
            <a:avLst/>
          </a:prstGeom>
        </p:spPr>
        <p:txBody>
          <a:bodyPr lIns="0" tIns="0" rIns="0" bIns="0"/>
          <a:lstStyle>
            <a:lvl1pPr indent="0" defTabSz="821209">
              <a:defRPr sz="4000">
                <a:solidFill>
                  <a:srgbClr val="FFFFFF"/>
                </a:solidFill>
                <a:latin typeface="+mn-lt"/>
                <a:ea typeface="+mn-ea"/>
                <a:cs typeface="+mn-cs"/>
                <a:sym typeface="Helvetica Neue"/>
              </a:defRPr>
            </a:lvl1pPr>
            <a:lvl2pPr indent="0" defTabSz="821209">
              <a:defRPr sz="4000">
                <a:solidFill>
                  <a:srgbClr val="FFFFFF"/>
                </a:solidFill>
                <a:latin typeface="+mn-lt"/>
                <a:ea typeface="+mn-ea"/>
                <a:cs typeface="+mn-cs"/>
                <a:sym typeface="Helvetica Neue"/>
              </a:defRPr>
            </a:lvl2pPr>
            <a:lvl3pPr indent="0" defTabSz="821209">
              <a:defRPr sz="4000">
                <a:solidFill>
                  <a:srgbClr val="FFFFFF"/>
                </a:solidFill>
                <a:latin typeface="+mn-lt"/>
                <a:ea typeface="+mn-ea"/>
                <a:cs typeface="+mn-cs"/>
                <a:sym typeface="Helvetica Neue"/>
              </a:defRPr>
            </a:lvl3pPr>
            <a:lvl4pPr indent="0" defTabSz="821209">
              <a:defRPr sz="4000">
                <a:solidFill>
                  <a:srgbClr val="FFFFFF"/>
                </a:solidFill>
                <a:latin typeface="+mn-lt"/>
                <a:ea typeface="+mn-ea"/>
                <a:cs typeface="+mn-cs"/>
                <a:sym typeface="Helvetica Neue"/>
              </a:defRPr>
            </a:lvl4pPr>
            <a:lvl5pPr indent="0" defTabSz="821209">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333" name="AidData_Logo--white.png" descr="AidData_Logo--white.png"/>
          <p:cNvPicPr>
            <a:picLocks noChangeAspect="1"/>
          </p:cNvPicPr>
          <p:nvPr/>
        </p:nvPicPr>
        <p:blipFill>
          <a:blip r:embed="rId2">
            <a:extLst/>
          </a:blip>
          <a:stretch>
            <a:fillRect/>
          </a:stretch>
        </p:blipFill>
        <p:spPr>
          <a:xfrm>
            <a:off x="15747233" y="11174353"/>
            <a:ext cx="7112003" cy="1506552"/>
          </a:xfrm>
          <a:prstGeom prst="rect">
            <a:avLst/>
          </a:prstGeom>
          <a:ln w="12700">
            <a:miter lim="400000"/>
          </a:ln>
        </p:spPr>
      </p:pic>
      <p:sp>
        <p:nvSpPr>
          <p:cNvPr id="334"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540600136"/>
      </p:ext>
    </p:extLst>
  </p:cSld>
  <p:clrMapOvr>
    <a:masterClrMapping/>
  </p:clrMapOvr>
  <p:transition xmlns:p14="http://schemas.microsoft.com/office/powerpoint/2010/main" spd="med"/>
</p:sldLayout>
</file>

<file path=ppt/slideLayouts/slideLayout185.xml><?xml version="1.0" encoding="utf-8"?>
<p:sldLayout xmlns:a="http://schemas.openxmlformats.org/drawingml/2006/main" xmlns:r="http://schemas.openxmlformats.org/officeDocument/2006/relationships" xmlns:p="http://schemas.openxmlformats.org/presentationml/2006/main" type="tx">
  <p:cSld name="1_5-8 Title &amp; Subtitle -- white">
    <p:bg>
      <p:bgPr>
        <a:solidFill>
          <a:srgbClr val="00313C"/>
        </a:solidFill>
        <a:effectLst/>
      </p:bgPr>
    </p:bg>
    <p:spTree>
      <p:nvGrpSpPr>
        <p:cNvPr id="1" name=""/>
        <p:cNvGrpSpPr/>
        <p:nvPr/>
      </p:nvGrpSpPr>
      <p:grpSpPr>
        <a:xfrm>
          <a:off x="0" y="0"/>
          <a:ext cx="0" cy="0"/>
          <a:chOff x="0" y="0"/>
          <a:chExt cx="0" cy="0"/>
        </a:xfrm>
      </p:grpSpPr>
      <p:sp>
        <p:nvSpPr>
          <p:cNvPr id="341" name="Title Text"/>
          <p:cNvSpPr txBox="1">
            <a:spLocks noGrp="1"/>
          </p:cNvSpPr>
          <p:nvPr>
            <p:ph type="title"/>
          </p:nvPr>
        </p:nvSpPr>
        <p:spPr>
          <a:xfrm>
            <a:off x="10163913" y="1551726"/>
            <a:ext cx="12697432" cy="5533237"/>
          </a:xfrm>
          <a:prstGeom prst="rect">
            <a:avLst/>
          </a:prstGeom>
        </p:spPr>
        <p:txBody>
          <a:bodyPr lIns="0" tIns="0" rIns="0" bIns="0" anchor="ctr"/>
          <a:lstStyle>
            <a:lvl1pPr defTabSz="821209">
              <a:defRPr sz="9600">
                <a:solidFill>
                  <a:srgbClr val="FFFFFF"/>
                </a:solidFill>
                <a:latin typeface="Helvetica Neue Medium"/>
                <a:ea typeface="Helvetica Neue Medium"/>
                <a:cs typeface="Helvetica Neue Medium"/>
                <a:sym typeface="Helvetica Neue Medium"/>
              </a:defRPr>
            </a:lvl1pPr>
          </a:lstStyle>
          <a:p>
            <a:r>
              <a:t>Title Text</a:t>
            </a:r>
          </a:p>
        </p:txBody>
      </p:sp>
      <p:sp>
        <p:nvSpPr>
          <p:cNvPr id="342" name="Body Level One…"/>
          <p:cNvSpPr txBox="1">
            <a:spLocks noGrp="1"/>
          </p:cNvSpPr>
          <p:nvPr>
            <p:ph type="body" sz="quarter" idx="1"/>
          </p:nvPr>
        </p:nvSpPr>
        <p:spPr>
          <a:xfrm>
            <a:off x="10164903" y="7616911"/>
            <a:ext cx="12695533" cy="4572003"/>
          </a:xfrm>
          <a:prstGeom prst="rect">
            <a:avLst/>
          </a:prstGeom>
        </p:spPr>
        <p:txBody>
          <a:bodyPr lIns="0" tIns="0" rIns="0" bIns="0"/>
          <a:lstStyle>
            <a:lvl1pPr indent="0" defTabSz="821209">
              <a:defRPr sz="4000">
                <a:solidFill>
                  <a:srgbClr val="FFFFFF"/>
                </a:solidFill>
                <a:latin typeface="+mn-lt"/>
                <a:ea typeface="+mn-ea"/>
                <a:cs typeface="+mn-cs"/>
                <a:sym typeface="Helvetica Neue"/>
              </a:defRPr>
            </a:lvl1pPr>
            <a:lvl2pPr indent="0" defTabSz="821209">
              <a:defRPr sz="4000">
                <a:solidFill>
                  <a:srgbClr val="FFFFFF"/>
                </a:solidFill>
                <a:latin typeface="+mn-lt"/>
                <a:ea typeface="+mn-ea"/>
                <a:cs typeface="+mn-cs"/>
                <a:sym typeface="Helvetica Neue"/>
              </a:defRPr>
            </a:lvl2pPr>
            <a:lvl3pPr indent="0" defTabSz="821209">
              <a:defRPr sz="4000">
                <a:solidFill>
                  <a:srgbClr val="FFFFFF"/>
                </a:solidFill>
                <a:latin typeface="+mn-lt"/>
                <a:ea typeface="+mn-ea"/>
                <a:cs typeface="+mn-cs"/>
                <a:sym typeface="Helvetica Neue"/>
              </a:defRPr>
            </a:lvl3pPr>
            <a:lvl4pPr indent="0" defTabSz="821209">
              <a:defRPr sz="4000">
                <a:solidFill>
                  <a:srgbClr val="FFFFFF"/>
                </a:solidFill>
                <a:latin typeface="+mn-lt"/>
                <a:ea typeface="+mn-ea"/>
                <a:cs typeface="+mn-cs"/>
                <a:sym typeface="Helvetica Neue"/>
              </a:defRPr>
            </a:lvl4pPr>
            <a:lvl5pPr indent="0" defTabSz="821209">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43" name="Rectangle"/>
          <p:cNvSpPr/>
          <p:nvPr/>
        </p:nvSpPr>
        <p:spPr>
          <a:xfrm>
            <a:off x="-2" y="-2"/>
            <a:ext cx="9140403" cy="13716003"/>
          </a:xfrm>
          <a:prstGeom prst="rect">
            <a:avLst/>
          </a:prstGeom>
          <a:solidFill>
            <a:srgbClr val="FFFFFF"/>
          </a:solidFill>
          <a:ln w="12700">
            <a:miter lim="400000"/>
          </a:ln>
        </p:spPr>
        <p:txBody>
          <a:bodyPr lIns="71428" tIns="71428" rIns="71428" bIns="71428" anchor="ctr"/>
          <a:lstStyle/>
          <a:p>
            <a:pPr algn="ctr" defTabSz="821209">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344" name="AidData_Logo--full_color--no_padding.png" descr="AidData_Logo--full_color--no_padding.png"/>
          <p:cNvPicPr>
            <a:picLocks noChangeAspect="1"/>
          </p:cNvPicPr>
          <p:nvPr/>
        </p:nvPicPr>
        <p:blipFill>
          <a:blip r:embed="rId2">
            <a:extLst/>
          </a:blip>
          <a:stretch>
            <a:fillRect/>
          </a:stretch>
        </p:blipFill>
        <p:spPr>
          <a:xfrm>
            <a:off x="1021445" y="11176039"/>
            <a:ext cx="7112000" cy="1501133"/>
          </a:xfrm>
          <a:prstGeom prst="rect">
            <a:avLst/>
          </a:prstGeom>
          <a:ln w="12700">
            <a:miter lim="400000"/>
          </a:ln>
        </p:spPr>
      </p:pic>
      <p:sp>
        <p:nvSpPr>
          <p:cNvPr id="345"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189782562"/>
      </p:ext>
    </p:extLst>
  </p:cSld>
  <p:clrMapOvr>
    <a:masterClrMapping/>
  </p:clrMapOvr>
  <p:transition xmlns:p14="http://schemas.microsoft.com/office/powerpoint/2010/main" spd="med"/>
</p:sldLayout>
</file>

<file path=ppt/slideLayouts/slideLayout186.xml><?xml version="1.0" encoding="utf-8"?>
<p:sldLayout xmlns:a="http://schemas.openxmlformats.org/drawingml/2006/main" xmlns:r="http://schemas.openxmlformats.org/officeDocument/2006/relationships" xmlns:p="http://schemas.openxmlformats.org/presentationml/2006/main" type="tx">
  <p:cSld name="2_Title - Top">
    <p:spTree>
      <p:nvGrpSpPr>
        <p:cNvPr id="1" name=""/>
        <p:cNvGrpSpPr/>
        <p:nvPr/>
      </p:nvGrpSpPr>
      <p:grpSpPr>
        <a:xfrm>
          <a:off x="0" y="0"/>
          <a:ext cx="0" cy="0"/>
          <a:chOff x="0" y="0"/>
          <a:chExt cx="0" cy="0"/>
        </a:xfrm>
      </p:grpSpPr>
      <p:sp>
        <p:nvSpPr>
          <p:cNvPr id="352" name="Title Text"/>
          <p:cNvSpPr txBox="1">
            <a:spLocks noGrp="1"/>
          </p:cNvSpPr>
          <p:nvPr>
            <p:ph type="title"/>
          </p:nvPr>
        </p:nvSpPr>
        <p:spPr>
          <a:xfrm>
            <a:off x="4058322" y="509587"/>
            <a:ext cx="16254733" cy="3048795"/>
          </a:xfrm>
          <a:prstGeom prst="rect">
            <a:avLst/>
          </a:prstGeom>
        </p:spPr>
        <p:txBody>
          <a:bodyPr lIns="0" tIns="0" rIns="0" bIns="0" anchor="ctr"/>
          <a:lstStyle>
            <a:lvl1pPr defTabSz="821209">
              <a:defRPr sz="9600">
                <a:latin typeface="Helvetica Neue Medium"/>
                <a:ea typeface="Helvetica Neue Medium"/>
                <a:cs typeface="Helvetica Neue Medium"/>
                <a:sym typeface="Helvetica Neue Medium"/>
              </a:defRPr>
            </a:lvl1pPr>
          </a:lstStyle>
          <a:p>
            <a:r>
              <a:t>Title Text</a:t>
            </a:r>
          </a:p>
        </p:txBody>
      </p:sp>
      <p:pic>
        <p:nvPicPr>
          <p:cNvPr id="353" name="AidData_Logo--full_color--no_padding.png" descr="AidData_Logo--full_color--no_padding.png"/>
          <p:cNvPicPr>
            <a:picLocks noChangeAspect="1"/>
          </p:cNvPicPr>
          <p:nvPr/>
        </p:nvPicPr>
        <p:blipFill>
          <a:blip r:embed="rId2">
            <a:extLst/>
          </a:blip>
          <a:stretch>
            <a:fillRect/>
          </a:stretch>
        </p:blipFill>
        <p:spPr>
          <a:xfrm>
            <a:off x="512529" y="11662201"/>
            <a:ext cx="4572003" cy="965016"/>
          </a:xfrm>
          <a:prstGeom prst="rect">
            <a:avLst/>
          </a:prstGeom>
          <a:ln w="12700">
            <a:miter lim="400000"/>
          </a:ln>
        </p:spPr>
      </p:pic>
      <p:sp>
        <p:nvSpPr>
          <p:cNvPr id="354" name="Line"/>
          <p:cNvSpPr/>
          <p:nvPr/>
        </p:nvSpPr>
        <p:spPr>
          <a:xfrm>
            <a:off x="4062459" y="3059199"/>
            <a:ext cx="18286080" cy="3"/>
          </a:xfrm>
          <a:prstGeom prst="line">
            <a:avLst/>
          </a:prstGeom>
          <a:ln w="25400">
            <a:solidFill>
              <a:srgbClr val="00B388"/>
            </a:solidFill>
            <a:miter lim="400000"/>
          </a:ln>
        </p:spPr>
        <p:txBody>
          <a:bodyPr lIns="45716" tIns="45716" rIns="45716" bIns="45716"/>
          <a:lstStyle/>
          <a:p>
            <a:endParaRPr>
              <a:latin typeface="Helvetica"/>
              <a:ea typeface="Helvetica"/>
              <a:cs typeface="Helvetica"/>
              <a:sym typeface="Helvetica"/>
            </a:endParaRPr>
          </a:p>
        </p:txBody>
      </p:sp>
      <p:sp>
        <p:nvSpPr>
          <p:cNvPr id="355"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483928277"/>
      </p:ext>
    </p:extLst>
  </p:cSld>
  <p:clrMapOvr>
    <a:masterClrMapping/>
  </p:clrMapOvr>
  <p:transition xmlns:p14="http://schemas.microsoft.com/office/powerpoint/2010/main" spd="med"/>
</p:sldLayout>
</file>

<file path=ppt/slideLayouts/slideLayout187.xml><?xml version="1.0" encoding="utf-8"?>
<p:sldLayout xmlns:a="http://schemas.openxmlformats.org/drawingml/2006/main" xmlns:r="http://schemas.openxmlformats.org/officeDocument/2006/relationships" xmlns:p="http://schemas.openxmlformats.org/presentationml/2006/main" type="tx">
  <p:cSld name="2_Title &amp; Bullets">
    <p:spTree>
      <p:nvGrpSpPr>
        <p:cNvPr id="1" name=""/>
        <p:cNvGrpSpPr/>
        <p:nvPr/>
      </p:nvGrpSpPr>
      <p:grpSpPr>
        <a:xfrm>
          <a:off x="0" y="0"/>
          <a:ext cx="0" cy="0"/>
          <a:chOff x="0" y="0"/>
          <a:chExt cx="0" cy="0"/>
        </a:xfrm>
      </p:grpSpPr>
      <p:sp>
        <p:nvSpPr>
          <p:cNvPr id="362" name="Title Text"/>
          <p:cNvSpPr txBox="1">
            <a:spLocks noGrp="1"/>
          </p:cNvSpPr>
          <p:nvPr>
            <p:ph type="title"/>
          </p:nvPr>
        </p:nvSpPr>
        <p:spPr>
          <a:xfrm>
            <a:off x="4566942" y="537485"/>
            <a:ext cx="16764003" cy="3048795"/>
          </a:xfrm>
          <a:prstGeom prst="rect">
            <a:avLst/>
          </a:prstGeom>
        </p:spPr>
        <p:txBody>
          <a:bodyPr lIns="71428" tIns="71428" rIns="71428" bIns="71428" anchor="ctr"/>
          <a:lstStyle>
            <a:lvl1pPr defTabSz="821209">
              <a:defRPr sz="8000">
                <a:latin typeface="Helvetica Neue Medium"/>
                <a:ea typeface="Helvetica Neue Medium"/>
                <a:cs typeface="Helvetica Neue Medium"/>
                <a:sym typeface="Helvetica Neue Medium"/>
              </a:defRPr>
            </a:lvl1pPr>
          </a:lstStyle>
          <a:p>
            <a:r>
              <a:t>Title Text</a:t>
            </a:r>
          </a:p>
        </p:txBody>
      </p:sp>
      <p:sp>
        <p:nvSpPr>
          <p:cNvPr id="363" name="Body Level One…"/>
          <p:cNvSpPr txBox="1">
            <a:spLocks noGrp="1"/>
          </p:cNvSpPr>
          <p:nvPr>
            <p:ph type="body" idx="1"/>
          </p:nvPr>
        </p:nvSpPr>
        <p:spPr>
          <a:xfrm>
            <a:off x="4566929" y="3540880"/>
            <a:ext cx="16768760" cy="8633323"/>
          </a:xfrm>
          <a:prstGeom prst="rect">
            <a:avLst/>
          </a:prstGeom>
        </p:spPr>
        <p:txBody>
          <a:bodyPr lIns="71428" tIns="71428" rIns="71428" bIns="71428" anchor="ctr"/>
          <a:lstStyle>
            <a:lvl1pPr marL="507801" indent="-507801" defTabSz="821209">
              <a:spcBef>
                <a:spcPts val="4000"/>
              </a:spcBef>
              <a:buSzPct val="145000"/>
              <a:buChar char="•"/>
              <a:defRPr sz="4000">
                <a:latin typeface="+mn-lt"/>
                <a:ea typeface="+mn-ea"/>
                <a:cs typeface="+mn-cs"/>
                <a:sym typeface="Helvetica Neue"/>
              </a:defRPr>
            </a:lvl1pPr>
            <a:lvl2pPr marL="999764" indent="-555423" defTabSz="821209">
              <a:spcBef>
                <a:spcPts val="4000"/>
              </a:spcBef>
              <a:buSzPct val="145000"/>
              <a:buChar char="•"/>
              <a:defRPr sz="4000">
                <a:latin typeface="+mn-lt"/>
                <a:ea typeface="+mn-ea"/>
                <a:cs typeface="+mn-cs"/>
                <a:sym typeface="Helvetica Neue"/>
              </a:defRPr>
            </a:lvl2pPr>
            <a:lvl3pPr marL="1444084" indent="-555423" defTabSz="821209">
              <a:spcBef>
                <a:spcPts val="4000"/>
              </a:spcBef>
              <a:buSzPct val="145000"/>
              <a:buChar char="•"/>
              <a:defRPr sz="4000">
                <a:latin typeface="+mn-lt"/>
                <a:ea typeface="+mn-ea"/>
                <a:cs typeface="+mn-cs"/>
                <a:sym typeface="Helvetica Neue"/>
              </a:defRPr>
            </a:lvl3pPr>
            <a:lvl4pPr marL="1888406" indent="-555423" defTabSz="821209">
              <a:spcBef>
                <a:spcPts val="4000"/>
              </a:spcBef>
              <a:buSzPct val="145000"/>
              <a:buChar char="•"/>
              <a:defRPr sz="4000">
                <a:latin typeface="+mn-lt"/>
                <a:ea typeface="+mn-ea"/>
                <a:cs typeface="+mn-cs"/>
                <a:sym typeface="Helvetica Neue"/>
              </a:defRPr>
            </a:lvl4pPr>
            <a:lvl5pPr marL="2332744" indent="-555423" defTabSz="821209">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364" name="AidData_Logo--full_color--no_padding.png" descr="AidData_Logo--full_color--no_padding.png"/>
          <p:cNvPicPr>
            <a:picLocks noChangeAspect="1"/>
          </p:cNvPicPr>
          <p:nvPr/>
        </p:nvPicPr>
        <p:blipFill>
          <a:blip r:embed="rId2">
            <a:extLst/>
          </a:blip>
          <a:stretch>
            <a:fillRect/>
          </a:stretch>
        </p:blipFill>
        <p:spPr>
          <a:xfrm>
            <a:off x="512529" y="11662201"/>
            <a:ext cx="4572003" cy="965016"/>
          </a:xfrm>
          <a:prstGeom prst="rect">
            <a:avLst/>
          </a:prstGeom>
          <a:ln w="12700">
            <a:miter lim="400000"/>
          </a:ln>
        </p:spPr>
      </p:pic>
      <p:sp>
        <p:nvSpPr>
          <p:cNvPr id="365" name="Line"/>
          <p:cNvSpPr/>
          <p:nvPr/>
        </p:nvSpPr>
        <p:spPr>
          <a:xfrm>
            <a:off x="4575286" y="3059199"/>
            <a:ext cx="16764003" cy="3"/>
          </a:xfrm>
          <a:prstGeom prst="line">
            <a:avLst/>
          </a:prstGeom>
          <a:ln w="25400">
            <a:solidFill>
              <a:srgbClr val="00B388"/>
            </a:solidFill>
            <a:miter lim="400000"/>
          </a:ln>
        </p:spPr>
        <p:txBody>
          <a:bodyPr lIns="45716" tIns="45716" rIns="45716" bIns="45716"/>
          <a:lstStyle/>
          <a:p>
            <a:endParaRPr>
              <a:latin typeface="Helvetica"/>
              <a:ea typeface="Helvetica"/>
              <a:cs typeface="Helvetica"/>
              <a:sym typeface="Helvetica"/>
            </a:endParaRPr>
          </a:p>
        </p:txBody>
      </p:sp>
      <p:sp>
        <p:nvSpPr>
          <p:cNvPr id="366"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326704623"/>
      </p:ext>
    </p:extLst>
  </p:cSld>
  <p:clrMapOvr>
    <a:masterClrMapping/>
  </p:clrMapOvr>
  <p:transition xmlns:p14="http://schemas.microsoft.com/office/powerpoint/2010/main" spd="med"/>
</p:sldLayout>
</file>

<file path=ppt/slideLayouts/slideLayout188.xml><?xml version="1.0" encoding="utf-8"?>
<p:sldLayout xmlns:a="http://schemas.openxmlformats.org/drawingml/2006/main" xmlns:r="http://schemas.openxmlformats.org/officeDocument/2006/relationships" xmlns:p="http://schemas.openxmlformats.org/presentationml/2006/main" type="tx">
  <p:cSld name="1_5-8 Title &amp; Bullets ">
    <p:spTree>
      <p:nvGrpSpPr>
        <p:cNvPr id="1" name=""/>
        <p:cNvGrpSpPr/>
        <p:nvPr/>
      </p:nvGrpSpPr>
      <p:grpSpPr>
        <a:xfrm>
          <a:off x="0" y="0"/>
          <a:ext cx="0" cy="0"/>
          <a:chOff x="0" y="0"/>
          <a:chExt cx="0" cy="0"/>
        </a:xfrm>
      </p:grpSpPr>
      <p:sp>
        <p:nvSpPr>
          <p:cNvPr id="373" name="Title Text"/>
          <p:cNvSpPr txBox="1">
            <a:spLocks noGrp="1"/>
          </p:cNvSpPr>
          <p:nvPr>
            <p:ph type="title"/>
          </p:nvPr>
        </p:nvSpPr>
        <p:spPr>
          <a:xfrm>
            <a:off x="10168704" y="518054"/>
            <a:ext cx="12695227" cy="3036099"/>
          </a:xfrm>
          <a:prstGeom prst="rect">
            <a:avLst/>
          </a:prstGeom>
        </p:spPr>
        <p:txBody>
          <a:bodyPr lIns="0" tIns="0" rIns="0" bIns="0" anchor="ctr"/>
          <a:lstStyle>
            <a:lvl1pPr defTabSz="821209">
              <a:defRPr sz="9600">
                <a:latin typeface="Helvetica Neue Medium"/>
                <a:ea typeface="Helvetica Neue Medium"/>
                <a:cs typeface="Helvetica Neue Medium"/>
                <a:sym typeface="Helvetica Neue Medium"/>
              </a:defRPr>
            </a:lvl1pPr>
          </a:lstStyle>
          <a:p>
            <a:r>
              <a:t>Title Text</a:t>
            </a:r>
          </a:p>
        </p:txBody>
      </p:sp>
      <p:sp>
        <p:nvSpPr>
          <p:cNvPr id="374" name="Body Level One…"/>
          <p:cNvSpPr txBox="1">
            <a:spLocks noGrp="1"/>
          </p:cNvSpPr>
          <p:nvPr>
            <p:ph type="body" sz="half" idx="1"/>
          </p:nvPr>
        </p:nvSpPr>
        <p:spPr>
          <a:xfrm>
            <a:off x="10168944" y="3546814"/>
            <a:ext cx="12694747" cy="8640611"/>
          </a:xfrm>
          <a:prstGeom prst="rect">
            <a:avLst/>
          </a:prstGeom>
        </p:spPr>
        <p:txBody>
          <a:bodyPr lIns="0" tIns="0" rIns="0" bIns="0" anchor="ctr"/>
          <a:lstStyle>
            <a:lvl1pPr marL="555423" indent="-555423" defTabSz="821209">
              <a:spcBef>
                <a:spcPts val="4000"/>
              </a:spcBef>
              <a:buSzPct val="145000"/>
              <a:buChar char="•"/>
              <a:defRPr sz="4000">
                <a:latin typeface="+mn-lt"/>
                <a:ea typeface="+mn-ea"/>
                <a:cs typeface="+mn-cs"/>
                <a:sym typeface="Helvetica Neue"/>
              </a:defRPr>
            </a:lvl1pPr>
            <a:lvl2pPr marL="999764" indent="-555423" defTabSz="821209">
              <a:spcBef>
                <a:spcPts val="4000"/>
              </a:spcBef>
              <a:buSzPct val="145000"/>
              <a:buChar char="•"/>
              <a:defRPr sz="4000">
                <a:latin typeface="+mn-lt"/>
                <a:ea typeface="+mn-ea"/>
                <a:cs typeface="+mn-cs"/>
                <a:sym typeface="Helvetica Neue"/>
              </a:defRPr>
            </a:lvl2pPr>
            <a:lvl3pPr marL="1444084" indent="-555423" defTabSz="821209">
              <a:spcBef>
                <a:spcPts val="4000"/>
              </a:spcBef>
              <a:buSzPct val="145000"/>
              <a:buChar char="•"/>
              <a:defRPr sz="4000">
                <a:latin typeface="+mn-lt"/>
                <a:ea typeface="+mn-ea"/>
                <a:cs typeface="+mn-cs"/>
                <a:sym typeface="Helvetica Neue"/>
              </a:defRPr>
            </a:lvl3pPr>
            <a:lvl4pPr marL="1888406" indent="-555423" defTabSz="821209">
              <a:spcBef>
                <a:spcPts val="4000"/>
              </a:spcBef>
              <a:buSzPct val="145000"/>
              <a:buChar char="•"/>
              <a:defRPr sz="4000">
                <a:latin typeface="+mn-lt"/>
                <a:ea typeface="+mn-ea"/>
                <a:cs typeface="+mn-cs"/>
                <a:sym typeface="Helvetica Neue"/>
              </a:defRPr>
            </a:lvl4pPr>
            <a:lvl5pPr marL="2332744" indent="-555423" defTabSz="821209">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75" name="Rectangle"/>
          <p:cNvSpPr/>
          <p:nvPr/>
        </p:nvSpPr>
        <p:spPr>
          <a:xfrm>
            <a:off x="-2" y="-2"/>
            <a:ext cx="9140403" cy="13716003"/>
          </a:xfrm>
          <a:prstGeom prst="rect">
            <a:avLst/>
          </a:prstGeom>
          <a:solidFill>
            <a:srgbClr val="00313C"/>
          </a:solidFill>
          <a:ln w="12700">
            <a:miter lim="400000"/>
          </a:ln>
        </p:spPr>
        <p:txBody>
          <a:bodyPr lIns="71428" tIns="71428" rIns="71428" bIns="71428" anchor="ctr"/>
          <a:lstStyle/>
          <a:p>
            <a:pPr algn="ctr" defTabSz="821209">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376" name="AidData_Logo--white.png" descr="AidData_Logo--white.png">
            <a:hlinkClick r:id="rId2"/>
          </p:cNvPr>
          <p:cNvPicPr>
            <a:picLocks noChangeAspect="1"/>
          </p:cNvPicPr>
          <p:nvPr/>
        </p:nvPicPr>
        <p:blipFill>
          <a:blip r:embed="rId3">
            <a:extLst/>
          </a:blip>
          <a:stretch>
            <a:fillRect/>
          </a:stretch>
        </p:blipFill>
        <p:spPr>
          <a:xfrm>
            <a:off x="1014200" y="11174353"/>
            <a:ext cx="7112000" cy="1506552"/>
          </a:xfrm>
          <a:prstGeom prst="rect">
            <a:avLst/>
          </a:prstGeom>
          <a:ln w="12700">
            <a:miter lim="400000"/>
          </a:ln>
        </p:spPr>
      </p:pic>
      <p:sp>
        <p:nvSpPr>
          <p:cNvPr id="377" name="Line"/>
          <p:cNvSpPr/>
          <p:nvPr/>
        </p:nvSpPr>
        <p:spPr>
          <a:xfrm>
            <a:off x="10168704" y="3059199"/>
            <a:ext cx="12695227" cy="3"/>
          </a:xfrm>
          <a:prstGeom prst="line">
            <a:avLst/>
          </a:prstGeom>
          <a:ln w="25400">
            <a:solidFill>
              <a:srgbClr val="00B388"/>
            </a:solidFill>
            <a:miter lim="400000"/>
          </a:ln>
        </p:spPr>
        <p:txBody>
          <a:bodyPr lIns="45716" tIns="45716" rIns="45716" bIns="45716"/>
          <a:lstStyle/>
          <a:p>
            <a:endParaRPr>
              <a:latin typeface="Helvetica"/>
              <a:ea typeface="Helvetica"/>
              <a:cs typeface="Helvetica"/>
              <a:sym typeface="Helvetica"/>
            </a:endParaRPr>
          </a:p>
        </p:txBody>
      </p:sp>
      <p:sp>
        <p:nvSpPr>
          <p:cNvPr id="378"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170097877"/>
      </p:ext>
    </p:extLst>
  </p:cSld>
  <p:clrMapOvr>
    <a:masterClrMapping/>
  </p:clrMapOvr>
  <p:transition xmlns:p14="http://schemas.microsoft.com/office/powerpoint/2010/main" spd="med"/>
</p:sldLayout>
</file>

<file path=ppt/slideLayouts/slideLayout189.xml><?xml version="1.0" encoding="utf-8"?>
<p:sldLayout xmlns:a="http://schemas.openxmlformats.org/drawingml/2006/main" xmlns:r="http://schemas.openxmlformats.org/officeDocument/2006/relationships" xmlns:p="http://schemas.openxmlformats.org/presentationml/2006/main" type="tx">
  <p:cSld name="1_5-8 Title &amp; Bullets  -- Inverse">
    <p:bg>
      <p:bgPr>
        <a:solidFill>
          <a:srgbClr val="00313C"/>
        </a:solidFill>
        <a:effectLst/>
      </p:bgPr>
    </p:bg>
    <p:spTree>
      <p:nvGrpSpPr>
        <p:cNvPr id="1" name=""/>
        <p:cNvGrpSpPr/>
        <p:nvPr/>
      </p:nvGrpSpPr>
      <p:grpSpPr>
        <a:xfrm>
          <a:off x="0" y="0"/>
          <a:ext cx="0" cy="0"/>
          <a:chOff x="0" y="0"/>
          <a:chExt cx="0" cy="0"/>
        </a:xfrm>
      </p:grpSpPr>
      <p:sp>
        <p:nvSpPr>
          <p:cNvPr id="385" name="Title Text"/>
          <p:cNvSpPr txBox="1">
            <a:spLocks noGrp="1"/>
          </p:cNvSpPr>
          <p:nvPr>
            <p:ph type="title"/>
          </p:nvPr>
        </p:nvSpPr>
        <p:spPr>
          <a:xfrm>
            <a:off x="10168704" y="518054"/>
            <a:ext cx="12695227" cy="3036099"/>
          </a:xfrm>
          <a:prstGeom prst="rect">
            <a:avLst/>
          </a:prstGeom>
        </p:spPr>
        <p:txBody>
          <a:bodyPr lIns="0" tIns="0" rIns="0" bIns="0" anchor="ctr"/>
          <a:lstStyle>
            <a:lvl1pPr defTabSz="821209">
              <a:defRPr sz="8000">
                <a:solidFill>
                  <a:srgbClr val="FFFFFF"/>
                </a:solidFill>
                <a:latin typeface="Helvetica Neue Medium"/>
                <a:ea typeface="Helvetica Neue Medium"/>
                <a:cs typeface="Helvetica Neue Medium"/>
                <a:sym typeface="Helvetica Neue Medium"/>
              </a:defRPr>
            </a:lvl1pPr>
          </a:lstStyle>
          <a:p>
            <a:r>
              <a:t>Title Text</a:t>
            </a:r>
          </a:p>
        </p:txBody>
      </p:sp>
      <p:sp>
        <p:nvSpPr>
          <p:cNvPr id="386" name="Body Level One…"/>
          <p:cNvSpPr txBox="1">
            <a:spLocks noGrp="1"/>
          </p:cNvSpPr>
          <p:nvPr>
            <p:ph type="body" sz="half" idx="1"/>
          </p:nvPr>
        </p:nvSpPr>
        <p:spPr>
          <a:xfrm>
            <a:off x="10168944" y="3546814"/>
            <a:ext cx="12694747" cy="8640611"/>
          </a:xfrm>
          <a:prstGeom prst="rect">
            <a:avLst/>
          </a:prstGeom>
        </p:spPr>
        <p:txBody>
          <a:bodyPr lIns="0" tIns="0" rIns="0" bIns="0" anchor="ctr"/>
          <a:lstStyle>
            <a:lvl1pPr marL="555423" indent="-555423" defTabSz="821209">
              <a:spcBef>
                <a:spcPts val="4000"/>
              </a:spcBef>
              <a:buSzPct val="145000"/>
              <a:buChar char="•"/>
              <a:defRPr sz="4000">
                <a:solidFill>
                  <a:srgbClr val="FFFFFF"/>
                </a:solidFill>
                <a:latin typeface="+mn-lt"/>
                <a:ea typeface="+mn-ea"/>
                <a:cs typeface="+mn-cs"/>
                <a:sym typeface="Helvetica Neue"/>
              </a:defRPr>
            </a:lvl1pPr>
            <a:lvl2pPr marL="999764" indent="-555423" defTabSz="821209">
              <a:spcBef>
                <a:spcPts val="4000"/>
              </a:spcBef>
              <a:buSzPct val="145000"/>
              <a:buChar char="•"/>
              <a:defRPr sz="4000">
                <a:solidFill>
                  <a:srgbClr val="FFFFFF"/>
                </a:solidFill>
                <a:latin typeface="+mn-lt"/>
                <a:ea typeface="+mn-ea"/>
                <a:cs typeface="+mn-cs"/>
                <a:sym typeface="Helvetica Neue"/>
              </a:defRPr>
            </a:lvl2pPr>
            <a:lvl3pPr marL="1444084" indent="-555423" defTabSz="821209">
              <a:spcBef>
                <a:spcPts val="4000"/>
              </a:spcBef>
              <a:buSzPct val="145000"/>
              <a:buChar char="•"/>
              <a:defRPr sz="4000">
                <a:solidFill>
                  <a:srgbClr val="FFFFFF"/>
                </a:solidFill>
                <a:latin typeface="+mn-lt"/>
                <a:ea typeface="+mn-ea"/>
                <a:cs typeface="+mn-cs"/>
                <a:sym typeface="Helvetica Neue"/>
              </a:defRPr>
            </a:lvl3pPr>
            <a:lvl4pPr marL="1888406" indent="-555423" defTabSz="821209">
              <a:spcBef>
                <a:spcPts val="4000"/>
              </a:spcBef>
              <a:buSzPct val="145000"/>
              <a:buChar char="•"/>
              <a:defRPr sz="4000">
                <a:solidFill>
                  <a:srgbClr val="FFFFFF"/>
                </a:solidFill>
                <a:latin typeface="+mn-lt"/>
                <a:ea typeface="+mn-ea"/>
                <a:cs typeface="+mn-cs"/>
                <a:sym typeface="Helvetica Neue"/>
              </a:defRPr>
            </a:lvl4pPr>
            <a:lvl5pPr marL="2332744" indent="-555423" defTabSz="821209">
              <a:spcBef>
                <a:spcPts val="4000"/>
              </a:spcBef>
              <a:buSzPct val="145000"/>
              <a:buChar char="•"/>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87" name="Rectangle"/>
          <p:cNvSpPr/>
          <p:nvPr/>
        </p:nvSpPr>
        <p:spPr>
          <a:xfrm>
            <a:off x="-2" y="-2"/>
            <a:ext cx="9140403" cy="13716003"/>
          </a:xfrm>
          <a:prstGeom prst="rect">
            <a:avLst/>
          </a:prstGeom>
          <a:solidFill>
            <a:srgbClr val="FFFFFF"/>
          </a:solidFill>
          <a:ln w="12700">
            <a:miter lim="400000"/>
          </a:ln>
        </p:spPr>
        <p:txBody>
          <a:bodyPr lIns="71428" tIns="71428" rIns="71428" bIns="71428" anchor="ctr"/>
          <a:lstStyle/>
          <a:p>
            <a:pPr algn="ctr" defTabSz="821209">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388" name="Line"/>
          <p:cNvSpPr/>
          <p:nvPr/>
        </p:nvSpPr>
        <p:spPr>
          <a:xfrm>
            <a:off x="10168704" y="3059199"/>
            <a:ext cx="12695227" cy="3"/>
          </a:xfrm>
          <a:prstGeom prst="line">
            <a:avLst/>
          </a:prstGeom>
          <a:ln w="25400">
            <a:solidFill>
              <a:srgbClr val="00B388"/>
            </a:solidFill>
            <a:miter lim="400000"/>
          </a:ln>
        </p:spPr>
        <p:txBody>
          <a:bodyPr lIns="45716" tIns="45716" rIns="45716" bIns="45716"/>
          <a:lstStyle/>
          <a:p>
            <a:endParaRPr>
              <a:latin typeface="Helvetica"/>
              <a:ea typeface="Helvetica"/>
              <a:cs typeface="Helvetica"/>
              <a:sym typeface="Helvetica"/>
            </a:endParaRPr>
          </a:p>
        </p:txBody>
      </p:sp>
      <p:pic>
        <p:nvPicPr>
          <p:cNvPr id="389" name="AidData_Logo--full_color--no_padding.png" descr="AidData_Logo--full_color--no_padding.png">
            <a:hlinkClick r:id="rId2"/>
          </p:cNvPr>
          <p:cNvPicPr>
            <a:picLocks noChangeAspect="1"/>
          </p:cNvPicPr>
          <p:nvPr/>
        </p:nvPicPr>
        <p:blipFill>
          <a:blip r:embed="rId3">
            <a:extLst/>
          </a:blip>
          <a:stretch>
            <a:fillRect/>
          </a:stretch>
        </p:blipFill>
        <p:spPr>
          <a:xfrm>
            <a:off x="1021445" y="11176039"/>
            <a:ext cx="7112000" cy="1501133"/>
          </a:xfrm>
          <a:prstGeom prst="rect">
            <a:avLst/>
          </a:prstGeom>
          <a:ln w="12700">
            <a:miter lim="400000"/>
          </a:ln>
        </p:spPr>
      </p:pic>
      <p:sp>
        <p:nvSpPr>
          <p:cNvPr id="390"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585931313"/>
      </p:ext>
    </p:extLst>
  </p:cSld>
  <p:clrMapOvr>
    <a:masterClrMapping/>
  </p:clrMapOvr>
  <p:transition xmlns:p14="http://schemas.microsoft.com/office/powerpoint/2010/main" spd="med"/>
</p:sldLayout>
</file>

<file path=ppt/slideLayouts/slideLayout19.xml><?xml version="1.0" encoding="utf-8"?>
<p:sldLayout xmlns:a="http://schemas.openxmlformats.org/drawingml/2006/main" xmlns:r="http://schemas.openxmlformats.org/officeDocument/2006/relationships" xmlns:p="http://schemas.openxmlformats.org/presentationml/2006/main" type="tx">
  <p:cSld name="Photo - Horizontal">
    <p:spTree>
      <p:nvGrpSpPr>
        <p:cNvPr id="1" name=""/>
        <p:cNvGrpSpPr/>
        <p:nvPr/>
      </p:nvGrpSpPr>
      <p:grpSpPr>
        <a:xfrm>
          <a:off x="0" y="0"/>
          <a:ext cx="0" cy="0"/>
          <a:chOff x="0" y="0"/>
          <a:chExt cx="0" cy="0"/>
        </a:xfrm>
      </p:grpSpPr>
      <p:sp>
        <p:nvSpPr>
          <p:cNvPr id="128" name="Shape 128"/>
          <p:cNvSpPr>
            <a:spLocks noGrp="1"/>
          </p:cNvSpPr>
          <p:nvPr>
            <p:ph type="pic" sz="half" idx="13"/>
          </p:nvPr>
        </p:nvSpPr>
        <p:spPr>
          <a:xfrm>
            <a:off x="5307224" y="892969"/>
            <a:ext cx="13751701" cy="8322600"/>
          </a:xfrm>
          <a:prstGeom prst="rect">
            <a:avLst/>
          </a:prstGeom>
        </p:spPr>
        <p:txBody>
          <a:bodyPr lIns="91400" tIns="45719" rIns="91400" bIns="45719">
            <a:noAutofit/>
          </a:bodyPr>
          <a:lstStyle/>
          <a:p>
            <a:endParaRPr/>
          </a:p>
        </p:txBody>
      </p:sp>
      <p:sp>
        <p:nvSpPr>
          <p:cNvPr id="129" name="Shape 129"/>
          <p:cNvSpPr>
            <a:spLocks noGrp="1"/>
          </p:cNvSpPr>
          <p:nvPr>
            <p:ph type="title"/>
          </p:nvPr>
        </p:nvSpPr>
        <p:spPr>
          <a:xfrm>
            <a:off x="4833945" y="9447660"/>
            <a:ext cx="14716200" cy="2000403"/>
          </a:xfrm>
          <a:prstGeom prst="rect">
            <a:avLst/>
          </a:prstGeom>
        </p:spPr>
        <p:txBody>
          <a:bodyPr lIns="91384" tIns="91384" rIns="91384" bIns="91384" anchor="b"/>
          <a:lstStyle>
            <a:lvl1pPr algn="ctr">
              <a:defRPr sz="11200">
                <a:latin typeface="+mn-lt"/>
                <a:ea typeface="+mn-ea"/>
                <a:cs typeface="+mn-cs"/>
                <a:sym typeface="Helvetica Neue"/>
              </a:defRPr>
            </a:lvl1pPr>
          </a:lstStyle>
          <a:p>
            <a:r>
              <a:t>Title Text</a:t>
            </a:r>
          </a:p>
        </p:txBody>
      </p:sp>
      <p:sp>
        <p:nvSpPr>
          <p:cNvPr id="130" name="Shape 130"/>
          <p:cNvSpPr>
            <a:spLocks noGrp="1"/>
          </p:cNvSpPr>
          <p:nvPr>
            <p:ph type="body" sz="quarter" idx="1"/>
          </p:nvPr>
        </p:nvSpPr>
        <p:spPr>
          <a:xfrm>
            <a:off x="4833945" y="11519309"/>
            <a:ext cx="14716200" cy="1589403"/>
          </a:xfrm>
          <a:prstGeom prst="rect">
            <a:avLst/>
          </a:prstGeom>
        </p:spPr>
        <p:txBody>
          <a:bodyPr lIns="91384" tIns="91384" rIns="91384" bIns="91384"/>
          <a:lstStyle>
            <a:lvl1pPr marL="0" indent="0" algn="ctr">
              <a:spcBef>
                <a:spcPts val="0"/>
              </a:spcBef>
              <a:buClrTx/>
              <a:buSzTx/>
              <a:buFontTx/>
              <a:buNone/>
              <a:defRPr sz="4500">
                <a:latin typeface="+mn-lt"/>
                <a:ea typeface="+mn-ea"/>
                <a:cs typeface="+mn-cs"/>
                <a:sym typeface="Helvetica Neue"/>
              </a:defRPr>
            </a:lvl1pPr>
            <a:lvl2pPr marL="0" indent="0" algn="ctr">
              <a:spcBef>
                <a:spcPts val="0"/>
              </a:spcBef>
              <a:buClrTx/>
              <a:buSzTx/>
              <a:buFontTx/>
              <a:buNone/>
              <a:defRPr sz="4500">
                <a:latin typeface="+mn-lt"/>
                <a:ea typeface="+mn-ea"/>
                <a:cs typeface="+mn-cs"/>
                <a:sym typeface="Helvetica Neue"/>
              </a:defRPr>
            </a:lvl2pPr>
            <a:lvl3pPr marL="0" indent="0" algn="ctr">
              <a:spcBef>
                <a:spcPts val="0"/>
              </a:spcBef>
              <a:buClrTx/>
              <a:buSzTx/>
              <a:buFontTx/>
              <a:buNone/>
              <a:defRPr sz="4500">
                <a:latin typeface="+mn-lt"/>
                <a:ea typeface="+mn-ea"/>
                <a:cs typeface="+mn-cs"/>
                <a:sym typeface="Helvetica Neue"/>
              </a:defRPr>
            </a:lvl3pPr>
            <a:lvl4pPr marL="0" indent="0" algn="ctr">
              <a:spcBef>
                <a:spcPts val="0"/>
              </a:spcBef>
              <a:buClrTx/>
              <a:buSzTx/>
              <a:buFontTx/>
              <a:buNone/>
              <a:defRPr sz="4500">
                <a:latin typeface="+mn-lt"/>
                <a:ea typeface="+mn-ea"/>
                <a:cs typeface="+mn-cs"/>
                <a:sym typeface="Helvetica Neue"/>
              </a:defRPr>
            </a:lvl4pPr>
            <a:lvl5pPr marL="0" indent="0" algn="ctr">
              <a:spcBef>
                <a:spcPts val="0"/>
              </a:spcBef>
              <a:buClrTx/>
              <a:buSzTx/>
              <a:buFontTx/>
              <a:buNone/>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1" name="Shape 131"/>
          <p:cNvSpPr>
            <a:spLocks noGrp="1"/>
          </p:cNvSpPr>
          <p:nvPr>
            <p:ph type="sldNum" sz="quarter" idx="2"/>
          </p:nvPr>
        </p:nvSpPr>
        <p:spPr>
          <a:xfrm>
            <a:off x="11944185" y="13001640"/>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275883523"/>
      </p:ext>
    </p:extLst>
  </p:cSld>
  <p:clrMapOvr>
    <a:masterClrMapping/>
  </p:clrMapOvr>
  <p:transition xmlns:p14="http://schemas.microsoft.com/office/powerpoint/2010/main" spd="med"/>
</p:sldLayout>
</file>

<file path=ppt/slideLayouts/slideLayout190.xml><?xml version="1.0" encoding="utf-8"?>
<p:sldLayout xmlns:a="http://schemas.openxmlformats.org/drawingml/2006/main" xmlns:r="http://schemas.openxmlformats.org/officeDocument/2006/relationships" xmlns:p="http://schemas.openxmlformats.org/presentationml/2006/main" type="tx">
  <p:cSld name="2_Bullets">
    <p:spTree>
      <p:nvGrpSpPr>
        <p:cNvPr id="1" name=""/>
        <p:cNvGrpSpPr/>
        <p:nvPr/>
      </p:nvGrpSpPr>
      <p:grpSpPr>
        <a:xfrm>
          <a:off x="0" y="0"/>
          <a:ext cx="0" cy="0"/>
          <a:chOff x="0" y="0"/>
          <a:chExt cx="0" cy="0"/>
        </a:xfrm>
      </p:grpSpPr>
      <p:sp>
        <p:nvSpPr>
          <p:cNvPr id="397" name="Body Level One…"/>
          <p:cNvSpPr txBox="1">
            <a:spLocks noGrp="1"/>
          </p:cNvSpPr>
          <p:nvPr>
            <p:ph type="body" idx="1"/>
          </p:nvPr>
        </p:nvSpPr>
        <p:spPr>
          <a:xfrm>
            <a:off x="4387454" y="1785936"/>
            <a:ext cx="15609093" cy="10144128"/>
          </a:xfrm>
          <a:prstGeom prst="rect">
            <a:avLst/>
          </a:prstGeom>
        </p:spPr>
        <p:txBody>
          <a:bodyPr lIns="71428" tIns="71428" rIns="71428" bIns="71428" anchor="ctr"/>
          <a:lstStyle>
            <a:lvl1pPr marL="555423" indent="-555423" defTabSz="821209">
              <a:spcBef>
                <a:spcPts val="4000"/>
              </a:spcBef>
              <a:buSzPct val="145000"/>
              <a:buChar char="•"/>
              <a:defRPr sz="4000">
                <a:latin typeface="+mn-lt"/>
                <a:ea typeface="+mn-ea"/>
                <a:cs typeface="+mn-cs"/>
                <a:sym typeface="Helvetica Neue"/>
              </a:defRPr>
            </a:lvl1pPr>
            <a:lvl2pPr marL="999764" indent="-555423" defTabSz="821209">
              <a:spcBef>
                <a:spcPts val="4000"/>
              </a:spcBef>
              <a:buSzPct val="145000"/>
              <a:buChar char="•"/>
              <a:defRPr sz="4000">
                <a:latin typeface="+mn-lt"/>
                <a:ea typeface="+mn-ea"/>
                <a:cs typeface="+mn-cs"/>
                <a:sym typeface="Helvetica Neue"/>
              </a:defRPr>
            </a:lvl2pPr>
            <a:lvl3pPr marL="1444084" indent="-555423" defTabSz="821209">
              <a:spcBef>
                <a:spcPts val="4000"/>
              </a:spcBef>
              <a:buSzPct val="145000"/>
              <a:buChar char="•"/>
              <a:defRPr sz="4000">
                <a:latin typeface="+mn-lt"/>
                <a:ea typeface="+mn-ea"/>
                <a:cs typeface="+mn-cs"/>
                <a:sym typeface="Helvetica Neue"/>
              </a:defRPr>
            </a:lvl3pPr>
            <a:lvl4pPr marL="1888406" indent="-555423" defTabSz="821209">
              <a:spcBef>
                <a:spcPts val="4000"/>
              </a:spcBef>
              <a:buSzPct val="145000"/>
              <a:buChar char="•"/>
              <a:defRPr sz="4000">
                <a:latin typeface="+mn-lt"/>
                <a:ea typeface="+mn-ea"/>
                <a:cs typeface="+mn-cs"/>
                <a:sym typeface="Helvetica Neue"/>
              </a:defRPr>
            </a:lvl4pPr>
            <a:lvl5pPr marL="2332744" indent="-555423" defTabSz="821209">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398" name="AidData_Logo--full_color--no_padding.png" descr="AidData_Logo--full_color--no_padding.png">
            <a:hlinkClick r:id="rId2"/>
          </p:cNvPr>
          <p:cNvPicPr>
            <a:picLocks noChangeAspect="1"/>
          </p:cNvPicPr>
          <p:nvPr/>
        </p:nvPicPr>
        <p:blipFill>
          <a:blip r:embed="rId3">
            <a:extLst/>
          </a:blip>
          <a:stretch>
            <a:fillRect/>
          </a:stretch>
        </p:blipFill>
        <p:spPr>
          <a:xfrm>
            <a:off x="512529" y="11662201"/>
            <a:ext cx="4572003" cy="965016"/>
          </a:xfrm>
          <a:prstGeom prst="rect">
            <a:avLst/>
          </a:prstGeom>
          <a:ln w="12700">
            <a:miter lim="400000"/>
          </a:ln>
        </p:spPr>
      </p:pic>
      <p:sp>
        <p:nvSpPr>
          <p:cNvPr id="399"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805361980"/>
      </p:ext>
    </p:extLst>
  </p:cSld>
  <p:clrMapOvr>
    <a:masterClrMapping/>
  </p:clrMapOvr>
  <p:transition xmlns:p14="http://schemas.microsoft.com/office/powerpoint/2010/main" spd="med"/>
</p:sldLayout>
</file>

<file path=ppt/slideLayouts/slideLayout191.xml><?xml version="1.0" encoding="utf-8"?>
<p:sldLayout xmlns:a="http://schemas.openxmlformats.org/drawingml/2006/main" xmlns:r="http://schemas.openxmlformats.org/officeDocument/2006/relationships" xmlns:p="http://schemas.openxmlformats.org/presentationml/2006/main" type="tx">
  <p:cSld name="2_Quote">
    <p:spTree>
      <p:nvGrpSpPr>
        <p:cNvPr id="1" name=""/>
        <p:cNvGrpSpPr/>
        <p:nvPr/>
      </p:nvGrpSpPr>
      <p:grpSpPr>
        <a:xfrm>
          <a:off x="0" y="0"/>
          <a:ext cx="0" cy="0"/>
          <a:chOff x="0" y="0"/>
          <a:chExt cx="0" cy="0"/>
        </a:xfrm>
      </p:grpSpPr>
      <p:sp>
        <p:nvSpPr>
          <p:cNvPr id="406" name="Body Level One…"/>
          <p:cNvSpPr txBox="1">
            <a:spLocks noGrp="1"/>
          </p:cNvSpPr>
          <p:nvPr>
            <p:ph type="body" sz="quarter" idx="1"/>
          </p:nvPr>
        </p:nvSpPr>
        <p:spPr>
          <a:xfrm>
            <a:off x="4833936" y="8947553"/>
            <a:ext cx="14716128" cy="647704"/>
          </a:xfrm>
          <a:prstGeom prst="rect">
            <a:avLst/>
          </a:prstGeom>
        </p:spPr>
        <p:txBody>
          <a:bodyPr lIns="71428" tIns="71428" rIns="71428" bIns="71428"/>
          <a:lstStyle>
            <a:lvl1pPr indent="0" algn="ctr" defTabSz="821209">
              <a:defRPr sz="3200" i="1">
                <a:latin typeface="+mn-lt"/>
                <a:ea typeface="+mn-ea"/>
                <a:cs typeface="+mn-cs"/>
                <a:sym typeface="Helvetica Neue"/>
              </a:defRPr>
            </a:lvl1pPr>
            <a:lvl2pPr indent="0" algn="ctr" defTabSz="821209">
              <a:defRPr sz="3200" i="1">
                <a:latin typeface="+mn-lt"/>
                <a:ea typeface="+mn-ea"/>
                <a:cs typeface="+mn-cs"/>
                <a:sym typeface="Helvetica Neue"/>
              </a:defRPr>
            </a:lvl2pPr>
            <a:lvl3pPr indent="0" algn="ctr" defTabSz="821209">
              <a:defRPr sz="3200" i="1">
                <a:latin typeface="+mn-lt"/>
                <a:ea typeface="+mn-ea"/>
                <a:cs typeface="+mn-cs"/>
                <a:sym typeface="Helvetica Neue"/>
              </a:defRPr>
            </a:lvl3pPr>
            <a:lvl4pPr indent="0" algn="ctr" defTabSz="821209">
              <a:defRPr sz="3200" i="1">
                <a:latin typeface="+mn-lt"/>
                <a:ea typeface="+mn-ea"/>
                <a:cs typeface="+mn-cs"/>
                <a:sym typeface="Helvetica Neue"/>
              </a:defRPr>
            </a:lvl4pPr>
            <a:lvl5pPr indent="0" algn="ctr" defTabSz="821209">
              <a:defRPr sz="3200" i="1">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407" name="“Type a quote here.”"/>
          <p:cNvSpPr txBox="1">
            <a:spLocks noGrp="1"/>
          </p:cNvSpPr>
          <p:nvPr>
            <p:ph type="body" sz="quarter" idx="13"/>
          </p:nvPr>
        </p:nvSpPr>
        <p:spPr>
          <a:xfrm>
            <a:off x="4833939" y="5997576"/>
            <a:ext cx="14716128" cy="863600"/>
          </a:xfrm>
          <a:prstGeom prst="rect">
            <a:avLst/>
          </a:prstGeom>
        </p:spPr>
        <p:txBody>
          <a:bodyPr lIns="71428" tIns="71428" rIns="71428" bIns="71428" anchor="ctr"/>
          <a:lstStyle/>
          <a:p>
            <a:endParaRPr/>
          </a:p>
        </p:txBody>
      </p:sp>
      <p:pic>
        <p:nvPicPr>
          <p:cNvPr id="408" name="AidData_Logo--full_color--no_padding.png" descr="AidData_Logo--full_color--no_padding.png">
            <a:hlinkClick r:id="rId2"/>
          </p:cNvPr>
          <p:cNvPicPr>
            <a:picLocks noChangeAspect="1"/>
          </p:cNvPicPr>
          <p:nvPr/>
        </p:nvPicPr>
        <p:blipFill>
          <a:blip r:embed="rId3">
            <a:extLst/>
          </a:blip>
          <a:stretch>
            <a:fillRect/>
          </a:stretch>
        </p:blipFill>
        <p:spPr>
          <a:xfrm>
            <a:off x="512529" y="11662201"/>
            <a:ext cx="4572003" cy="965016"/>
          </a:xfrm>
          <a:prstGeom prst="rect">
            <a:avLst/>
          </a:prstGeom>
          <a:ln w="12700">
            <a:miter lim="400000"/>
          </a:ln>
        </p:spPr>
      </p:pic>
      <p:sp>
        <p:nvSpPr>
          <p:cNvPr id="409"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923365630"/>
      </p:ext>
    </p:extLst>
  </p:cSld>
  <p:clrMapOvr>
    <a:masterClrMapping/>
  </p:clrMapOvr>
  <p:transition xmlns:p14="http://schemas.microsoft.com/office/powerpoint/2010/main" spd="med"/>
</p:sldLayout>
</file>

<file path=ppt/slideLayouts/slideLayout192.xml><?xml version="1.0" encoding="utf-8"?>
<p:sldLayout xmlns:a="http://schemas.openxmlformats.org/drawingml/2006/main" xmlns:r="http://schemas.openxmlformats.org/officeDocument/2006/relationships" xmlns:p="http://schemas.openxmlformats.org/presentationml/2006/main" type="tx">
  <p:cSld name="1_Grid">
    <p:spTree>
      <p:nvGrpSpPr>
        <p:cNvPr id="1" name=""/>
        <p:cNvGrpSpPr/>
        <p:nvPr/>
      </p:nvGrpSpPr>
      <p:grpSpPr>
        <a:xfrm>
          <a:off x="0" y="0"/>
          <a:ext cx="0" cy="0"/>
          <a:chOff x="0" y="0"/>
          <a:chExt cx="0" cy="0"/>
        </a:xfrm>
      </p:grpSpPr>
      <p:graphicFrame>
        <p:nvGraphicFramePr>
          <p:cNvPr id="416" name="Table"/>
          <p:cNvGraphicFramePr/>
          <p:nvPr/>
        </p:nvGraphicFramePr>
        <p:xfrm>
          <a:off x="0" y="0"/>
          <a:ext cx="24384000" cy="13716000"/>
        </p:xfrm>
        <a:graphic>
          <a:graphicData uri="http://schemas.openxmlformats.org/drawingml/2006/table">
            <a:tbl>
              <a:tblPr>
                <a:tableStyleId>{4C3C2611-4C71-4FC5-86AE-919BDF0F9419}</a:tableStyleId>
              </a:tblPr>
              <a:tblGrid>
                <a:gridCol w="508000">
                  <a:extLst>
                    <a:ext uri="{9D8B030D-6E8A-4147-A177-3AD203B41FA5}">
                      <a16:colId xmlns="" xmlns:a16="http://schemas.microsoft.com/office/drawing/2014/main" val="20000"/>
                    </a:ext>
                  </a:extLst>
                </a:gridCol>
                <a:gridCol w="508000">
                  <a:extLst>
                    <a:ext uri="{9D8B030D-6E8A-4147-A177-3AD203B41FA5}">
                      <a16:colId xmlns="" xmlns:a16="http://schemas.microsoft.com/office/drawing/2014/main" val="20001"/>
                    </a:ext>
                  </a:extLst>
                </a:gridCol>
                <a:gridCol w="508000">
                  <a:extLst>
                    <a:ext uri="{9D8B030D-6E8A-4147-A177-3AD203B41FA5}">
                      <a16:colId xmlns="" xmlns:a16="http://schemas.microsoft.com/office/drawing/2014/main" val="20002"/>
                    </a:ext>
                  </a:extLst>
                </a:gridCol>
                <a:gridCol w="508000">
                  <a:extLst>
                    <a:ext uri="{9D8B030D-6E8A-4147-A177-3AD203B41FA5}">
                      <a16:colId xmlns="" xmlns:a16="http://schemas.microsoft.com/office/drawing/2014/main" val="20003"/>
                    </a:ext>
                  </a:extLst>
                </a:gridCol>
                <a:gridCol w="508000">
                  <a:extLst>
                    <a:ext uri="{9D8B030D-6E8A-4147-A177-3AD203B41FA5}">
                      <a16:colId xmlns="" xmlns:a16="http://schemas.microsoft.com/office/drawing/2014/main" val="20004"/>
                    </a:ext>
                  </a:extLst>
                </a:gridCol>
                <a:gridCol w="508000">
                  <a:extLst>
                    <a:ext uri="{9D8B030D-6E8A-4147-A177-3AD203B41FA5}">
                      <a16:colId xmlns="" xmlns:a16="http://schemas.microsoft.com/office/drawing/2014/main" val="20005"/>
                    </a:ext>
                  </a:extLst>
                </a:gridCol>
                <a:gridCol w="508000">
                  <a:extLst>
                    <a:ext uri="{9D8B030D-6E8A-4147-A177-3AD203B41FA5}">
                      <a16:colId xmlns="" xmlns:a16="http://schemas.microsoft.com/office/drawing/2014/main" val="20006"/>
                    </a:ext>
                  </a:extLst>
                </a:gridCol>
                <a:gridCol w="508000">
                  <a:extLst>
                    <a:ext uri="{9D8B030D-6E8A-4147-A177-3AD203B41FA5}">
                      <a16:colId xmlns="" xmlns:a16="http://schemas.microsoft.com/office/drawing/2014/main" val="20007"/>
                    </a:ext>
                  </a:extLst>
                </a:gridCol>
                <a:gridCol w="508000">
                  <a:extLst>
                    <a:ext uri="{9D8B030D-6E8A-4147-A177-3AD203B41FA5}">
                      <a16:colId xmlns="" xmlns:a16="http://schemas.microsoft.com/office/drawing/2014/main" val="20008"/>
                    </a:ext>
                  </a:extLst>
                </a:gridCol>
                <a:gridCol w="508000">
                  <a:extLst>
                    <a:ext uri="{9D8B030D-6E8A-4147-A177-3AD203B41FA5}">
                      <a16:colId xmlns="" xmlns:a16="http://schemas.microsoft.com/office/drawing/2014/main" val="20009"/>
                    </a:ext>
                  </a:extLst>
                </a:gridCol>
                <a:gridCol w="508000">
                  <a:extLst>
                    <a:ext uri="{9D8B030D-6E8A-4147-A177-3AD203B41FA5}">
                      <a16:colId xmlns="" xmlns:a16="http://schemas.microsoft.com/office/drawing/2014/main" val="20010"/>
                    </a:ext>
                  </a:extLst>
                </a:gridCol>
                <a:gridCol w="508000">
                  <a:extLst>
                    <a:ext uri="{9D8B030D-6E8A-4147-A177-3AD203B41FA5}">
                      <a16:colId xmlns="" xmlns:a16="http://schemas.microsoft.com/office/drawing/2014/main" val="20011"/>
                    </a:ext>
                  </a:extLst>
                </a:gridCol>
                <a:gridCol w="508000">
                  <a:extLst>
                    <a:ext uri="{9D8B030D-6E8A-4147-A177-3AD203B41FA5}">
                      <a16:colId xmlns="" xmlns:a16="http://schemas.microsoft.com/office/drawing/2014/main" val="20012"/>
                    </a:ext>
                  </a:extLst>
                </a:gridCol>
                <a:gridCol w="508000">
                  <a:extLst>
                    <a:ext uri="{9D8B030D-6E8A-4147-A177-3AD203B41FA5}">
                      <a16:colId xmlns="" xmlns:a16="http://schemas.microsoft.com/office/drawing/2014/main" val="20013"/>
                    </a:ext>
                  </a:extLst>
                </a:gridCol>
                <a:gridCol w="508000">
                  <a:extLst>
                    <a:ext uri="{9D8B030D-6E8A-4147-A177-3AD203B41FA5}">
                      <a16:colId xmlns="" xmlns:a16="http://schemas.microsoft.com/office/drawing/2014/main" val="20014"/>
                    </a:ext>
                  </a:extLst>
                </a:gridCol>
                <a:gridCol w="508000">
                  <a:extLst>
                    <a:ext uri="{9D8B030D-6E8A-4147-A177-3AD203B41FA5}">
                      <a16:colId xmlns="" xmlns:a16="http://schemas.microsoft.com/office/drawing/2014/main" val="20015"/>
                    </a:ext>
                  </a:extLst>
                </a:gridCol>
                <a:gridCol w="508000">
                  <a:extLst>
                    <a:ext uri="{9D8B030D-6E8A-4147-A177-3AD203B41FA5}">
                      <a16:colId xmlns="" xmlns:a16="http://schemas.microsoft.com/office/drawing/2014/main" val="20016"/>
                    </a:ext>
                  </a:extLst>
                </a:gridCol>
                <a:gridCol w="508000">
                  <a:extLst>
                    <a:ext uri="{9D8B030D-6E8A-4147-A177-3AD203B41FA5}">
                      <a16:colId xmlns="" xmlns:a16="http://schemas.microsoft.com/office/drawing/2014/main" val="20017"/>
                    </a:ext>
                  </a:extLst>
                </a:gridCol>
                <a:gridCol w="508000">
                  <a:extLst>
                    <a:ext uri="{9D8B030D-6E8A-4147-A177-3AD203B41FA5}">
                      <a16:colId xmlns="" xmlns:a16="http://schemas.microsoft.com/office/drawing/2014/main" val="20018"/>
                    </a:ext>
                  </a:extLst>
                </a:gridCol>
                <a:gridCol w="508000">
                  <a:extLst>
                    <a:ext uri="{9D8B030D-6E8A-4147-A177-3AD203B41FA5}">
                      <a16:colId xmlns="" xmlns:a16="http://schemas.microsoft.com/office/drawing/2014/main" val="20019"/>
                    </a:ext>
                  </a:extLst>
                </a:gridCol>
                <a:gridCol w="508000">
                  <a:extLst>
                    <a:ext uri="{9D8B030D-6E8A-4147-A177-3AD203B41FA5}">
                      <a16:colId xmlns="" xmlns:a16="http://schemas.microsoft.com/office/drawing/2014/main" val="20020"/>
                    </a:ext>
                  </a:extLst>
                </a:gridCol>
                <a:gridCol w="508000">
                  <a:extLst>
                    <a:ext uri="{9D8B030D-6E8A-4147-A177-3AD203B41FA5}">
                      <a16:colId xmlns="" xmlns:a16="http://schemas.microsoft.com/office/drawing/2014/main" val="20021"/>
                    </a:ext>
                  </a:extLst>
                </a:gridCol>
                <a:gridCol w="508000">
                  <a:extLst>
                    <a:ext uri="{9D8B030D-6E8A-4147-A177-3AD203B41FA5}">
                      <a16:colId xmlns="" xmlns:a16="http://schemas.microsoft.com/office/drawing/2014/main" val="20022"/>
                    </a:ext>
                  </a:extLst>
                </a:gridCol>
                <a:gridCol w="508000">
                  <a:extLst>
                    <a:ext uri="{9D8B030D-6E8A-4147-A177-3AD203B41FA5}">
                      <a16:colId xmlns="" xmlns:a16="http://schemas.microsoft.com/office/drawing/2014/main" val="20023"/>
                    </a:ext>
                  </a:extLst>
                </a:gridCol>
                <a:gridCol w="508000">
                  <a:extLst>
                    <a:ext uri="{9D8B030D-6E8A-4147-A177-3AD203B41FA5}">
                      <a16:colId xmlns="" xmlns:a16="http://schemas.microsoft.com/office/drawing/2014/main" val="20024"/>
                    </a:ext>
                  </a:extLst>
                </a:gridCol>
                <a:gridCol w="508000">
                  <a:extLst>
                    <a:ext uri="{9D8B030D-6E8A-4147-A177-3AD203B41FA5}">
                      <a16:colId xmlns="" xmlns:a16="http://schemas.microsoft.com/office/drawing/2014/main" val="20025"/>
                    </a:ext>
                  </a:extLst>
                </a:gridCol>
                <a:gridCol w="508000">
                  <a:extLst>
                    <a:ext uri="{9D8B030D-6E8A-4147-A177-3AD203B41FA5}">
                      <a16:colId xmlns="" xmlns:a16="http://schemas.microsoft.com/office/drawing/2014/main" val="20026"/>
                    </a:ext>
                  </a:extLst>
                </a:gridCol>
                <a:gridCol w="508000">
                  <a:extLst>
                    <a:ext uri="{9D8B030D-6E8A-4147-A177-3AD203B41FA5}">
                      <a16:colId xmlns="" xmlns:a16="http://schemas.microsoft.com/office/drawing/2014/main" val="20027"/>
                    </a:ext>
                  </a:extLst>
                </a:gridCol>
                <a:gridCol w="508000">
                  <a:extLst>
                    <a:ext uri="{9D8B030D-6E8A-4147-A177-3AD203B41FA5}">
                      <a16:colId xmlns="" xmlns:a16="http://schemas.microsoft.com/office/drawing/2014/main" val="20028"/>
                    </a:ext>
                  </a:extLst>
                </a:gridCol>
                <a:gridCol w="508000">
                  <a:extLst>
                    <a:ext uri="{9D8B030D-6E8A-4147-A177-3AD203B41FA5}">
                      <a16:colId xmlns="" xmlns:a16="http://schemas.microsoft.com/office/drawing/2014/main" val="20029"/>
                    </a:ext>
                  </a:extLst>
                </a:gridCol>
                <a:gridCol w="508000">
                  <a:extLst>
                    <a:ext uri="{9D8B030D-6E8A-4147-A177-3AD203B41FA5}">
                      <a16:colId xmlns="" xmlns:a16="http://schemas.microsoft.com/office/drawing/2014/main" val="20030"/>
                    </a:ext>
                  </a:extLst>
                </a:gridCol>
                <a:gridCol w="508000">
                  <a:extLst>
                    <a:ext uri="{9D8B030D-6E8A-4147-A177-3AD203B41FA5}">
                      <a16:colId xmlns="" xmlns:a16="http://schemas.microsoft.com/office/drawing/2014/main" val="20031"/>
                    </a:ext>
                  </a:extLst>
                </a:gridCol>
                <a:gridCol w="508000">
                  <a:extLst>
                    <a:ext uri="{9D8B030D-6E8A-4147-A177-3AD203B41FA5}">
                      <a16:colId xmlns="" xmlns:a16="http://schemas.microsoft.com/office/drawing/2014/main" val="20032"/>
                    </a:ext>
                  </a:extLst>
                </a:gridCol>
                <a:gridCol w="508000">
                  <a:extLst>
                    <a:ext uri="{9D8B030D-6E8A-4147-A177-3AD203B41FA5}">
                      <a16:colId xmlns="" xmlns:a16="http://schemas.microsoft.com/office/drawing/2014/main" val="20033"/>
                    </a:ext>
                  </a:extLst>
                </a:gridCol>
                <a:gridCol w="508000">
                  <a:extLst>
                    <a:ext uri="{9D8B030D-6E8A-4147-A177-3AD203B41FA5}">
                      <a16:colId xmlns="" xmlns:a16="http://schemas.microsoft.com/office/drawing/2014/main" val="20034"/>
                    </a:ext>
                  </a:extLst>
                </a:gridCol>
                <a:gridCol w="508000">
                  <a:extLst>
                    <a:ext uri="{9D8B030D-6E8A-4147-A177-3AD203B41FA5}">
                      <a16:colId xmlns="" xmlns:a16="http://schemas.microsoft.com/office/drawing/2014/main" val="20035"/>
                    </a:ext>
                  </a:extLst>
                </a:gridCol>
                <a:gridCol w="508000">
                  <a:extLst>
                    <a:ext uri="{9D8B030D-6E8A-4147-A177-3AD203B41FA5}">
                      <a16:colId xmlns="" xmlns:a16="http://schemas.microsoft.com/office/drawing/2014/main" val="20036"/>
                    </a:ext>
                  </a:extLst>
                </a:gridCol>
                <a:gridCol w="508000">
                  <a:extLst>
                    <a:ext uri="{9D8B030D-6E8A-4147-A177-3AD203B41FA5}">
                      <a16:colId xmlns="" xmlns:a16="http://schemas.microsoft.com/office/drawing/2014/main" val="20037"/>
                    </a:ext>
                  </a:extLst>
                </a:gridCol>
                <a:gridCol w="508000">
                  <a:extLst>
                    <a:ext uri="{9D8B030D-6E8A-4147-A177-3AD203B41FA5}">
                      <a16:colId xmlns="" xmlns:a16="http://schemas.microsoft.com/office/drawing/2014/main" val="20038"/>
                    </a:ext>
                  </a:extLst>
                </a:gridCol>
                <a:gridCol w="508000">
                  <a:extLst>
                    <a:ext uri="{9D8B030D-6E8A-4147-A177-3AD203B41FA5}">
                      <a16:colId xmlns="" xmlns:a16="http://schemas.microsoft.com/office/drawing/2014/main" val="20039"/>
                    </a:ext>
                  </a:extLst>
                </a:gridCol>
                <a:gridCol w="508000">
                  <a:extLst>
                    <a:ext uri="{9D8B030D-6E8A-4147-A177-3AD203B41FA5}">
                      <a16:colId xmlns="" xmlns:a16="http://schemas.microsoft.com/office/drawing/2014/main" val="20040"/>
                    </a:ext>
                  </a:extLst>
                </a:gridCol>
                <a:gridCol w="508000">
                  <a:extLst>
                    <a:ext uri="{9D8B030D-6E8A-4147-A177-3AD203B41FA5}">
                      <a16:colId xmlns="" xmlns:a16="http://schemas.microsoft.com/office/drawing/2014/main" val="20041"/>
                    </a:ext>
                  </a:extLst>
                </a:gridCol>
                <a:gridCol w="508000">
                  <a:extLst>
                    <a:ext uri="{9D8B030D-6E8A-4147-A177-3AD203B41FA5}">
                      <a16:colId xmlns="" xmlns:a16="http://schemas.microsoft.com/office/drawing/2014/main" val="20042"/>
                    </a:ext>
                  </a:extLst>
                </a:gridCol>
                <a:gridCol w="508000">
                  <a:extLst>
                    <a:ext uri="{9D8B030D-6E8A-4147-A177-3AD203B41FA5}">
                      <a16:colId xmlns="" xmlns:a16="http://schemas.microsoft.com/office/drawing/2014/main" val="20043"/>
                    </a:ext>
                  </a:extLst>
                </a:gridCol>
                <a:gridCol w="508000">
                  <a:extLst>
                    <a:ext uri="{9D8B030D-6E8A-4147-A177-3AD203B41FA5}">
                      <a16:colId xmlns="" xmlns:a16="http://schemas.microsoft.com/office/drawing/2014/main" val="20044"/>
                    </a:ext>
                  </a:extLst>
                </a:gridCol>
                <a:gridCol w="508000">
                  <a:extLst>
                    <a:ext uri="{9D8B030D-6E8A-4147-A177-3AD203B41FA5}">
                      <a16:colId xmlns="" xmlns:a16="http://schemas.microsoft.com/office/drawing/2014/main" val="20045"/>
                    </a:ext>
                  </a:extLst>
                </a:gridCol>
                <a:gridCol w="508000">
                  <a:extLst>
                    <a:ext uri="{9D8B030D-6E8A-4147-A177-3AD203B41FA5}">
                      <a16:colId xmlns="" xmlns:a16="http://schemas.microsoft.com/office/drawing/2014/main" val="20046"/>
                    </a:ext>
                  </a:extLst>
                </a:gridCol>
                <a:gridCol w="508000">
                  <a:extLst>
                    <a:ext uri="{9D8B030D-6E8A-4147-A177-3AD203B41FA5}">
                      <a16:colId xmlns="" xmlns:a16="http://schemas.microsoft.com/office/drawing/2014/main" val="20047"/>
                    </a:ext>
                  </a:extLst>
                </a:gridCol>
              </a:tblGrid>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6"/>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7"/>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8"/>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9"/>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6"/>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7"/>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8"/>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9"/>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solidFill>
                      <a:srgbClr val="FFFFFF">
                        <a:alpha val="10000"/>
                      </a:srgbClr>
                    </a:solidFill>
                  </a:tcPr>
                </a:tc>
                <a:extLst>
                  <a:ext uri="{0D108BD9-81ED-4DB2-BD59-A6C34878D82A}">
                    <a16:rowId xmlns="" xmlns:a16="http://schemas.microsoft.com/office/drawing/2014/main" val="10026"/>
                  </a:ext>
                </a:extLst>
              </a:tr>
            </a:tbl>
          </a:graphicData>
        </a:graphic>
      </p:graphicFrame>
      <p:sp>
        <p:nvSpPr>
          <p:cNvPr id="417"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014259007"/>
      </p:ext>
    </p:extLst>
  </p:cSld>
  <p:clrMapOvr>
    <a:masterClrMapping/>
  </p:clrMapOvr>
  <p:transition xmlns:p14="http://schemas.microsoft.com/office/powerpoint/2010/main" spd="med"/>
</p:sldLayout>
</file>

<file path=ppt/slideLayouts/slideLayout193.xml><?xml version="1.0" encoding="utf-8"?>
<p:sldLayout xmlns:a="http://schemas.openxmlformats.org/drawingml/2006/main" xmlns:r="http://schemas.openxmlformats.org/officeDocument/2006/relationships" xmlns:p="http://schemas.openxmlformats.org/presentationml/2006/main" type="tx">
  <p:cSld name="3_Blank">
    <p:spTree>
      <p:nvGrpSpPr>
        <p:cNvPr id="1" name=""/>
        <p:cNvGrpSpPr/>
        <p:nvPr/>
      </p:nvGrpSpPr>
      <p:grpSpPr>
        <a:xfrm>
          <a:off x="0" y="0"/>
          <a:ext cx="0" cy="0"/>
          <a:chOff x="0" y="0"/>
          <a:chExt cx="0" cy="0"/>
        </a:xfrm>
      </p:grpSpPr>
      <p:sp>
        <p:nvSpPr>
          <p:cNvPr id="424"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674957228"/>
      </p:ext>
    </p:extLst>
  </p:cSld>
  <p:clrMapOvr>
    <a:masterClrMapping/>
  </p:clrMapOvr>
  <p:transition xmlns:p14="http://schemas.microsoft.com/office/powerpoint/2010/main" spd="med"/>
</p:sldLayout>
</file>

<file path=ppt/slideLayouts/slideLayout194.xml><?xml version="1.0" encoding="utf-8"?>
<p:sldLayout xmlns:a="http://schemas.openxmlformats.org/drawingml/2006/main" xmlns:r="http://schemas.openxmlformats.org/officeDocument/2006/relationships" xmlns:p="http://schemas.openxmlformats.org/presentationml/2006/main" type="tx">
  <p:cSld name="1_Title &amp; Subtitle 3">
    <p:spTree>
      <p:nvGrpSpPr>
        <p:cNvPr id="1" name=""/>
        <p:cNvGrpSpPr/>
        <p:nvPr/>
      </p:nvGrpSpPr>
      <p:grpSpPr>
        <a:xfrm>
          <a:off x="0" y="0"/>
          <a:ext cx="0" cy="0"/>
          <a:chOff x="0" y="0"/>
          <a:chExt cx="0" cy="0"/>
        </a:xfrm>
      </p:grpSpPr>
      <p:sp>
        <p:nvSpPr>
          <p:cNvPr id="431" name="Title Text"/>
          <p:cNvSpPr txBox="1">
            <a:spLocks noGrp="1"/>
          </p:cNvSpPr>
          <p:nvPr>
            <p:ph type="title"/>
          </p:nvPr>
        </p:nvSpPr>
        <p:spPr>
          <a:xfrm>
            <a:off x="4833936" y="2303859"/>
            <a:ext cx="14716128" cy="4643440"/>
          </a:xfrm>
          <a:prstGeom prst="rect">
            <a:avLst/>
          </a:prstGeom>
        </p:spPr>
        <p:txBody>
          <a:bodyPr lIns="71420" tIns="71420" rIns="71420" bIns="71420"/>
          <a:lstStyle>
            <a:lvl1pPr algn="ctr">
              <a:defRPr sz="11200"/>
            </a:lvl1pPr>
          </a:lstStyle>
          <a:p>
            <a:r>
              <a:t>Title Text</a:t>
            </a:r>
          </a:p>
        </p:txBody>
      </p:sp>
      <p:sp>
        <p:nvSpPr>
          <p:cNvPr id="432" name="Body Level One…"/>
          <p:cNvSpPr txBox="1">
            <a:spLocks noGrp="1"/>
          </p:cNvSpPr>
          <p:nvPr>
            <p:ph type="body" sz="quarter" idx="1"/>
          </p:nvPr>
        </p:nvSpPr>
        <p:spPr>
          <a:xfrm>
            <a:off x="4833936" y="7090173"/>
            <a:ext cx="14716128" cy="1589488"/>
          </a:xfrm>
          <a:prstGeom prst="rect">
            <a:avLst/>
          </a:prstGeom>
        </p:spPr>
        <p:txBody>
          <a:bodyPr lIns="71420" tIns="71420" rIns="71420" bIns="71420"/>
          <a:lstStyle>
            <a:lvl1pPr indent="228520" algn="ctr">
              <a:defRPr sz="5300"/>
            </a:lvl1pPr>
            <a:lvl2pPr indent="228520" algn="ctr">
              <a:defRPr sz="5300"/>
            </a:lvl2pPr>
            <a:lvl3pPr indent="228520" algn="ctr">
              <a:defRPr sz="5300"/>
            </a:lvl3pPr>
            <a:lvl4pPr indent="228520" algn="ctr">
              <a:defRPr sz="5300"/>
            </a:lvl4pPr>
            <a:lvl5pPr indent="228520" algn="ctr">
              <a:defRPr sz="5300"/>
            </a:lvl5pPr>
          </a:lstStyle>
          <a:p>
            <a:r>
              <a:t>Body Level One</a:t>
            </a:r>
          </a:p>
          <a:p>
            <a:pPr lvl="1"/>
            <a:r>
              <a:t>Body Level Two</a:t>
            </a:r>
          </a:p>
          <a:p>
            <a:pPr lvl="2"/>
            <a:r>
              <a:t>Body Level Three</a:t>
            </a:r>
          </a:p>
          <a:p>
            <a:pPr lvl="3"/>
            <a:r>
              <a:t>Body Level Four</a:t>
            </a:r>
          </a:p>
          <a:p>
            <a:pPr lvl="4"/>
            <a:r>
              <a:t>Body Level Five</a:t>
            </a:r>
          </a:p>
        </p:txBody>
      </p:sp>
      <p:sp>
        <p:nvSpPr>
          <p:cNvPr id="433" name="Slide Number"/>
          <p:cNvSpPr txBox="1">
            <a:spLocks noGrp="1"/>
          </p:cNvSpPr>
          <p:nvPr>
            <p:ph type="sldNum" sz="quarter" idx="2"/>
          </p:nvPr>
        </p:nvSpPr>
        <p:spPr>
          <a:xfrm>
            <a:off x="11944137" y="13073061"/>
            <a:ext cx="486216" cy="472539"/>
          </a:xfrm>
          <a:prstGeom prst="rect">
            <a:avLst/>
          </a:prstGeom>
        </p:spPr>
        <p:txBody>
          <a:bodyPr lIns="71420" tIns="71420" rIns="71420" bIns="71420" anchor="t"/>
          <a:lstStyle>
            <a:lvl1pPr algn="ctr" defTabSz="914041">
              <a:defRPr sz="2100"/>
            </a:lvl1pPr>
          </a:lstStyle>
          <a:p>
            <a:fld id="{86CB4B4D-7CA3-9044-876B-883B54F8677D}" type="slidenum">
              <a:rPr/>
              <a:pPr/>
              <a:t>‹#›</a:t>
            </a:fld>
            <a:endParaRPr/>
          </a:p>
        </p:txBody>
      </p:sp>
    </p:spTree>
    <p:extLst>
      <p:ext uri="{BB962C8B-B14F-4D97-AF65-F5344CB8AC3E}">
        <p14:creationId xmlns:p14="http://schemas.microsoft.com/office/powerpoint/2010/main" val="820581608"/>
      </p:ext>
    </p:extLst>
  </p:cSld>
  <p:clrMapOvr>
    <a:masterClrMapping/>
  </p:clrMapOvr>
  <p:transition xmlns:p14="http://schemas.microsoft.com/office/powerpoint/2010/main" spd="med"/>
</p:sldLayout>
</file>

<file path=ppt/slideLayouts/slideLayout195.xml><?xml version="1.0" encoding="utf-8"?>
<p:sldLayout xmlns:a="http://schemas.openxmlformats.org/drawingml/2006/main" xmlns:r="http://schemas.openxmlformats.org/officeDocument/2006/relationships" xmlns:p="http://schemas.openxmlformats.org/presentationml/2006/main" type="tx">
  <p:cSld name="2_Title Only">
    <p:spTree>
      <p:nvGrpSpPr>
        <p:cNvPr id="1" name=""/>
        <p:cNvGrpSpPr/>
        <p:nvPr/>
      </p:nvGrpSpPr>
      <p:grpSpPr>
        <a:xfrm>
          <a:off x="0" y="0"/>
          <a:ext cx="0" cy="0"/>
          <a:chOff x="0" y="0"/>
          <a:chExt cx="0" cy="0"/>
        </a:xfrm>
      </p:grpSpPr>
      <p:sp>
        <p:nvSpPr>
          <p:cNvPr id="440" name="Title Text"/>
          <p:cNvSpPr txBox="1">
            <a:spLocks noGrp="1"/>
          </p:cNvSpPr>
          <p:nvPr>
            <p:ph type="title"/>
          </p:nvPr>
        </p:nvSpPr>
        <p:spPr>
          <a:xfrm>
            <a:off x="1219200" y="549283"/>
            <a:ext cx="21945600" cy="2286304"/>
          </a:xfrm>
          <a:prstGeom prst="rect">
            <a:avLst/>
          </a:prstGeom>
        </p:spPr>
        <p:txBody>
          <a:bodyPr/>
          <a:lstStyle/>
          <a:p>
            <a:r>
              <a:t>Title Text</a:t>
            </a:r>
          </a:p>
        </p:txBody>
      </p:sp>
      <p:sp>
        <p:nvSpPr>
          <p:cNvPr id="441" name="Slide Number"/>
          <p:cNvSpPr txBox="1">
            <a:spLocks noGrp="1"/>
          </p:cNvSpPr>
          <p:nvPr>
            <p:ph type="sldNum" sz="quarter" idx="2"/>
          </p:nvPr>
        </p:nvSpPr>
        <p:spPr>
          <a:xfrm>
            <a:off x="17173910"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65976047"/>
      </p:ext>
    </p:extLst>
  </p:cSld>
  <p:clrMapOvr>
    <a:masterClrMapping/>
  </p:clrMapOvr>
  <p:transition xmlns:p14="http://schemas.microsoft.com/office/powerpoint/2010/main" spd="med"/>
</p:sldLayout>
</file>

<file path=ppt/slideLayouts/slideLayout196.xml><?xml version="1.0" encoding="utf-8"?>
<p:sldLayout xmlns:a="http://schemas.openxmlformats.org/drawingml/2006/main" xmlns:r="http://schemas.openxmlformats.org/officeDocument/2006/relationships" xmlns:p="http://schemas.openxmlformats.org/presentationml/2006/main" type="tx">
  <p:cSld name="2_Title and Body">
    <p:spTree>
      <p:nvGrpSpPr>
        <p:cNvPr id="1" name=""/>
        <p:cNvGrpSpPr/>
        <p:nvPr/>
      </p:nvGrpSpPr>
      <p:grpSpPr>
        <a:xfrm>
          <a:off x="0" y="0"/>
          <a:ext cx="0" cy="0"/>
          <a:chOff x="0" y="0"/>
          <a:chExt cx="0" cy="0"/>
        </a:xfrm>
      </p:grpSpPr>
      <p:sp>
        <p:nvSpPr>
          <p:cNvPr id="448" name="Title Text"/>
          <p:cNvSpPr txBox="1">
            <a:spLocks noGrp="1"/>
          </p:cNvSpPr>
          <p:nvPr>
            <p:ph type="title"/>
          </p:nvPr>
        </p:nvSpPr>
        <p:spPr>
          <a:xfrm>
            <a:off x="1219200" y="549280"/>
            <a:ext cx="21945600" cy="2286005"/>
          </a:xfrm>
          <a:prstGeom prst="rect">
            <a:avLst/>
          </a:prstGeom>
        </p:spPr>
        <p:txBody>
          <a:bodyPr/>
          <a:lstStyle>
            <a:lvl1pPr>
              <a:defRPr sz="9600" b="1"/>
            </a:lvl1pPr>
          </a:lstStyle>
          <a:p>
            <a:r>
              <a:t>Title Text</a:t>
            </a:r>
          </a:p>
        </p:txBody>
      </p:sp>
      <p:sp>
        <p:nvSpPr>
          <p:cNvPr id="449"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450" name="Slide Number"/>
          <p:cNvSpPr txBox="1">
            <a:spLocks noGrp="1"/>
          </p:cNvSpPr>
          <p:nvPr>
            <p:ph type="sldNum" sz="quarter" idx="2"/>
          </p:nvPr>
        </p:nvSpPr>
        <p:spPr>
          <a:xfrm>
            <a:off x="23203772"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3630255533"/>
      </p:ext>
    </p:extLst>
  </p:cSld>
  <p:clrMapOvr>
    <a:masterClrMapping/>
  </p:clrMapOvr>
  <p:transition xmlns:p14="http://schemas.microsoft.com/office/powerpoint/2010/main" spd="med"/>
</p:sldLayout>
</file>

<file path=ppt/slideLayouts/slideLayout197.xml><?xml version="1.0" encoding="utf-8"?>
<p:sldLayout xmlns:a="http://schemas.openxmlformats.org/drawingml/2006/main" xmlns:r="http://schemas.openxmlformats.org/officeDocument/2006/relationships" xmlns:p="http://schemas.openxmlformats.org/presentationml/2006/main" type="tx">
  <p:cSld name="3_Title Only">
    <p:spTree>
      <p:nvGrpSpPr>
        <p:cNvPr id="1" name=""/>
        <p:cNvGrpSpPr/>
        <p:nvPr/>
      </p:nvGrpSpPr>
      <p:grpSpPr>
        <a:xfrm>
          <a:off x="0" y="0"/>
          <a:ext cx="0" cy="0"/>
          <a:chOff x="0" y="0"/>
          <a:chExt cx="0" cy="0"/>
        </a:xfrm>
      </p:grpSpPr>
      <p:sp>
        <p:nvSpPr>
          <p:cNvPr id="457" name="Title Text"/>
          <p:cNvSpPr txBox="1">
            <a:spLocks noGrp="1"/>
          </p:cNvSpPr>
          <p:nvPr>
            <p:ph type="title"/>
          </p:nvPr>
        </p:nvSpPr>
        <p:spPr>
          <a:xfrm>
            <a:off x="1219200" y="549280"/>
            <a:ext cx="21945600" cy="2286005"/>
          </a:xfrm>
          <a:prstGeom prst="rect">
            <a:avLst/>
          </a:prstGeom>
        </p:spPr>
        <p:txBody>
          <a:bodyPr/>
          <a:lstStyle>
            <a:lvl1pPr>
              <a:defRPr sz="9600" b="1"/>
            </a:lvl1pPr>
          </a:lstStyle>
          <a:p>
            <a:r>
              <a:t>Title Text</a:t>
            </a:r>
          </a:p>
        </p:txBody>
      </p:sp>
      <p:sp>
        <p:nvSpPr>
          <p:cNvPr id="458" name="Slide Number"/>
          <p:cNvSpPr txBox="1">
            <a:spLocks noGrp="1"/>
          </p:cNvSpPr>
          <p:nvPr>
            <p:ph type="sldNum" sz="quarter" idx="2"/>
          </p:nvPr>
        </p:nvSpPr>
        <p:spPr>
          <a:xfrm>
            <a:off x="23203772"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301490456"/>
      </p:ext>
    </p:extLst>
  </p:cSld>
  <p:clrMapOvr>
    <a:masterClrMapping/>
  </p:clrMapOvr>
  <p:transition xmlns:p14="http://schemas.microsoft.com/office/powerpoint/2010/main" spd="med"/>
</p:sldLayout>
</file>

<file path=ppt/slideLayouts/slideLayout198.xml><?xml version="1.0" encoding="utf-8"?>
<p:sldLayout xmlns:a="http://schemas.openxmlformats.org/drawingml/2006/main" xmlns:r="http://schemas.openxmlformats.org/officeDocument/2006/relationships" xmlns:p="http://schemas.openxmlformats.org/presentationml/2006/main" type="tx">
  <p:cSld name="1_Caption">
    <p:spTree>
      <p:nvGrpSpPr>
        <p:cNvPr id="1" name=""/>
        <p:cNvGrpSpPr/>
        <p:nvPr/>
      </p:nvGrpSpPr>
      <p:grpSpPr>
        <a:xfrm>
          <a:off x="0" y="0"/>
          <a:ext cx="0" cy="0"/>
          <a:chOff x="0" y="0"/>
          <a:chExt cx="0" cy="0"/>
        </a:xfrm>
      </p:grpSpPr>
      <p:sp>
        <p:nvSpPr>
          <p:cNvPr id="465" name="Body Level One…"/>
          <p:cNvSpPr txBox="1">
            <a:spLocks noGrp="1"/>
          </p:cNvSpPr>
          <p:nvPr>
            <p:ph type="body" sz="quarter" idx="1"/>
          </p:nvPr>
        </p:nvSpPr>
        <p:spPr>
          <a:xfrm>
            <a:off x="1219200" y="11750157"/>
            <a:ext cx="21945600" cy="1385403"/>
          </a:xfrm>
          <a:prstGeom prst="rect">
            <a:avLst/>
          </a:prstGeom>
        </p:spPr>
        <p:txBody>
          <a:bodyPr/>
          <a:lstStyle>
            <a:lvl1pPr indent="0" algn="ctr">
              <a:spcBef>
                <a:spcPts val="1000"/>
              </a:spcBef>
              <a:defRPr sz="4800"/>
            </a:lvl1pPr>
            <a:lvl2pPr indent="0" algn="ctr">
              <a:spcBef>
                <a:spcPts val="1000"/>
              </a:spcBef>
              <a:defRPr sz="4800"/>
            </a:lvl2pPr>
            <a:lvl3pPr indent="0" algn="ctr">
              <a:spcBef>
                <a:spcPts val="1000"/>
              </a:spcBef>
              <a:defRPr sz="4800"/>
            </a:lvl3pPr>
            <a:lvl4pPr indent="0" algn="ctr">
              <a:spcBef>
                <a:spcPts val="1000"/>
              </a:spcBef>
              <a:defRPr sz="4800"/>
            </a:lvl4pPr>
            <a:lvl5pPr indent="0" algn="ctr">
              <a:spcBef>
                <a:spcPts val="1000"/>
              </a:spcBef>
              <a:defRPr sz="4800"/>
            </a:lvl5pPr>
          </a:lstStyle>
          <a:p>
            <a:r>
              <a:t>Body Level One</a:t>
            </a:r>
          </a:p>
          <a:p>
            <a:pPr lvl="1"/>
            <a:r>
              <a:t>Body Level Two</a:t>
            </a:r>
          </a:p>
          <a:p>
            <a:pPr lvl="2"/>
            <a:r>
              <a:t>Body Level Three</a:t>
            </a:r>
          </a:p>
          <a:p>
            <a:pPr lvl="3"/>
            <a:r>
              <a:t>Body Level Four</a:t>
            </a:r>
          </a:p>
          <a:p>
            <a:pPr lvl="4"/>
            <a:r>
              <a:t>Body Level Five</a:t>
            </a:r>
          </a:p>
        </p:txBody>
      </p:sp>
      <p:sp>
        <p:nvSpPr>
          <p:cNvPr id="466" name="Slide Number"/>
          <p:cNvSpPr txBox="1">
            <a:spLocks noGrp="1"/>
          </p:cNvSpPr>
          <p:nvPr>
            <p:ph type="sldNum" sz="quarter" idx="2"/>
          </p:nvPr>
        </p:nvSpPr>
        <p:spPr>
          <a:xfrm>
            <a:off x="23203772"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3752809513"/>
      </p:ext>
    </p:extLst>
  </p:cSld>
  <p:clrMapOvr>
    <a:masterClrMapping/>
  </p:clrMapOvr>
  <p:transition xmlns:p14="http://schemas.microsoft.com/office/powerpoint/2010/main" spd="med"/>
</p:sldLayout>
</file>

<file path=ppt/slideLayouts/slideLayout199.xml><?xml version="1.0" encoding="utf-8"?>
<p:sldLayout xmlns:a="http://schemas.openxmlformats.org/drawingml/2006/main" xmlns:r="http://schemas.openxmlformats.org/officeDocument/2006/relationships" xmlns:p="http://schemas.openxmlformats.org/presentationml/2006/main" type="tx">
  <p:cSld name="2_Title &amp; Subtitle">
    <p:spTree>
      <p:nvGrpSpPr>
        <p:cNvPr id="1" name=""/>
        <p:cNvGrpSpPr/>
        <p:nvPr/>
      </p:nvGrpSpPr>
      <p:grpSpPr>
        <a:xfrm>
          <a:off x="0" y="0"/>
          <a:ext cx="0" cy="0"/>
          <a:chOff x="0" y="0"/>
          <a:chExt cx="0" cy="0"/>
        </a:xfrm>
      </p:grpSpPr>
      <p:sp>
        <p:nvSpPr>
          <p:cNvPr id="473" name="Title Text"/>
          <p:cNvSpPr txBox="1">
            <a:spLocks noGrp="1"/>
          </p:cNvSpPr>
          <p:nvPr>
            <p:ph type="title"/>
          </p:nvPr>
        </p:nvSpPr>
        <p:spPr>
          <a:xfrm>
            <a:off x="4833936" y="2303865"/>
            <a:ext cx="14716203" cy="4643400"/>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474" name="Body Level One…"/>
          <p:cNvSpPr txBox="1">
            <a:spLocks noGrp="1"/>
          </p:cNvSpPr>
          <p:nvPr>
            <p:ph type="body" sz="quarter" idx="1"/>
          </p:nvPr>
        </p:nvSpPr>
        <p:spPr>
          <a:xfrm>
            <a:off x="4833936" y="7072356"/>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475"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733746552"/>
      </p:ext>
    </p:extLst>
  </p:cSld>
  <p:clrMapOvr>
    <a:masterClrMapping/>
  </p:clrMapOvr>
  <p:transition xmlns:p14="http://schemas.microsoft.com/office/powerpoint/2010/main" spd="med"/>
</p:sldLayout>
</file>

<file path=ppt/slideLayouts/slideLayout2.xml><?xml version="1.0" encoding="utf-8"?>
<p:sldLayout xmlns:a="http://schemas.openxmlformats.org/drawingml/2006/main" xmlns:r="http://schemas.openxmlformats.org/officeDocument/2006/relationships" xmlns:p="http://schemas.openxmlformats.org/presentationml/2006/main" type="tx">
  <p:cSld name="Title &amp; Subtitle --Dark">
    <p:bg>
      <p:bgPr>
        <a:solidFill>
          <a:srgbClr val="00313C"/>
        </a:solidFill>
        <a:effectLst/>
      </p:bgPr>
    </p:bg>
    <p:spTree>
      <p:nvGrpSpPr>
        <p:cNvPr id="1" name=""/>
        <p:cNvGrpSpPr/>
        <p:nvPr/>
      </p:nvGrpSpPr>
      <p:grpSpPr>
        <a:xfrm>
          <a:off x="0" y="0"/>
          <a:ext cx="0" cy="0"/>
          <a:chOff x="0" y="0"/>
          <a:chExt cx="0" cy="0"/>
        </a:xfrm>
      </p:grpSpPr>
      <p:sp>
        <p:nvSpPr>
          <p:cNvPr id="30" name="Title Text"/>
          <p:cNvSpPr txBox="1">
            <a:spLocks noGrp="1"/>
          </p:cNvSpPr>
          <p:nvPr>
            <p:ph type="title"/>
          </p:nvPr>
        </p:nvSpPr>
        <p:spPr>
          <a:xfrm>
            <a:off x="4577069" y="1551726"/>
            <a:ext cx="15727323" cy="5533237"/>
          </a:xfrm>
          <a:prstGeom prst="rect">
            <a:avLst/>
          </a:prstGeom>
        </p:spPr>
        <p:txBody>
          <a:bodyPr lIns="0" tIns="0" rIns="0" bIns="0"/>
          <a:lstStyle>
            <a:lvl1pPr defTabSz="821211">
              <a:lnSpc>
                <a:spcPct val="100000"/>
              </a:lnSpc>
              <a:defRPr>
                <a:solidFill>
                  <a:srgbClr val="FFFFFF"/>
                </a:solidFill>
                <a:latin typeface="+mn-lt"/>
                <a:ea typeface="+mn-ea"/>
                <a:cs typeface="+mn-cs"/>
                <a:sym typeface="Helvetica Neue Medium"/>
              </a:defRPr>
            </a:lvl1pPr>
          </a:lstStyle>
          <a:p>
            <a:r>
              <a:t>Title Text</a:t>
            </a:r>
          </a:p>
        </p:txBody>
      </p:sp>
      <p:sp>
        <p:nvSpPr>
          <p:cNvPr id="31" name="Body Level One…"/>
          <p:cNvSpPr txBox="1">
            <a:spLocks noGrp="1"/>
          </p:cNvSpPr>
          <p:nvPr>
            <p:ph type="body" sz="half" idx="1"/>
          </p:nvPr>
        </p:nvSpPr>
        <p:spPr>
          <a:xfrm>
            <a:off x="4577069" y="7616872"/>
            <a:ext cx="15727323" cy="4572000"/>
          </a:xfrm>
          <a:prstGeom prst="rect">
            <a:avLst/>
          </a:prstGeom>
        </p:spPr>
        <p:txBody>
          <a:bodyPr lIns="0" tIns="0" rIns="0" bIns="0"/>
          <a:lstStyle>
            <a:lvl1pPr marL="0" defTabSz="821211">
              <a:lnSpc>
                <a:spcPct val="100000"/>
              </a:lnSpc>
              <a:spcBef>
                <a:spcPts val="0"/>
              </a:spcBef>
              <a:defRPr sz="4000" b="0">
                <a:solidFill>
                  <a:srgbClr val="FFFFFF"/>
                </a:solidFill>
                <a:latin typeface="Helvetica Neue"/>
                <a:ea typeface="Helvetica Neue"/>
                <a:cs typeface="Helvetica Neue"/>
                <a:sym typeface="Helvetica Neue"/>
              </a:defRPr>
            </a:lvl1pPr>
            <a:lvl2pPr marL="0" indent="0" defTabSz="821211">
              <a:lnSpc>
                <a:spcPct val="100000"/>
              </a:lnSpc>
              <a:spcBef>
                <a:spcPts val="0"/>
              </a:spcBef>
              <a:defRPr sz="4000" b="0">
                <a:solidFill>
                  <a:srgbClr val="FFFFFF"/>
                </a:solidFill>
                <a:latin typeface="Helvetica Neue"/>
                <a:ea typeface="Helvetica Neue"/>
                <a:cs typeface="Helvetica Neue"/>
                <a:sym typeface="Helvetica Neue"/>
              </a:defRPr>
            </a:lvl2pPr>
            <a:lvl3pPr marL="0" indent="0" defTabSz="821211">
              <a:lnSpc>
                <a:spcPct val="100000"/>
              </a:lnSpc>
              <a:spcBef>
                <a:spcPts val="0"/>
              </a:spcBef>
              <a:defRPr sz="4000" b="0">
                <a:solidFill>
                  <a:srgbClr val="FFFFFF"/>
                </a:solidFill>
                <a:latin typeface="Helvetica Neue"/>
                <a:ea typeface="Helvetica Neue"/>
                <a:cs typeface="Helvetica Neue"/>
                <a:sym typeface="Helvetica Neue"/>
              </a:defRPr>
            </a:lvl3pPr>
            <a:lvl4pPr marL="0" indent="0" defTabSz="821211">
              <a:lnSpc>
                <a:spcPct val="100000"/>
              </a:lnSpc>
              <a:spcBef>
                <a:spcPts val="0"/>
              </a:spcBef>
              <a:defRPr sz="4000" b="0">
                <a:solidFill>
                  <a:srgbClr val="FFFFFF"/>
                </a:solidFill>
                <a:latin typeface="Helvetica Neue"/>
                <a:ea typeface="Helvetica Neue"/>
                <a:cs typeface="Helvetica Neue"/>
                <a:sym typeface="Helvetica Neue"/>
              </a:defRPr>
            </a:lvl4pPr>
            <a:lvl5pPr marL="0" indent="0" defTabSz="821211">
              <a:lnSpc>
                <a:spcPct val="100000"/>
              </a:lnSpc>
              <a:spcBef>
                <a:spcPts val="0"/>
              </a:spcBef>
              <a:defRPr sz="4000" b="0">
                <a:solidFill>
                  <a:srgbClr val="FFFFFF"/>
                </a:solidFill>
                <a:latin typeface="Helvetica Neue"/>
                <a:ea typeface="Helvetica Neue"/>
                <a:cs typeface="Helvetica Neue"/>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32" name="AidData_Logo--white.png" descr="AidData_Logo--white.png"/>
          <p:cNvPicPr>
            <a:picLocks noChangeAspect="1"/>
          </p:cNvPicPr>
          <p:nvPr/>
        </p:nvPicPr>
        <p:blipFill>
          <a:blip r:embed="rId2">
            <a:extLst/>
          </a:blip>
          <a:stretch>
            <a:fillRect/>
          </a:stretch>
        </p:blipFill>
        <p:spPr>
          <a:xfrm>
            <a:off x="15747197" y="11174353"/>
            <a:ext cx="7112000" cy="1506552"/>
          </a:xfrm>
          <a:prstGeom prst="rect">
            <a:avLst/>
          </a:prstGeom>
          <a:ln w="12700">
            <a:miter lim="400000"/>
          </a:ln>
        </p:spPr>
      </p:pic>
      <p:sp>
        <p:nvSpPr>
          <p:cNvPr id="33" name="Slide Number"/>
          <p:cNvSpPr txBox="1">
            <a:spLocks noGrp="1"/>
          </p:cNvSpPr>
          <p:nvPr>
            <p:ph type="sldNum" sz="quarter" idx="2"/>
          </p:nvPr>
        </p:nvSpPr>
        <p:spPr>
          <a:xfrm>
            <a:off x="11970531" y="13073064"/>
            <a:ext cx="433493" cy="467433"/>
          </a:xfrm>
          <a:prstGeom prst="rect">
            <a:avLst/>
          </a:prstGeom>
        </p:spPr>
        <p:txBody>
          <a:bodyPr lIns="71436" tIns="71436" rIns="71436" bIns="71436" anchor="t"/>
          <a:lstStyle>
            <a:lvl1pPr algn="ctr" defTabSz="821211">
              <a:defRPr sz="2100">
                <a:solidFill>
                  <a:srgbClr val="000000"/>
                </a:solidFill>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3722637160"/>
      </p:ext>
    </p:extLst>
  </p:cSld>
  <p:clrMapOvr>
    <a:masterClrMapping/>
  </p:clrMapOvr>
  <p:transition xmlns:p14="http://schemas.microsoft.com/office/powerpoint/2010/main" spd="med"/>
</p:sldLayout>
</file>

<file path=ppt/slideLayouts/slideLayout20.xml><?xml version="1.0" encoding="utf-8"?>
<p:sldLayout xmlns:a="http://schemas.openxmlformats.org/drawingml/2006/main" xmlns:r="http://schemas.openxmlformats.org/officeDocument/2006/relationships" xmlns:p="http://schemas.openxmlformats.org/presentationml/2006/main" type="tx">
  <p:cSld name="Title - Center">
    <p:spTree>
      <p:nvGrpSpPr>
        <p:cNvPr id="1" name=""/>
        <p:cNvGrpSpPr/>
        <p:nvPr/>
      </p:nvGrpSpPr>
      <p:grpSpPr>
        <a:xfrm>
          <a:off x="0" y="0"/>
          <a:ext cx="0" cy="0"/>
          <a:chOff x="0" y="0"/>
          <a:chExt cx="0" cy="0"/>
        </a:xfrm>
      </p:grpSpPr>
      <p:sp>
        <p:nvSpPr>
          <p:cNvPr id="138" name="Shape 138"/>
          <p:cNvSpPr>
            <a:spLocks noGrp="1"/>
          </p:cNvSpPr>
          <p:nvPr>
            <p:ph type="title"/>
          </p:nvPr>
        </p:nvSpPr>
        <p:spPr>
          <a:xfrm>
            <a:off x="4833945" y="4536281"/>
            <a:ext cx="14716200" cy="46434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39" name="Shape 139"/>
          <p:cNvSpPr>
            <a:spLocks noGrp="1"/>
          </p:cNvSpPr>
          <p:nvPr>
            <p:ph type="sldNum" sz="quarter" idx="2"/>
          </p:nvPr>
        </p:nvSpPr>
        <p:spPr>
          <a:xfrm>
            <a:off x="11944185" y="13010568"/>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822266321"/>
      </p:ext>
    </p:extLst>
  </p:cSld>
  <p:clrMapOvr>
    <a:masterClrMapping/>
  </p:clrMapOvr>
  <p:transition xmlns:p14="http://schemas.microsoft.com/office/powerpoint/2010/main" spd="med"/>
</p:sldLayout>
</file>

<file path=ppt/slideLayouts/slideLayout200.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482"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599269091"/>
      </p:ext>
    </p:extLst>
  </p:cSld>
  <p:clrMapOvr>
    <a:masterClrMapping/>
  </p:clrMapOvr>
  <p:transition xmlns:p14="http://schemas.microsoft.com/office/powerpoint/2010/main" spd="med"/>
</p:sldLayout>
</file>

<file path=ppt/slideLayouts/slideLayout201.xml><?xml version="1.0" encoding="utf-8"?>
<p:sldLayout xmlns:a="http://schemas.openxmlformats.org/drawingml/2006/main" xmlns:r="http://schemas.openxmlformats.org/officeDocument/2006/relationships" xmlns:p="http://schemas.openxmlformats.org/presentationml/2006/main" type="tx">
  <p:cSld name="1_Photo - Horizontal">
    <p:spTree>
      <p:nvGrpSpPr>
        <p:cNvPr id="1" name=""/>
        <p:cNvGrpSpPr/>
        <p:nvPr/>
      </p:nvGrpSpPr>
      <p:grpSpPr>
        <a:xfrm>
          <a:off x="0" y="0"/>
          <a:ext cx="0" cy="0"/>
          <a:chOff x="0" y="0"/>
          <a:chExt cx="0" cy="0"/>
        </a:xfrm>
      </p:grpSpPr>
      <p:sp>
        <p:nvSpPr>
          <p:cNvPr id="489" name="Shape 128"/>
          <p:cNvSpPr>
            <a:spLocks noGrp="1"/>
          </p:cNvSpPr>
          <p:nvPr>
            <p:ph type="pic" sz="half" idx="13"/>
          </p:nvPr>
        </p:nvSpPr>
        <p:spPr>
          <a:xfrm>
            <a:off x="5307219" y="892968"/>
            <a:ext cx="13751701" cy="8322603"/>
          </a:xfrm>
          <a:prstGeom prst="rect">
            <a:avLst/>
          </a:prstGeom>
        </p:spPr>
        <p:txBody>
          <a:bodyPr lIns="91400" tIns="45719" rIns="91400" bIns="45719">
            <a:noAutofit/>
          </a:bodyPr>
          <a:lstStyle/>
          <a:p>
            <a:endParaRPr/>
          </a:p>
        </p:txBody>
      </p:sp>
      <p:sp>
        <p:nvSpPr>
          <p:cNvPr id="490" name="Title Text"/>
          <p:cNvSpPr txBox="1">
            <a:spLocks noGrp="1"/>
          </p:cNvSpPr>
          <p:nvPr>
            <p:ph type="title"/>
          </p:nvPr>
        </p:nvSpPr>
        <p:spPr>
          <a:xfrm>
            <a:off x="4833936" y="9447616"/>
            <a:ext cx="14716203" cy="2000405"/>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491" name="Body Level One…"/>
          <p:cNvSpPr txBox="1">
            <a:spLocks noGrp="1"/>
          </p:cNvSpPr>
          <p:nvPr>
            <p:ph type="body" sz="quarter" idx="1"/>
          </p:nvPr>
        </p:nvSpPr>
        <p:spPr>
          <a:xfrm>
            <a:off x="4833936" y="11519340"/>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492" name="Slide Number"/>
          <p:cNvSpPr txBox="1">
            <a:spLocks noGrp="1"/>
          </p:cNvSpPr>
          <p:nvPr>
            <p:ph type="sldNum" sz="quarter" idx="2"/>
          </p:nvPr>
        </p:nvSpPr>
        <p:spPr>
          <a:xfrm>
            <a:off x="11945660" y="1300164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32975205"/>
      </p:ext>
    </p:extLst>
  </p:cSld>
  <p:clrMapOvr>
    <a:masterClrMapping/>
  </p:clrMapOvr>
  <p:transition xmlns:p14="http://schemas.microsoft.com/office/powerpoint/2010/main" spd="med"/>
</p:sldLayout>
</file>

<file path=ppt/slideLayouts/slideLayout202.xml><?xml version="1.0" encoding="utf-8"?>
<p:sldLayout xmlns:a="http://schemas.openxmlformats.org/drawingml/2006/main" xmlns:r="http://schemas.openxmlformats.org/officeDocument/2006/relationships" xmlns:p="http://schemas.openxmlformats.org/presentationml/2006/main" type="tx">
  <p:cSld name="1_Title - Center">
    <p:spTree>
      <p:nvGrpSpPr>
        <p:cNvPr id="1" name=""/>
        <p:cNvGrpSpPr/>
        <p:nvPr/>
      </p:nvGrpSpPr>
      <p:grpSpPr>
        <a:xfrm>
          <a:off x="0" y="0"/>
          <a:ext cx="0" cy="0"/>
          <a:chOff x="0" y="0"/>
          <a:chExt cx="0" cy="0"/>
        </a:xfrm>
      </p:grpSpPr>
      <p:sp>
        <p:nvSpPr>
          <p:cNvPr id="499" name="Title Text"/>
          <p:cNvSpPr txBox="1">
            <a:spLocks noGrp="1"/>
          </p:cNvSpPr>
          <p:nvPr>
            <p:ph type="title"/>
          </p:nvPr>
        </p:nvSpPr>
        <p:spPr>
          <a:xfrm>
            <a:off x="4833936" y="4536281"/>
            <a:ext cx="14716203" cy="46434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500"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23518875"/>
      </p:ext>
    </p:extLst>
  </p:cSld>
  <p:clrMapOvr>
    <a:masterClrMapping/>
  </p:clrMapOvr>
  <p:transition xmlns:p14="http://schemas.microsoft.com/office/powerpoint/2010/main" spd="med"/>
</p:sldLayout>
</file>

<file path=ppt/slideLayouts/slideLayout203.xml><?xml version="1.0" encoding="utf-8"?>
<p:sldLayout xmlns:a="http://schemas.openxmlformats.org/drawingml/2006/main" xmlns:r="http://schemas.openxmlformats.org/officeDocument/2006/relationships" xmlns:p="http://schemas.openxmlformats.org/presentationml/2006/main" type="tx">
  <p:cSld name="1_Photo - Vertical">
    <p:spTree>
      <p:nvGrpSpPr>
        <p:cNvPr id="1" name=""/>
        <p:cNvGrpSpPr/>
        <p:nvPr/>
      </p:nvGrpSpPr>
      <p:grpSpPr>
        <a:xfrm>
          <a:off x="0" y="0"/>
          <a:ext cx="0" cy="0"/>
          <a:chOff x="0" y="0"/>
          <a:chExt cx="0" cy="0"/>
        </a:xfrm>
      </p:grpSpPr>
      <p:sp>
        <p:nvSpPr>
          <p:cNvPr id="507" name="Shape 146"/>
          <p:cNvSpPr>
            <a:spLocks noGrp="1"/>
          </p:cNvSpPr>
          <p:nvPr>
            <p:ph type="pic" sz="half" idx="13"/>
          </p:nvPr>
        </p:nvSpPr>
        <p:spPr>
          <a:xfrm>
            <a:off x="12495609" y="893007"/>
            <a:ext cx="7500904" cy="11572803"/>
          </a:xfrm>
          <a:prstGeom prst="rect">
            <a:avLst/>
          </a:prstGeom>
        </p:spPr>
        <p:txBody>
          <a:bodyPr lIns="91400" tIns="45719" rIns="91400" bIns="45719">
            <a:noAutofit/>
          </a:bodyPr>
          <a:lstStyle/>
          <a:p>
            <a:endParaRPr/>
          </a:p>
        </p:txBody>
      </p:sp>
      <p:sp>
        <p:nvSpPr>
          <p:cNvPr id="508" name="Title Text"/>
          <p:cNvSpPr txBox="1">
            <a:spLocks noGrp="1"/>
          </p:cNvSpPr>
          <p:nvPr>
            <p:ph type="title"/>
          </p:nvPr>
        </p:nvSpPr>
        <p:spPr>
          <a:xfrm>
            <a:off x="4387456" y="893001"/>
            <a:ext cx="7500901" cy="5607901"/>
          </a:xfrm>
          <a:prstGeom prst="rect">
            <a:avLst/>
          </a:prstGeom>
        </p:spPr>
        <p:txBody>
          <a:bodyPr lIns="91382" tIns="91382" rIns="91382" bIns="91382"/>
          <a:lstStyle>
            <a:lvl1pPr algn="ctr">
              <a:defRPr sz="8500">
                <a:latin typeface="+mn-lt"/>
                <a:ea typeface="+mn-ea"/>
                <a:cs typeface="+mn-cs"/>
                <a:sym typeface="Helvetica Neue"/>
              </a:defRPr>
            </a:lvl1pPr>
          </a:lstStyle>
          <a:p>
            <a:r>
              <a:t>Title Text</a:t>
            </a:r>
          </a:p>
        </p:txBody>
      </p:sp>
      <p:sp>
        <p:nvSpPr>
          <p:cNvPr id="509" name="Body Level One…"/>
          <p:cNvSpPr txBox="1">
            <a:spLocks noGrp="1"/>
          </p:cNvSpPr>
          <p:nvPr>
            <p:ph type="body" sz="quarter" idx="1"/>
          </p:nvPr>
        </p:nvSpPr>
        <p:spPr>
          <a:xfrm>
            <a:off x="4387456" y="6697303"/>
            <a:ext cx="7500901" cy="5768701"/>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10"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453966773"/>
      </p:ext>
    </p:extLst>
  </p:cSld>
  <p:clrMapOvr>
    <a:masterClrMapping/>
  </p:clrMapOvr>
  <p:transition xmlns:p14="http://schemas.microsoft.com/office/powerpoint/2010/main" spd="med"/>
</p:sldLayout>
</file>

<file path=ppt/slideLayouts/slideLayout204.xml><?xml version="1.0" encoding="utf-8"?>
<p:sldLayout xmlns:a="http://schemas.openxmlformats.org/drawingml/2006/main" xmlns:r="http://schemas.openxmlformats.org/officeDocument/2006/relationships" xmlns:p="http://schemas.openxmlformats.org/presentationml/2006/main" type="tx">
  <p:cSld name="3_Title - Top">
    <p:spTree>
      <p:nvGrpSpPr>
        <p:cNvPr id="1" name=""/>
        <p:cNvGrpSpPr/>
        <p:nvPr/>
      </p:nvGrpSpPr>
      <p:grpSpPr>
        <a:xfrm>
          <a:off x="0" y="0"/>
          <a:ext cx="0" cy="0"/>
          <a:chOff x="0" y="0"/>
          <a:chExt cx="0" cy="0"/>
        </a:xfrm>
      </p:grpSpPr>
      <p:sp>
        <p:nvSpPr>
          <p:cNvPr id="517" name="Title Text"/>
          <p:cNvSpPr txBox="1">
            <a:spLocks noGrp="1"/>
          </p:cNvSpPr>
          <p:nvPr>
            <p:ph type="title"/>
          </p:nvPr>
        </p:nvSpPr>
        <p:spPr>
          <a:xfrm>
            <a:off x="4387500" y="625077"/>
            <a:ext cx="15609005"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518"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062102091"/>
      </p:ext>
    </p:extLst>
  </p:cSld>
  <p:clrMapOvr>
    <a:masterClrMapping/>
  </p:clrMapOvr>
  <p:transition xmlns:p14="http://schemas.microsoft.com/office/powerpoint/2010/main" spd="med"/>
</p:sldLayout>
</file>

<file path=ppt/slideLayouts/slideLayout205.xml><?xml version="1.0" encoding="utf-8"?>
<p:sldLayout xmlns:a="http://schemas.openxmlformats.org/drawingml/2006/main" xmlns:r="http://schemas.openxmlformats.org/officeDocument/2006/relationships" xmlns:p="http://schemas.openxmlformats.org/presentationml/2006/main" type="tx">
  <p:cSld name="3_Title &amp; Bullets">
    <p:spTree>
      <p:nvGrpSpPr>
        <p:cNvPr id="1" name=""/>
        <p:cNvGrpSpPr/>
        <p:nvPr/>
      </p:nvGrpSpPr>
      <p:grpSpPr>
        <a:xfrm>
          <a:off x="0" y="0"/>
          <a:ext cx="0" cy="0"/>
          <a:chOff x="0" y="0"/>
          <a:chExt cx="0" cy="0"/>
        </a:xfrm>
      </p:grpSpPr>
      <p:sp>
        <p:nvSpPr>
          <p:cNvPr id="525" name="Title Text"/>
          <p:cNvSpPr txBox="1">
            <a:spLocks noGrp="1"/>
          </p:cNvSpPr>
          <p:nvPr>
            <p:ph type="title"/>
          </p:nvPr>
        </p:nvSpPr>
        <p:spPr>
          <a:xfrm>
            <a:off x="4387500" y="625077"/>
            <a:ext cx="15609005"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526" name="Body Level One…"/>
          <p:cNvSpPr txBox="1">
            <a:spLocks noGrp="1"/>
          </p:cNvSpPr>
          <p:nvPr>
            <p:ph type="body" idx="1"/>
          </p:nvPr>
        </p:nvSpPr>
        <p:spPr>
          <a:xfrm>
            <a:off x="4387500" y="3661181"/>
            <a:ext cx="15609005" cy="8840405"/>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27"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522135436"/>
      </p:ext>
    </p:extLst>
  </p:cSld>
  <p:clrMapOvr>
    <a:masterClrMapping/>
  </p:clrMapOvr>
  <p:transition xmlns:p14="http://schemas.microsoft.com/office/powerpoint/2010/main" spd="med"/>
</p:sldLayout>
</file>

<file path=ppt/slideLayouts/slideLayout206.xml><?xml version="1.0" encoding="utf-8"?>
<p:sldLayout xmlns:a="http://schemas.openxmlformats.org/drawingml/2006/main" xmlns:r="http://schemas.openxmlformats.org/officeDocument/2006/relationships" xmlns:p="http://schemas.openxmlformats.org/presentationml/2006/main" type="tx">
  <p:cSld name="1_Title, Bullets &amp; Photo">
    <p:spTree>
      <p:nvGrpSpPr>
        <p:cNvPr id="1" name=""/>
        <p:cNvGrpSpPr/>
        <p:nvPr/>
      </p:nvGrpSpPr>
      <p:grpSpPr>
        <a:xfrm>
          <a:off x="0" y="0"/>
          <a:ext cx="0" cy="0"/>
          <a:chOff x="0" y="0"/>
          <a:chExt cx="0" cy="0"/>
        </a:xfrm>
      </p:grpSpPr>
      <p:sp>
        <p:nvSpPr>
          <p:cNvPr id="534" name="Shape 173"/>
          <p:cNvSpPr>
            <a:spLocks noGrp="1"/>
          </p:cNvSpPr>
          <p:nvPr>
            <p:ph type="pic" sz="quarter" idx="13"/>
          </p:nvPr>
        </p:nvSpPr>
        <p:spPr>
          <a:xfrm>
            <a:off x="12495609" y="3661181"/>
            <a:ext cx="7500904" cy="8840405"/>
          </a:xfrm>
          <a:prstGeom prst="rect">
            <a:avLst/>
          </a:prstGeom>
        </p:spPr>
        <p:txBody>
          <a:bodyPr lIns="91400" tIns="45719" rIns="91400" bIns="45719">
            <a:noAutofit/>
          </a:bodyPr>
          <a:lstStyle/>
          <a:p>
            <a:endParaRPr/>
          </a:p>
        </p:txBody>
      </p:sp>
      <p:sp>
        <p:nvSpPr>
          <p:cNvPr id="535" name="Title Text"/>
          <p:cNvSpPr txBox="1">
            <a:spLocks noGrp="1"/>
          </p:cNvSpPr>
          <p:nvPr>
            <p:ph type="title"/>
          </p:nvPr>
        </p:nvSpPr>
        <p:spPr>
          <a:xfrm>
            <a:off x="4387500" y="625077"/>
            <a:ext cx="15609005"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536" name="Body Level One…"/>
          <p:cNvSpPr txBox="1">
            <a:spLocks noGrp="1"/>
          </p:cNvSpPr>
          <p:nvPr>
            <p:ph type="body" sz="quarter" idx="1"/>
          </p:nvPr>
        </p:nvSpPr>
        <p:spPr>
          <a:xfrm>
            <a:off x="4387456" y="3661181"/>
            <a:ext cx="7500901" cy="8840405"/>
          </a:xfrm>
          <a:prstGeom prst="rect">
            <a:avLst/>
          </a:prstGeom>
        </p:spPr>
        <p:txBody>
          <a:bodyPr lIns="91382" tIns="91382" rIns="91382" bIns="91382" anchor="ctr"/>
          <a:lstStyle>
            <a:lvl1pPr marL="465202" indent="-284270">
              <a:spcBef>
                <a:spcPts val="4501"/>
              </a:spcBef>
              <a:buClr>
                <a:srgbClr val="000000"/>
              </a:buClr>
              <a:buSzPct val="75000"/>
              <a:buFont typeface="Arial"/>
              <a:buChar char="•"/>
              <a:defRPr>
                <a:latin typeface="+mn-lt"/>
                <a:ea typeface="+mn-ea"/>
                <a:cs typeface="+mn-cs"/>
                <a:sym typeface="Helvetica Neue"/>
              </a:defRPr>
            </a:lvl1pPr>
            <a:lvl2pPr marL="807964" indent="-284270">
              <a:spcBef>
                <a:spcPts val="4501"/>
              </a:spcBef>
              <a:buClr>
                <a:srgbClr val="000000"/>
              </a:buClr>
              <a:buSzPct val="75000"/>
              <a:buFont typeface="Arial"/>
              <a:buChar char="•"/>
              <a:defRPr>
                <a:latin typeface="+mn-lt"/>
                <a:ea typeface="+mn-ea"/>
                <a:cs typeface="+mn-cs"/>
                <a:sym typeface="Helvetica Neue"/>
              </a:defRPr>
            </a:lvl2pPr>
            <a:lvl3pPr marL="1150723" indent="-284270">
              <a:spcBef>
                <a:spcPts val="4501"/>
              </a:spcBef>
              <a:buClr>
                <a:srgbClr val="000000"/>
              </a:buClr>
              <a:buSzPct val="75000"/>
              <a:buFont typeface="Arial"/>
              <a:buChar char="•"/>
              <a:defRPr>
                <a:latin typeface="+mn-lt"/>
                <a:ea typeface="+mn-ea"/>
                <a:cs typeface="+mn-cs"/>
                <a:sym typeface="Helvetica Neue"/>
              </a:defRPr>
            </a:lvl3pPr>
            <a:lvl4pPr marL="1493501" indent="-284270">
              <a:spcBef>
                <a:spcPts val="4501"/>
              </a:spcBef>
              <a:buClr>
                <a:srgbClr val="000000"/>
              </a:buClr>
              <a:buSzPct val="75000"/>
              <a:buFont typeface="Arial"/>
              <a:buChar char="•"/>
              <a:defRPr>
                <a:latin typeface="+mn-lt"/>
                <a:ea typeface="+mn-ea"/>
                <a:cs typeface="+mn-cs"/>
                <a:sym typeface="Helvetica Neue"/>
              </a:defRPr>
            </a:lvl4pPr>
            <a:lvl5pPr marL="1836285" indent="-284270">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37"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551883522"/>
      </p:ext>
    </p:extLst>
  </p:cSld>
  <p:clrMapOvr>
    <a:masterClrMapping/>
  </p:clrMapOvr>
  <p:transition xmlns:p14="http://schemas.microsoft.com/office/powerpoint/2010/main" spd="med"/>
</p:sldLayout>
</file>

<file path=ppt/slideLayouts/slideLayout207.xml><?xml version="1.0" encoding="utf-8"?>
<p:sldLayout xmlns:a="http://schemas.openxmlformats.org/drawingml/2006/main" xmlns:r="http://schemas.openxmlformats.org/officeDocument/2006/relationships" xmlns:p="http://schemas.openxmlformats.org/presentationml/2006/main" type="tx">
  <p:cSld name="3_Bullets">
    <p:spTree>
      <p:nvGrpSpPr>
        <p:cNvPr id="1" name=""/>
        <p:cNvGrpSpPr/>
        <p:nvPr/>
      </p:nvGrpSpPr>
      <p:grpSpPr>
        <a:xfrm>
          <a:off x="0" y="0"/>
          <a:ext cx="0" cy="0"/>
          <a:chOff x="0" y="0"/>
          <a:chExt cx="0" cy="0"/>
        </a:xfrm>
      </p:grpSpPr>
      <p:sp>
        <p:nvSpPr>
          <p:cNvPr id="544" name="Body Level One…"/>
          <p:cNvSpPr txBox="1">
            <a:spLocks noGrp="1"/>
          </p:cNvSpPr>
          <p:nvPr>
            <p:ph type="body" idx="1"/>
          </p:nvPr>
        </p:nvSpPr>
        <p:spPr>
          <a:xfrm>
            <a:off x="4387500" y="1785944"/>
            <a:ext cx="15609005" cy="10144203"/>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45"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322029593"/>
      </p:ext>
    </p:extLst>
  </p:cSld>
  <p:clrMapOvr>
    <a:masterClrMapping/>
  </p:clrMapOvr>
  <p:transition xmlns:p14="http://schemas.microsoft.com/office/powerpoint/2010/main" spd="med"/>
</p:sldLayout>
</file>

<file path=ppt/slideLayouts/slideLayout208.xml><?xml version="1.0" encoding="utf-8"?>
<p:sldLayout xmlns:a="http://schemas.openxmlformats.org/drawingml/2006/main" xmlns:r="http://schemas.openxmlformats.org/officeDocument/2006/relationships" xmlns:p="http://schemas.openxmlformats.org/presentationml/2006/main" type="tx">
  <p:cSld name="1_Photo - 3 Up">
    <p:spTree>
      <p:nvGrpSpPr>
        <p:cNvPr id="1" name=""/>
        <p:cNvGrpSpPr/>
        <p:nvPr/>
      </p:nvGrpSpPr>
      <p:grpSpPr>
        <a:xfrm>
          <a:off x="0" y="0"/>
          <a:ext cx="0" cy="0"/>
          <a:chOff x="0" y="0"/>
          <a:chExt cx="0" cy="0"/>
        </a:xfrm>
      </p:grpSpPr>
      <p:sp>
        <p:nvSpPr>
          <p:cNvPr id="552" name="Shape 191"/>
          <p:cNvSpPr>
            <a:spLocks noGrp="1"/>
          </p:cNvSpPr>
          <p:nvPr>
            <p:ph type="pic" sz="quarter" idx="13"/>
          </p:nvPr>
        </p:nvSpPr>
        <p:spPr>
          <a:xfrm>
            <a:off x="12495609" y="7161616"/>
            <a:ext cx="7500904" cy="5304304"/>
          </a:xfrm>
          <a:prstGeom prst="rect">
            <a:avLst/>
          </a:prstGeom>
        </p:spPr>
        <p:txBody>
          <a:bodyPr lIns="91400" tIns="45719" rIns="91400" bIns="45719">
            <a:noAutofit/>
          </a:bodyPr>
          <a:lstStyle/>
          <a:p>
            <a:endParaRPr/>
          </a:p>
        </p:txBody>
      </p:sp>
      <p:sp>
        <p:nvSpPr>
          <p:cNvPr id="553" name="Shape 192"/>
          <p:cNvSpPr>
            <a:spLocks noGrp="1"/>
          </p:cNvSpPr>
          <p:nvPr>
            <p:ph type="pic" sz="quarter" idx="14"/>
          </p:nvPr>
        </p:nvSpPr>
        <p:spPr>
          <a:xfrm>
            <a:off x="12504363" y="1250157"/>
            <a:ext cx="7500901" cy="5304304"/>
          </a:xfrm>
          <a:prstGeom prst="rect">
            <a:avLst/>
          </a:prstGeom>
        </p:spPr>
        <p:txBody>
          <a:bodyPr lIns="91400" tIns="45719" rIns="91400" bIns="45719">
            <a:noAutofit/>
          </a:bodyPr>
          <a:lstStyle/>
          <a:p>
            <a:endParaRPr/>
          </a:p>
        </p:txBody>
      </p:sp>
      <p:sp>
        <p:nvSpPr>
          <p:cNvPr id="554" name="Shape 193"/>
          <p:cNvSpPr>
            <a:spLocks noGrp="1"/>
          </p:cNvSpPr>
          <p:nvPr>
            <p:ph type="pic" sz="half" idx="15"/>
          </p:nvPr>
        </p:nvSpPr>
        <p:spPr>
          <a:xfrm>
            <a:off x="4387456" y="1250185"/>
            <a:ext cx="7500901" cy="11215805"/>
          </a:xfrm>
          <a:prstGeom prst="rect">
            <a:avLst/>
          </a:prstGeom>
        </p:spPr>
        <p:txBody>
          <a:bodyPr lIns="91400" tIns="45719" rIns="91400" bIns="45719">
            <a:noAutofit/>
          </a:bodyPr>
          <a:lstStyle/>
          <a:p>
            <a:endParaRPr/>
          </a:p>
        </p:txBody>
      </p:sp>
      <p:sp>
        <p:nvSpPr>
          <p:cNvPr id="555"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177979230"/>
      </p:ext>
    </p:extLst>
  </p:cSld>
  <p:clrMapOvr>
    <a:masterClrMapping/>
  </p:clrMapOvr>
  <p:transition xmlns:p14="http://schemas.microsoft.com/office/powerpoint/2010/main" spd="med"/>
</p:sldLayout>
</file>

<file path=ppt/slideLayouts/slideLayout209.xml><?xml version="1.0" encoding="utf-8"?>
<p:sldLayout xmlns:a="http://schemas.openxmlformats.org/drawingml/2006/main" xmlns:r="http://schemas.openxmlformats.org/officeDocument/2006/relationships" xmlns:p="http://schemas.openxmlformats.org/presentationml/2006/main" type="tx">
  <p:cSld name="3_Quote">
    <p:spTree>
      <p:nvGrpSpPr>
        <p:cNvPr id="1" name=""/>
        <p:cNvGrpSpPr/>
        <p:nvPr/>
      </p:nvGrpSpPr>
      <p:grpSpPr>
        <a:xfrm>
          <a:off x="0" y="0"/>
          <a:ext cx="0" cy="0"/>
          <a:chOff x="0" y="0"/>
          <a:chExt cx="0" cy="0"/>
        </a:xfrm>
      </p:grpSpPr>
      <p:sp>
        <p:nvSpPr>
          <p:cNvPr id="562" name="Body Level One…"/>
          <p:cNvSpPr txBox="1">
            <a:spLocks noGrp="1"/>
          </p:cNvSpPr>
          <p:nvPr>
            <p:ph type="body" sz="quarter" idx="1"/>
          </p:nvPr>
        </p:nvSpPr>
        <p:spPr>
          <a:xfrm>
            <a:off x="4833936" y="8947553"/>
            <a:ext cx="14716203" cy="660904"/>
          </a:xfrm>
          <a:prstGeom prst="rect">
            <a:avLst/>
          </a:prstGeom>
        </p:spPr>
        <p:txBody>
          <a:bodyPr lIns="91382" tIns="91382" rIns="91382" bIns="91382"/>
          <a:lstStyle>
            <a:lvl1pPr indent="0" algn="ctr">
              <a:defRPr sz="3200">
                <a:latin typeface="+mn-lt"/>
                <a:ea typeface="+mn-ea"/>
                <a:cs typeface="+mn-cs"/>
                <a:sym typeface="Helvetica Neue"/>
              </a:defRPr>
            </a:lvl1pPr>
            <a:lvl2pPr marL="914041" indent="-101560" algn="ctr">
              <a:buSzPct val="100000"/>
              <a:buChar char="•"/>
              <a:defRPr sz="3200">
                <a:latin typeface="+mn-lt"/>
                <a:ea typeface="+mn-ea"/>
                <a:cs typeface="+mn-cs"/>
                <a:sym typeface="Helvetica Neue"/>
              </a:defRPr>
            </a:lvl2pPr>
            <a:lvl3pPr marL="1432036" indent="-162497" algn="ctr">
              <a:buSzPct val="100000"/>
              <a:buChar char="•"/>
              <a:defRPr sz="3200">
                <a:latin typeface="+mn-lt"/>
                <a:ea typeface="+mn-ea"/>
                <a:cs typeface="+mn-cs"/>
                <a:sym typeface="Helvetica Neue"/>
              </a:defRPr>
            </a:lvl3pPr>
            <a:lvl4pPr marL="1929680" indent="-203120" algn="ctr">
              <a:buSzPct val="100000"/>
              <a:buChar char="•"/>
              <a:defRPr sz="3200">
                <a:latin typeface="+mn-lt"/>
                <a:ea typeface="+mn-ea"/>
                <a:cs typeface="+mn-cs"/>
                <a:sym typeface="Helvetica Neue"/>
              </a:defRPr>
            </a:lvl4pPr>
            <a:lvl5pPr marL="2386719" indent="-203120"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63" name="Shape 202"/>
          <p:cNvSpPr>
            <a:spLocks noGrp="1"/>
          </p:cNvSpPr>
          <p:nvPr>
            <p:ph type="body" sz="quarter" idx="13"/>
          </p:nvPr>
        </p:nvSpPr>
        <p:spPr>
          <a:xfrm>
            <a:off x="4833946" y="6000363"/>
            <a:ext cx="14716203" cy="965104"/>
          </a:xfrm>
          <a:prstGeom prst="rect">
            <a:avLst/>
          </a:prstGeom>
        </p:spPr>
        <p:txBody>
          <a:bodyPr lIns="91382" tIns="91382" rIns="91382" bIns="91382" anchor="ctr"/>
          <a:lstStyle/>
          <a:p>
            <a:endParaRPr/>
          </a:p>
        </p:txBody>
      </p:sp>
      <p:sp>
        <p:nvSpPr>
          <p:cNvPr id="564"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002388044"/>
      </p:ext>
    </p:extLst>
  </p:cSld>
  <p:clrMapOvr>
    <a:masterClrMapping/>
  </p:clrMapOvr>
  <p:transition xmlns:p14="http://schemas.microsoft.com/office/powerpoint/2010/main" spd="med"/>
</p:sldLayout>
</file>

<file path=ppt/slideLayouts/slideLayout21.xml><?xml version="1.0" encoding="utf-8"?>
<p:sldLayout xmlns:a="http://schemas.openxmlformats.org/drawingml/2006/main" xmlns:r="http://schemas.openxmlformats.org/officeDocument/2006/relationships" xmlns:p="http://schemas.openxmlformats.org/presentationml/2006/main" type="tx">
  <p:cSld name="Photo - Vertical">
    <p:spTree>
      <p:nvGrpSpPr>
        <p:cNvPr id="1" name=""/>
        <p:cNvGrpSpPr/>
        <p:nvPr/>
      </p:nvGrpSpPr>
      <p:grpSpPr>
        <a:xfrm>
          <a:off x="0" y="0"/>
          <a:ext cx="0" cy="0"/>
          <a:chOff x="0" y="0"/>
          <a:chExt cx="0" cy="0"/>
        </a:xfrm>
      </p:grpSpPr>
      <p:sp>
        <p:nvSpPr>
          <p:cNvPr id="146" name="Shape 146"/>
          <p:cNvSpPr>
            <a:spLocks noGrp="1"/>
          </p:cNvSpPr>
          <p:nvPr>
            <p:ph type="pic" sz="half" idx="13"/>
          </p:nvPr>
        </p:nvSpPr>
        <p:spPr>
          <a:xfrm>
            <a:off x="12495611" y="892968"/>
            <a:ext cx="7500901" cy="11572800"/>
          </a:xfrm>
          <a:prstGeom prst="rect">
            <a:avLst/>
          </a:prstGeom>
        </p:spPr>
        <p:txBody>
          <a:bodyPr lIns="91400" tIns="45719" rIns="91400" bIns="45719">
            <a:noAutofit/>
          </a:bodyPr>
          <a:lstStyle/>
          <a:p>
            <a:endParaRPr/>
          </a:p>
        </p:txBody>
      </p:sp>
      <p:sp>
        <p:nvSpPr>
          <p:cNvPr id="147" name="Shape 147"/>
          <p:cNvSpPr>
            <a:spLocks noGrp="1"/>
          </p:cNvSpPr>
          <p:nvPr>
            <p:ph type="title"/>
          </p:nvPr>
        </p:nvSpPr>
        <p:spPr>
          <a:xfrm>
            <a:off x="4387456" y="893001"/>
            <a:ext cx="7500901" cy="5607901"/>
          </a:xfrm>
          <a:prstGeom prst="rect">
            <a:avLst/>
          </a:prstGeom>
        </p:spPr>
        <p:txBody>
          <a:bodyPr lIns="91384" tIns="91384" rIns="91384" bIns="91384" anchor="b"/>
          <a:lstStyle>
            <a:lvl1pPr algn="ctr">
              <a:defRPr sz="8500">
                <a:latin typeface="+mn-lt"/>
                <a:ea typeface="+mn-ea"/>
                <a:cs typeface="+mn-cs"/>
                <a:sym typeface="Helvetica Neue"/>
              </a:defRPr>
            </a:lvl1pPr>
          </a:lstStyle>
          <a:p>
            <a:r>
              <a:t>Title Text</a:t>
            </a:r>
          </a:p>
        </p:txBody>
      </p:sp>
      <p:sp>
        <p:nvSpPr>
          <p:cNvPr id="148" name="Shape 148"/>
          <p:cNvSpPr>
            <a:spLocks noGrp="1"/>
          </p:cNvSpPr>
          <p:nvPr>
            <p:ph type="body" sz="quarter" idx="1"/>
          </p:nvPr>
        </p:nvSpPr>
        <p:spPr>
          <a:xfrm>
            <a:off x="4387456" y="6697303"/>
            <a:ext cx="7500901" cy="5768701"/>
          </a:xfrm>
          <a:prstGeom prst="rect">
            <a:avLst/>
          </a:prstGeom>
        </p:spPr>
        <p:txBody>
          <a:bodyPr lIns="91384" tIns="91384" rIns="91384" bIns="91384"/>
          <a:lstStyle>
            <a:lvl1pPr marL="0" indent="0" algn="ctr">
              <a:spcBef>
                <a:spcPts val="0"/>
              </a:spcBef>
              <a:buClrTx/>
              <a:buSzTx/>
              <a:buFontTx/>
              <a:buNone/>
              <a:defRPr sz="4500">
                <a:latin typeface="+mn-lt"/>
                <a:ea typeface="+mn-ea"/>
                <a:cs typeface="+mn-cs"/>
                <a:sym typeface="Helvetica Neue"/>
              </a:defRPr>
            </a:lvl1pPr>
            <a:lvl2pPr marL="0" indent="0" algn="ctr">
              <a:spcBef>
                <a:spcPts val="0"/>
              </a:spcBef>
              <a:buClrTx/>
              <a:buSzTx/>
              <a:buFontTx/>
              <a:buNone/>
              <a:defRPr sz="4500">
                <a:latin typeface="+mn-lt"/>
                <a:ea typeface="+mn-ea"/>
                <a:cs typeface="+mn-cs"/>
                <a:sym typeface="Helvetica Neue"/>
              </a:defRPr>
            </a:lvl2pPr>
            <a:lvl3pPr marL="0" indent="0" algn="ctr">
              <a:spcBef>
                <a:spcPts val="0"/>
              </a:spcBef>
              <a:buClrTx/>
              <a:buSzTx/>
              <a:buFontTx/>
              <a:buNone/>
              <a:defRPr sz="4500">
                <a:latin typeface="+mn-lt"/>
                <a:ea typeface="+mn-ea"/>
                <a:cs typeface="+mn-cs"/>
                <a:sym typeface="Helvetica Neue"/>
              </a:defRPr>
            </a:lvl3pPr>
            <a:lvl4pPr marL="0" indent="0" algn="ctr">
              <a:spcBef>
                <a:spcPts val="0"/>
              </a:spcBef>
              <a:buClrTx/>
              <a:buSzTx/>
              <a:buFontTx/>
              <a:buNone/>
              <a:defRPr sz="4500">
                <a:latin typeface="+mn-lt"/>
                <a:ea typeface="+mn-ea"/>
                <a:cs typeface="+mn-cs"/>
                <a:sym typeface="Helvetica Neue"/>
              </a:defRPr>
            </a:lvl4pPr>
            <a:lvl5pPr marL="0" indent="0" algn="ctr">
              <a:spcBef>
                <a:spcPts val="0"/>
              </a:spcBef>
              <a:buClrTx/>
              <a:buSzTx/>
              <a:buFontTx/>
              <a:buNone/>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9" name="Shape 149"/>
          <p:cNvSpPr>
            <a:spLocks noGrp="1"/>
          </p:cNvSpPr>
          <p:nvPr>
            <p:ph type="sldNum" sz="quarter" idx="2"/>
          </p:nvPr>
        </p:nvSpPr>
        <p:spPr>
          <a:xfrm>
            <a:off x="11944185" y="13010568"/>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185184881"/>
      </p:ext>
    </p:extLst>
  </p:cSld>
  <p:clrMapOvr>
    <a:masterClrMapping/>
  </p:clrMapOvr>
  <p:transition xmlns:p14="http://schemas.microsoft.com/office/powerpoint/2010/main" spd="med"/>
</p:sldLayout>
</file>

<file path=ppt/slideLayouts/slideLayout210.xml><?xml version="1.0" encoding="utf-8"?>
<p:sldLayout xmlns:a="http://schemas.openxmlformats.org/drawingml/2006/main" xmlns:r="http://schemas.openxmlformats.org/officeDocument/2006/relationships" xmlns:p="http://schemas.openxmlformats.org/presentationml/2006/main" type="tx">
  <p:cSld name="1_Photo">
    <p:spTree>
      <p:nvGrpSpPr>
        <p:cNvPr id="1" name=""/>
        <p:cNvGrpSpPr/>
        <p:nvPr/>
      </p:nvGrpSpPr>
      <p:grpSpPr>
        <a:xfrm>
          <a:off x="0" y="0"/>
          <a:ext cx="0" cy="0"/>
          <a:chOff x="0" y="0"/>
          <a:chExt cx="0" cy="0"/>
        </a:xfrm>
      </p:grpSpPr>
      <p:sp>
        <p:nvSpPr>
          <p:cNvPr id="571" name="Shape 210"/>
          <p:cNvSpPr>
            <a:spLocks noGrp="1"/>
          </p:cNvSpPr>
          <p:nvPr>
            <p:ph type="pic" idx="13"/>
          </p:nvPr>
        </p:nvSpPr>
        <p:spPr>
          <a:xfrm>
            <a:off x="3048000" y="0"/>
            <a:ext cx="18288000" cy="13716000"/>
          </a:xfrm>
          <a:prstGeom prst="rect">
            <a:avLst/>
          </a:prstGeom>
        </p:spPr>
        <p:txBody>
          <a:bodyPr lIns="91400" tIns="45719" rIns="91400" bIns="45719">
            <a:noAutofit/>
          </a:bodyPr>
          <a:lstStyle/>
          <a:p>
            <a:endParaRPr/>
          </a:p>
        </p:txBody>
      </p:sp>
      <p:sp>
        <p:nvSpPr>
          <p:cNvPr id="572"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026282039"/>
      </p:ext>
    </p:extLst>
  </p:cSld>
  <p:clrMapOvr>
    <a:masterClrMapping/>
  </p:clrMapOvr>
  <p:transition xmlns:p14="http://schemas.microsoft.com/office/powerpoint/2010/main" spd="med"/>
</p:sldLayout>
</file>

<file path=ppt/slideLayouts/slideLayout211.xml><?xml version="1.0" encoding="utf-8"?>
<p:sldLayout xmlns:a="http://schemas.openxmlformats.org/drawingml/2006/main" xmlns:r="http://schemas.openxmlformats.org/officeDocument/2006/relationships" xmlns:p="http://schemas.openxmlformats.org/presentationml/2006/main" type="tx">
  <p:cSld name="5_Blank">
    <p:bg>
      <p:bgPr>
        <a:solidFill>
          <a:srgbClr val="E7E6E6"/>
        </a:solidFill>
        <a:effectLst/>
      </p:bgPr>
    </p:bg>
    <p:spTree>
      <p:nvGrpSpPr>
        <p:cNvPr id="1" name=""/>
        <p:cNvGrpSpPr/>
        <p:nvPr/>
      </p:nvGrpSpPr>
      <p:grpSpPr>
        <a:xfrm>
          <a:off x="0" y="0"/>
          <a:ext cx="0" cy="0"/>
          <a:chOff x="0" y="0"/>
          <a:chExt cx="0" cy="0"/>
        </a:xfrm>
      </p:grpSpPr>
      <p:sp>
        <p:nvSpPr>
          <p:cNvPr id="579" name="Slide Number"/>
          <p:cNvSpPr txBox="1">
            <a:spLocks noGrp="1"/>
          </p:cNvSpPr>
          <p:nvPr>
            <p:ph type="sldNum" sz="quarter" idx="2"/>
          </p:nvPr>
        </p:nvSpPr>
        <p:spPr>
          <a:xfrm>
            <a:off x="22146939" y="12800873"/>
            <a:ext cx="560800" cy="553960"/>
          </a:xfrm>
          <a:prstGeom prst="rect">
            <a:avLst/>
          </a:prstGeom>
        </p:spPr>
        <p:txBody>
          <a:bodyPr lIns="91382" tIns="91382" rIns="91382" bIns="91382"/>
          <a:lstStyle>
            <a:lvl1pPr>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2222543"/>
      </p:ext>
    </p:extLst>
  </p:cSld>
  <p:clrMapOvr>
    <a:masterClrMapping/>
  </p:clrMapOvr>
  <p:transition xmlns:p14="http://schemas.microsoft.com/office/powerpoint/2010/main" spd="med"/>
</p:sldLayout>
</file>

<file path=ppt/slideLayouts/slideLayout212.xml><?xml version="1.0" encoding="utf-8"?>
<p:sldLayout xmlns:a="http://schemas.openxmlformats.org/drawingml/2006/main" xmlns:r="http://schemas.openxmlformats.org/officeDocument/2006/relationships" xmlns:p="http://schemas.openxmlformats.org/presentationml/2006/main" type="tx">
  <p:cSld name="1_Title and Content">
    <p:spTree>
      <p:nvGrpSpPr>
        <p:cNvPr id="1" name=""/>
        <p:cNvGrpSpPr/>
        <p:nvPr/>
      </p:nvGrpSpPr>
      <p:grpSpPr>
        <a:xfrm>
          <a:off x="0" y="0"/>
          <a:ext cx="0" cy="0"/>
          <a:chOff x="0" y="0"/>
          <a:chExt cx="0" cy="0"/>
        </a:xfrm>
      </p:grpSpPr>
      <p:sp>
        <p:nvSpPr>
          <p:cNvPr id="586" name="Title Text"/>
          <p:cNvSpPr txBox="1">
            <a:spLocks noGrp="1"/>
          </p:cNvSpPr>
          <p:nvPr>
            <p:ph type="title"/>
          </p:nvPr>
        </p:nvSpPr>
        <p:spPr>
          <a:xfrm>
            <a:off x="1633737" y="268283"/>
            <a:ext cx="21742504" cy="1980901"/>
          </a:xfrm>
          <a:prstGeom prst="rect">
            <a:avLst/>
          </a:prstGeom>
        </p:spPr>
        <p:txBody>
          <a:bodyPr anchor="ctr"/>
          <a:lstStyle/>
          <a:p>
            <a:r>
              <a:t>Title Text</a:t>
            </a:r>
          </a:p>
        </p:txBody>
      </p:sp>
      <p:sp>
        <p:nvSpPr>
          <p:cNvPr id="587" name="Body Level One…"/>
          <p:cNvSpPr txBox="1">
            <a:spLocks noGrp="1"/>
          </p:cNvSpPr>
          <p:nvPr>
            <p:ph type="body" idx="1"/>
          </p:nvPr>
        </p:nvSpPr>
        <p:spPr>
          <a:xfrm>
            <a:off x="1633737" y="3200395"/>
            <a:ext cx="21742504" cy="10026304"/>
          </a:xfrm>
          <a:prstGeom prst="rect">
            <a:avLst/>
          </a:prstGeom>
        </p:spPr>
        <p:txBody>
          <a:bodyPr/>
          <a:lstStyle>
            <a:lvl1pPr marL="875981" indent="-25399">
              <a:spcBef>
                <a:spcPts val="3501"/>
              </a:spcBef>
              <a:buClr>
                <a:srgbClr val="D89F39"/>
              </a:buClr>
              <a:buSzPct val="145000"/>
              <a:buFont typeface="Arial"/>
              <a:buChar char="•"/>
            </a:lvl1pPr>
            <a:lvl2pPr marL="1790022" indent="-88862">
              <a:spcBef>
                <a:spcPts val="3501"/>
              </a:spcBef>
              <a:buClr>
                <a:srgbClr val="D89F39"/>
              </a:buClr>
              <a:buSzPct val="145000"/>
              <a:buFont typeface="Arial"/>
              <a:buChar char="•"/>
            </a:lvl2pPr>
            <a:lvl3pPr marL="2602540" indent="-165041">
              <a:spcBef>
                <a:spcPts val="3501"/>
              </a:spcBef>
              <a:buClr>
                <a:srgbClr val="D89F39"/>
              </a:buClr>
              <a:buSzPct val="145000"/>
              <a:buFont typeface="Arial"/>
              <a:buChar char="•"/>
            </a:lvl3pPr>
            <a:lvl4pPr marL="3757799" indent="-101560">
              <a:spcBef>
                <a:spcPts val="3501"/>
              </a:spcBef>
              <a:buClr>
                <a:srgbClr val="D89F39"/>
              </a:buClr>
              <a:buSzPct val="145000"/>
              <a:buFont typeface="Arial"/>
              <a:buChar char="•"/>
            </a:lvl4pPr>
            <a:lvl5pPr marL="4976540" indent="-101560">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588" name="Slide Number"/>
          <p:cNvSpPr txBox="1">
            <a:spLocks noGrp="1"/>
          </p:cNvSpPr>
          <p:nvPr>
            <p:ph type="sldNum" sz="quarter" idx="2"/>
          </p:nvPr>
        </p:nvSpPr>
        <p:spPr>
          <a:xfrm>
            <a:off x="39" y="2440024"/>
            <a:ext cx="701331" cy="697541"/>
          </a:xfrm>
          <a:prstGeom prst="rect">
            <a:avLst/>
          </a:prstGeom>
        </p:spPr>
        <p:txBody>
          <a:bodyPr lIns="243717" tIns="243717" rIns="243717" bIns="243717"/>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1540341652"/>
      </p:ext>
    </p:extLst>
  </p:cSld>
  <p:clrMapOvr>
    <a:masterClrMapping/>
  </p:clrMapOvr>
  <p:transition xmlns:p14="http://schemas.microsoft.com/office/powerpoint/2010/main" spd="med"/>
</p:sldLayout>
</file>

<file path=ppt/slideLayouts/slideLayout213.xml><?xml version="1.0" encoding="utf-8"?>
<p:sldLayout xmlns:a="http://schemas.openxmlformats.org/drawingml/2006/main" xmlns:r="http://schemas.openxmlformats.org/officeDocument/2006/relationships" xmlns:p="http://schemas.openxmlformats.org/presentationml/2006/main" type="tx">
  <p:cSld name="OBJECT">
    <p:spTree>
      <p:nvGrpSpPr>
        <p:cNvPr id="1" name=""/>
        <p:cNvGrpSpPr/>
        <p:nvPr/>
      </p:nvGrpSpPr>
      <p:grpSpPr>
        <a:xfrm>
          <a:off x="0" y="0"/>
          <a:ext cx="0" cy="0"/>
          <a:chOff x="0" y="0"/>
          <a:chExt cx="0" cy="0"/>
        </a:xfrm>
      </p:grpSpPr>
      <p:sp>
        <p:nvSpPr>
          <p:cNvPr id="595" name="Title Text"/>
          <p:cNvSpPr txBox="1">
            <a:spLocks noGrp="1"/>
          </p:cNvSpPr>
          <p:nvPr>
            <p:ph type="title"/>
          </p:nvPr>
        </p:nvSpPr>
        <p:spPr>
          <a:xfrm>
            <a:off x="1633729" y="268273"/>
            <a:ext cx="21742504" cy="1980904"/>
          </a:xfrm>
          <a:prstGeom prst="rect">
            <a:avLst/>
          </a:prstGeom>
        </p:spPr>
        <p:txBody>
          <a:bodyPr anchor="ctr"/>
          <a:lstStyle/>
          <a:p>
            <a:r>
              <a:t>Title Text</a:t>
            </a:r>
          </a:p>
        </p:txBody>
      </p:sp>
      <p:sp>
        <p:nvSpPr>
          <p:cNvPr id="596" name="Body Level One…"/>
          <p:cNvSpPr txBox="1">
            <a:spLocks noGrp="1"/>
          </p:cNvSpPr>
          <p:nvPr>
            <p:ph type="body" idx="1"/>
          </p:nvPr>
        </p:nvSpPr>
        <p:spPr>
          <a:xfrm>
            <a:off x="1633729" y="3200395"/>
            <a:ext cx="21742504" cy="10026304"/>
          </a:xfrm>
          <a:prstGeom prst="rect">
            <a:avLst/>
          </a:prstGeom>
        </p:spPr>
        <p:txBody>
          <a:bodyPr/>
          <a:lstStyle>
            <a:lvl1pPr marL="875981" indent="-25399">
              <a:spcBef>
                <a:spcPts val="3501"/>
              </a:spcBef>
              <a:buClr>
                <a:srgbClr val="D89F39"/>
              </a:buClr>
              <a:buSzPct val="145000"/>
              <a:buFont typeface="Arial"/>
              <a:buChar char="•"/>
            </a:lvl1pPr>
            <a:lvl2pPr marL="1790022" indent="-88862">
              <a:spcBef>
                <a:spcPts val="3501"/>
              </a:spcBef>
              <a:buClr>
                <a:srgbClr val="D89F39"/>
              </a:buClr>
              <a:buSzPct val="145000"/>
              <a:buFont typeface="Arial"/>
              <a:buChar char="•"/>
            </a:lvl2pPr>
            <a:lvl3pPr marL="2602540" indent="-165041">
              <a:spcBef>
                <a:spcPts val="3501"/>
              </a:spcBef>
              <a:buClr>
                <a:srgbClr val="D89F39"/>
              </a:buClr>
              <a:buSzPct val="145000"/>
              <a:buFont typeface="Arial"/>
              <a:buChar char="•"/>
            </a:lvl3pPr>
            <a:lvl4pPr marL="3757799" indent="-101560">
              <a:spcBef>
                <a:spcPts val="3501"/>
              </a:spcBef>
              <a:buClr>
                <a:srgbClr val="D89F39"/>
              </a:buClr>
              <a:buSzPct val="145000"/>
              <a:buFont typeface="Arial"/>
              <a:buChar char="•"/>
            </a:lvl4pPr>
            <a:lvl5pPr marL="4976540" indent="-101560">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39" y="2440024"/>
            <a:ext cx="701331" cy="697541"/>
          </a:xfrm>
          <a:prstGeom prst="rect">
            <a:avLst/>
          </a:prstGeom>
        </p:spPr>
        <p:txBody>
          <a:bodyPr lIns="243717" tIns="243717" rIns="243717" bIns="243717"/>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2408579689"/>
      </p:ext>
    </p:extLst>
  </p:cSld>
  <p:clrMapOvr>
    <a:masterClrMapping/>
  </p:clrMapOvr>
  <p:transition xmlns:p14="http://schemas.microsoft.com/office/powerpoint/2010/main" spd="med"/>
</p:sldLayout>
</file>

<file path=ppt/slideLayouts/slideLayout214.xml><?xml version="1.0" encoding="utf-8"?>
<p:sldLayout xmlns:a="http://schemas.openxmlformats.org/drawingml/2006/main" xmlns:r="http://schemas.openxmlformats.org/officeDocument/2006/relationships" xmlns:p="http://schemas.openxmlformats.org/presentationml/2006/main" type="tx">
  <p:cSld name="3_Title and Body">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1219200" y="549314"/>
            <a:ext cx="21945600" cy="2286301"/>
          </a:xfrm>
          <a:prstGeom prst="rect">
            <a:avLst/>
          </a:prstGeom>
        </p:spPr>
        <p:txBody>
          <a:bodyPr/>
          <a:lstStyle/>
          <a:p>
            <a:r>
              <a:t>Title Text</a:t>
            </a:r>
          </a:p>
        </p:txBody>
      </p:sp>
      <p:sp>
        <p:nvSpPr>
          <p:cNvPr id="605"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032443814"/>
      </p:ext>
    </p:extLst>
  </p:cSld>
  <p:clrMapOvr>
    <a:masterClrMapping/>
  </p:clrMapOvr>
  <p:transition xmlns:p14="http://schemas.microsoft.com/office/powerpoint/2010/main" spd="med"/>
</p:sldLayout>
</file>

<file path=ppt/slideLayouts/slideLayout215.xml><?xml version="1.0" encoding="utf-8"?>
<p:sldLayout xmlns:a="http://schemas.openxmlformats.org/drawingml/2006/main" xmlns:r="http://schemas.openxmlformats.org/officeDocument/2006/relationships" xmlns:p="http://schemas.openxmlformats.org/presentationml/2006/main" type="tx">
  <p:cSld name="4_Title Only">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1219200" y="549314"/>
            <a:ext cx="21945600" cy="2286301"/>
          </a:xfrm>
          <a:prstGeom prst="rect">
            <a:avLst/>
          </a:prstGeom>
        </p:spPr>
        <p:txBody>
          <a:bodyPr/>
          <a:lstStyle/>
          <a:p>
            <a:r>
              <a:t>Title Text</a:t>
            </a:r>
          </a:p>
        </p:txBody>
      </p:sp>
      <p:sp>
        <p:nvSpPr>
          <p:cNvPr id="614"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382366266"/>
      </p:ext>
    </p:extLst>
  </p:cSld>
  <p:clrMapOvr>
    <a:masterClrMapping/>
  </p:clrMapOvr>
  <p:transition xmlns:p14="http://schemas.microsoft.com/office/powerpoint/2010/main" spd="med"/>
</p:sldLayout>
</file>

<file path=ppt/slideLayouts/slideLayout216.xml><?xml version="1.0" encoding="utf-8"?>
<p:sldLayout xmlns:a="http://schemas.openxmlformats.org/drawingml/2006/main" xmlns:r="http://schemas.openxmlformats.org/officeDocument/2006/relationships" xmlns:p="http://schemas.openxmlformats.org/presentationml/2006/main" type="tx">
  <p:cSld name="Title Slide">
    <p:spTree>
      <p:nvGrpSpPr>
        <p:cNvPr id="1" name=""/>
        <p:cNvGrpSpPr/>
        <p:nvPr/>
      </p:nvGrpSpPr>
      <p:grpSpPr>
        <a:xfrm>
          <a:off x="0" y="0"/>
          <a:ext cx="0" cy="0"/>
          <a:chOff x="0" y="0"/>
          <a:chExt cx="0" cy="0"/>
        </a:xfrm>
      </p:grpSpPr>
      <p:sp>
        <p:nvSpPr>
          <p:cNvPr id="621" name="Title Text"/>
          <p:cNvSpPr txBox="1">
            <a:spLocks noGrp="1"/>
          </p:cNvSpPr>
          <p:nvPr>
            <p:ph type="title"/>
          </p:nvPr>
        </p:nvSpPr>
        <p:spPr>
          <a:xfrm>
            <a:off x="1828800" y="4222282"/>
            <a:ext cx="20726400" cy="3093005"/>
          </a:xfrm>
          <a:prstGeom prst="rect">
            <a:avLst/>
          </a:prstGeom>
        </p:spPr>
        <p:txBody>
          <a:bodyPr/>
          <a:lstStyle>
            <a:lvl1pPr algn="ctr">
              <a:defRPr sz="12800" b="1"/>
            </a:lvl1pPr>
          </a:lstStyle>
          <a:p>
            <a:r>
              <a:t>Title Text</a:t>
            </a:r>
          </a:p>
        </p:txBody>
      </p:sp>
      <p:sp>
        <p:nvSpPr>
          <p:cNvPr id="622" name="Body Level One…"/>
          <p:cNvSpPr txBox="1">
            <a:spLocks noGrp="1"/>
          </p:cNvSpPr>
          <p:nvPr>
            <p:ph type="body" sz="quarter" idx="1"/>
          </p:nvPr>
        </p:nvSpPr>
        <p:spPr>
          <a:xfrm>
            <a:off x="1828800" y="7573481"/>
            <a:ext cx="20726400" cy="2092504"/>
          </a:xfrm>
          <a:prstGeom prst="rect">
            <a:avLst/>
          </a:prstGeom>
        </p:spPr>
        <p:txBody>
          <a:bodyPr/>
          <a:lstStyle>
            <a:lvl1pPr indent="0" algn="ctr">
              <a:defRPr sz="8000">
                <a:solidFill>
                  <a:srgbClr val="666666"/>
                </a:solidFill>
              </a:defRPr>
            </a:lvl1pPr>
            <a:lvl2pPr indent="0" algn="ctr">
              <a:defRPr sz="8000">
                <a:solidFill>
                  <a:srgbClr val="666666"/>
                </a:solidFill>
              </a:defRPr>
            </a:lvl2pPr>
            <a:lvl3pPr indent="0" algn="ctr">
              <a:defRPr sz="8000">
                <a:solidFill>
                  <a:srgbClr val="666666"/>
                </a:solidFill>
              </a:defRPr>
            </a:lvl3pPr>
            <a:lvl4pPr indent="0" algn="ctr">
              <a:defRPr sz="8000">
                <a:solidFill>
                  <a:srgbClr val="666666"/>
                </a:solidFill>
              </a:defRPr>
            </a:lvl4pPr>
            <a:lvl5pPr indent="0" algn="ctr">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623"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644272345"/>
      </p:ext>
    </p:extLst>
  </p:cSld>
  <p:clrMapOvr>
    <a:masterClrMapping/>
  </p:clrMapOvr>
  <p:transition xmlns:p14="http://schemas.microsoft.com/office/powerpoint/2010/main" spd="med"/>
</p:sldLayout>
</file>

<file path=ppt/slideLayouts/slideLayout217.xml><?xml version="1.0" encoding="utf-8"?>
<p:sldLayout xmlns:a="http://schemas.openxmlformats.org/drawingml/2006/main" xmlns:r="http://schemas.openxmlformats.org/officeDocument/2006/relationships" xmlns:p="http://schemas.openxmlformats.org/presentationml/2006/main" type="tx">
  <p:cSld name="4_Title and Body">
    <p:spTree>
      <p:nvGrpSpPr>
        <p:cNvPr id="1" name=""/>
        <p:cNvGrpSpPr/>
        <p:nvPr/>
      </p:nvGrpSpPr>
      <p:grpSpPr>
        <a:xfrm>
          <a:off x="0" y="0"/>
          <a:ext cx="0" cy="0"/>
          <a:chOff x="0" y="0"/>
          <a:chExt cx="0" cy="0"/>
        </a:xfrm>
      </p:grpSpPr>
      <p:sp>
        <p:nvSpPr>
          <p:cNvPr id="630"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631"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632"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2442042150"/>
      </p:ext>
    </p:extLst>
  </p:cSld>
  <p:clrMapOvr>
    <a:masterClrMapping/>
  </p:clrMapOvr>
  <p:transition xmlns:p14="http://schemas.microsoft.com/office/powerpoint/2010/main" spd="med"/>
</p:sldLayout>
</file>

<file path=ppt/slideLayouts/slideLayout218.xml><?xml version="1.0" encoding="utf-8"?>
<p:sldLayout xmlns:a="http://schemas.openxmlformats.org/drawingml/2006/main" xmlns:r="http://schemas.openxmlformats.org/officeDocument/2006/relationships" xmlns:p="http://schemas.openxmlformats.org/presentationml/2006/main" type="tx">
  <p:cSld name="5_Title Only">
    <p:spTree>
      <p:nvGrpSpPr>
        <p:cNvPr id="1" name=""/>
        <p:cNvGrpSpPr/>
        <p:nvPr/>
      </p:nvGrpSpPr>
      <p:grpSpPr>
        <a:xfrm>
          <a:off x="0" y="0"/>
          <a:ext cx="0" cy="0"/>
          <a:chOff x="0" y="0"/>
          <a:chExt cx="0" cy="0"/>
        </a:xfrm>
      </p:grpSpPr>
      <p:sp>
        <p:nvSpPr>
          <p:cNvPr id="639"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640"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976116910"/>
      </p:ext>
    </p:extLst>
  </p:cSld>
  <p:clrMapOvr>
    <a:masterClrMapping/>
  </p:clrMapOvr>
  <p:transition xmlns:p14="http://schemas.microsoft.com/office/powerpoint/2010/main" spd="med"/>
</p:sldLayout>
</file>

<file path=ppt/slideLayouts/slideLayout219.xml><?xml version="1.0" encoding="utf-8"?>
<p:sldLayout xmlns:a="http://schemas.openxmlformats.org/drawingml/2006/main" xmlns:r="http://schemas.openxmlformats.org/officeDocument/2006/relationships" xmlns:p="http://schemas.openxmlformats.org/presentationml/2006/main" type="tx">
  <p:cSld name="3_Title &amp; Subtitle">
    <p:spTree>
      <p:nvGrpSpPr>
        <p:cNvPr id="1" name=""/>
        <p:cNvGrpSpPr/>
        <p:nvPr/>
      </p:nvGrpSpPr>
      <p:grpSpPr>
        <a:xfrm>
          <a:off x="0" y="0"/>
          <a:ext cx="0" cy="0"/>
          <a:chOff x="0" y="0"/>
          <a:chExt cx="0" cy="0"/>
        </a:xfrm>
      </p:grpSpPr>
      <p:sp>
        <p:nvSpPr>
          <p:cNvPr id="647" name="Title Text"/>
          <p:cNvSpPr txBox="1">
            <a:spLocks noGrp="1"/>
          </p:cNvSpPr>
          <p:nvPr>
            <p:ph type="title"/>
          </p:nvPr>
        </p:nvSpPr>
        <p:spPr>
          <a:xfrm>
            <a:off x="4833936" y="2303865"/>
            <a:ext cx="14716203" cy="4643400"/>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648" name="Body Level One…"/>
          <p:cNvSpPr txBox="1">
            <a:spLocks noGrp="1"/>
          </p:cNvSpPr>
          <p:nvPr>
            <p:ph type="body" sz="quarter" idx="1"/>
          </p:nvPr>
        </p:nvSpPr>
        <p:spPr>
          <a:xfrm>
            <a:off x="4833936" y="7072348"/>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410679931"/>
      </p:ext>
    </p:extLst>
  </p:cSld>
  <p:clrMapOvr>
    <a:masterClrMapping/>
  </p:clrMapOvr>
  <p:transition xmlns:p14="http://schemas.microsoft.com/office/powerpoint/2010/main" spd="med"/>
</p:sldLayout>
</file>

<file path=ppt/slideLayouts/slideLayout22.xml><?xml version="1.0" encoding="utf-8"?>
<p:sldLayout xmlns:a="http://schemas.openxmlformats.org/drawingml/2006/main" xmlns:r="http://schemas.openxmlformats.org/officeDocument/2006/relationships" xmlns:p="http://schemas.openxmlformats.org/presentationml/2006/main" type="tx">
  <p:cSld name="Title - Top">
    <p:spTree>
      <p:nvGrpSpPr>
        <p:cNvPr id="1" name=""/>
        <p:cNvGrpSpPr/>
        <p:nvPr/>
      </p:nvGrpSpPr>
      <p:grpSpPr>
        <a:xfrm>
          <a:off x="0" y="0"/>
          <a:ext cx="0" cy="0"/>
          <a:chOff x="0" y="0"/>
          <a:chExt cx="0" cy="0"/>
        </a:xfrm>
      </p:grpSpPr>
      <p:sp>
        <p:nvSpPr>
          <p:cNvPr id="156" name="Shape 156"/>
          <p:cNvSpPr>
            <a:spLocks noGrp="1"/>
          </p:cNvSpPr>
          <p:nvPr>
            <p:ph type="title"/>
          </p:nvPr>
        </p:nvSpPr>
        <p:spPr>
          <a:xfrm>
            <a:off x="4387467" y="625077"/>
            <a:ext cx="15609003" cy="30360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57" name="Shape 157"/>
          <p:cNvSpPr>
            <a:spLocks noGrp="1"/>
          </p:cNvSpPr>
          <p:nvPr>
            <p:ph type="sldNum" sz="quarter" idx="2"/>
          </p:nvPr>
        </p:nvSpPr>
        <p:spPr>
          <a:xfrm>
            <a:off x="11944185" y="13010568"/>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936131729"/>
      </p:ext>
    </p:extLst>
  </p:cSld>
  <p:clrMapOvr>
    <a:masterClrMapping/>
  </p:clrMapOvr>
  <p:transition xmlns:p14="http://schemas.microsoft.com/office/powerpoint/2010/main" spd="med"/>
</p:sldLayout>
</file>

<file path=ppt/slideLayouts/slideLayout220.xml><?xml version="1.0" encoding="utf-8"?>
<p:sldLayout xmlns:a="http://schemas.openxmlformats.org/drawingml/2006/main" xmlns:r="http://schemas.openxmlformats.org/officeDocument/2006/relationships" xmlns:p="http://schemas.openxmlformats.org/presentationml/2006/main" type="tx">
  <p:cSld name="2_Photo - Horizontal">
    <p:spTree>
      <p:nvGrpSpPr>
        <p:cNvPr id="1" name=""/>
        <p:cNvGrpSpPr/>
        <p:nvPr/>
      </p:nvGrpSpPr>
      <p:grpSpPr>
        <a:xfrm>
          <a:off x="0" y="0"/>
          <a:ext cx="0" cy="0"/>
          <a:chOff x="0" y="0"/>
          <a:chExt cx="0" cy="0"/>
        </a:xfrm>
      </p:grpSpPr>
      <p:sp>
        <p:nvSpPr>
          <p:cNvPr id="656" name="Shape 128"/>
          <p:cNvSpPr>
            <a:spLocks noGrp="1"/>
          </p:cNvSpPr>
          <p:nvPr>
            <p:ph type="pic" sz="half" idx="13"/>
          </p:nvPr>
        </p:nvSpPr>
        <p:spPr>
          <a:xfrm>
            <a:off x="5307217" y="892968"/>
            <a:ext cx="13751704" cy="8322603"/>
          </a:xfrm>
          <a:prstGeom prst="rect">
            <a:avLst/>
          </a:prstGeom>
        </p:spPr>
        <p:txBody>
          <a:bodyPr lIns="91400" tIns="45719" rIns="91400" bIns="45719">
            <a:noAutofit/>
          </a:bodyPr>
          <a:lstStyle/>
          <a:p>
            <a:endParaRPr/>
          </a:p>
        </p:txBody>
      </p:sp>
      <p:sp>
        <p:nvSpPr>
          <p:cNvPr id="657" name="Title Text"/>
          <p:cNvSpPr txBox="1">
            <a:spLocks noGrp="1"/>
          </p:cNvSpPr>
          <p:nvPr>
            <p:ph type="title"/>
          </p:nvPr>
        </p:nvSpPr>
        <p:spPr>
          <a:xfrm>
            <a:off x="4833936" y="9447611"/>
            <a:ext cx="14716203" cy="2000405"/>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658" name="Body Level One…"/>
          <p:cNvSpPr txBox="1">
            <a:spLocks noGrp="1"/>
          </p:cNvSpPr>
          <p:nvPr>
            <p:ph type="body" sz="quarter" idx="1"/>
          </p:nvPr>
        </p:nvSpPr>
        <p:spPr>
          <a:xfrm>
            <a:off x="4833936" y="11519335"/>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59" name="Slide Number"/>
          <p:cNvSpPr txBox="1">
            <a:spLocks noGrp="1"/>
          </p:cNvSpPr>
          <p:nvPr>
            <p:ph type="sldNum" sz="quarter" idx="2"/>
          </p:nvPr>
        </p:nvSpPr>
        <p:spPr>
          <a:xfrm>
            <a:off x="11945660" y="13001633"/>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179468594"/>
      </p:ext>
    </p:extLst>
  </p:cSld>
  <p:clrMapOvr>
    <a:masterClrMapping/>
  </p:clrMapOvr>
  <p:transition xmlns:p14="http://schemas.microsoft.com/office/powerpoint/2010/main" spd="med"/>
</p:sldLayout>
</file>

<file path=ppt/slideLayouts/slideLayout221.xml><?xml version="1.0" encoding="utf-8"?>
<p:sldLayout xmlns:a="http://schemas.openxmlformats.org/drawingml/2006/main" xmlns:r="http://schemas.openxmlformats.org/officeDocument/2006/relationships" xmlns:p="http://schemas.openxmlformats.org/presentationml/2006/main" type="tx">
  <p:cSld name="2_Title - Center">
    <p:spTree>
      <p:nvGrpSpPr>
        <p:cNvPr id="1" name=""/>
        <p:cNvGrpSpPr/>
        <p:nvPr/>
      </p:nvGrpSpPr>
      <p:grpSpPr>
        <a:xfrm>
          <a:off x="0" y="0"/>
          <a:ext cx="0" cy="0"/>
          <a:chOff x="0" y="0"/>
          <a:chExt cx="0" cy="0"/>
        </a:xfrm>
      </p:grpSpPr>
      <p:sp>
        <p:nvSpPr>
          <p:cNvPr id="666" name="Title Text"/>
          <p:cNvSpPr txBox="1">
            <a:spLocks noGrp="1"/>
          </p:cNvSpPr>
          <p:nvPr>
            <p:ph type="title"/>
          </p:nvPr>
        </p:nvSpPr>
        <p:spPr>
          <a:xfrm>
            <a:off x="4833936" y="4536281"/>
            <a:ext cx="14716203" cy="46434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667"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641694791"/>
      </p:ext>
    </p:extLst>
  </p:cSld>
  <p:clrMapOvr>
    <a:masterClrMapping/>
  </p:clrMapOvr>
  <p:transition xmlns:p14="http://schemas.microsoft.com/office/powerpoint/2010/main" spd="med"/>
</p:sldLayout>
</file>

<file path=ppt/slideLayouts/slideLayout222.xml><?xml version="1.0" encoding="utf-8"?>
<p:sldLayout xmlns:a="http://schemas.openxmlformats.org/drawingml/2006/main" xmlns:r="http://schemas.openxmlformats.org/officeDocument/2006/relationships" xmlns:p="http://schemas.openxmlformats.org/presentationml/2006/main" type="tx">
  <p:cSld name="2_Photo - Vertical">
    <p:spTree>
      <p:nvGrpSpPr>
        <p:cNvPr id="1" name=""/>
        <p:cNvGrpSpPr/>
        <p:nvPr/>
      </p:nvGrpSpPr>
      <p:grpSpPr>
        <a:xfrm>
          <a:off x="0" y="0"/>
          <a:ext cx="0" cy="0"/>
          <a:chOff x="0" y="0"/>
          <a:chExt cx="0" cy="0"/>
        </a:xfrm>
      </p:grpSpPr>
      <p:sp>
        <p:nvSpPr>
          <p:cNvPr id="674" name="Shape 146"/>
          <p:cNvSpPr>
            <a:spLocks noGrp="1"/>
          </p:cNvSpPr>
          <p:nvPr>
            <p:ph type="pic" sz="half" idx="13"/>
          </p:nvPr>
        </p:nvSpPr>
        <p:spPr>
          <a:xfrm>
            <a:off x="12495609" y="893007"/>
            <a:ext cx="7500904" cy="11572803"/>
          </a:xfrm>
          <a:prstGeom prst="rect">
            <a:avLst/>
          </a:prstGeom>
        </p:spPr>
        <p:txBody>
          <a:bodyPr lIns="91400" tIns="45719" rIns="91400" bIns="45719">
            <a:noAutofit/>
          </a:bodyPr>
          <a:lstStyle/>
          <a:p>
            <a:endParaRPr/>
          </a:p>
        </p:txBody>
      </p:sp>
      <p:sp>
        <p:nvSpPr>
          <p:cNvPr id="675" name="Title Text"/>
          <p:cNvSpPr txBox="1">
            <a:spLocks noGrp="1"/>
          </p:cNvSpPr>
          <p:nvPr>
            <p:ph type="title"/>
          </p:nvPr>
        </p:nvSpPr>
        <p:spPr>
          <a:xfrm>
            <a:off x="4387456" y="893001"/>
            <a:ext cx="7500901" cy="5607901"/>
          </a:xfrm>
          <a:prstGeom prst="rect">
            <a:avLst/>
          </a:prstGeom>
        </p:spPr>
        <p:txBody>
          <a:bodyPr lIns="91382" tIns="91382" rIns="91382" bIns="91382"/>
          <a:lstStyle>
            <a:lvl1pPr algn="ctr">
              <a:defRPr sz="8500">
                <a:latin typeface="+mn-lt"/>
                <a:ea typeface="+mn-ea"/>
                <a:cs typeface="+mn-cs"/>
                <a:sym typeface="Helvetica Neue"/>
              </a:defRPr>
            </a:lvl1pPr>
          </a:lstStyle>
          <a:p>
            <a:r>
              <a:t>Title Text</a:t>
            </a:r>
          </a:p>
        </p:txBody>
      </p:sp>
      <p:sp>
        <p:nvSpPr>
          <p:cNvPr id="676" name="Body Level One…"/>
          <p:cNvSpPr txBox="1">
            <a:spLocks noGrp="1"/>
          </p:cNvSpPr>
          <p:nvPr>
            <p:ph type="body" sz="quarter" idx="1"/>
          </p:nvPr>
        </p:nvSpPr>
        <p:spPr>
          <a:xfrm>
            <a:off x="4387456" y="6697303"/>
            <a:ext cx="7500901" cy="5768701"/>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77"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295680642"/>
      </p:ext>
    </p:extLst>
  </p:cSld>
  <p:clrMapOvr>
    <a:masterClrMapping/>
  </p:clrMapOvr>
  <p:transition xmlns:p14="http://schemas.microsoft.com/office/powerpoint/2010/main" spd="med"/>
</p:sldLayout>
</file>

<file path=ppt/slideLayouts/slideLayout223.xml><?xml version="1.0" encoding="utf-8"?>
<p:sldLayout xmlns:a="http://schemas.openxmlformats.org/drawingml/2006/main" xmlns:r="http://schemas.openxmlformats.org/officeDocument/2006/relationships" xmlns:p="http://schemas.openxmlformats.org/presentationml/2006/main" type="tx">
  <p:cSld name="4_Title - Top">
    <p:spTree>
      <p:nvGrpSpPr>
        <p:cNvPr id="1" name=""/>
        <p:cNvGrpSpPr/>
        <p:nvPr/>
      </p:nvGrpSpPr>
      <p:grpSpPr>
        <a:xfrm>
          <a:off x="0" y="0"/>
          <a:ext cx="0" cy="0"/>
          <a:chOff x="0" y="0"/>
          <a:chExt cx="0" cy="0"/>
        </a:xfrm>
      </p:grpSpPr>
      <p:sp>
        <p:nvSpPr>
          <p:cNvPr id="684"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685"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864792447"/>
      </p:ext>
    </p:extLst>
  </p:cSld>
  <p:clrMapOvr>
    <a:masterClrMapping/>
  </p:clrMapOvr>
  <p:transition xmlns:p14="http://schemas.microsoft.com/office/powerpoint/2010/main" spd="med"/>
</p:sldLayout>
</file>

<file path=ppt/slideLayouts/slideLayout224.xml><?xml version="1.0" encoding="utf-8"?>
<p:sldLayout xmlns:a="http://schemas.openxmlformats.org/drawingml/2006/main" xmlns:r="http://schemas.openxmlformats.org/officeDocument/2006/relationships" xmlns:p="http://schemas.openxmlformats.org/presentationml/2006/main" type="tx">
  <p:cSld name="4_Title &amp; Bullets">
    <p:spTree>
      <p:nvGrpSpPr>
        <p:cNvPr id="1" name=""/>
        <p:cNvGrpSpPr/>
        <p:nvPr/>
      </p:nvGrpSpPr>
      <p:grpSpPr>
        <a:xfrm>
          <a:off x="0" y="0"/>
          <a:ext cx="0" cy="0"/>
          <a:chOff x="0" y="0"/>
          <a:chExt cx="0" cy="0"/>
        </a:xfrm>
      </p:grpSpPr>
      <p:sp>
        <p:nvSpPr>
          <p:cNvPr id="692"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693" name="Body Level One…"/>
          <p:cNvSpPr txBox="1">
            <a:spLocks noGrp="1"/>
          </p:cNvSpPr>
          <p:nvPr>
            <p:ph type="body" idx="1"/>
          </p:nvPr>
        </p:nvSpPr>
        <p:spPr>
          <a:xfrm>
            <a:off x="4387456" y="3661174"/>
            <a:ext cx="15609003" cy="8840405"/>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94"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47816203"/>
      </p:ext>
    </p:extLst>
  </p:cSld>
  <p:clrMapOvr>
    <a:masterClrMapping/>
  </p:clrMapOvr>
  <p:transition xmlns:p14="http://schemas.microsoft.com/office/powerpoint/2010/main" spd="med"/>
</p:sldLayout>
</file>

<file path=ppt/slideLayouts/slideLayout225.xml><?xml version="1.0" encoding="utf-8"?>
<p:sldLayout xmlns:a="http://schemas.openxmlformats.org/drawingml/2006/main" xmlns:r="http://schemas.openxmlformats.org/officeDocument/2006/relationships" xmlns:p="http://schemas.openxmlformats.org/presentationml/2006/main" type="tx">
  <p:cSld name="2_Title, Bullets &amp; Photo">
    <p:spTree>
      <p:nvGrpSpPr>
        <p:cNvPr id="1" name=""/>
        <p:cNvGrpSpPr/>
        <p:nvPr/>
      </p:nvGrpSpPr>
      <p:grpSpPr>
        <a:xfrm>
          <a:off x="0" y="0"/>
          <a:ext cx="0" cy="0"/>
          <a:chOff x="0" y="0"/>
          <a:chExt cx="0" cy="0"/>
        </a:xfrm>
      </p:grpSpPr>
      <p:sp>
        <p:nvSpPr>
          <p:cNvPr id="701" name="Shape 173"/>
          <p:cNvSpPr>
            <a:spLocks noGrp="1"/>
          </p:cNvSpPr>
          <p:nvPr>
            <p:ph type="pic" sz="quarter" idx="13"/>
          </p:nvPr>
        </p:nvSpPr>
        <p:spPr>
          <a:xfrm>
            <a:off x="12495609" y="3661174"/>
            <a:ext cx="7500904" cy="8840405"/>
          </a:xfrm>
          <a:prstGeom prst="rect">
            <a:avLst/>
          </a:prstGeom>
        </p:spPr>
        <p:txBody>
          <a:bodyPr lIns="91400" tIns="45719" rIns="91400" bIns="45719">
            <a:noAutofit/>
          </a:bodyPr>
          <a:lstStyle/>
          <a:p>
            <a:endParaRPr/>
          </a:p>
        </p:txBody>
      </p:sp>
      <p:sp>
        <p:nvSpPr>
          <p:cNvPr id="702"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703" name="Body Level One…"/>
          <p:cNvSpPr txBox="1">
            <a:spLocks noGrp="1"/>
          </p:cNvSpPr>
          <p:nvPr>
            <p:ph type="body" sz="quarter" idx="1"/>
          </p:nvPr>
        </p:nvSpPr>
        <p:spPr>
          <a:xfrm>
            <a:off x="4387456" y="3661174"/>
            <a:ext cx="7500901" cy="8840405"/>
          </a:xfrm>
          <a:prstGeom prst="rect">
            <a:avLst/>
          </a:prstGeom>
        </p:spPr>
        <p:txBody>
          <a:bodyPr lIns="91382" tIns="91382" rIns="91382" bIns="91382" anchor="ctr"/>
          <a:lstStyle>
            <a:lvl1pPr marL="465202" indent="-284270">
              <a:spcBef>
                <a:spcPts val="4501"/>
              </a:spcBef>
              <a:buClr>
                <a:srgbClr val="000000"/>
              </a:buClr>
              <a:buSzPct val="75000"/>
              <a:buFont typeface="Arial"/>
              <a:buChar char="•"/>
              <a:defRPr>
                <a:latin typeface="+mn-lt"/>
                <a:ea typeface="+mn-ea"/>
                <a:cs typeface="+mn-cs"/>
                <a:sym typeface="Helvetica Neue"/>
              </a:defRPr>
            </a:lvl1pPr>
            <a:lvl2pPr marL="807964" indent="-284270">
              <a:spcBef>
                <a:spcPts val="4501"/>
              </a:spcBef>
              <a:buClr>
                <a:srgbClr val="000000"/>
              </a:buClr>
              <a:buSzPct val="75000"/>
              <a:buFont typeface="Arial"/>
              <a:buChar char="•"/>
              <a:defRPr>
                <a:latin typeface="+mn-lt"/>
                <a:ea typeface="+mn-ea"/>
                <a:cs typeface="+mn-cs"/>
                <a:sym typeface="Helvetica Neue"/>
              </a:defRPr>
            </a:lvl2pPr>
            <a:lvl3pPr marL="1150723" indent="-284270">
              <a:spcBef>
                <a:spcPts val="4501"/>
              </a:spcBef>
              <a:buClr>
                <a:srgbClr val="000000"/>
              </a:buClr>
              <a:buSzPct val="75000"/>
              <a:buFont typeface="Arial"/>
              <a:buChar char="•"/>
              <a:defRPr>
                <a:latin typeface="+mn-lt"/>
                <a:ea typeface="+mn-ea"/>
                <a:cs typeface="+mn-cs"/>
                <a:sym typeface="Helvetica Neue"/>
              </a:defRPr>
            </a:lvl3pPr>
            <a:lvl4pPr marL="1493501" indent="-284270">
              <a:spcBef>
                <a:spcPts val="4501"/>
              </a:spcBef>
              <a:buClr>
                <a:srgbClr val="000000"/>
              </a:buClr>
              <a:buSzPct val="75000"/>
              <a:buFont typeface="Arial"/>
              <a:buChar char="•"/>
              <a:defRPr>
                <a:latin typeface="+mn-lt"/>
                <a:ea typeface="+mn-ea"/>
                <a:cs typeface="+mn-cs"/>
                <a:sym typeface="Helvetica Neue"/>
              </a:defRPr>
            </a:lvl4pPr>
            <a:lvl5pPr marL="1836285" indent="-284270">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704"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167152480"/>
      </p:ext>
    </p:extLst>
  </p:cSld>
  <p:clrMapOvr>
    <a:masterClrMapping/>
  </p:clrMapOvr>
  <p:transition xmlns:p14="http://schemas.microsoft.com/office/powerpoint/2010/main" spd="med"/>
</p:sldLayout>
</file>

<file path=ppt/slideLayouts/slideLayout226.xml><?xml version="1.0" encoding="utf-8"?>
<p:sldLayout xmlns:a="http://schemas.openxmlformats.org/drawingml/2006/main" xmlns:r="http://schemas.openxmlformats.org/officeDocument/2006/relationships" xmlns:p="http://schemas.openxmlformats.org/presentationml/2006/main" type="tx">
  <p:cSld name="4_Bullets">
    <p:spTree>
      <p:nvGrpSpPr>
        <p:cNvPr id="1" name=""/>
        <p:cNvGrpSpPr/>
        <p:nvPr/>
      </p:nvGrpSpPr>
      <p:grpSpPr>
        <a:xfrm>
          <a:off x="0" y="0"/>
          <a:ext cx="0" cy="0"/>
          <a:chOff x="0" y="0"/>
          <a:chExt cx="0" cy="0"/>
        </a:xfrm>
      </p:grpSpPr>
      <p:sp>
        <p:nvSpPr>
          <p:cNvPr id="711" name="Body Level One…"/>
          <p:cNvSpPr txBox="1">
            <a:spLocks noGrp="1"/>
          </p:cNvSpPr>
          <p:nvPr>
            <p:ph type="body" idx="1"/>
          </p:nvPr>
        </p:nvSpPr>
        <p:spPr>
          <a:xfrm>
            <a:off x="4387456" y="1785945"/>
            <a:ext cx="15609003" cy="10144205"/>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712"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263170405"/>
      </p:ext>
    </p:extLst>
  </p:cSld>
  <p:clrMapOvr>
    <a:masterClrMapping/>
  </p:clrMapOvr>
  <p:transition xmlns:p14="http://schemas.microsoft.com/office/powerpoint/2010/main" spd="med"/>
</p:sldLayout>
</file>

<file path=ppt/slideLayouts/slideLayout227.xml><?xml version="1.0" encoding="utf-8"?>
<p:sldLayout xmlns:a="http://schemas.openxmlformats.org/drawingml/2006/main" xmlns:r="http://schemas.openxmlformats.org/officeDocument/2006/relationships" xmlns:p="http://schemas.openxmlformats.org/presentationml/2006/main" type="tx">
  <p:cSld name="2_Photo - 3 Up">
    <p:spTree>
      <p:nvGrpSpPr>
        <p:cNvPr id="1" name=""/>
        <p:cNvGrpSpPr/>
        <p:nvPr/>
      </p:nvGrpSpPr>
      <p:grpSpPr>
        <a:xfrm>
          <a:off x="0" y="0"/>
          <a:ext cx="0" cy="0"/>
          <a:chOff x="0" y="0"/>
          <a:chExt cx="0" cy="0"/>
        </a:xfrm>
      </p:grpSpPr>
      <p:sp>
        <p:nvSpPr>
          <p:cNvPr id="719" name="Shape 191"/>
          <p:cNvSpPr>
            <a:spLocks noGrp="1"/>
          </p:cNvSpPr>
          <p:nvPr>
            <p:ph type="pic" sz="quarter" idx="13"/>
          </p:nvPr>
        </p:nvSpPr>
        <p:spPr>
          <a:xfrm>
            <a:off x="12495609" y="7161611"/>
            <a:ext cx="7500904" cy="5304304"/>
          </a:xfrm>
          <a:prstGeom prst="rect">
            <a:avLst/>
          </a:prstGeom>
        </p:spPr>
        <p:txBody>
          <a:bodyPr lIns="91400" tIns="45719" rIns="91400" bIns="45719">
            <a:noAutofit/>
          </a:bodyPr>
          <a:lstStyle/>
          <a:p>
            <a:endParaRPr/>
          </a:p>
        </p:txBody>
      </p:sp>
      <p:sp>
        <p:nvSpPr>
          <p:cNvPr id="720" name="Shape 192"/>
          <p:cNvSpPr>
            <a:spLocks noGrp="1"/>
          </p:cNvSpPr>
          <p:nvPr>
            <p:ph type="pic" sz="quarter" idx="14"/>
          </p:nvPr>
        </p:nvSpPr>
        <p:spPr>
          <a:xfrm>
            <a:off x="12504361" y="1250155"/>
            <a:ext cx="7500904" cy="5304304"/>
          </a:xfrm>
          <a:prstGeom prst="rect">
            <a:avLst/>
          </a:prstGeom>
        </p:spPr>
        <p:txBody>
          <a:bodyPr lIns="91400" tIns="45719" rIns="91400" bIns="45719">
            <a:noAutofit/>
          </a:bodyPr>
          <a:lstStyle/>
          <a:p>
            <a:endParaRPr/>
          </a:p>
        </p:txBody>
      </p:sp>
      <p:sp>
        <p:nvSpPr>
          <p:cNvPr id="721" name="Shape 193"/>
          <p:cNvSpPr>
            <a:spLocks noGrp="1"/>
          </p:cNvSpPr>
          <p:nvPr>
            <p:ph type="pic" sz="half" idx="15"/>
          </p:nvPr>
        </p:nvSpPr>
        <p:spPr>
          <a:xfrm>
            <a:off x="4387456" y="1250185"/>
            <a:ext cx="7500901" cy="11215805"/>
          </a:xfrm>
          <a:prstGeom prst="rect">
            <a:avLst/>
          </a:prstGeom>
        </p:spPr>
        <p:txBody>
          <a:bodyPr lIns="91400" tIns="45719" rIns="91400" bIns="45719">
            <a:noAutofit/>
          </a:bodyPr>
          <a:lstStyle/>
          <a:p>
            <a:endParaRPr/>
          </a:p>
        </p:txBody>
      </p:sp>
      <p:sp>
        <p:nvSpPr>
          <p:cNvPr id="722"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727747398"/>
      </p:ext>
    </p:extLst>
  </p:cSld>
  <p:clrMapOvr>
    <a:masterClrMapping/>
  </p:clrMapOvr>
  <p:transition xmlns:p14="http://schemas.microsoft.com/office/powerpoint/2010/main" spd="med"/>
</p:sldLayout>
</file>

<file path=ppt/slideLayouts/slideLayout228.xml><?xml version="1.0" encoding="utf-8"?>
<p:sldLayout xmlns:a="http://schemas.openxmlformats.org/drawingml/2006/main" xmlns:r="http://schemas.openxmlformats.org/officeDocument/2006/relationships" xmlns:p="http://schemas.openxmlformats.org/presentationml/2006/main" type="tx">
  <p:cSld name="4_Quote">
    <p:spTree>
      <p:nvGrpSpPr>
        <p:cNvPr id="1" name=""/>
        <p:cNvGrpSpPr/>
        <p:nvPr/>
      </p:nvGrpSpPr>
      <p:grpSpPr>
        <a:xfrm>
          <a:off x="0" y="0"/>
          <a:ext cx="0" cy="0"/>
          <a:chOff x="0" y="0"/>
          <a:chExt cx="0" cy="0"/>
        </a:xfrm>
      </p:grpSpPr>
      <p:sp>
        <p:nvSpPr>
          <p:cNvPr id="729" name="Body Level One…"/>
          <p:cNvSpPr txBox="1">
            <a:spLocks noGrp="1"/>
          </p:cNvSpPr>
          <p:nvPr>
            <p:ph type="body" sz="quarter" idx="1"/>
          </p:nvPr>
        </p:nvSpPr>
        <p:spPr>
          <a:xfrm>
            <a:off x="4833936" y="8947553"/>
            <a:ext cx="14716203" cy="660904"/>
          </a:xfrm>
          <a:prstGeom prst="rect">
            <a:avLst/>
          </a:prstGeom>
        </p:spPr>
        <p:txBody>
          <a:bodyPr lIns="91382" tIns="91382" rIns="91382" bIns="91382"/>
          <a:lstStyle>
            <a:lvl1pPr indent="0" algn="ctr">
              <a:defRPr sz="3200">
                <a:latin typeface="+mn-lt"/>
                <a:ea typeface="+mn-ea"/>
                <a:cs typeface="+mn-cs"/>
                <a:sym typeface="Helvetica Neue"/>
              </a:defRPr>
            </a:lvl1pPr>
            <a:lvl2pPr marL="914041" indent="-101560" algn="ctr">
              <a:buSzPct val="100000"/>
              <a:buChar char="•"/>
              <a:defRPr sz="3200">
                <a:latin typeface="+mn-lt"/>
                <a:ea typeface="+mn-ea"/>
                <a:cs typeface="+mn-cs"/>
                <a:sym typeface="Helvetica Neue"/>
              </a:defRPr>
            </a:lvl2pPr>
            <a:lvl3pPr marL="1432036" indent="-162497" algn="ctr">
              <a:buSzPct val="100000"/>
              <a:buChar char="•"/>
              <a:defRPr sz="3200">
                <a:latin typeface="+mn-lt"/>
                <a:ea typeface="+mn-ea"/>
                <a:cs typeface="+mn-cs"/>
                <a:sym typeface="Helvetica Neue"/>
              </a:defRPr>
            </a:lvl3pPr>
            <a:lvl4pPr marL="1929680" indent="-203120" algn="ctr">
              <a:buSzPct val="100000"/>
              <a:buChar char="•"/>
              <a:defRPr sz="3200">
                <a:latin typeface="+mn-lt"/>
                <a:ea typeface="+mn-ea"/>
                <a:cs typeface="+mn-cs"/>
                <a:sym typeface="Helvetica Neue"/>
              </a:defRPr>
            </a:lvl4pPr>
            <a:lvl5pPr marL="2386719" indent="-203120"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730" name="Shape 202"/>
          <p:cNvSpPr>
            <a:spLocks noGrp="1"/>
          </p:cNvSpPr>
          <p:nvPr>
            <p:ph type="body" sz="quarter" idx="13"/>
          </p:nvPr>
        </p:nvSpPr>
        <p:spPr>
          <a:xfrm>
            <a:off x="4833978" y="6000355"/>
            <a:ext cx="14716205" cy="965104"/>
          </a:xfrm>
          <a:prstGeom prst="rect">
            <a:avLst/>
          </a:prstGeom>
        </p:spPr>
        <p:txBody>
          <a:bodyPr lIns="91382" tIns="91382" rIns="91382" bIns="91382" anchor="ctr"/>
          <a:lstStyle/>
          <a:p>
            <a:endParaRPr/>
          </a:p>
        </p:txBody>
      </p:sp>
      <p:sp>
        <p:nvSpPr>
          <p:cNvPr id="731"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258649890"/>
      </p:ext>
    </p:extLst>
  </p:cSld>
  <p:clrMapOvr>
    <a:masterClrMapping/>
  </p:clrMapOvr>
  <p:transition xmlns:p14="http://schemas.microsoft.com/office/powerpoint/2010/main" spd="med"/>
</p:sldLayout>
</file>

<file path=ppt/slideLayouts/slideLayout229.xml><?xml version="1.0" encoding="utf-8"?>
<p:sldLayout xmlns:a="http://schemas.openxmlformats.org/drawingml/2006/main" xmlns:r="http://schemas.openxmlformats.org/officeDocument/2006/relationships" xmlns:p="http://schemas.openxmlformats.org/presentationml/2006/main" type="tx">
  <p:cSld name="2_Photo">
    <p:spTree>
      <p:nvGrpSpPr>
        <p:cNvPr id="1" name=""/>
        <p:cNvGrpSpPr/>
        <p:nvPr/>
      </p:nvGrpSpPr>
      <p:grpSpPr>
        <a:xfrm>
          <a:off x="0" y="0"/>
          <a:ext cx="0" cy="0"/>
          <a:chOff x="0" y="0"/>
          <a:chExt cx="0" cy="0"/>
        </a:xfrm>
      </p:grpSpPr>
      <p:sp>
        <p:nvSpPr>
          <p:cNvPr id="738" name="Shape 210"/>
          <p:cNvSpPr>
            <a:spLocks noGrp="1"/>
          </p:cNvSpPr>
          <p:nvPr>
            <p:ph type="pic" idx="13"/>
          </p:nvPr>
        </p:nvSpPr>
        <p:spPr>
          <a:xfrm>
            <a:off x="3048000" y="0"/>
            <a:ext cx="18288000" cy="13716000"/>
          </a:xfrm>
          <a:prstGeom prst="rect">
            <a:avLst/>
          </a:prstGeom>
        </p:spPr>
        <p:txBody>
          <a:bodyPr lIns="91400" tIns="45719" rIns="91400" bIns="45719">
            <a:noAutofit/>
          </a:bodyPr>
          <a:lstStyle/>
          <a:p>
            <a:endParaRPr/>
          </a:p>
        </p:txBody>
      </p:sp>
      <p:sp>
        <p:nvSpPr>
          <p:cNvPr id="739"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014612855"/>
      </p:ext>
    </p:extLst>
  </p:cSld>
  <p:clrMapOvr>
    <a:masterClrMapping/>
  </p:clrMapOvr>
  <p:transition xmlns:p14="http://schemas.microsoft.com/office/powerpoint/2010/main" spd="med"/>
</p:sldLayout>
</file>

<file path=ppt/slideLayouts/slideLayout23.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164" name="Shape 164"/>
          <p:cNvSpPr>
            <a:spLocks noGrp="1"/>
          </p:cNvSpPr>
          <p:nvPr>
            <p:ph type="title"/>
          </p:nvPr>
        </p:nvSpPr>
        <p:spPr>
          <a:xfrm>
            <a:off x="4387467" y="625077"/>
            <a:ext cx="15609003" cy="30360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65" name="Shape 165"/>
          <p:cNvSpPr>
            <a:spLocks noGrp="1"/>
          </p:cNvSpPr>
          <p:nvPr>
            <p:ph type="body" idx="1"/>
          </p:nvPr>
        </p:nvSpPr>
        <p:spPr>
          <a:xfrm>
            <a:off x="4387467" y="3661182"/>
            <a:ext cx="15609003" cy="8840403"/>
          </a:xfrm>
          <a:prstGeom prst="rect">
            <a:avLst/>
          </a:prstGeom>
        </p:spPr>
        <p:txBody>
          <a:bodyPr lIns="91384" tIns="91384" rIns="91384" bIns="91384" anchor="ctr"/>
          <a:lstStyle>
            <a:lvl1pPr marL="617121" indent="-379111">
              <a:spcBef>
                <a:spcPts val="5901"/>
              </a:spcBef>
              <a:buClr>
                <a:srgbClr val="000000"/>
              </a:buClr>
              <a:buSzPct val="75000"/>
              <a:defRPr sz="5100">
                <a:latin typeface="+mn-lt"/>
                <a:ea typeface="+mn-ea"/>
                <a:cs typeface="+mn-cs"/>
                <a:sym typeface="Helvetica Neue"/>
              </a:defRPr>
            </a:lvl1pPr>
            <a:lvl2pPr marL="1061461" indent="-379111">
              <a:spcBef>
                <a:spcPts val="5901"/>
              </a:spcBef>
              <a:buClr>
                <a:srgbClr val="000000"/>
              </a:buClr>
              <a:buSzPct val="75000"/>
              <a:defRPr sz="5100">
                <a:latin typeface="+mn-lt"/>
                <a:ea typeface="+mn-ea"/>
                <a:cs typeface="+mn-cs"/>
                <a:sym typeface="Helvetica Neue"/>
              </a:defRPr>
            </a:lvl2pPr>
            <a:lvl3pPr marL="1505800" indent="-379111">
              <a:spcBef>
                <a:spcPts val="5901"/>
              </a:spcBef>
              <a:buClr>
                <a:srgbClr val="000000"/>
              </a:buClr>
              <a:buSzPct val="75000"/>
              <a:defRPr sz="5100">
                <a:latin typeface="+mn-lt"/>
                <a:ea typeface="+mn-ea"/>
                <a:cs typeface="+mn-cs"/>
                <a:sym typeface="Helvetica Neue"/>
              </a:defRPr>
            </a:lvl3pPr>
            <a:lvl4pPr marL="1950141" indent="-379111">
              <a:spcBef>
                <a:spcPts val="5901"/>
              </a:spcBef>
              <a:buClr>
                <a:srgbClr val="000000"/>
              </a:buClr>
              <a:buSzPct val="75000"/>
              <a:defRPr sz="5100">
                <a:latin typeface="+mn-lt"/>
                <a:ea typeface="+mn-ea"/>
                <a:cs typeface="+mn-cs"/>
                <a:sym typeface="Helvetica Neue"/>
              </a:defRPr>
            </a:lvl4pPr>
            <a:lvl5pPr marL="2394460" indent="-379111">
              <a:spcBef>
                <a:spcPts val="5901"/>
              </a:spcBef>
              <a:buClr>
                <a:srgbClr val="000000"/>
              </a:buClr>
              <a:buSzPct val="75000"/>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66" name="Shape 166"/>
          <p:cNvSpPr>
            <a:spLocks noGrp="1"/>
          </p:cNvSpPr>
          <p:nvPr>
            <p:ph type="sldNum" sz="quarter" idx="2"/>
          </p:nvPr>
        </p:nvSpPr>
        <p:spPr>
          <a:xfrm>
            <a:off x="11944185" y="13010568"/>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847735056"/>
      </p:ext>
    </p:extLst>
  </p:cSld>
  <p:clrMapOvr>
    <a:masterClrMapping/>
  </p:clrMapOvr>
  <p:transition xmlns:p14="http://schemas.microsoft.com/office/powerpoint/2010/main" spd="med"/>
</p:sldLayout>
</file>

<file path=ppt/slideLayouts/slideLayout230.xml><?xml version="1.0" encoding="utf-8"?>
<p:sldLayout xmlns:a="http://schemas.openxmlformats.org/drawingml/2006/main" xmlns:r="http://schemas.openxmlformats.org/officeDocument/2006/relationships" xmlns:p="http://schemas.openxmlformats.org/presentationml/2006/main" type="tx">
  <p:cSld name="1_Title and Two Columns">
    <p:spTree>
      <p:nvGrpSpPr>
        <p:cNvPr id="1" name=""/>
        <p:cNvGrpSpPr/>
        <p:nvPr/>
      </p:nvGrpSpPr>
      <p:grpSpPr>
        <a:xfrm>
          <a:off x="0" y="0"/>
          <a:ext cx="0" cy="0"/>
          <a:chOff x="0" y="0"/>
          <a:chExt cx="0" cy="0"/>
        </a:xfrm>
      </p:grpSpPr>
      <p:sp>
        <p:nvSpPr>
          <p:cNvPr id="746"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747" name="Body Level One…"/>
          <p:cNvSpPr txBox="1">
            <a:spLocks noGrp="1"/>
          </p:cNvSpPr>
          <p:nvPr>
            <p:ph type="body" sz="half" idx="1"/>
          </p:nvPr>
        </p:nvSpPr>
        <p:spPr>
          <a:xfrm>
            <a:off x="1219201" y="3200401"/>
            <a:ext cx="10652104" cy="9935101"/>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748" name="Shape 81"/>
          <p:cNvSpPr>
            <a:spLocks noGrp="1"/>
          </p:cNvSpPr>
          <p:nvPr>
            <p:ph type="body" sz="half" idx="13"/>
          </p:nvPr>
        </p:nvSpPr>
        <p:spPr>
          <a:xfrm>
            <a:off x="12512729" y="3200401"/>
            <a:ext cx="10652104" cy="9935101"/>
          </a:xfrm>
          <a:prstGeom prst="rect">
            <a:avLst/>
          </a:prstGeom>
        </p:spPr>
        <p:txBody>
          <a:bodyPr/>
          <a:lstStyle/>
          <a:p>
            <a:endParaRPr/>
          </a:p>
        </p:txBody>
      </p:sp>
      <p:sp>
        <p:nvSpPr>
          <p:cNvPr id="749"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3484147156"/>
      </p:ext>
    </p:extLst>
  </p:cSld>
  <p:clrMapOvr>
    <a:masterClrMapping/>
  </p:clrMapOvr>
  <p:transition xmlns:p14="http://schemas.microsoft.com/office/powerpoint/2010/main" spd="med"/>
</p:sldLayout>
</file>

<file path=ppt/slideLayouts/slideLayout231.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756" name="Slide Number"/>
          <p:cNvSpPr txBox="1">
            <a:spLocks noGrp="1"/>
          </p:cNvSpPr>
          <p:nvPr>
            <p:ph type="sldNum" sz="quarter" idx="2"/>
          </p:nvPr>
        </p:nvSpPr>
        <p:spPr>
          <a:xfrm>
            <a:off x="0" y="2440024"/>
            <a:ext cx="731739" cy="697541"/>
          </a:xfrm>
          <a:prstGeom prst="rect">
            <a:avLst/>
          </a:prstGeom>
        </p:spPr>
        <p:txBody>
          <a:bodyPr lIns="243717" tIns="243717" rIns="243717" bIns="243717"/>
          <a:lstStyle>
            <a:lvl1pPr algn="l">
              <a:defRPr sz="13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2731500742"/>
      </p:ext>
    </p:extLst>
  </p:cSld>
  <p:clrMapOvr>
    <a:masterClrMapping/>
  </p:clrMapOvr>
  <p:transition xmlns:p14="http://schemas.microsoft.com/office/powerpoint/2010/main" spd="med"/>
</p:sldLayout>
</file>

<file path=ppt/slideLayouts/slideLayout232.xml><?xml version="1.0" encoding="utf-8"?>
<p:sldLayout xmlns:a="http://schemas.openxmlformats.org/drawingml/2006/main" xmlns:r="http://schemas.openxmlformats.org/officeDocument/2006/relationships" xmlns:p="http://schemas.openxmlformats.org/presentationml/2006/main" type="tx">
  <p:cSld name="1_OBJECT">
    <p:spTree>
      <p:nvGrpSpPr>
        <p:cNvPr id="1" name=""/>
        <p:cNvGrpSpPr/>
        <p:nvPr/>
      </p:nvGrpSpPr>
      <p:grpSpPr>
        <a:xfrm>
          <a:off x="0" y="0"/>
          <a:ext cx="0" cy="0"/>
          <a:chOff x="0" y="0"/>
          <a:chExt cx="0" cy="0"/>
        </a:xfrm>
      </p:grpSpPr>
      <p:sp>
        <p:nvSpPr>
          <p:cNvPr id="763" name="Title Text"/>
          <p:cNvSpPr txBox="1">
            <a:spLocks noGrp="1"/>
          </p:cNvSpPr>
          <p:nvPr>
            <p:ph type="title"/>
          </p:nvPr>
        </p:nvSpPr>
        <p:spPr>
          <a:xfrm>
            <a:off x="1633729" y="268273"/>
            <a:ext cx="21742504" cy="1980904"/>
          </a:xfrm>
          <a:prstGeom prst="rect">
            <a:avLst/>
          </a:prstGeom>
        </p:spPr>
        <p:txBody>
          <a:bodyPr anchor="ctr"/>
          <a:lstStyle/>
          <a:p>
            <a:r>
              <a:t>Title Text</a:t>
            </a:r>
          </a:p>
        </p:txBody>
      </p:sp>
      <p:sp>
        <p:nvSpPr>
          <p:cNvPr id="764" name="Body Level One…"/>
          <p:cNvSpPr txBox="1">
            <a:spLocks noGrp="1"/>
          </p:cNvSpPr>
          <p:nvPr>
            <p:ph type="body" idx="1"/>
          </p:nvPr>
        </p:nvSpPr>
        <p:spPr>
          <a:xfrm>
            <a:off x="1633729" y="3200395"/>
            <a:ext cx="21742504" cy="10026304"/>
          </a:xfrm>
          <a:prstGeom prst="rect">
            <a:avLst/>
          </a:prstGeom>
        </p:spPr>
        <p:txBody>
          <a:bodyPr/>
          <a:lstStyle>
            <a:lvl1pPr marL="875981" indent="-25399">
              <a:spcBef>
                <a:spcPts val="3501"/>
              </a:spcBef>
              <a:buClr>
                <a:srgbClr val="D89F39"/>
              </a:buClr>
              <a:buSzPct val="145000"/>
              <a:buFont typeface="Arial"/>
              <a:buChar char="•"/>
            </a:lvl1pPr>
            <a:lvl2pPr marL="1790022" indent="-88862">
              <a:spcBef>
                <a:spcPts val="3501"/>
              </a:spcBef>
              <a:buClr>
                <a:srgbClr val="D89F39"/>
              </a:buClr>
              <a:buSzPct val="145000"/>
              <a:buFont typeface="Arial"/>
              <a:buChar char="•"/>
            </a:lvl2pPr>
            <a:lvl3pPr marL="2602540" indent="-165041">
              <a:spcBef>
                <a:spcPts val="3501"/>
              </a:spcBef>
              <a:buClr>
                <a:srgbClr val="D89F39"/>
              </a:buClr>
              <a:buSzPct val="145000"/>
              <a:buFont typeface="Arial"/>
              <a:buChar char="•"/>
            </a:lvl3pPr>
            <a:lvl4pPr marL="3757799" indent="-101560">
              <a:spcBef>
                <a:spcPts val="3501"/>
              </a:spcBef>
              <a:buClr>
                <a:srgbClr val="D89F39"/>
              </a:buClr>
              <a:buSzPct val="145000"/>
              <a:buFont typeface="Arial"/>
              <a:buChar char="•"/>
            </a:lvl4pPr>
            <a:lvl5pPr marL="4976540" indent="-101560">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765" name="Slide Number"/>
          <p:cNvSpPr txBox="1">
            <a:spLocks noGrp="1"/>
          </p:cNvSpPr>
          <p:nvPr>
            <p:ph type="sldNum" sz="quarter" idx="2"/>
          </p:nvPr>
        </p:nvSpPr>
        <p:spPr>
          <a:xfrm>
            <a:off x="39" y="2440024"/>
            <a:ext cx="701331" cy="697541"/>
          </a:xfrm>
          <a:prstGeom prst="rect">
            <a:avLst/>
          </a:prstGeom>
        </p:spPr>
        <p:txBody>
          <a:bodyPr lIns="243717" tIns="243717" rIns="243717" bIns="243717"/>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443727482"/>
      </p:ext>
    </p:extLst>
  </p:cSld>
  <p:clrMapOvr>
    <a:masterClrMapping/>
  </p:clrMapOvr>
  <p:transition xmlns:p14="http://schemas.microsoft.com/office/powerpoint/2010/main" spd="med"/>
</p:sldLayout>
</file>

<file path=ppt/slideLayouts/slideLayout233.xml><?xml version="1.0" encoding="utf-8"?>
<p:sldLayout xmlns:a="http://schemas.openxmlformats.org/drawingml/2006/main" xmlns:r="http://schemas.openxmlformats.org/officeDocument/2006/relationships" xmlns:p="http://schemas.openxmlformats.org/presentationml/2006/main" type="tx">
  <p:cSld name="5_Title and Body">
    <p:spTree>
      <p:nvGrpSpPr>
        <p:cNvPr id="1" name=""/>
        <p:cNvGrpSpPr/>
        <p:nvPr/>
      </p:nvGrpSpPr>
      <p:grpSpPr>
        <a:xfrm>
          <a:off x="0" y="0"/>
          <a:ext cx="0" cy="0"/>
          <a:chOff x="0" y="0"/>
          <a:chExt cx="0" cy="0"/>
        </a:xfrm>
      </p:grpSpPr>
      <p:sp>
        <p:nvSpPr>
          <p:cNvPr id="772" name="Title Text"/>
          <p:cNvSpPr txBox="1">
            <a:spLocks noGrp="1"/>
          </p:cNvSpPr>
          <p:nvPr>
            <p:ph type="title"/>
          </p:nvPr>
        </p:nvSpPr>
        <p:spPr>
          <a:xfrm>
            <a:off x="1219200" y="549314"/>
            <a:ext cx="21945600" cy="2286301"/>
          </a:xfrm>
          <a:prstGeom prst="rect">
            <a:avLst/>
          </a:prstGeom>
        </p:spPr>
        <p:txBody>
          <a:bodyPr/>
          <a:lstStyle/>
          <a:p>
            <a:r>
              <a:t>Title Text</a:t>
            </a:r>
          </a:p>
        </p:txBody>
      </p:sp>
      <p:sp>
        <p:nvSpPr>
          <p:cNvPr id="773"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74"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016316246"/>
      </p:ext>
    </p:extLst>
  </p:cSld>
  <p:clrMapOvr>
    <a:masterClrMapping/>
  </p:clrMapOvr>
  <p:transition xmlns:p14="http://schemas.microsoft.com/office/powerpoint/2010/main" spd="med"/>
</p:sldLayout>
</file>

<file path=ppt/slideLayouts/slideLayout234.xml><?xml version="1.0" encoding="utf-8"?>
<p:sldLayout xmlns:a="http://schemas.openxmlformats.org/drawingml/2006/main" xmlns:r="http://schemas.openxmlformats.org/officeDocument/2006/relationships" xmlns:p="http://schemas.openxmlformats.org/presentationml/2006/main" type="tx">
  <p:cSld name="6_Title Only">
    <p:spTree>
      <p:nvGrpSpPr>
        <p:cNvPr id="1" name=""/>
        <p:cNvGrpSpPr/>
        <p:nvPr/>
      </p:nvGrpSpPr>
      <p:grpSpPr>
        <a:xfrm>
          <a:off x="0" y="0"/>
          <a:ext cx="0" cy="0"/>
          <a:chOff x="0" y="0"/>
          <a:chExt cx="0" cy="0"/>
        </a:xfrm>
      </p:grpSpPr>
      <p:sp>
        <p:nvSpPr>
          <p:cNvPr id="781" name="Title Text"/>
          <p:cNvSpPr txBox="1">
            <a:spLocks noGrp="1"/>
          </p:cNvSpPr>
          <p:nvPr>
            <p:ph type="title"/>
          </p:nvPr>
        </p:nvSpPr>
        <p:spPr>
          <a:xfrm>
            <a:off x="1219200" y="549314"/>
            <a:ext cx="21945600" cy="2286301"/>
          </a:xfrm>
          <a:prstGeom prst="rect">
            <a:avLst/>
          </a:prstGeom>
        </p:spPr>
        <p:txBody>
          <a:bodyPr/>
          <a:lstStyle/>
          <a:p>
            <a:r>
              <a:t>Title Text</a:t>
            </a:r>
          </a:p>
        </p:txBody>
      </p:sp>
      <p:sp>
        <p:nvSpPr>
          <p:cNvPr id="782"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04998614"/>
      </p:ext>
    </p:extLst>
  </p:cSld>
  <p:clrMapOvr>
    <a:masterClrMapping/>
  </p:clrMapOvr>
  <p:transition xmlns:p14="http://schemas.microsoft.com/office/powerpoint/2010/main" spd="med"/>
</p:sldLayout>
</file>

<file path=ppt/slideLayouts/slideLayout235.xml><?xml version="1.0" encoding="utf-8"?>
<p:sldLayout xmlns:a="http://schemas.openxmlformats.org/drawingml/2006/main" xmlns:r="http://schemas.openxmlformats.org/officeDocument/2006/relationships" xmlns:p="http://schemas.openxmlformats.org/presentationml/2006/main" type="tx">
  <p:cSld name="1_Title Slide">
    <p:spTree>
      <p:nvGrpSpPr>
        <p:cNvPr id="1" name=""/>
        <p:cNvGrpSpPr/>
        <p:nvPr/>
      </p:nvGrpSpPr>
      <p:grpSpPr>
        <a:xfrm>
          <a:off x="0" y="0"/>
          <a:ext cx="0" cy="0"/>
          <a:chOff x="0" y="0"/>
          <a:chExt cx="0" cy="0"/>
        </a:xfrm>
      </p:grpSpPr>
      <p:sp>
        <p:nvSpPr>
          <p:cNvPr id="789" name="Title Text"/>
          <p:cNvSpPr txBox="1">
            <a:spLocks noGrp="1"/>
          </p:cNvSpPr>
          <p:nvPr>
            <p:ph type="title"/>
          </p:nvPr>
        </p:nvSpPr>
        <p:spPr>
          <a:xfrm>
            <a:off x="1828800" y="4222282"/>
            <a:ext cx="20726400" cy="3093005"/>
          </a:xfrm>
          <a:prstGeom prst="rect">
            <a:avLst/>
          </a:prstGeom>
        </p:spPr>
        <p:txBody>
          <a:bodyPr/>
          <a:lstStyle>
            <a:lvl1pPr algn="ctr">
              <a:defRPr sz="12800" b="1"/>
            </a:lvl1pPr>
          </a:lstStyle>
          <a:p>
            <a:r>
              <a:t>Title Text</a:t>
            </a:r>
          </a:p>
        </p:txBody>
      </p:sp>
      <p:sp>
        <p:nvSpPr>
          <p:cNvPr id="790" name="Body Level One…"/>
          <p:cNvSpPr txBox="1">
            <a:spLocks noGrp="1"/>
          </p:cNvSpPr>
          <p:nvPr>
            <p:ph type="body" sz="quarter" idx="1"/>
          </p:nvPr>
        </p:nvSpPr>
        <p:spPr>
          <a:xfrm>
            <a:off x="1828800" y="7573481"/>
            <a:ext cx="20726400" cy="2092504"/>
          </a:xfrm>
          <a:prstGeom prst="rect">
            <a:avLst/>
          </a:prstGeom>
        </p:spPr>
        <p:txBody>
          <a:bodyPr/>
          <a:lstStyle>
            <a:lvl1pPr indent="0" algn="ctr">
              <a:defRPr sz="8000">
                <a:solidFill>
                  <a:srgbClr val="666666"/>
                </a:solidFill>
              </a:defRPr>
            </a:lvl1pPr>
            <a:lvl2pPr indent="0" algn="ctr">
              <a:defRPr sz="8000">
                <a:solidFill>
                  <a:srgbClr val="666666"/>
                </a:solidFill>
              </a:defRPr>
            </a:lvl2pPr>
            <a:lvl3pPr indent="0" algn="ctr">
              <a:defRPr sz="8000">
                <a:solidFill>
                  <a:srgbClr val="666666"/>
                </a:solidFill>
              </a:defRPr>
            </a:lvl3pPr>
            <a:lvl4pPr indent="0" algn="ctr">
              <a:defRPr sz="8000">
                <a:solidFill>
                  <a:srgbClr val="666666"/>
                </a:solidFill>
              </a:defRPr>
            </a:lvl4pPr>
            <a:lvl5pPr indent="0" algn="ctr">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791"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303152310"/>
      </p:ext>
    </p:extLst>
  </p:cSld>
  <p:clrMapOvr>
    <a:masterClrMapping/>
  </p:clrMapOvr>
  <p:transition xmlns:p14="http://schemas.microsoft.com/office/powerpoint/2010/main" spd="med"/>
</p:sldLayout>
</file>

<file path=ppt/slideLayouts/slideLayout236.xml><?xml version="1.0" encoding="utf-8"?>
<p:sldLayout xmlns:a="http://schemas.openxmlformats.org/drawingml/2006/main" xmlns:r="http://schemas.openxmlformats.org/officeDocument/2006/relationships" xmlns:p="http://schemas.openxmlformats.org/presentationml/2006/main" type="tx">
  <p:cSld name="6_Title and Body">
    <p:spTree>
      <p:nvGrpSpPr>
        <p:cNvPr id="1" name=""/>
        <p:cNvGrpSpPr/>
        <p:nvPr/>
      </p:nvGrpSpPr>
      <p:grpSpPr>
        <a:xfrm>
          <a:off x="0" y="0"/>
          <a:ext cx="0" cy="0"/>
          <a:chOff x="0" y="0"/>
          <a:chExt cx="0" cy="0"/>
        </a:xfrm>
      </p:grpSpPr>
      <p:sp>
        <p:nvSpPr>
          <p:cNvPr id="798"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799"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800"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994577986"/>
      </p:ext>
    </p:extLst>
  </p:cSld>
  <p:clrMapOvr>
    <a:masterClrMapping/>
  </p:clrMapOvr>
  <p:transition xmlns:p14="http://schemas.microsoft.com/office/powerpoint/2010/main" spd="med"/>
</p:sldLayout>
</file>

<file path=ppt/slideLayouts/slideLayout237.xml><?xml version="1.0" encoding="utf-8"?>
<p:sldLayout xmlns:a="http://schemas.openxmlformats.org/drawingml/2006/main" xmlns:r="http://schemas.openxmlformats.org/officeDocument/2006/relationships" xmlns:p="http://schemas.openxmlformats.org/presentationml/2006/main" type="tx">
  <p:cSld name="7_Title Only">
    <p:spTree>
      <p:nvGrpSpPr>
        <p:cNvPr id="1" name=""/>
        <p:cNvGrpSpPr/>
        <p:nvPr/>
      </p:nvGrpSpPr>
      <p:grpSpPr>
        <a:xfrm>
          <a:off x="0" y="0"/>
          <a:ext cx="0" cy="0"/>
          <a:chOff x="0" y="0"/>
          <a:chExt cx="0" cy="0"/>
        </a:xfrm>
      </p:grpSpPr>
      <p:sp>
        <p:nvSpPr>
          <p:cNvPr id="807"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808"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3371212131"/>
      </p:ext>
    </p:extLst>
  </p:cSld>
  <p:clrMapOvr>
    <a:masterClrMapping/>
  </p:clrMapOvr>
  <p:transition xmlns:p14="http://schemas.microsoft.com/office/powerpoint/2010/main" spd="med"/>
</p:sldLayout>
</file>

<file path=ppt/slideLayouts/slideLayout238.xml><?xml version="1.0" encoding="utf-8"?>
<p:sldLayout xmlns:a="http://schemas.openxmlformats.org/drawingml/2006/main" xmlns:r="http://schemas.openxmlformats.org/officeDocument/2006/relationships" xmlns:p="http://schemas.openxmlformats.org/presentationml/2006/main" type="tx">
  <p:cSld name="4_Title &amp; Subtitle">
    <p:spTree>
      <p:nvGrpSpPr>
        <p:cNvPr id="1" name=""/>
        <p:cNvGrpSpPr/>
        <p:nvPr/>
      </p:nvGrpSpPr>
      <p:grpSpPr>
        <a:xfrm>
          <a:off x="0" y="0"/>
          <a:ext cx="0" cy="0"/>
          <a:chOff x="0" y="0"/>
          <a:chExt cx="0" cy="0"/>
        </a:xfrm>
      </p:grpSpPr>
      <p:sp>
        <p:nvSpPr>
          <p:cNvPr id="815" name="Title Text"/>
          <p:cNvSpPr txBox="1">
            <a:spLocks noGrp="1"/>
          </p:cNvSpPr>
          <p:nvPr>
            <p:ph type="title"/>
          </p:nvPr>
        </p:nvSpPr>
        <p:spPr>
          <a:xfrm>
            <a:off x="4833936" y="2303865"/>
            <a:ext cx="14716203" cy="4643400"/>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816" name="Body Level One…"/>
          <p:cNvSpPr txBox="1">
            <a:spLocks noGrp="1"/>
          </p:cNvSpPr>
          <p:nvPr>
            <p:ph type="body" sz="quarter" idx="1"/>
          </p:nvPr>
        </p:nvSpPr>
        <p:spPr>
          <a:xfrm>
            <a:off x="4833936" y="7072348"/>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17"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250214354"/>
      </p:ext>
    </p:extLst>
  </p:cSld>
  <p:clrMapOvr>
    <a:masterClrMapping/>
  </p:clrMapOvr>
  <p:transition xmlns:p14="http://schemas.microsoft.com/office/powerpoint/2010/main" spd="med"/>
</p:sldLayout>
</file>

<file path=ppt/slideLayouts/slideLayout239.xml><?xml version="1.0" encoding="utf-8"?>
<p:sldLayout xmlns:a="http://schemas.openxmlformats.org/drawingml/2006/main" xmlns:r="http://schemas.openxmlformats.org/officeDocument/2006/relationships" xmlns:p="http://schemas.openxmlformats.org/presentationml/2006/main" type="tx">
  <p:cSld name="3_Photo - Horizontal">
    <p:spTree>
      <p:nvGrpSpPr>
        <p:cNvPr id="1" name=""/>
        <p:cNvGrpSpPr/>
        <p:nvPr/>
      </p:nvGrpSpPr>
      <p:grpSpPr>
        <a:xfrm>
          <a:off x="0" y="0"/>
          <a:ext cx="0" cy="0"/>
          <a:chOff x="0" y="0"/>
          <a:chExt cx="0" cy="0"/>
        </a:xfrm>
      </p:grpSpPr>
      <p:sp>
        <p:nvSpPr>
          <p:cNvPr id="824" name="Shape 128"/>
          <p:cNvSpPr>
            <a:spLocks noGrp="1"/>
          </p:cNvSpPr>
          <p:nvPr>
            <p:ph type="pic" sz="half" idx="13"/>
          </p:nvPr>
        </p:nvSpPr>
        <p:spPr>
          <a:xfrm>
            <a:off x="5307217" y="892968"/>
            <a:ext cx="13751704" cy="8322603"/>
          </a:xfrm>
          <a:prstGeom prst="rect">
            <a:avLst/>
          </a:prstGeom>
        </p:spPr>
        <p:txBody>
          <a:bodyPr lIns="91400" tIns="45719" rIns="91400" bIns="45719">
            <a:noAutofit/>
          </a:bodyPr>
          <a:lstStyle/>
          <a:p>
            <a:endParaRPr/>
          </a:p>
        </p:txBody>
      </p:sp>
      <p:sp>
        <p:nvSpPr>
          <p:cNvPr id="825" name="Title Text"/>
          <p:cNvSpPr txBox="1">
            <a:spLocks noGrp="1"/>
          </p:cNvSpPr>
          <p:nvPr>
            <p:ph type="title"/>
          </p:nvPr>
        </p:nvSpPr>
        <p:spPr>
          <a:xfrm>
            <a:off x="4833936" y="9447611"/>
            <a:ext cx="14716203" cy="2000405"/>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826" name="Body Level One…"/>
          <p:cNvSpPr txBox="1">
            <a:spLocks noGrp="1"/>
          </p:cNvSpPr>
          <p:nvPr>
            <p:ph type="body" sz="quarter" idx="1"/>
          </p:nvPr>
        </p:nvSpPr>
        <p:spPr>
          <a:xfrm>
            <a:off x="4833936" y="11519335"/>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27" name="Slide Number"/>
          <p:cNvSpPr txBox="1">
            <a:spLocks noGrp="1"/>
          </p:cNvSpPr>
          <p:nvPr>
            <p:ph type="sldNum" sz="quarter" idx="2"/>
          </p:nvPr>
        </p:nvSpPr>
        <p:spPr>
          <a:xfrm>
            <a:off x="11945660" y="13001633"/>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233944209"/>
      </p:ext>
    </p:extLst>
  </p:cSld>
  <p:clrMapOvr>
    <a:masterClrMapping/>
  </p:clrMapOvr>
  <p:transition xmlns:p14="http://schemas.microsoft.com/office/powerpoint/2010/main" spd="med"/>
</p:sldLayout>
</file>

<file path=ppt/slideLayouts/slideLayout24.xml><?xml version="1.0" encoding="utf-8"?>
<p:sldLayout xmlns:a="http://schemas.openxmlformats.org/drawingml/2006/main" xmlns:r="http://schemas.openxmlformats.org/officeDocument/2006/relationships" xmlns:p="http://schemas.openxmlformats.org/presentationml/2006/main" type="tx">
  <p:cSld name="Title, Bullets &amp; Photo">
    <p:spTree>
      <p:nvGrpSpPr>
        <p:cNvPr id="1" name=""/>
        <p:cNvGrpSpPr/>
        <p:nvPr/>
      </p:nvGrpSpPr>
      <p:grpSpPr>
        <a:xfrm>
          <a:off x="0" y="0"/>
          <a:ext cx="0" cy="0"/>
          <a:chOff x="0" y="0"/>
          <a:chExt cx="0" cy="0"/>
        </a:xfrm>
      </p:grpSpPr>
      <p:sp>
        <p:nvSpPr>
          <p:cNvPr id="173" name="Shape 173"/>
          <p:cNvSpPr>
            <a:spLocks noGrp="1"/>
          </p:cNvSpPr>
          <p:nvPr>
            <p:ph type="pic" sz="quarter" idx="13"/>
          </p:nvPr>
        </p:nvSpPr>
        <p:spPr>
          <a:xfrm>
            <a:off x="12495611" y="3661182"/>
            <a:ext cx="7500901" cy="8840403"/>
          </a:xfrm>
          <a:prstGeom prst="rect">
            <a:avLst/>
          </a:prstGeom>
        </p:spPr>
        <p:txBody>
          <a:bodyPr lIns="91400" tIns="45719" rIns="91400" bIns="45719">
            <a:noAutofit/>
          </a:bodyPr>
          <a:lstStyle/>
          <a:p>
            <a:endParaRPr/>
          </a:p>
        </p:txBody>
      </p:sp>
      <p:sp>
        <p:nvSpPr>
          <p:cNvPr id="174" name="Shape 174"/>
          <p:cNvSpPr>
            <a:spLocks noGrp="1"/>
          </p:cNvSpPr>
          <p:nvPr>
            <p:ph type="title"/>
          </p:nvPr>
        </p:nvSpPr>
        <p:spPr>
          <a:xfrm>
            <a:off x="4387467" y="625077"/>
            <a:ext cx="15609003" cy="30360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75" name="Shape 175"/>
          <p:cNvSpPr>
            <a:spLocks noGrp="1"/>
          </p:cNvSpPr>
          <p:nvPr>
            <p:ph type="body" sz="quarter" idx="1"/>
          </p:nvPr>
        </p:nvSpPr>
        <p:spPr>
          <a:xfrm>
            <a:off x="4387456" y="3661182"/>
            <a:ext cx="7500901" cy="8840403"/>
          </a:xfrm>
          <a:prstGeom prst="rect">
            <a:avLst/>
          </a:prstGeom>
        </p:spPr>
        <p:txBody>
          <a:bodyPr lIns="91384" tIns="91384" rIns="91384" bIns="91384" anchor="ctr"/>
          <a:lstStyle>
            <a:lvl1pPr marL="465204" indent="-284270">
              <a:spcBef>
                <a:spcPts val="4501"/>
              </a:spcBef>
              <a:buClr>
                <a:srgbClr val="000000"/>
              </a:buClr>
              <a:buSzPct val="75000"/>
              <a:defRPr sz="3700">
                <a:latin typeface="+mn-lt"/>
                <a:ea typeface="+mn-ea"/>
                <a:cs typeface="+mn-cs"/>
                <a:sym typeface="Helvetica Neue"/>
              </a:defRPr>
            </a:lvl1pPr>
            <a:lvl2pPr marL="807964" indent="-284270">
              <a:spcBef>
                <a:spcPts val="4501"/>
              </a:spcBef>
              <a:buClr>
                <a:srgbClr val="000000"/>
              </a:buClr>
              <a:buSzPct val="75000"/>
              <a:defRPr sz="3700">
                <a:latin typeface="+mn-lt"/>
                <a:ea typeface="+mn-ea"/>
                <a:cs typeface="+mn-cs"/>
                <a:sym typeface="Helvetica Neue"/>
              </a:defRPr>
            </a:lvl2pPr>
            <a:lvl3pPr marL="1150723" indent="-284270">
              <a:spcBef>
                <a:spcPts val="4501"/>
              </a:spcBef>
              <a:buClr>
                <a:srgbClr val="000000"/>
              </a:buClr>
              <a:buSzPct val="75000"/>
              <a:defRPr sz="3700">
                <a:latin typeface="+mn-lt"/>
                <a:ea typeface="+mn-ea"/>
                <a:cs typeface="+mn-cs"/>
                <a:sym typeface="Helvetica Neue"/>
              </a:defRPr>
            </a:lvl3pPr>
            <a:lvl4pPr marL="1493501" indent="-284270">
              <a:spcBef>
                <a:spcPts val="4501"/>
              </a:spcBef>
              <a:buClr>
                <a:srgbClr val="000000"/>
              </a:buClr>
              <a:buSzPct val="75000"/>
              <a:defRPr sz="3700">
                <a:latin typeface="+mn-lt"/>
                <a:ea typeface="+mn-ea"/>
                <a:cs typeface="+mn-cs"/>
                <a:sym typeface="Helvetica Neue"/>
              </a:defRPr>
            </a:lvl4pPr>
            <a:lvl5pPr marL="1836285" indent="-284270">
              <a:spcBef>
                <a:spcPts val="4501"/>
              </a:spcBef>
              <a:buClr>
                <a:srgbClr val="000000"/>
              </a:buClr>
              <a:buSzPct val="75000"/>
              <a:defRPr sz="37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76" name="Shape 176"/>
          <p:cNvSpPr>
            <a:spLocks noGrp="1"/>
          </p:cNvSpPr>
          <p:nvPr>
            <p:ph type="sldNum" sz="quarter" idx="2"/>
          </p:nvPr>
        </p:nvSpPr>
        <p:spPr>
          <a:xfrm>
            <a:off x="11944185" y="13010568"/>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739122454"/>
      </p:ext>
    </p:extLst>
  </p:cSld>
  <p:clrMapOvr>
    <a:masterClrMapping/>
  </p:clrMapOvr>
  <p:transition xmlns:p14="http://schemas.microsoft.com/office/powerpoint/2010/main" spd="med"/>
</p:sldLayout>
</file>

<file path=ppt/slideLayouts/slideLayout240.xml><?xml version="1.0" encoding="utf-8"?>
<p:sldLayout xmlns:a="http://schemas.openxmlformats.org/drawingml/2006/main" xmlns:r="http://schemas.openxmlformats.org/officeDocument/2006/relationships" xmlns:p="http://schemas.openxmlformats.org/presentationml/2006/main" type="tx">
  <p:cSld name="3_Title - Center">
    <p:spTree>
      <p:nvGrpSpPr>
        <p:cNvPr id="1" name=""/>
        <p:cNvGrpSpPr/>
        <p:nvPr/>
      </p:nvGrpSpPr>
      <p:grpSpPr>
        <a:xfrm>
          <a:off x="0" y="0"/>
          <a:ext cx="0" cy="0"/>
          <a:chOff x="0" y="0"/>
          <a:chExt cx="0" cy="0"/>
        </a:xfrm>
      </p:grpSpPr>
      <p:sp>
        <p:nvSpPr>
          <p:cNvPr id="834" name="Title Text"/>
          <p:cNvSpPr txBox="1">
            <a:spLocks noGrp="1"/>
          </p:cNvSpPr>
          <p:nvPr>
            <p:ph type="title"/>
          </p:nvPr>
        </p:nvSpPr>
        <p:spPr>
          <a:xfrm>
            <a:off x="4833936" y="4536281"/>
            <a:ext cx="14716203" cy="46434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835"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875428980"/>
      </p:ext>
    </p:extLst>
  </p:cSld>
  <p:clrMapOvr>
    <a:masterClrMapping/>
  </p:clrMapOvr>
  <p:transition xmlns:p14="http://schemas.microsoft.com/office/powerpoint/2010/main" spd="med"/>
</p:sldLayout>
</file>

<file path=ppt/slideLayouts/slideLayout241.xml><?xml version="1.0" encoding="utf-8"?>
<p:sldLayout xmlns:a="http://schemas.openxmlformats.org/drawingml/2006/main" xmlns:r="http://schemas.openxmlformats.org/officeDocument/2006/relationships" xmlns:p="http://schemas.openxmlformats.org/presentationml/2006/main" type="tx">
  <p:cSld name="3_Photo - Vertical">
    <p:spTree>
      <p:nvGrpSpPr>
        <p:cNvPr id="1" name=""/>
        <p:cNvGrpSpPr/>
        <p:nvPr/>
      </p:nvGrpSpPr>
      <p:grpSpPr>
        <a:xfrm>
          <a:off x="0" y="0"/>
          <a:ext cx="0" cy="0"/>
          <a:chOff x="0" y="0"/>
          <a:chExt cx="0" cy="0"/>
        </a:xfrm>
      </p:grpSpPr>
      <p:sp>
        <p:nvSpPr>
          <p:cNvPr id="842" name="Shape 146"/>
          <p:cNvSpPr>
            <a:spLocks noGrp="1"/>
          </p:cNvSpPr>
          <p:nvPr>
            <p:ph type="pic" sz="half" idx="13"/>
          </p:nvPr>
        </p:nvSpPr>
        <p:spPr>
          <a:xfrm>
            <a:off x="12495609" y="893007"/>
            <a:ext cx="7500904" cy="11572803"/>
          </a:xfrm>
          <a:prstGeom prst="rect">
            <a:avLst/>
          </a:prstGeom>
        </p:spPr>
        <p:txBody>
          <a:bodyPr lIns="91400" tIns="45719" rIns="91400" bIns="45719">
            <a:noAutofit/>
          </a:bodyPr>
          <a:lstStyle/>
          <a:p>
            <a:endParaRPr/>
          </a:p>
        </p:txBody>
      </p:sp>
      <p:sp>
        <p:nvSpPr>
          <p:cNvPr id="843" name="Title Text"/>
          <p:cNvSpPr txBox="1">
            <a:spLocks noGrp="1"/>
          </p:cNvSpPr>
          <p:nvPr>
            <p:ph type="title"/>
          </p:nvPr>
        </p:nvSpPr>
        <p:spPr>
          <a:xfrm>
            <a:off x="4387456" y="893001"/>
            <a:ext cx="7500901" cy="5607901"/>
          </a:xfrm>
          <a:prstGeom prst="rect">
            <a:avLst/>
          </a:prstGeom>
        </p:spPr>
        <p:txBody>
          <a:bodyPr lIns="91382" tIns="91382" rIns="91382" bIns="91382"/>
          <a:lstStyle>
            <a:lvl1pPr algn="ctr">
              <a:defRPr sz="8500">
                <a:latin typeface="+mn-lt"/>
                <a:ea typeface="+mn-ea"/>
                <a:cs typeface="+mn-cs"/>
                <a:sym typeface="Helvetica Neue"/>
              </a:defRPr>
            </a:lvl1pPr>
          </a:lstStyle>
          <a:p>
            <a:r>
              <a:t>Title Text</a:t>
            </a:r>
          </a:p>
        </p:txBody>
      </p:sp>
      <p:sp>
        <p:nvSpPr>
          <p:cNvPr id="844" name="Body Level One…"/>
          <p:cNvSpPr txBox="1">
            <a:spLocks noGrp="1"/>
          </p:cNvSpPr>
          <p:nvPr>
            <p:ph type="body" sz="quarter" idx="1"/>
          </p:nvPr>
        </p:nvSpPr>
        <p:spPr>
          <a:xfrm>
            <a:off x="4387456" y="6697303"/>
            <a:ext cx="7500901" cy="5768701"/>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45"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834474500"/>
      </p:ext>
    </p:extLst>
  </p:cSld>
  <p:clrMapOvr>
    <a:masterClrMapping/>
  </p:clrMapOvr>
  <p:transition xmlns:p14="http://schemas.microsoft.com/office/powerpoint/2010/main" spd="med"/>
</p:sldLayout>
</file>

<file path=ppt/slideLayouts/slideLayout242.xml><?xml version="1.0" encoding="utf-8"?>
<p:sldLayout xmlns:a="http://schemas.openxmlformats.org/drawingml/2006/main" xmlns:r="http://schemas.openxmlformats.org/officeDocument/2006/relationships" xmlns:p="http://schemas.openxmlformats.org/presentationml/2006/main" type="tx">
  <p:cSld name="5_Title - Top">
    <p:spTree>
      <p:nvGrpSpPr>
        <p:cNvPr id="1" name=""/>
        <p:cNvGrpSpPr/>
        <p:nvPr/>
      </p:nvGrpSpPr>
      <p:grpSpPr>
        <a:xfrm>
          <a:off x="0" y="0"/>
          <a:ext cx="0" cy="0"/>
          <a:chOff x="0" y="0"/>
          <a:chExt cx="0" cy="0"/>
        </a:xfrm>
      </p:grpSpPr>
      <p:sp>
        <p:nvSpPr>
          <p:cNvPr id="852"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853"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220634368"/>
      </p:ext>
    </p:extLst>
  </p:cSld>
  <p:clrMapOvr>
    <a:masterClrMapping/>
  </p:clrMapOvr>
  <p:transition xmlns:p14="http://schemas.microsoft.com/office/powerpoint/2010/main" spd="med"/>
</p:sldLayout>
</file>

<file path=ppt/slideLayouts/slideLayout243.xml><?xml version="1.0" encoding="utf-8"?>
<p:sldLayout xmlns:a="http://schemas.openxmlformats.org/drawingml/2006/main" xmlns:r="http://schemas.openxmlformats.org/officeDocument/2006/relationships" xmlns:p="http://schemas.openxmlformats.org/presentationml/2006/main" type="tx">
  <p:cSld name="5_Title &amp; Bullets">
    <p:spTree>
      <p:nvGrpSpPr>
        <p:cNvPr id="1" name=""/>
        <p:cNvGrpSpPr/>
        <p:nvPr/>
      </p:nvGrpSpPr>
      <p:grpSpPr>
        <a:xfrm>
          <a:off x="0" y="0"/>
          <a:ext cx="0" cy="0"/>
          <a:chOff x="0" y="0"/>
          <a:chExt cx="0" cy="0"/>
        </a:xfrm>
      </p:grpSpPr>
      <p:sp>
        <p:nvSpPr>
          <p:cNvPr id="860"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861" name="Body Level One…"/>
          <p:cNvSpPr txBox="1">
            <a:spLocks noGrp="1"/>
          </p:cNvSpPr>
          <p:nvPr>
            <p:ph type="body" idx="1"/>
          </p:nvPr>
        </p:nvSpPr>
        <p:spPr>
          <a:xfrm>
            <a:off x="4387456" y="3661174"/>
            <a:ext cx="15609003" cy="8840405"/>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62"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493258759"/>
      </p:ext>
    </p:extLst>
  </p:cSld>
  <p:clrMapOvr>
    <a:masterClrMapping/>
  </p:clrMapOvr>
  <p:transition xmlns:p14="http://schemas.microsoft.com/office/powerpoint/2010/main" spd="med"/>
</p:sldLayout>
</file>

<file path=ppt/slideLayouts/slideLayout244.xml><?xml version="1.0" encoding="utf-8"?>
<p:sldLayout xmlns:a="http://schemas.openxmlformats.org/drawingml/2006/main" xmlns:r="http://schemas.openxmlformats.org/officeDocument/2006/relationships" xmlns:p="http://schemas.openxmlformats.org/presentationml/2006/main" type="tx">
  <p:cSld name="3_Title, Bullets &amp; Photo">
    <p:spTree>
      <p:nvGrpSpPr>
        <p:cNvPr id="1" name=""/>
        <p:cNvGrpSpPr/>
        <p:nvPr/>
      </p:nvGrpSpPr>
      <p:grpSpPr>
        <a:xfrm>
          <a:off x="0" y="0"/>
          <a:ext cx="0" cy="0"/>
          <a:chOff x="0" y="0"/>
          <a:chExt cx="0" cy="0"/>
        </a:xfrm>
      </p:grpSpPr>
      <p:sp>
        <p:nvSpPr>
          <p:cNvPr id="869" name="Shape 173"/>
          <p:cNvSpPr>
            <a:spLocks noGrp="1"/>
          </p:cNvSpPr>
          <p:nvPr>
            <p:ph type="pic" sz="quarter" idx="13"/>
          </p:nvPr>
        </p:nvSpPr>
        <p:spPr>
          <a:xfrm>
            <a:off x="12495609" y="3661174"/>
            <a:ext cx="7500904" cy="8840405"/>
          </a:xfrm>
          <a:prstGeom prst="rect">
            <a:avLst/>
          </a:prstGeom>
        </p:spPr>
        <p:txBody>
          <a:bodyPr lIns="91400" tIns="45719" rIns="91400" bIns="45719">
            <a:noAutofit/>
          </a:bodyPr>
          <a:lstStyle/>
          <a:p>
            <a:endParaRPr/>
          </a:p>
        </p:txBody>
      </p:sp>
      <p:sp>
        <p:nvSpPr>
          <p:cNvPr id="870"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871" name="Body Level One…"/>
          <p:cNvSpPr txBox="1">
            <a:spLocks noGrp="1"/>
          </p:cNvSpPr>
          <p:nvPr>
            <p:ph type="body" sz="quarter" idx="1"/>
          </p:nvPr>
        </p:nvSpPr>
        <p:spPr>
          <a:xfrm>
            <a:off x="4387456" y="3661174"/>
            <a:ext cx="7500901" cy="8840405"/>
          </a:xfrm>
          <a:prstGeom prst="rect">
            <a:avLst/>
          </a:prstGeom>
        </p:spPr>
        <p:txBody>
          <a:bodyPr lIns="91382" tIns="91382" rIns="91382" bIns="91382" anchor="ctr"/>
          <a:lstStyle>
            <a:lvl1pPr marL="465202" indent="-284270">
              <a:spcBef>
                <a:spcPts val="4501"/>
              </a:spcBef>
              <a:buClr>
                <a:srgbClr val="000000"/>
              </a:buClr>
              <a:buSzPct val="75000"/>
              <a:buFont typeface="Arial"/>
              <a:buChar char="•"/>
              <a:defRPr>
                <a:latin typeface="+mn-lt"/>
                <a:ea typeface="+mn-ea"/>
                <a:cs typeface="+mn-cs"/>
                <a:sym typeface="Helvetica Neue"/>
              </a:defRPr>
            </a:lvl1pPr>
            <a:lvl2pPr marL="807964" indent="-284270">
              <a:spcBef>
                <a:spcPts val="4501"/>
              </a:spcBef>
              <a:buClr>
                <a:srgbClr val="000000"/>
              </a:buClr>
              <a:buSzPct val="75000"/>
              <a:buFont typeface="Arial"/>
              <a:buChar char="•"/>
              <a:defRPr>
                <a:latin typeface="+mn-lt"/>
                <a:ea typeface="+mn-ea"/>
                <a:cs typeface="+mn-cs"/>
                <a:sym typeface="Helvetica Neue"/>
              </a:defRPr>
            </a:lvl2pPr>
            <a:lvl3pPr marL="1150723" indent="-284270">
              <a:spcBef>
                <a:spcPts val="4501"/>
              </a:spcBef>
              <a:buClr>
                <a:srgbClr val="000000"/>
              </a:buClr>
              <a:buSzPct val="75000"/>
              <a:buFont typeface="Arial"/>
              <a:buChar char="•"/>
              <a:defRPr>
                <a:latin typeface="+mn-lt"/>
                <a:ea typeface="+mn-ea"/>
                <a:cs typeface="+mn-cs"/>
                <a:sym typeface="Helvetica Neue"/>
              </a:defRPr>
            </a:lvl3pPr>
            <a:lvl4pPr marL="1493501" indent="-284270">
              <a:spcBef>
                <a:spcPts val="4501"/>
              </a:spcBef>
              <a:buClr>
                <a:srgbClr val="000000"/>
              </a:buClr>
              <a:buSzPct val="75000"/>
              <a:buFont typeface="Arial"/>
              <a:buChar char="•"/>
              <a:defRPr>
                <a:latin typeface="+mn-lt"/>
                <a:ea typeface="+mn-ea"/>
                <a:cs typeface="+mn-cs"/>
                <a:sym typeface="Helvetica Neue"/>
              </a:defRPr>
            </a:lvl4pPr>
            <a:lvl5pPr marL="1836285" indent="-284270">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72"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691582282"/>
      </p:ext>
    </p:extLst>
  </p:cSld>
  <p:clrMapOvr>
    <a:masterClrMapping/>
  </p:clrMapOvr>
  <p:transition xmlns:p14="http://schemas.microsoft.com/office/powerpoint/2010/main" spd="med"/>
</p:sldLayout>
</file>

<file path=ppt/slideLayouts/slideLayout245.xml><?xml version="1.0" encoding="utf-8"?>
<p:sldLayout xmlns:a="http://schemas.openxmlformats.org/drawingml/2006/main" xmlns:r="http://schemas.openxmlformats.org/officeDocument/2006/relationships" xmlns:p="http://schemas.openxmlformats.org/presentationml/2006/main" type="tx">
  <p:cSld name="5_Bullets">
    <p:spTree>
      <p:nvGrpSpPr>
        <p:cNvPr id="1" name=""/>
        <p:cNvGrpSpPr/>
        <p:nvPr/>
      </p:nvGrpSpPr>
      <p:grpSpPr>
        <a:xfrm>
          <a:off x="0" y="0"/>
          <a:ext cx="0" cy="0"/>
          <a:chOff x="0" y="0"/>
          <a:chExt cx="0" cy="0"/>
        </a:xfrm>
      </p:grpSpPr>
      <p:sp>
        <p:nvSpPr>
          <p:cNvPr id="879" name="Body Level One…"/>
          <p:cNvSpPr txBox="1">
            <a:spLocks noGrp="1"/>
          </p:cNvSpPr>
          <p:nvPr>
            <p:ph type="body" idx="1"/>
          </p:nvPr>
        </p:nvSpPr>
        <p:spPr>
          <a:xfrm>
            <a:off x="4387456" y="1785945"/>
            <a:ext cx="15609003" cy="10144205"/>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80"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886600405"/>
      </p:ext>
    </p:extLst>
  </p:cSld>
  <p:clrMapOvr>
    <a:masterClrMapping/>
  </p:clrMapOvr>
  <p:transition xmlns:p14="http://schemas.microsoft.com/office/powerpoint/2010/main" spd="med"/>
</p:sldLayout>
</file>

<file path=ppt/slideLayouts/slideLayout246.xml><?xml version="1.0" encoding="utf-8"?>
<p:sldLayout xmlns:a="http://schemas.openxmlformats.org/drawingml/2006/main" xmlns:r="http://schemas.openxmlformats.org/officeDocument/2006/relationships" xmlns:p="http://schemas.openxmlformats.org/presentationml/2006/main" type="tx">
  <p:cSld name="3_Photo - 3 Up">
    <p:spTree>
      <p:nvGrpSpPr>
        <p:cNvPr id="1" name=""/>
        <p:cNvGrpSpPr/>
        <p:nvPr/>
      </p:nvGrpSpPr>
      <p:grpSpPr>
        <a:xfrm>
          <a:off x="0" y="0"/>
          <a:ext cx="0" cy="0"/>
          <a:chOff x="0" y="0"/>
          <a:chExt cx="0" cy="0"/>
        </a:xfrm>
      </p:grpSpPr>
      <p:sp>
        <p:nvSpPr>
          <p:cNvPr id="887" name="Shape 191"/>
          <p:cNvSpPr>
            <a:spLocks noGrp="1"/>
          </p:cNvSpPr>
          <p:nvPr>
            <p:ph type="pic" sz="quarter" idx="13"/>
          </p:nvPr>
        </p:nvSpPr>
        <p:spPr>
          <a:xfrm>
            <a:off x="12495609" y="7161611"/>
            <a:ext cx="7500904" cy="5304304"/>
          </a:xfrm>
          <a:prstGeom prst="rect">
            <a:avLst/>
          </a:prstGeom>
        </p:spPr>
        <p:txBody>
          <a:bodyPr lIns="91400" tIns="45719" rIns="91400" bIns="45719">
            <a:noAutofit/>
          </a:bodyPr>
          <a:lstStyle/>
          <a:p>
            <a:endParaRPr/>
          </a:p>
        </p:txBody>
      </p:sp>
      <p:sp>
        <p:nvSpPr>
          <p:cNvPr id="888" name="Shape 192"/>
          <p:cNvSpPr>
            <a:spLocks noGrp="1"/>
          </p:cNvSpPr>
          <p:nvPr>
            <p:ph type="pic" sz="quarter" idx="14"/>
          </p:nvPr>
        </p:nvSpPr>
        <p:spPr>
          <a:xfrm>
            <a:off x="12504361" y="1250155"/>
            <a:ext cx="7500904" cy="5304304"/>
          </a:xfrm>
          <a:prstGeom prst="rect">
            <a:avLst/>
          </a:prstGeom>
        </p:spPr>
        <p:txBody>
          <a:bodyPr lIns="91400" tIns="45719" rIns="91400" bIns="45719">
            <a:noAutofit/>
          </a:bodyPr>
          <a:lstStyle/>
          <a:p>
            <a:endParaRPr/>
          </a:p>
        </p:txBody>
      </p:sp>
      <p:sp>
        <p:nvSpPr>
          <p:cNvPr id="889" name="Shape 193"/>
          <p:cNvSpPr>
            <a:spLocks noGrp="1"/>
          </p:cNvSpPr>
          <p:nvPr>
            <p:ph type="pic" sz="half" idx="15"/>
          </p:nvPr>
        </p:nvSpPr>
        <p:spPr>
          <a:xfrm>
            <a:off x="4387456" y="1250185"/>
            <a:ext cx="7500901" cy="11215805"/>
          </a:xfrm>
          <a:prstGeom prst="rect">
            <a:avLst/>
          </a:prstGeom>
        </p:spPr>
        <p:txBody>
          <a:bodyPr lIns="91400" tIns="45719" rIns="91400" bIns="45719">
            <a:noAutofit/>
          </a:bodyPr>
          <a:lstStyle/>
          <a:p>
            <a:endParaRPr/>
          </a:p>
        </p:txBody>
      </p:sp>
      <p:sp>
        <p:nvSpPr>
          <p:cNvPr id="890"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928598131"/>
      </p:ext>
    </p:extLst>
  </p:cSld>
  <p:clrMapOvr>
    <a:masterClrMapping/>
  </p:clrMapOvr>
  <p:transition xmlns:p14="http://schemas.microsoft.com/office/powerpoint/2010/main" spd="med"/>
</p:sldLayout>
</file>

<file path=ppt/slideLayouts/slideLayout247.xml><?xml version="1.0" encoding="utf-8"?>
<p:sldLayout xmlns:a="http://schemas.openxmlformats.org/drawingml/2006/main" xmlns:r="http://schemas.openxmlformats.org/officeDocument/2006/relationships" xmlns:p="http://schemas.openxmlformats.org/presentationml/2006/main" type="tx">
  <p:cSld name="5_Quote">
    <p:spTree>
      <p:nvGrpSpPr>
        <p:cNvPr id="1" name=""/>
        <p:cNvGrpSpPr/>
        <p:nvPr/>
      </p:nvGrpSpPr>
      <p:grpSpPr>
        <a:xfrm>
          <a:off x="0" y="0"/>
          <a:ext cx="0" cy="0"/>
          <a:chOff x="0" y="0"/>
          <a:chExt cx="0" cy="0"/>
        </a:xfrm>
      </p:grpSpPr>
      <p:sp>
        <p:nvSpPr>
          <p:cNvPr id="897" name="Body Level One…"/>
          <p:cNvSpPr txBox="1">
            <a:spLocks noGrp="1"/>
          </p:cNvSpPr>
          <p:nvPr>
            <p:ph type="body" sz="quarter" idx="1"/>
          </p:nvPr>
        </p:nvSpPr>
        <p:spPr>
          <a:xfrm>
            <a:off x="4833936" y="8947553"/>
            <a:ext cx="14716203" cy="660904"/>
          </a:xfrm>
          <a:prstGeom prst="rect">
            <a:avLst/>
          </a:prstGeom>
        </p:spPr>
        <p:txBody>
          <a:bodyPr lIns="91382" tIns="91382" rIns="91382" bIns="91382"/>
          <a:lstStyle>
            <a:lvl1pPr indent="0" algn="ctr">
              <a:defRPr sz="3200">
                <a:latin typeface="+mn-lt"/>
                <a:ea typeface="+mn-ea"/>
                <a:cs typeface="+mn-cs"/>
                <a:sym typeface="Helvetica Neue"/>
              </a:defRPr>
            </a:lvl1pPr>
            <a:lvl2pPr marL="914041" indent="-101560" algn="ctr">
              <a:buSzPct val="100000"/>
              <a:buChar char="•"/>
              <a:defRPr sz="3200">
                <a:latin typeface="+mn-lt"/>
                <a:ea typeface="+mn-ea"/>
                <a:cs typeface="+mn-cs"/>
                <a:sym typeface="Helvetica Neue"/>
              </a:defRPr>
            </a:lvl2pPr>
            <a:lvl3pPr marL="1432036" indent="-162497" algn="ctr">
              <a:buSzPct val="100000"/>
              <a:buChar char="•"/>
              <a:defRPr sz="3200">
                <a:latin typeface="+mn-lt"/>
                <a:ea typeface="+mn-ea"/>
                <a:cs typeface="+mn-cs"/>
                <a:sym typeface="Helvetica Neue"/>
              </a:defRPr>
            </a:lvl3pPr>
            <a:lvl4pPr marL="1929680" indent="-203120" algn="ctr">
              <a:buSzPct val="100000"/>
              <a:buChar char="•"/>
              <a:defRPr sz="3200">
                <a:latin typeface="+mn-lt"/>
                <a:ea typeface="+mn-ea"/>
                <a:cs typeface="+mn-cs"/>
                <a:sym typeface="Helvetica Neue"/>
              </a:defRPr>
            </a:lvl4pPr>
            <a:lvl5pPr marL="2386719" indent="-203120"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98" name="Shape 202"/>
          <p:cNvSpPr>
            <a:spLocks noGrp="1"/>
          </p:cNvSpPr>
          <p:nvPr>
            <p:ph type="body" sz="quarter" idx="13"/>
          </p:nvPr>
        </p:nvSpPr>
        <p:spPr>
          <a:xfrm>
            <a:off x="4833978" y="6000355"/>
            <a:ext cx="14716205" cy="965104"/>
          </a:xfrm>
          <a:prstGeom prst="rect">
            <a:avLst/>
          </a:prstGeom>
        </p:spPr>
        <p:txBody>
          <a:bodyPr lIns="91382" tIns="91382" rIns="91382" bIns="91382" anchor="ctr"/>
          <a:lstStyle/>
          <a:p>
            <a:endParaRPr/>
          </a:p>
        </p:txBody>
      </p:sp>
      <p:sp>
        <p:nvSpPr>
          <p:cNvPr id="899"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062426334"/>
      </p:ext>
    </p:extLst>
  </p:cSld>
  <p:clrMapOvr>
    <a:masterClrMapping/>
  </p:clrMapOvr>
  <p:transition xmlns:p14="http://schemas.microsoft.com/office/powerpoint/2010/main" spd="med"/>
</p:sldLayout>
</file>

<file path=ppt/slideLayouts/slideLayout248.xml><?xml version="1.0" encoding="utf-8"?>
<p:sldLayout xmlns:a="http://schemas.openxmlformats.org/drawingml/2006/main" xmlns:r="http://schemas.openxmlformats.org/officeDocument/2006/relationships" xmlns:p="http://schemas.openxmlformats.org/presentationml/2006/main" type="tx">
  <p:cSld name="3_Photo">
    <p:spTree>
      <p:nvGrpSpPr>
        <p:cNvPr id="1" name=""/>
        <p:cNvGrpSpPr/>
        <p:nvPr/>
      </p:nvGrpSpPr>
      <p:grpSpPr>
        <a:xfrm>
          <a:off x="0" y="0"/>
          <a:ext cx="0" cy="0"/>
          <a:chOff x="0" y="0"/>
          <a:chExt cx="0" cy="0"/>
        </a:xfrm>
      </p:grpSpPr>
      <p:sp>
        <p:nvSpPr>
          <p:cNvPr id="906" name="Shape 210"/>
          <p:cNvSpPr>
            <a:spLocks noGrp="1"/>
          </p:cNvSpPr>
          <p:nvPr>
            <p:ph type="pic" idx="13"/>
          </p:nvPr>
        </p:nvSpPr>
        <p:spPr>
          <a:xfrm>
            <a:off x="3048000" y="0"/>
            <a:ext cx="18288000" cy="13716000"/>
          </a:xfrm>
          <a:prstGeom prst="rect">
            <a:avLst/>
          </a:prstGeom>
        </p:spPr>
        <p:txBody>
          <a:bodyPr lIns="91400" tIns="45719" rIns="91400" bIns="45719">
            <a:noAutofit/>
          </a:bodyPr>
          <a:lstStyle/>
          <a:p>
            <a:endParaRPr/>
          </a:p>
        </p:txBody>
      </p:sp>
      <p:sp>
        <p:nvSpPr>
          <p:cNvPr id="907"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505364685"/>
      </p:ext>
    </p:extLst>
  </p:cSld>
  <p:clrMapOvr>
    <a:masterClrMapping/>
  </p:clrMapOvr>
  <p:transition xmlns:p14="http://schemas.microsoft.com/office/powerpoint/2010/main" spd="med"/>
</p:sldLayout>
</file>

<file path=ppt/slideLayouts/slideLayout249.xml><?xml version="1.0" encoding="utf-8"?>
<p:sldLayout xmlns:a="http://schemas.openxmlformats.org/drawingml/2006/main" xmlns:r="http://schemas.openxmlformats.org/officeDocument/2006/relationships" xmlns:p="http://schemas.openxmlformats.org/presentationml/2006/main" type="tx">
  <p:cSld name="2_Title and Two Columns">
    <p:spTree>
      <p:nvGrpSpPr>
        <p:cNvPr id="1" name=""/>
        <p:cNvGrpSpPr/>
        <p:nvPr/>
      </p:nvGrpSpPr>
      <p:grpSpPr>
        <a:xfrm>
          <a:off x="0" y="0"/>
          <a:ext cx="0" cy="0"/>
          <a:chOff x="0" y="0"/>
          <a:chExt cx="0" cy="0"/>
        </a:xfrm>
      </p:grpSpPr>
      <p:sp>
        <p:nvSpPr>
          <p:cNvPr id="914"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915" name="Body Level One…"/>
          <p:cNvSpPr txBox="1">
            <a:spLocks noGrp="1"/>
          </p:cNvSpPr>
          <p:nvPr>
            <p:ph type="body" sz="half" idx="1"/>
          </p:nvPr>
        </p:nvSpPr>
        <p:spPr>
          <a:xfrm>
            <a:off x="1219201" y="3200401"/>
            <a:ext cx="10652104" cy="9935101"/>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916" name="Shape 81"/>
          <p:cNvSpPr>
            <a:spLocks noGrp="1"/>
          </p:cNvSpPr>
          <p:nvPr>
            <p:ph type="body" sz="half" idx="13"/>
          </p:nvPr>
        </p:nvSpPr>
        <p:spPr>
          <a:xfrm>
            <a:off x="12512729" y="3200401"/>
            <a:ext cx="10652104" cy="9935101"/>
          </a:xfrm>
          <a:prstGeom prst="rect">
            <a:avLst/>
          </a:prstGeom>
        </p:spPr>
        <p:txBody>
          <a:bodyPr/>
          <a:lstStyle/>
          <a:p>
            <a:endParaRPr/>
          </a:p>
        </p:txBody>
      </p:sp>
      <p:sp>
        <p:nvSpPr>
          <p:cNvPr id="917"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2554653822"/>
      </p:ext>
    </p:extLst>
  </p:cSld>
  <p:clrMapOvr>
    <a:masterClrMapping/>
  </p:clrMapOvr>
  <p:transition xmlns:p14="http://schemas.microsoft.com/office/powerpoint/2010/main" spd="med"/>
</p:sldLayout>
</file>

<file path=ppt/slideLayouts/slideLayout25.xml><?xml version="1.0" encoding="utf-8"?>
<p:sldLayout xmlns:a="http://schemas.openxmlformats.org/drawingml/2006/main" xmlns:r="http://schemas.openxmlformats.org/officeDocument/2006/relationships" xmlns:p="http://schemas.openxmlformats.org/presentationml/2006/main" type="tx">
  <p:cSld name="Bullets">
    <p:spTree>
      <p:nvGrpSpPr>
        <p:cNvPr id="1" name=""/>
        <p:cNvGrpSpPr/>
        <p:nvPr/>
      </p:nvGrpSpPr>
      <p:grpSpPr>
        <a:xfrm>
          <a:off x="0" y="0"/>
          <a:ext cx="0" cy="0"/>
          <a:chOff x="0" y="0"/>
          <a:chExt cx="0" cy="0"/>
        </a:xfrm>
      </p:grpSpPr>
      <p:sp>
        <p:nvSpPr>
          <p:cNvPr id="183" name="Shape 183"/>
          <p:cNvSpPr>
            <a:spLocks noGrp="1"/>
          </p:cNvSpPr>
          <p:nvPr>
            <p:ph type="body" idx="1"/>
          </p:nvPr>
        </p:nvSpPr>
        <p:spPr>
          <a:xfrm>
            <a:off x="4387467" y="1785944"/>
            <a:ext cx="15609003" cy="10144203"/>
          </a:xfrm>
          <a:prstGeom prst="rect">
            <a:avLst/>
          </a:prstGeom>
        </p:spPr>
        <p:txBody>
          <a:bodyPr lIns="91384" tIns="91384" rIns="91384" bIns="91384" anchor="ctr"/>
          <a:lstStyle>
            <a:lvl1pPr marL="617121" indent="-379111">
              <a:spcBef>
                <a:spcPts val="5901"/>
              </a:spcBef>
              <a:buClr>
                <a:srgbClr val="000000"/>
              </a:buClr>
              <a:buSzPct val="75000"/>
              <a:defRPr sz="5100">
                <a:latin typeface="+mn-lt"/>
                <a:ea typeface="+mn-ea"/>
                <a:cs typeface="+mn-cs"/>
                <a:sym typeface="Helvetica Neue"/>
              </a:defRPr>
            </a:lvl1pPr>
            <a:lvl2pPr marL="1061461" indent="-379111">
              <a:spcBef>
                <a:spcPts val="5901"/>
              </a:spcBef>
              <a:buClr>
                <a:srgbClr val="000000"/>
              </a:buClr>
              <a:buSzPct val="75000"/>
              <a:defRPr sz="5100">
                <a:latin typeface="+mn-lt"/>
                <a:ea typeface="+mn-ea"/>
                <a:cs typeface="+mn-cs"/>
                <a:sym typeface="Helvetica Neue"/>
              </a:defRPr>
            </a:lvl2pPr>
            <a:lvl3pPr marL="1505800" indent="-379111">
              <a:spcBef>
                <a:spcPts val="5901"/>
              </a:spcBef>
              <a:buClr>
                <a:srgbClr val="000000"/>
              </a:buClr>
              <a:buSzPct val="75000"/>
              <a:defRPr sz="5100">
                <a:latin typeface="+mn-lt"/>
                <a:ea typeface="+mn-ea"/>
                <a:cs typeface="+mn-cs"/>
                <a:sym typeface="Helvetica Neue"/>
              </a:defRPr>
            </a:lvl3pPr>
            <a:lvl4pPr marL="1950141" indent="-379111">
              <a:spcBef>
                <a:spcPts val="5901"/>
              </a:spcBef>
              <a:buClr>
                <a:srgbClr val="000000"/>
              </a:buClr>
              <a:buSzPct val="75000"/>
              <a:defRPr sz="5100">
                <a:latin typeface="+mn-lt"/>
                <a:ea typeface="+mn-ea"/>
                <a:cs typeface="+mn-cs"/>
                <a:sym typeface="Helvetica Neue"/>
              </a:defRPr>
            </a:lvl4pPr>
            <a:lvl5pPr marL="2394460" indent="-379111">
              <a:spcBef>
                <a:spcPts val="5901"/>
              </a:spcBef>
              <a:buClr>
                <a:srgbClr val="000000"/>
              </a:buClr>
              <a:buSzPct val="75000"/>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84" name="Shape 184"/>
          <p:cNvSpPr>
            <a:spLocks noGrp="1"/>
          </p:cNvSpPr>
          <p:nvPr>
            <p:ph type="sldNum" sz="quarter" idx="2"/>
          </p:nvPr>
        </p:nvSpPr>
        <p:spPr>
          <a:xfrm>
            <a:off x="11944185" y="13010568"/>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132229439"/>
      </p:ext>
    </p:extLst>
  </p:cSld>
  <p:clrMapOvr>
    <a:masterClrMapping/>
  </p:clrMapOvr>
  <p:transition xmlns:p14="http://schemas.microsoft.com/office/powerpoint/2010/main" spd="med"/>
</p:sldLayout>
</file>

<file path=ppt/slideLayouts/slideLayout250.xml><?xml version="1.0" encoding="utf-8"?>
<p:sldLayout xmlns:a="http://schemas.openxmlformats.org/drawingml/2006/main" xmlns:r="http://schemas.openxmlformats.org/officeDocument/2006/relationships" xmlns:p="http://schemas.openxmlformats.org/presentationml/2006/main" type="tx">
  <p:cSld name="5_Title &amp; Subtitle">
    <p:spTree>
      <p:nvGrpSpPr>
        <p:cNvPr id="1" name=""/>
        <p:cNvGrpSpPr/>
        <p:nvPr/>
      </p:nvGrpSpPr>
      <p:grpSpPr>
        <a:xfrm>
          <a:off x="0" y="0"/>
          <a:ext cx="0" cy="0"/>
          <a:chOff x="0" y="0"/>
          <a:chExt cx="0" cy="0"/>
        </a:xfrm>
      </p:grpSpPr>
      <p:sp>
        <p:nvSpPr>
          <p:cNvPr id="924" name="Title Text"/>
          <p:cNvSpPr txBox="1">
            <a:spLocks noGrp="1"/>
          </p:cNvSpPr>
          <p:nvPr>
            <p:ph type="title"/>
          </p:nvPr>
        </p:nvSpPr>
        <p:spPr>
          <a:xfrm>
            <a:off x="4833939" y="2303861"/>
            <a:ext cx="14716128" cy="4643440"/>
          </a:xfrm>
          <a:prstGeom prst="rect">
            <a:avLst/>
          </a:prstGeom>
        </p:spPr>
        <p:txBody>
          <a:bodyPr lIns="71436" tIns="71436" rIns="71436" bIns="71436"/>
          <a:lstStyle>
            <a:lvl1pPr algn="ctr" defTabSz="821214">
              <a:defRPr sz="11200">
                <a:latin typeface="Helvetica Light"/>
                <a:ea typeface="Helvetica Light"/>
                <a:cs typeface="Helvetica Light"/>
                <a:sym typeface="Helvetica Light"/>
              </a:defRPr>
            </a:lvl1pPr>
          </a:lstStyle>
          <a:p>
            <a:r>
              <a:t>Title Text</a:t>
            </a:r>
          </a:p>
        </p:txBody>
      </p:sp>
      <p:sp>
        <p:nvSpPr>
          <p:cNvPr id="925" name="Body Level One…"/>
          <p:cNvSpPr txBox="1">
            <a:spLocks noGrp="1"/>
          </p:cNvSpPr>
          <p:nvPr>
            <p:ph type="body" sz="quarter" idx="1"/>
          </p:nvPr>
        </p:nvSpPr>
        <p:spPr>
          <a:xfrm>
            <a:off x="4833939" y="7072312"/>
            <a:ext cx="14716128" cy="1589488"/>
          </a:xfrm>
          <a:prstGeom prst="rect">
            <a:avLst/>
          </a:prstGeom>
        </p:spPr>
        <p:txBody>
          <a:bodyPr lIns="71436" tIns="71436" rIns="71436" bIns="71436"/>
          <a:lstStyle>
            <a:lvl1pPr indent="0" defTabSz="821214">
              <a:defRPr sz="4500">
                <a:latin typeface="Helvetica Light"/>
                <a:ea typeface="Helvetica Light"/>
                <a:cs typeface="Helvetica Light"/>
                <a:sym typeface="Helvetica Light"/>
              </a:defRPr>
            </a:lvl1pPr>
            <a:lvl2pPr indent="0" defTabSz="821214">
              <a:defRPr sz="4500">
                <a:latin typeface="Helvetica Light"/>
                <a:ea typeface="Helvetica Light"/>
                <a:cs typeface="Helvetica Light"/>
                <a:sym typeface="Helvetica Light"/>
              </a:defRPr>
            </a:lvl2pPr>
            <a:lvl3pPr indent="0" defTabSz="821214">
              <a:defRPr sz="4500">
                <a:latin typeface="Helvetica Light"/>
                <a:ea typeface="Helvetica Light"/>
                <a:cs typeface="Helvetica Light"/>
                <a:sym typeface="Helvetica Light"/>
              </a:defRPr>
            </a:lvl3pPr>
            <a:lvl4pPr indent="0" defTabSz="821214">
              <a:defRPr sz="4500">
                <a:latin typeface="Helvetica Light"/>
                <a:ea typeface="Helvetica Light"/>
                <a:cs typeface="Helvetica Light"/>
                <a:sym typeface="Helvetica Light"/>
              </a:defRPr>
            </a:lvl4pPr>
            <a:lvl5pPr indent="0" defTabSz="821214">
              <a:defRPr sz="45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26" name="Slide Number"/>
          <p:cNvSpPr txBox="1">
            <a:spLocks noGrp="1"/>
          </p:cNvSpPr>
          <p:nvPr>
            <p:ph type="sldNum" sz="quarter" idx="2"/>
          </p:nvPr>
        </p:nvSpPr>
        <p:spPr>
          <a:xfrm>
            <a:off x="11905651" y="13010593"/>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2366378789"/>
      </p:ext>
    </p:extLst>
  </p:cSld>
  <p:clrMapOvr>
    <a:masterClrMapping/>
  </p:clrMapOvr>
  <p:transition xmlns:p14="http://schemas.microsoft.com/office/powerpoint/2010/main" spd="med"/>
</p:sldLayout>
</file>

<file path=ppt/slideLayouts/slideLayout251.xml><?xml version="1.0" encoding="utf-8"?>
<p:sldLayout xmlns:a="http://schemas.openxmlformats.org/drawingml/2006/main" xmlns:r="http://schemas.openxmlformats.org/officeDocument/2006/relationships" xmlns:p="http://schemas.openxmlformats.org/presentationml/2006/main" type="tx">
  <p:cSld name="4_Photo - Horizontal">
    <p:spTree>
      <p:nvGrpSpPr>
        <p:cNvPr id="1" name=""/>
        <p:cNvGrpSpPr/>
        <p:nvPr/>
      </p:nvGrpSpPr>
      <p:grpSpPr>
        <a:xfrm>
          <a:off x="0" y="0"/>
          <a:ext cx="0" cy="0"/>
          <a:chOff x="0" y="0"/>
          <a:chExt cx="0" cy="0"/>
        </a:xfrm>
      </p:grpSpPr>
      <p:sp>
        <p:nvSpPr>
          <p:cNvPr id="933" name="Shape 20"/>
          <p:cNvSpPr>
            <a:spLocks noGrp="1"/>
          </p:cNvSpPr>
          <p:nvPr>
            <p:ph type="pic" sz="half" idx="13"/>
          </p:nvPr>
        </p:nvSpPr>
        <p:spPr>
          <a:xfrm>
            <a:off x="5307217" y="892969"/>
            <a:ext cx="13751720" cy="8322472"/>
          </a:xfrm>
          <a:prstGeom prst="rect">
            <a:avLst/>
          </a:prstGeom>
        </p:spPr>
        <p:txBody>
          <a:bodyPr lIns="91400" tIns="45719" rIns="91400" bIns="45719">
            <a:noAutofit/>
          </a:bodyPr>
          <a:lstStyle/>
          <a:p>
            <a:endParaRPr/>
          </a:p>
        </p:txBody>
      </p:sp>
      <p:sp>
        <p:nvSpPr>
          <p:cNvPr id="934" name="Title Text"/>
          <p:cNvSpPr txBox="1">
            <a:spLocks noGrp="1"/>
          </p:cNvSpPr>
          <p:nvPr>
            <p:ph type="title"/>
          </p:nvPr>
        </p:nvSpPr>
        <p:spPr>
          <a:xfrm>
            <a:off x="4833939" y="9447650"/>
            <a:ext cx="14716128" cy="2000253"/>
          </a:xfrm>
          <a:prstGeom prst="rect">
            <a:avLst/>
          </a:prstGeom>
        </p:spPr>
        <p:txBody>
          <a:bodyPr lIns="71436" tIns="71436" rIns="71436" bIns="71436"/>
          <a:lstStyle>
            <a:lvl1pPr algn="ctr" defTabSz="821214">
              <a:defRPr sz="11200">
                <a:latin typeface="Helvetica Light"/>
                <a:ea typeface="Helvetica Light"/>
                <a:cs typeface="Helvetica Light"/>
                <a:sym typeface="Helvetica Light"/>
              </a:defRPr>
            </a:lvl1pPr>
          </a:lstStyle>
          <a:p>
            <a:r>
              <a:t>Title Text</a:t>
            </a:r>
          </a:p>
        </p:txBody>
      </p:sp>
      <p:sp>
        <p:nvSpPr>
          <p:cNvPr id="935" name="Body Level One…"/>
          <p:cNvSpPr txBox="1">
            <a:spLocks noGrp="1"/>
          </p:cNvSpPr>
          <p:nvPr>
            <p:ph type="body" sz="quarter" idx="1"/>
          </p:nvPr>
        </p:nvSpPr>
        <p:spPr>
          <a:xfrm>
            <a:off x="4833939" y="11519296"/>
            <a:ext cx="14716128" cy="1589488"/>
          </a:xfrm>
          <a:prstGeom prst="rect">
            <a:avLst/>
          </a:prstGeom>
        </p:spPr>
        <p:txBody>
          <a:bodyPr lIns="71436" tIns="71436" rIns="71436" bIns="71436"/>
          <a:lstStyle>
            <a:lvl1pPr indent="0" defTabSz="821214">
              <a:defRPr sz="4500">
                <a:latin typeface="Helvetica Light"/>
                <a:ea typeface="Helvetica Light"/>
                <a:cs typeface="Helvetica Light"/>
                <a:sym typeface="Helvetica Light"/>
              </a:defRPr>
            </a:lvl1pPr>
            <a:lvl2pPr indent="0" defTabSz="821214">
              <a:defRPr sz="4500">
                <a:latin typeface="Helvetica Light"/>
                <a:ea typeface="Helvetica Light"/>
                <a:cs typeface="Helvetica Light"/>
                <a:sym typeface="Helvetica Light"/>
              </a:defRPr>
            </a:lvl2pPr>
            <a:lvl3pPr indent="0" defTabSz="821214">
              <a:defRPr sz="4500">
                <a:latin typeface="Helvetica Light"/>
                <a:ea typeface="Helvetica Light"/>
                <a:cs typeface="Helvetica Light"/>
                <a:sym typeface="Helvetica Light"/>
              </a:defRPr>
            </a:lvl3pPr>
            <a:lvl4pPr indent="0" defTabSz="821214">
              <a:defRPr sz="4500">
                <a:latin typeface="Helvetica Light"/>
                <a:ea typeface="Helvetica Light"/>
                <a:cs typeface="Helvetica Light"/>
                <a:sym typeface="Helvetica Light"/>
              </a:defRPr>
            </a:lvl4pPr>
            <a:lvl5pPr indent="0" defTabSz="821214">
              <a:defRPr sz="45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36" name="Slide Number"/>
          <p:cNvSpPr txBox="1">
            <a:spLocks noGrp="1"/>
          </p:cNvSpPr>
          <p:nvPr>
            <p:ph type="sldNum" sz="quarter" idx="2"/>
          </p:nvPr>
        </p:nvSpPr>
        <p:spPr>
          <a:xfrm>
            <a:off x="11935814" y="13001665"/>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4233068139"/>
      </p:ext>
    </p:extLst>
  </p:cSld>
  <p:clrMapOvr>
    <a:masterClrMapping/>
  </p:clrMapOvr>
  <p:transition xmlns:p14="http://schemas.microsoft.com/office/powerpoint/2010/main" spd="med"/>
</p:sldLayout>
</file>

<file path=ppt/slideLayouts/slideLayout252.xml><?xml version="1.0" encoding="utf-8"?>
<p:sldLayout xmlns:a="http://schemas.openxmlformats.org/drawingml/2006/main" xmlns:r="http://schemas.openxmlformats.org/officeDocument/2006/relationships" xmlns:p="http://schemas.openxmlformats.org/presentationml/2006/main" type="tx">
  <p:cSld name="4_Title - Center">
    <p:spTree>
      <p:nvGrpSpPr>
        <p:cNvPr id="1" name=""/>
        <p:cNvGrpSpPr/>
        <p:nvPr/>
      </p:nvGrpSpPr>
      <p:grpSpPr>
        <a:xfrm>
          <a:off x="0" y="0"/>
          <a:ext cx="0" cy="0"/>
          <a:chOff x="0" y="0"/>
          <a:chExt cx="0" cy="0"/>
        </a:xfrm>
      </p:grpSpPr>
      <p:sp>
        <p:nvSpPr>
          <p:cNvPr id="943" name="Title Text"/>
          <p:cNvSpPr txBox="1">
            <a:spLocks noGrp="1"/>
          </p:cNvSpPr>
          <p:nvPr>
            <p:ph type="title"/>
          </p:nvPr>
        </p:nvSpPr>
        <p:spPr>
          <a:xfrm>
            <a:off x="4833939" y="4536283"/>
            <a:ext cx="14716128" cy="4643440"/>
          </a:xfrm>
          <a:prstGeom prst="rect">
            <a:avLst/>
          </a:prstGeom>
        </p:spPr>
        <p:txBody>
          <a:bodyPr lIns="71436" tIns="71436" rIns="71436" bIns="71436" anchor="ctr"/>
          <a:lstStyle>
            <a:lvl1pPr algn="ctr" defTabSz="821214">
              <a:defRPr sz="11200">
                <a:latin typeface="Helvetica Light"/>
                <a:ea typeface="Helvetica Light"/>
                <a:cs typeface="Helvetica Light"/>
                <a:sym typeface="Helvetica Light"/>
              </a:defRPr>
            </a:lvl1pPr>
          </a:lstStyle>
          <a:p>
            <a:r>
              <a:t>Title Text</a:t>
            </a:r>
          </a:p>
        </p:txBody>
      </p:sp>
      <p:sp>
        <p:nvSpPr>
          <p:cNvPr id="944" name="Slide Number"/>
          <p:cNvSpPr txBox="1">
            <a:spLocks noGrp="1"/>
          </p:cNvSpPr>
          <p:nvPr>
            <p:ph type="sldNum" sz="quarter" idx="2"/>
          </p:nvPr>
        </p:nvSpPr>
        <p:spPr>
          <a:xfrm>
            <a:off x="11905651" y="13010593"/>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443675558"/>
      </p:ext>
    </p:extLst>
  </p:cSld>
  <p:clrMapOvr>
    <a:masterClrMapping/>
  </p:clrMapOvr>
  <p:transition xmlns:p14="http://schemas.microsoft.com/office/powerpoint/2010/main" spd="med"/>
</p:sldLayout>
</file>

<file path=ppt/slideLayouts/slideLayout253.xml><?xml version="1.0" encoding="utf-8"?>
<p:sldLayout xmlns:a="http://schemas.openxmlformats.org/drawingml/2006/main" xmlns:r="http://schemas.openxmlformats.org/officeDocument/2006/relationships" xmlns:p="http://schemas.openxmlformats.org/presentationml/2006/main" type="tx">
  <p:cSld name="4_Photo - Vertical">
    <p:spTree>
      <p:nvGrpSpPr>
        <p:cNvPr id="1" name=""/>
        <p:cNvGrpSpPr/>
        <p:nvPr/>
      </p:nvGrpSpPr>
      <p:grpSpPr>
        <a:xfrm>
          <a:off x="0" y="0"/>
          <a:ext cx="0" cy="0"/>
          <a:chOff x="0" y="0"/>
          <a:chExt cx="0" cy="0"/>
        </a:xfrm>
      </p:grpSpPr>
      <p:sp>
        <p:nvSpPr>
          <p:cNvPr id="951" name="Shape 38"/>
          <p:cNvSpPr>
            <a:spLocks noGrp="1"/>
          </p:cNvSpPr>
          <p:nvPr>
            <p:ph type="pic" sz="half" idx="13"/>
          </p:nvPr>
        </p:nvSpPr>
        <p:spPr>
          <a:xfrm>
            <a:off x="12495647" y="893007"/>
            <a:ext cx="7500941" cy="11572877"/>
          </a:xfrm>
          <a:prstGeom prst="rect">
            <a:avLst/>
          </a:prstGeom>
        </p:spPr>
        <p:txBody>
          <a:bodyPr lIns="91400" tIns="45719" rIns="91400" bIns="45719">
            <a:noAutofit/>
          </a:bodyPr>
          <a:lstStyle/>
          <a:p>
            <a:endParaRPr/>
          </a:p>
        </p:txBody>
      </p:sp>
      <p:sp>
        <p:nvSpPr>
          <p:cNvPr id="952" name="Title Text"/>
          <p:cNvSpPr txBox="1">
            <a:spLocks noGrp="1"/>
          </p:cNvSpPr>
          <p:nvPr>
            <p:ph type="title"/>
          </p:nvPr>
        </p:nvSpPr>
        <p:spPr>
          <a:xfrm>
            <a:off x="4387492" y="892969"/>
            <a:ext cx="7500941" cy="5607848"/>
          </a:xfrm>
          <a:prstGeom prst="rect">
            <a:avLst/>
          </a:prstGeom>
        </p:spPr>
        <p:txBody>
          <a:bodyPr lIns="71436" tIns="71436" rIns="71436" bIns="71436"/>
          <a:lstStyle>
            <a:lvl1pPr defTabSz="821214">
              <a:defRPr sz="6100" cap="all">
                <a:latin typeface="+mj-lt"/>
                <a:ea typeface="+mj-ea"/>
                <a:cs typeface="+mj-cs"/>
                <a:sym typeface="Helvetica"/>
              </a:defRPr>
            </a:lvl1pPr>
          </a:lstStyle>
          <a:p>
            <a:r>
              <a:t>Title Text</a:t>
            </a:r>
          </a:p>
        </p:txBody>
      </p:sp>
      <p:sp>
        <p:nvSpPr>
          <p:cNvPr id="953" name="Body Level One…"/>
          <p:cNvSpPr txBox="1">
            <a:spLocks noGrp="1"/>
          </p:cNvSpPr>
          <p:nvPr>
            <p:ph type="body" sz="quarter" idx="1"/>
          </p:nvPr>
        </p:nvSpPr>
        <p:spPr>
          <a:xfrm>
            <a:off x="4387492" y="6697264"/>
            <a:ext cx="7500941" cy="5768581"/>
          </a:xfrm>
          <a:prstGeom prst="rect">
            <a:avLst/>
          </a:prstGeom>
        </p:spPr>
        <p:txBody>
          <a:bodyPr lIns="71436" tIns="71436" rIns="71436" bIns="71436"/>
          <a:lstStyle>
            <a:lvl1pPr indent="0" defTabSz="821214">
              <a:defRPr sz="4500">
                <a:latin typeface="Helvetica Light"/>
                <a:ea typeface="Helvetica Light"/>
                <a:cs typeface="Helvetica Light"/>
                <a:sym typeface="Helvetica Light"/>
              </a:defRPr>
            </a:lvl1pPr>
            <a:lvl2pPr indent="0" defTabSz="821214">
              <a:defRPr sz="4500">
                <a:latin typeface="Helvetica Light"/>
                <a:ea typeface="Helvetica Light"/>
                <a:cs typeface="Helvetica Light"/>
                <a:sym typeface="Helvetica Light"/>
              </a:defRPr>
            </a:lvl2pPr>
            <a:lvl3pPr indent="0" defTabSz="821214">
              <a:defRPr sz="4500">
                <a:latin typeface="Helvetica Light"/>
                <a:ea typeface="Helvetica Light"/>
                <a:cs typeface="Helvetica Light"/>
                <a:sym typeface="Helvetica Light"/>
              </a:defRPr>
            </a:lvl3pPr>
            <a:lvl4pPr indent="0" defTabSz="821214">
              <a:defRPr sz="4500">
                <a:latin typeface="Helvetica Light"/>
                <a:ea typeface="Helvetica Light"/>
                <a:cs typeface="Helvetica Light"/>
                <a:sym typeface="Helvetica Light"/>
              </a:defRPr>
            </a:lvl4pPr>
            <a:lvl5pPr indent="0" defTabSz="821214">
              <a:defRPr sz="45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54" name="Slide Number"/>
          <p:cNvSpPr txBox="1">
            <a:spLocks noGrp="1"/>
          </p:cNvSpPr>
          <p:nvPr>
            <p:ph type="sldNum" sz="quarter" idx="2"/>
          </p:nvPr>
        </p:nvSpPr>
        <p:spPr>
          <a:xfrm>
            <a:off x="11905651" y="13010593"/>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1380711504"/>
      </p:ext>
    </p:extLst>
  </p:cSld>
  <p:clrMapOvr>
    <a:masterClrMapping/>
  </p:clrMapOvr>
  <p:transition xmlns:p14="http://schemas.microsoft.com/office/powerpoint/2010/main" spd="med"/>
</p:sldLayout>
</file>

<file path=ppt/slideLayouts/slideLayout254.xml><?xml version="1.0" encoding="utf-8"?>
<p:sldLayout xmlns:a="http://schemas.openxmlformats.org/drawingml/2006/main" xmlns:r="http://schemas.openxmlformats.org/officeDocument/2006/relationships" xmlns:p="http://schemas.openxmlformats.org/presentationml/2006/main" type="tx">
  <p:cSld name="6_Title - Top">
    <p:spTree>
      <p:nvGrpSpPr>
        <p:cNvPr id="1" name=""/>
        <p:cNvGrpSpPr/>
        <p:nvPr/>
      </p:nvGrpSpPr>
      <p:grpSpPr>
        <a:xfrm>
          <a:off x="0" y="0"/>
          <a:ext cx="0" cy="0"/>
          <a:chOff x="0" y="0"/>
          <a:chExt cx="0" cy="0"/>
        </a:xfrm>
      </p:grpSpPr>
      <p:sp>
        <p:nvSpPr>
          <p:cNvPr id="961" name="Title Text"/>
          <p:cNvSpPr txBox="1">
            <a:spLocks noGrp="1"/>
          </p:cNvSpPr>
          <p:nvPr>
            <p:ph type="title"/>
          </p:nvPr>
        </p:nvSpPr>
        <p:spPr>
          <a:xfrm>
            <a:off x="4387456" y="625077"/>
            <a:ext cx="15609093" cy="3036096"/>
          </a:xfrm>
          <a:prstGeom prst="rect">
            <a:avLst/>
          </a:prstGeom>
        </p:spPr>
        <p:txBody>
          <a:bodyPr lIns="71436" tIns="71436" rIns="71436" bIns="71436" anchor="ctr"/>
          <a:lstStyle>
            <a:lvl1pPr algn="ctr" defTabSz="821214">
              <a:defRPr sz="11200">
                <a:latin typeface="Helvetica Light"/>
                <a:ea typeface="Helvetica Light"/>
                <a:cs typeface="Helvetica Light"/>
                <a:sym typeface="Helvetica Light"/>
              </a:defRPr>
            </a:lvl1pPr>
          </a:lstStyle>
          <a:p>
            <a:r>
              <a:t>Title Text</a:t>
            </a:r>
          </a:p>
        </p:txBody>
      </p:sp>
      <p:sp>
        <p:nvSpPr>
          <p:cNvPr id="962" name="Slide Number"/>
          <p:cNvSpPr txBox="1">
            <a:spLocks noGrp="1"/>
          </p:cNvSpPr>
          <p:nvPr>
            <p:ph type="sldNum" sz="quarter" idx="2"/>
          </p:nvPr>
        </p:nvSpPr>
        <p:spPr>
          <a:xfrm>
            <a:off x="11905651" y="13010593"/>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1424174864"/>
      </p:ext>
    </p:extLst>
  </p:cSld>
  <p:clrMapOvr>
    <a:masterClrMapping/>
  </p:clrMapOvr>
  <p:transition xmlns:p14="http://schemas.microsoft.com/office/powerpoint/2010/main" spd="med"/>
</p:sldLayout>
</file>

<file path=ppt/slideLayouts/slideLayout255.xml><?xml version="1.0" encoding="utf-8"?>
<p:sldLayout xmlns:a="http://schemas.openxmlformats.org/drawingml/2006/main" xmlns:r="http://schemas.openxmlformats.org/officeDocument/2006/relationships" xmlns:p="http://schemas.openxmlformats.org/presentationml/2006/main" type="tx">
  <p:cSld name="6_Title &amp; Bullets">
    <p:spTree>
      <p:nvGrpSpPr>
        <p:cNvPr id="1" name=""/>
        <p:cNvGrpSpPr/>
        <p:nvPr/>
      </p:nvGrpSpPr>
      <p:grpSpPr>
        <a:xfrm>
          <a:off x="0" y="0"/>
          <a:ext cx="0" cy="0"/>
          <a:chOff x="0" y="0"/>
          <a:chExt cx="0" cy="0"/>
        </a:xfrm>
      </p:grpSpPr>
      <p:sp>
        <p:nvSpPr>
          <p:cNvPr id="969" name="Title Text"/>
          <p:cNvSpPr txBox="1">
            <a:spLocks noGrp="1"/>
          </p:cNvSpPr>
          <p:nvPr>
            <p:ph type="title"/>
          </p:nvPr>
        </p:nvSpPr>
        <p:spPr>
          <a:xfrm>
            <a:off x="4387456" y="625077"/>
            <a:ext cx="15609093" cy="3036096"/>
          </a:xfrm>
          <a:prstGeom prst="rect">
            <a:avLst/>
          </a:prstGeom>
        </p:spPr>
        <p:txBody>
          <a:bodyPr lIns="71436" tIns="71436" rIns="71436" bIns="71436" anchor="ctr"/>
          <a:lstStyle>
            <a:lvl1pPr algn="ctr" defTabSz="821214">
              <a:defRPr sz="11200">
                <a:latin typeface="Helvetica Light"/>
                <a:ea typeface="Helvetica Light"/>
                <a:cs typeface="Helvetica Light"/>
                <a:sym typeface="Helvetica Light"/>
              </a:defRPr>
            </a:lvl1pPr>
          </a:lstStyle>
          <a:p>
            <a:r>
              <a:t>Title Text</a:t>
            </a:r>
          </a:p>
        </p:txBody>
      </p:sp>
      <p:sp>
        <p:nvSpPr>
          <p:cNvPr id="970" name="Body Level One…"/>
          <p:cNvSpPr txBox="1">
            <a:spLocks noGrp="1"/>
          </p:cNvSpPr>
          <p:nvPr>
            <p:ph type="body" idx="1"/>
          </p:nvPr>
        </p:nvSpPr>
        <p:spPr>
          <a:xfrm>
            <a:off x="4387456" y="3661171"/>
            <a:ext cx="15609093" cy="8840395"/>
          </a:xfrm>
          <a:prstGeom prst="rect">
            <a:avLst/>
          </a:prstGeom>
        </p:spPr>
        <p:txBody>
          <a:bodyPr lIns="71436" tIns="71436" rIns="71436" bIns="71436" anchor="ctr"/>
          <a:lstStyle>
            <a:lvl1pPr marL="617121" indent="-617121" defTabSz="821214">
              <a:spcBef>
                <a:spcPts val="5901"/>
              </a:spcBef>
              <a:buSzPct val="75000"/>
              <a:buChar char="•"/>
              <a:defRPr sz="5100">
                <a:latin typeface="Helvetica Light"/>
                <a:ea typeface="Helvetica Light"/>
                <a:cs typeface="Helvetica Light"/>
                <a:sym typeface="Helvetica Light"/>
              </a:defRPr>
            </a:lvl1pPr>
            <a:lvl2pPr marL="1061461" indent="-617121" defTabSz="821214">
              <a:spcBef>
                <a:spcPts val="5901"/>
              </a:spcBef>
              <a:buSzPct val="75000"/>
              <a:buChar char="•"/>
              <a:defRPr sz="5100">
                <a:latin typeface="Helvetica Light"/>
                <a:ea typeface="Helvetica Light"/>
                <a:cs typeface="Helvetica Light"/>
                <a:sym typeface="Helvetica Light"/>
              </a:defRPr>
            </a:lvl2pPr>
            <a:lvl3pPr marL="1505802" indent="-617123" defTabSz="821214">
              <a:spcBef>
                <a:spcPts val="5901"/>
              </a:spcBef>
              <a:buSzPct val="75000"/>
              <a:buChar char="•"/>
              <a:defRPr sz="5100">
                <a:latin typeface="Helvetica Light"/>
                <a:ea typeface="Helvetica Light"/>
                <a:cs typeface="Helvetica Light"/>
                <a:sym typeface="Helvetica Light"/>
              </a:defRPr>
            </a:lvl3pPr>
            <a:lvl4pPr marL="1950141" indent="-617121" defTabSz="821214">
              <a:spcBef>
                <a:spcPts val="5901"/>
              </a:spcBef>
              <a:buSzPct val="75000"/>
              <a:buChar char="•"/>
              <a:defRPr sz="5100">
                <a:latin typeface="Helvetica Light"/>
                <a:ea typeface="Helvetica Light"/>
                <a:cs typeface="Helvetica Light"/>
                <a:sym typeface="Helvetica Light"/>
              </a:defRPr>
            </a:lvl4pPr>
            <a:lvl5pPr marL="2394460" indent="-617121" defTabSz="821214">
              <a:spcBef>
                <a:spcPts val="5901"/>
              </a:spcBef>
              <a:buSzPct val="75000"/>
              <a:buChar char="•"/>
              <a:defRPr sz="51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71" name="Slide Number"/>
          <p:cNvSpPr txBox="1">
            <a:spLocks noGrp="1"/>
          </p:cNvSpPr>
          <p:nvPr>
            <p:ph type="sldNum" sz="quarter" idx="2"/>
          </p:nvPr>
        </p:nvSpPr>
        <p:spPr>
          <a:xfrm>
            <a:off x="11905651" y="13010593"/>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152958961"/>
      </p:ext>
    </p:extLst>
  </p:cSld>
  <p:clrMapOvr>
    <a:masterClrMapping/>
  </p:clrMapOvr>
  <p:transition xmlns:p14="http://schemas.microsoft.com/office/powerpoint/2010/main" spd="med"/>
</p:sldLayout>
</file>

<file path=ppt/slideLayouts/slideLayout256.xml><?xml version="1.0" encoding="utf-8"?>
<p:sldLayout xmlns:a="http://schemas.openxmlformats.org/drawingml/2006/main" xmlns:r="http://schemas.openxmlformats.org/officeDocument/2006/relationships" xmlns:p="http://schemas.openxmlformats.org/presentationml/2006/main" type="tx">
  <p:cSld name="4_Title, Bullets &amp; Photo">
    <p:spTree>
      <p:nvGrpSpPr>
        <p:cNvPr id="1" name=""/>
        <p:cNvGrpSpPr/>
        <p:nvPr/>
      </p:nvGrpSpPr>
      <p:grpSpPr>
        <a:xfrm>
          <a:off x="0" y="0"/>
          <a:ext cx="0" cy="0"/>
          <a:chOff x="0" y="0"/>
          <a:chExt cx="0" cy="0"/>
        </a:xfrm>
      </p:grpSpPr>
      <p:sp>
        <p:nvSpPr>
          <p:cNvPr id="978" name="Shape 65"/>
          <p:cNvSpPr>
            <a:spLocks noGrp="1"/>
          </p:cNvSpPr>
          <p:nvPr>
            <p:ph type="pic" sz="quarter" idx="13"/>
          </p:nvPr>
        </p:nvSpPr>
        <p:spPr>
          <a:xfrm>
            <a:off x="12495647" y="3661171"/>
            <a:ext cx="7500941" cy="8840395"/>
          </a:xfrm>
          <a:prstGeom prst="rect">
            <a:avLst/>
          </a:prstGeom>
        </p:spPr>
        <p:txBody>
          <a:bodyPr lIns="91400" tIns="45719" rIns="91400" bIns="45719">
            <a:noAutofit/>
          </a:bodyPr>
          <a:lstStyle/>
          <a:p>
            <a:endParaRPr/>
          </a:p>
        </p:txBody>
      </p:sp>
      <p:sp>
        <p:nvSpPr>
          <p:cNvPr id="979" name="Title Text"/>
          <p:cNvSpPr txBox="1">
            <a:spLocks noGrp="1"/>
          </p:cNvSpPr>
          <p:nvPr>
            <p:ph type="title"/>
          </p:nvPr>
        </p:nvSpPr>
        <p:spPr>
          <a:xfrm>
            <a:off x="4387456" y="625077"/>
            <a:ext cx="15609093" cy="3036096"/>
          </a:xfrm>
          <a:prstGeom prst="rect">
            <a:avLst/>
          </a:prstGeom>
        </p:spPr>
        <p:txBody>
          <a:bodyPr lIns="71436" tIns="71436" rIns="71436" bIns="71436" anchor="ctr"/>
          <a:lstStyle>
            <a:lvl1pPr algn="ctr" defTabSz="821214">
              <a:defRPr sz="11200">
                <a:latin typeface="Helvetica Light"/>
                <a:ea typeface="Helvetica Light"/>
                <a:cs typeface="Helvetica Light"/>
                <a:sym typeface="Helvetica Light"/>
              </a:defRPr>
            </a:lvl1pPr>
          </a:lstStyle>
          <a:p>
            <a:r>
              <a:t>Title Text</a:t>
            </a:r>
          </a:p>
        </p:txBody>
      </p:sp>
      <p:sp>
        <p:nvSpPr>
          <p:cNvPr id="980" name="Body Level One…"/>
          <p:cNvSpPr txBox="1">
            <a:spLocks noGrp="1"/>
          </p:cNvSpPr>
          <p:nvPr>
            <p:ph type="body" sz="quarter" idx="1"/>
          </p:nvPr>
        </p:nvSpPr>
        <p:spPr>
          <a:xfrm>
            <a:off x="4387492" y="3661171"/>
            <a:ext cx="7500941" cy="8840395"/>
          </a:xfrm>
          <a:prstGeom prst="rect">
            <a:avLst/>
          </a:prstGeom>
        </p:spPr>
        <p:txBody>
          <a:bodyPr lIns="71436" tIns="71436" rIns="71436" bIns="71436" anchor="ctr"/>
          <a:lstStyle>
            <a:lvl1pPr marL="465202" indent="-465202" defTabSz="821214">
              <a:spcBef>
                <a:spcPts val="4501"/>
              </a:spcBef>
              <a:buSzPct val="75000"/>
              <a:buChar char="•"/>
              <a:defRPr>
                <a:latin typeface="Helvetica Light"/>
                <a:ea typeface="Helvetica Light"/>
                <a:cs typeface="Helvetica Light"/>
                <a:sym typeface="Helvetica Light"/>
              </a:defRPr>
            </a:lvl1pPr>
            <a:lvl2pPr marL="807964" indent="-465202" defTabSz="821214">
              <a:spcBef>
                <a:spcPts val="4501"/>
              </a:spcBef>
              <a:buSzPct val="75000"/>
              <a:buChar char="•"/>
              <a:defRPr>
                <a:latin typeface="Helvetica Light"/>
                <a:ea typeface="Helvetica Light"/>
                <a:cs typeface="Helvetica Light"/>
                <a:sym typeface="Helvetica Light"/>
              </a:defRPr>
            </a:lvl2pPr>
            <a:lvl3pPr marL="1150726" indent="-465202" defTabSz="821214">
              <a:spcBef>
                <a:spcPts val="4501"/>
              </a:spcBef>
              <a:buSzPct val="75000"/>
              <a:buChar char="•"/>
              <a:defRPr>
                <a:latin typeface="Helvetica Light"/>
                <a:ea typeface="Helvetica Light"/>
                <a:cs typeface="Helvetica Light"/>
                <a:sym typeface="Helvetica Light"/>
              </a:defRPr>
            </a:lvl3pPr>
            <a:lvl4pPr marL="1493504" indent="-465204" defTabSz="821214">
              <a:spcBef>
                <a:spcPts val="4501"/>
              </a:spcBef>
              <a:buSzPct val="75000"/>
              <a:buChar char="•"/>
              <a:defRPr>
                <a:latin typeface="Helvetica Light"/>
                <a:ea typeface="Helvetica Light"/>
                <a:cs typeface="Helvetica Light"/>
                <a:sym typeface="Helvetica Light"/>
              </a:defRPr>
            </a:lvl4pPr>
            <a:lvl5pPr marL="1836285" indent="-465204" defTabSz="821214">
              <a:spcBef>
                <a:spcPts val="4501"/>
              </a:spcBef>
              <a:buSzPct val="75000"/>
              <a:buChar char="•"/>
              <a:defRPr>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81" name="Slide Number"/>
          <p:cNvSpPr txBox="1">
            <a:spLocks noGrp="1"/>
          </p:cNvSpPr>
          <p:nvPr>
            <p:ph type="sldNum" sz="quarter" idx="2"/>
          </p:nvPr>
        </p:nvSpPr>
        <p:spPr>
          <a:xfrm>
            <a:off x="11905651" y="13010593"/>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4119882527"/>
      </p:ext>
    </p:extLst>
  </p:cSld>
  <p:clrMapOvr>
    <a:masterClrMapping/>
  </p:clrMapOvr>
  <p:transition xmlns:p14="http://schemas.microsoft.com/office/powerpoint/2010/main" spd="med"/>
</p:sldLayout>
</file>

<file path=ppt/slideLayouts/slideLayout257.xml><?xml version="1.0" encoding="utf-8"?>
<p:sldLayout xmlns:a="http://schemas.openxmlformats.org/drawingml/2006/main" xmlns:r="http://schemas.openxmlformats.org/officeDocument/2006/relationships" xmlns:p="http://schemas.openxmlformats.org/presentationml/2006/main" type="tx">
  <p:cSld name="6_Bullets">
    <p:spTree>
      <p:nvGrpSpPr>
        <p:cNvPr id="1" name=""/>
        <p:cNvGrpSpPr/>
        <p:nvPr/>
      </p:nvGrpSpPr>
      <p:grpSpPr>
        <a:xfrm>
          <a:off x="0" y="0"/>
          <a:ext cx="0" cy="0"/>
          <a:chOff x="0" y="0"/>
          <a:chExt cx="0" cy="0"/>
        </a:xfrm>
      </p:grpSpPr>
      <p:sp>
        <p:nvSpPr>
          <p:cNvPr id="988" name="Body Level One…"/>
          <p:cNvSpPr txBox="1">
            <a:spLocks noGrp="1"/>
          </p:cNvSpPr>
          <p:nvPr>
            <p:ph type="body" idx="1"/>
          </p:nvPr>
        </p:nvSpPr>
        <p:spPr>
          <a:xfrm>
            <a:off x="4387456" y="1785978"/>
            <a:ext cx="15609093" cy="10144125"/>
          </a:xfrm>
          <a:prstGeom prst="rect">
            <a:avLst/>
          </a:prstGeom>
        </p:spPr>
        <p:txBody>
          <a:bodyPr lIns="71436" tIns="71436" rIns="71436" bIns="71436" anchor="ctr"/>
          <a:lstStyle>
            <a:lvl1pPr marL="617121" indent="-617121" defTabSz="821214">
              <a:spcBef>
                <a:spcPts val="5901"/>
              </a:spcBef>
              <a:buSzPct val="75000"/>
              <a:buChar char="•"/>
              <a:defRPr sz="5100">
                <a:latin typeface="Helvetica Light"/>
                <a:ea typeface="Helvetica Light"/>
                <a:cs typeface="Helvetica Light"/>
                <a:sym typeface="Helvetica Light"/>
              </a:defRPr>
            </a:lvl1pPr>
            <a:lvl2pPr marL="1061461" indent="-617121" defTabSz="821214">
              <a:spcBef>
                <a:spcPts val="5901"/>
              </a:spcBef>
              <a:buSzPct val="75000"/>
              <a:buChar char="•"/>
              <a:defRPr sz="5100">
                <a:latin typeface="Helvetica Light"/>
                <a:ea typeface="Helvetica Light"/>
                <a:cs typeface="Helvetica Light"/>
                <a:sym typeface="Helvetica Light"/>
              </a:defRPr>
            </a:lvl2pPr>
            <a:lvl3pPr marL="1505802" indent="-617123" defTabSz="821214">
              <a:spcBef>
                <a:spcPts val="5901"/>
              </a:spcBef>
              <a:buSzPct val="75000"/>
              <a:buChar char="•"/>
              <a:defRPr sz="5100">
                <a:latin typeface="Helvetica Light"/>
                <a:ea typeface="Helvetica Light"/>
                <a:cs typeface="Helvetica Light"/>
                <a:sym typeface="Helvetica Light"/>
              </a:defRPr>
            </a:lvl3pPr>
            <a:lvl4pPr marL="1950141" indent="-617121" defTabSz="821214">
              <a:spcBef>
                <a:spcPts val="5901"/>
              </a:spcBef>
              <a:buSzPct val="75000"/>
              <a:buChar char="•"/>
              <a:defRPr sz="5100">
                <a:latin typeface="Helvetica Light"/>
                <a:ea typeface="Helvetica Light"/>
                <a:cs typeface="Helvetica Light"/>
                <a:sym typeface="Helvetica Light"/>
              </a:defRPr>
            </a:lvl4pPr>
            <a:lvl5pPr marL="2394460" indent="-617121" defTabSz="821214">
              <a:spcBef>
                <a:spcPts val="5901"/>
              </a:spcBef>
              <a:buSzPct val="75000"/>
              <a:buChar char="•"/>
              <a:defRPr sz="51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89" name="Slide Number"/>
          <p:cNvSpPr txBox="1">
            <a:spLocks noGrp="1"/>
          </p:cNvSpPr>
          <p:nvPr>
            <p:ph type="sldNum" sz="quarter" idx="2"/>
          </p:nvPr>
        </p:nvSpPr>
        <p:spPr>
          <a:xfrm>
            <a:off x="11905651" y="13010593"/>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3146443460"/>
      </p:ext>
    </p:extLst>
  </p:cSld>
  <p:clrMapOvr>
    <a:masterClrMapping/>
  </p:clrMapOvr>
  <p:transition xmlns:p14="http://schemas.microsoft.com/office/powerpoint/2010/main" spd="med"/>
</p:sldLayout>
</file>

<file path=ppt/slideLayouts/slideLayout258.xml><?xml version="1.0" encoding="utf-8"?>
<p:sldLayout xmlns:a="http://schemas.openxmlformats.org/drawingml/2006/main" xmlns:r="http://schemas.openxmlformats.org/officeDocument/2006/relationships" xmlns:p="http://schemas.openxmlformats.org/presentationml/2006/main" type="tx">
  <p:cSld name="4_Photo - 3 Up">
    <p:spTree>
      <p:nvGrpSpPr>
        <p:cNvPr id="1" name=""/>
        <p:cNvGrpSpPr/>
        <p:nvPr/>
      </p:nvGrpSpPr>
      <p:grpSpPr>
        <a:xfrm>
          <a:off x="0" y="0"/>
          <a:ext cx="0" cy="0"/>
          <a:chOff x="0" y="0"/>
          <a:chExt cx="0" cy="0"/>
        </a:xfrm>
      </p:grpSpPr>
      <p:sp>
        <p:nvSpPr>
          <p:cNvPr id="996" name="Shape 83"/>
          <p:cNvSpPr>
            <a:spLocks noGrp="1"/>
          </p:cNvSpPr>
          <p:nvPr>
            <p:ph type="pic" sz="quarter" idx="13"/>
          </p:nvPr>
        </p:nvSpPr>
        <p:spPr>
          <a:xfrm>
            <a:off x="12495647" y="7161650"/>
            <a:ext cx="7500941" cy="5304237"/>
          </a:xfrm>
          <a:prstGeom prst="rect">
            <a:avLst/>
          </a:prstGeom>
        </p:spPr>
        <p:txBody>
          <a:bodyPr lIns="91400" tIns="45719" rIns="91400" bIns="45719">
            <a:noAutofit/>
          </a:bodyPr>
          <a:lstStyle/>
          <a:p>
            <a:endParaRPr/>
          </a:p>
        </p:txBody>
      </p:sp>
      <p:sp>
        <p:nvSpPr>
          <p:cNvPr id="997" name="Shape 84"/>
          <p:cNvSpPr>
            <a:spLocks noGrp="1"/>
          </p:cNvSpPr>
          <p:nvPr>
            <p:ph type="pic" sz="quarter" idx="14"/>
          </p:nvPr>
        </p:nvSpPr>
        <p:spPr>
          <a:xfrm>
            <a:off x="12504394" y="1250155"/>
            <a:ext cx="7500941" cy="5304240"/>
          </a:xfrm>
          <a:prstGeom prst="rect">
            <a:avLst/>
          </a:prstGeom>
        </p:spPr>
        <p:txBody>
          <a:bodyPr lIns="91400" tIns="45719" rIns="91400" bIns="45719">
            <a:noAutofit/>
          </a:bodyPr>
          <a:lstStyle/>
          <a:p>
            <a:endParaRPr/>
          </a:p>
        </p:txBody>
      </p:sp>
      <p:sp>
        <p:nvSpPr>
          <p:cNvPr id="998" name="Shape 85"/>
          <p:cNvSpPr>
            <a:spLocks noGrp="1"/>
          </p:cNvSpPr>
          <p:nvPr>
            <p:ph type="pic" sz="half" idx="15"/>
          </p:nvPr>
        </p:nvSpPr>
        <p:spPr>
          <a:xfrm>
            <a:off x="4387492" y="1250155"/>
            <a:ext cx="7500941" cy="11215691"/>
          </a:xfrm>
          <a:prstGeom prst="rect">
            <a:avLst/>
          </a:prstGeom>
        </p:spPr>
        <p:txBody>
          <a:bodyPr lIns="91400" tIns="45719" rIns="91400" bIns="45719">
            <a:noAutofit/>
          </a:bodyPr>
          <a:lstStyle/>
          <a:p>
            <a:endParaRPr/>
          </a:p>
        </p:txBody>
      </p:sp>
      <p:sp>
        <p:nvSpPr>
          <p:cNvPr id="999" name="Slide Number"/>
          <p:cNvSpPr txBox="1">
            <a:spLocks noGrp="1"/>
          </p:cNvSpPr>
          <p:nvPr>
            <p:ph type="sldNum" sz="quarter" idx="2"/>
          </p:nvPr>
        </p:nvSpPr>
        <p:spPr>
          <a:xfrm>
            <a:off x="11905651" y="13010593"/>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3487690638"/>
      </p:ext>
    </p:extLst>
  </p:cSld>
  <p:clrMapOvr>
    <a:masterClrMapping/>
  </p:clrMapOvr>
  <p:transition xmlns:p14="http://schemas.microsoft.com/office/powerpoint/2010/main" spd="med"/>
</p:sldLayout>
</file>

<file path=ppt/slideLayouts/slideLayout259.xml><?xml version="1.0" encoding="utf-8"?>
<p:sldLayout xmlns:a="http://schemas.openxmlformats.org/drawingml/2006/main" xmlns:r="http://schemas.openxmlformats.org/officeDocument/2006/relationships" xmlns:p="http://schemas.openxmlformats.org/presentationml/2006/main" type="tx">
  <p:cSld name="6_Quote">
    <p:spTree>
      <p:nvGrpSpPr>
        <p:cNvPr id="1" name=""/>
        <p:cNvGrpSpPr/>
        <p:nvPr/>
      </p:nvGrpSpPr>
      <p:grpSpPr>
        <a:xfrm>
          <a:off x="0" y="0"/>
          <a:ext cx="0" cy="0"/>
          <a:chOff x="0" y="0"/>
          <a:chExt cx="0" cy="0"/>
        </a:xfrm>
      </p:grpSpPr>
      <p:sp>
        <p:nvSpPr>
          <p:cNvPr id="1006" name="Body Level One…"/>
          <p:cNvSpPr txBox="1">
            <a:spLocks noGrp="1"/>
          </p:cNvSpPr>
          <p:nvPr>
            <p:ph type="body" sz="quarter" idx="1"/>
          </p:nvPr>
        </p:nvSpPr>
        <p:spPr>
          <a:xfrm>
            <a:off x="4833939" y="8947547"/>
            <a:ext cx="14716128" cy="660800"/>
          </a:xfrm>
          <a:prstGeom prst="rect">
            <a:avLst/>
          </a:prstGeom>
        </p:spPr>
        <p:txBody>
          <a:bodyPr lIns="71436" tIns="71436" rIns="71436" bIns="71436"/>
          <a:lstStyle>
            <a:lvl1pPr indent="0" algn="ctr" defTabSz="821214">
              <a:defRPr sz="3200">
                <a:latin typeface="Helvetica Light"/>
                <a:ea typeface="Helvetica Light"/>
                <a:cs typeface="Helvetica Light"/>
                <a:sym typeface="Helvetica Light"/>
              </a:defRPr>
            </a:lvl1pPr>
            <a:lvl2pPr marL="839291" indent="-394953" algn="ctr" defTabSz="821214">
              <a:buSzPct val="75000"/>
              <a:buChar char="•"/>
              <a:defRPr sz="3200">
                <a:latin typeface="Helvetica Light"/>
                <a:ea typeface="Helvetica Light"/>
                <a:cs typeface="Helvetica Light"/>
                <a:sym typeface="Helvetica Light"/>
              </a:defRPr>
            </a:lvl2pPr>
            <a:lvl3pPr marL="1283629" indent="-394950" algn="ctr" defTabSz="821214">
              <a:buSzPct val="75000"/>
              <a:buChar char="•"/>
              <a:defRPr sz="3200">
                <a:latin typeface="Helvetica Light"/>
                <a:ea typeface="Helvetica Light"/>
                <a:cs typeface="Helvetica Light"/>
                <a:sym typeface="Helvetica Light"/>
              </a:defRPr>
            </a:lvl3pPr>
            <a:lvl4pPr marL="1727970" indent="-394950" algn="ctr" defTabSz="821214">
              <a:buSzPct val="75000"/>
              <a:buChar char="•"/>
              <a:defRPr sz="3200">
                <a:latin typeface="Helvetica Light"/>
                <a:ea typeface="Helvetica Light"/>
                <a:cs typeface="Helvetica Light"/>
                <a:sym typeface="Helvetica Light"/>
              </a:defRPr>
            </a:lvl4pPr>
            <a:lvl5pPr marL="2172308" indent="-394950" algn="ctr" defTabSz="821214">
              <a:buSzPct val="75000"/>
              <a:buChar char="•"/>
              <a:defRPr sz="32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1007" name="Shape 94"/>
          <p:cNvSpPr>
            <a:spLocks noGrp="1"/>
          </p:cNvSpPr>
          <p:nvPr>
            <p:ph type="body" sz="quarter" idx="13"/>
          </p:nvPr>
        </p:nvSpPr>
        <p:spPr>
          <a:xfrm>
            <a:off x="4833939" y="6000355"/>
            <a:ext cx="14716128" cy="965205"/>
          </a:xfrm>
          <a:prstGeom prst="rect">
            <a:avLst/>
          </a:prstGeom>
        </p:spPr>
        <p:txBody>
          <a:bodyPr lIns="71436" tIns="71436" rIns="71436" bIns="71436" anchor="ctr"/>
          <a:lstStyle/>
          <a:p>
            <a:endParaRPr/>
          </a:p>
        </p:txBody>
      </p:sp>
      <p:sp>
        <p:nvSpPr>
          <p:cNvPr id="1008" name="Slide Number"/>
          <p:cNvSpPr txBox="1">
            <a:spLocks noGrp="1"/>
          </p:cNvSpPr>
          <p:nvPr>
            <p:ph type="sldNum" sz="quarter" idx="2"/>
          </p:nvPr>
        </p:nvSpPr>
        <p:spPr>
          <a:xfrm>
            <a:off x="11905651" y="13010593"/>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3725109796"/>
      </p:ext>
    </p:extLst>
  </p:cSld>
  <p:clrMapOvr>
    <a:masterClrMapping/>
  </p:clrMapOvr>
  <p:transition xmlns:p14="http://schemas.microsoft.com/office/powerpoint/2010/main" spd="med"/>
</p:sldLayout>
</file>

<file path=ppt/slideLayouts/slideLayout26.xml><?xml version="1.0" encoding="utf-8"?>
<p:sldLayout xmlns:a="http://schemas.openxmlformats.org/drawingml/2006/main" xmlns:r="http://schemas.openxmlformats.org/officeDocument/2006/relationships" xmlns:p="http://schemas.openxmlformats.org/presentationml/2006/main" type="tx">
  <p:cSld name="Photo - 3 Up">
    <p:spTree>
      <p:nvGrpSpPr>
        <p:cNvPr id="1" name=""/>
        <p:cNvGrpSpPr/>
        <p:nvPr/>
      </p:nvGrpSpPr>
      <p:grpSpPr>
        <a:xfrm>
          <a:off x="0" y="0"/>
          <a:ext cx="0" cy="0"/>
          <a:chOff x="0" y="0"/>
          <a:chExt cx="0" cy="0"/>
        </a:xfrm>
      </p:grpSpPr>
      <p:sp>
        <p:nvSpPr>
          <p:cNvPr id="191" name="Shape 191"/>
          <p:cNvSpPr>
            <a:spLocks noGrp="1"/>
          </p:cNvSpPr>
          <p:nvPr>
            <p:ph type="pic" sz="quarter" idx="13"/>
          </p:nvPr>
        </p:nvSpPr>
        <p:spPr>
          <a:xfrm>
            <a:off x="12495611" y="7161663"/>
            <a:ext cx="7500901" cy="5304301"/>
          </a:xfrm>
          <a:prstGeom prst="rect">
            <a:avLst/>
          </a:prstGeom>
        </p:spPr>
        <p:txBody>
          <a:bodyPr lIns="91400" tIns="45719" rIns="91400" bIns="45719">
            <a:noAutofit/>
          </a:bodyPr>
          <a:lstStyle/>
          <a:p>
            <a:endParaRPr/>
          </a:p>
        </p:txBody>
      </p:sp>
      <p:sp>
        <p:nvSpPr>
          <p:cNvPr id="192" name="Shape 192"/>
          <p:cNvSpPr>
            <a:spLocks noGrp="1"/>
          </p:cNvSpPr>
          <p:nvPr>
            <p:ph type="pic" sz="quarter" idx="14"/>
          </p:nvPr>
        </p:nvSpPr>
        <p:spPr>
          <a:xfrm>
            <a:off x="12504365" y="1250169"/>
            <a:ext cx="7500901" cy="5304301"/>
          </a:xfrm>
          <a:prstGeom prst="rect">
            <a:avLst/>
          </a:prstGeom>
        </p:spPr>
        <p:txBody>
          <a:bodyPr lIns="91400" tIns="45719" rIns="91400" bIns="45719">
            <a:noAutofit/>
          </a:bodyPr>
          <a:lstStyle/>
          <a:p>
            <a:endParaRPr/>
          </a:p>
        </p:txBody>
      </p:sp>
      <p:sp>
        <p:nvSpPr>
          <p:cNvPr id="193" name="Shape 193"/>
          <p:cNvSpPr>
            <a:spLocks noGrp="1"/>
          </p:cNvSpPr>
          <p:nvPr>
            <p:ph type="pic" sz="half" idx="15"/>
          </p:nvPr>
        </p:nvSpPr>
        <p:spPr>
          <a:xfrm>
            <a:off x="4387456" y="1250165"/>
            <a:ext cx="7500901" cy="11215803"/>
          </a:xfrm>
          <a:prstGeom prst="rect">
            <a:avLst/>
          </a:prstGeom>
        </p:spPr>
        <p:txBody>
          <a:bodyPr lIns="91400" tIns="45719" rIns="91400" bIns="45719">
            <a:noAutofit/>
          </a:bodyPr>
          <a:lstStyle/>
          <a:p>
            <a:endParaRPr/>
          </a:p>
        </p:txBody>
      </p:sp>
      <p:sp>
        <p:nvSpPr>
          <p:cNvPr id="194" name="Shape 194"/>
          <p:cNvSpPr>
            <a:spLocks noGrp="1"/>
          </p:cNvSpPr>
          <p:nvPr>
            <p:ph type="sldNum" sz="quarter" idx="2"/>
          </p:nvPr>
        </p:nvSpPr>
        <p:spPr>
          <a:xfrm>
            <a:off x="11944185" y="13010568"/>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743988048"/>
      </p:ext>
    </p:extLst>
  </p:cSld>
  <p:clrMapOvr>
    <a:masterClrMapping/>
  </p:clrMapOvr>
  <p:transition xmlns:p14="http://schemas.microsoft.com/office/powerpoint/2010/main" spd="med"/>
</p:sldLayout>
</file>

<file path=ppt/slideLayouts/slideLayout260.xml><?xml version="1.0" encoding="utf-8"?>
<p:sldLayout xmlns:a="http://schemas.openxmlformats.org/drawingml/2006/main" xmlns:r="http://schemas.openxmlformats.org/officeDocument/2006/relationships" xmlns:p="http://schemas.openxmlformats.org/presentationml/2006/main" type="tx">
  <p:cSld name="4_Photo">
    <p:spTree>
      <p:nvGrpSpPr>
        <p:cNvPr id="1" name=""/>
        <p:cNvGrpSpPr/>
        <p:nvPr/>
      </p:nvGrpSpPr>
      <p:grpSpPr>
        <a:xfrm>
          <a:off x="0" y="0"/>
          <a:ext cx="0" cy="0"/>
          <a:chOff x="0" y="0"/>
          <a:chExt cx="0" cy="0"/>
        </a:xfrm>
      </p:grpSpPr>
      <p:sp>
        <p:nvSpPr>
          <p:cNvPr id="1015" name="Shape 102"/>
          <p:cNvSpPr>
            <a:spLocks noGrp="1"/>
          </p:cNvSpPr>
          <p:nvPr>
            <p:ph type="pic" idx="13"/>
          </p:nvPr>
        </p:nvSpPr>
        <p:spPr>
          <a:xfrm>
            <a:off x="3048000" y="0"/>
            <a:ext cx="18288000" cy="13716000"/>
          </a:xfrm>
          <a:prstGeom prst="rect">
            <a:avLst/>
          </a:prstGeom>
        </p:spPr>
        <p:txBody>
          <a:bodyPr lIns="91400" tIns="45719" rIns="91400" bIns="45719">
            <a:noAutofit/>
          </a:bodyPr>
          <a:lstStyle/>
          <a:p>
            <a:endParaRPr/>
          </a:p>
        </p:txBody>
      </p:sp>
      <p:sp>
        <p:nvSpPr>
          <p:cNvPr id="1016" name="Slide Number"/>
          <p:cNvSpPr txBox="1">
            <a:spLocks noGrp="1"/>
          </p:cNvSpPr>
          <p:nvPr>
            <p:ph type="sldNum" sz="quarter" idx="2"/>
          </p:nvPr>
        </p:nvSpPr>
        <p:spPr>
          <a:xfrm>
            <a:off x="11905651" y="13010593"/>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1360453752"/>
      </p:ext>
    </p:extLst>
  </p:cSld>
  <p:clrMapOvr>
    <a:masterClrMapping/>
  </p:clrMapOvr>
  <p:transition xmlns:p14="http://schemas.microsoft.com/office/powerpoint/2010/main" spd="med"/>
</p:sldLayout>
</file>

<file path=ppt/slideLayouts/slideLayout261.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1023" name="Title Text"/>
          <p:cNvSpPr txBox="1">
            <a:spLocks noGrp="1"/>
          </p:cNvSpPr>
          <p:nvPr>
            <p:ph type="title"/>
          </p:nvPr>
        </p:nvSpPr>
        <p:spPr>
          <a:xfrm>
            <a:off x="1663740" y="3419481"/>
            <a:ext cx="21031203" cy="5705480"/>
          </a:xfrm>
          <a:prstGeom prst="rect">
            <a:avLst/>
          </a:prstGeom>
        </p:spPr>
        <p:txBody>
          <a:bodyPr lIns="71436" tIns="71436" rIns="71436" bIns="71436"/>
          <a:lstStyle>
            <a:lvl1pPr algn="ctr" defTabSz="821214">
              <a:defRPr sz="12000">
                <a:latin typeface="Helvetica Light"/>
                <a:ea typeface="Helvetica Light"/>
                <a:cs typeface="Helvetica Light"/>
                <a:sym typeface="Helvetica Light"/>
              </a:defRPr>
            </a:lvl1pPr>
          </a:lstStyle>
          <a:p>
            <a:r>
              <a:t>Title Text</a:t>
            </a:r>
          </a:p>
        </p:txBody>
      </p:sp>
      <p:sp>
        <p:nvSpPr>
          <p:cNvPr id="1024" name="Body Level One…"/>
          <p:cNvSpPr txBox="1">
            <a:spLocks noGrp="1"/>
          </p:cNvSpPr>
          <p:nvPr>
            <p:ph type="body" sz="quarter" idx="1"/>
          </p:nvPr>
        </p:nvSpPr>
        <p:spPr>
          <a:xfrm>
            <a:off x="1663740" y="9178937"/>
            <a:ext cx="21031203" cy="3000376"/>
          </a:xfrm>
          <a:prstGeom prst="rect">
            <a:avLst/>
          </a:prstGeom>
        </p:spPr>
        <p:txBody>
          <a:bodyPr lIns="71436" tIns="71436" rIns="71436" bIns="71436" anchor="ctr"/>
          <a:lstStyle>
            <a:lvl1pPr indent="0" defTabSz="821214">
              <a:spcBef>
                <a:spcPts val="5901"/>
              </a:spcBef>
              <a:defRPr sz="4800">
                <a:latin typeface="Helvetica Light"/>
                <a:ea typeface="Helvetica Light"/>
                <a:cs typeface="Helvetica Light"/>
                <a:sym typeface="Helvetica Light"/>
              </a:defRPr>
            </a:lvl1pPr>
            <a:lvl2pPr indent="0" defTabSz="821214">
              <a:spcBef>
                <a:spcPts val="5901"/>
              </a:spcBef>
              <a:defRPr sz="4800">
                <a:latin typeface="Helvetica Light"/>
                <a:ea typeface="Helvetica Light"/>
                <a:cs typeface="Helvetica Light"/>
                <a:sym typeface="Helvetica Light"/>
              </a:defRPr>
            </a:lvl2pPr>
            <a:lvl3pPr indent="0" defTabSz="821214">
              <a:spcBef>
                <a:spcPts val="5901"/>
              </a:spcBef>
              <a:defRPr sz="4800">
                <a:latin typeface="Helvetica Light"/>
                <a:ea typeface="Helvetica Light"/>
                <a:cs typeface="Helvetica Light"/>
                <a:sym typeface="Helvetica Light"/>
              </a:defRPr>
            </a:lvl3pPr>
            <a:lvl4pPr indent="0" defTabSz="821214">
              <a:spcBef>
                <a:spcPts val="5901"/>
              </a:spcBef>
              <a:defRPr sz="4800">
                <a:latin typeface="Helvetica Light"/>
                <a:ea typeface="Helvetica Light"/>
                <a:cs typeface="Helvetica Light"/>
                <a:sym typeface="Helvetica Light"/>
              </a:defRPr>
            </a:lvl4pPr>
            <a:lvl5pPr indent="0" defTabSz="821214">
              <a:spcBef>
                <a:spcPts val="5901"/>
              </a:spcBef>
              <a:defRPr sz="48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1025" name="Slide Number"/>
          <p:cNvSpPr txBox="1">
            <a:spLocks noGrp="1"/>
          </p:cNvSpPr>
          <p:nvPr>
            <p:ph type="sldNum" sz="quarter" idx="2"/>
          </p:nvPr>
        </p:nvSpPr>
        <p:spPr>
          <a:xfrm>
            <a:off x="17221239" y="12712743"/>
            <a:ext cx="831347" cy="820733"/>
          </a:xfrm>
          <a:prstGeom prst="rect">
            <a:avLst/>
          </a:prstGeom>
        </p:spPr>
        <p:txBody>
          <a:bodyPr lIns="121877" tIns="121877" rIns="121877" bIns="121877" anchor="t"/>
          <a:lstStyle>
            <a:lvl1pPr algn="l">
              <a:defRPr sz="3700"/>
            </a:lvl1pPr>
          </a:lstStyle>
          <a:p>
            <a:fld id="{86CB4B4D-7CA3-9044-876B-883B54F8677D}" type="slidenum">
              <a:rPr/>
              <a:pPr/>
              <a:t>‹#›</a:t>
            </a:fld>
            <a:endParaRPr/>
          </a:p>
        </p:txBody>
      </p:sp>
    </p:spTree>
    <p:extLst>
      <p:ext uri="{BB962C8B-B14F-4D97-AF65-F5344CB8AC3E}">
        <p14:creationId xmlns:p14="http://schemas.microsoft.com/office/powerpoint/2010/main" val="3616574829"/>
      </p:ext>
    </p:extLst>
  </p:cSld>
  <p:clrMapOvr>
    <a:masterClrMapping/>
  </p:clrMapOvr>
  <p:transition xmlns:p14="http://schemas.microsoft.com/office/powerpoint/2010/main" spd="med"/>
</p:sldLayout>
</file>

<file path=ppt/slideLayouts/slideLayout262.xml><?xml version="1.0" encoding="utf-8"?>
<p:sldLayout xmlns:a="http://schemas.openxmlformats.org/drawingml/2006/main" xmlns:r="http://schemas.openxmlformats.org/officeDocument/2006/relationships" xmlns:p="http://schemas.openxmlformats.org/presentationml/2006/main" type="tx">
  <p:cSld name="2_OBJECT">
    <p:spTree>
      <p:nvGrpSpPr>
        <p:cNvPr id="1" name=""/>
        <p:cNvGrpSpPr/>
        <p:nvPr/>
      </p:nvGrpSpPr>
      <p:grpSpPr>
        <a:xfrm>
          <a:off x="0" y="0"/>
          <a:ext cx="0" cy="0"/>
          <a:chOff x="0" y="0"/>
          <a:chExt cx="0" cy="0"/>
        </a:xfrm>
      </p:grpSpPr>
      <p:sp>
        <p:nvSpPr>
          <p:cNvPr id="1032" name="Title Text"/>
          <p:cNvSpPr txBox="1">
            <a:spLocks noGrp="1"/>
          </p:cNvSpPr>
          <p:nvPr>
            <p:ph type="title"/>
          </p:nvPr>
        </p:nvSpPr>
        <p:spPr>
          <a:xfrm>
            <a:off x="1633729" y="268273"/>
            <a:ext cx="21742504" cy="1980904"/>
          </a:xfrm>
          <a:prstGeom prst="rect">
            <a:avLst/>
          </a:prstGeom>
        </p:spPr>
        <p:txBody>
          <a:bodyPr anchor="ctr"/>
          <a:lstStyle/>
          <a:p>
            <a:r>
              <a:t>Title Text</a:t>
            </a:r>
          </a:p>
        </p:txBody>
      </p:sp>
      <p:sp>
        <p:nvSpPr>
          <p:cNvPr id="1033" name="Body Level One…"/>
          <p:cNvSpPr txBox="1">
            <a:spLocks noGrp="1"/>
          </p:cNvSpPr>
          <p:nvPr>
            <p:ph type="body" idx="1"/>
          </p:nvPr>
        </p:nvSpPr>
        <p:spPr>
          <a:xfrm>
            <a:off x="1633729" y="3200395"/>
            <a:ext cx="21742504" cy="10026304"/>
          </a:xfrm>
          <a:prstGeom prst="rect">
            <a:avLst/>
          </a:prstGeom>
        </p:spPr>
        <p:txBody>
          <a:bodyPr/>
          <a:lstStyle>
            <a:lvl1pPr marL="875981" indent="-25399">
              <a:spcBef>
                <a:spcPts val="3501"/>
              </a:spcBef>
              <a:buClr>
                <a:srgbClr val="D89F39"/>
              </a:buClr>
              <a:buSzPct val="145000"/>
              <a:buFont typeface="Arial"/>
              <a:buChar char="•"/>
            </a:lvl1pPr>
            <a:lvl2pPr marL="1790022" indent="-88862">
              <a:spcBef>
                <a:spcPts val="3501"/>
              </a:spcBef>
              <a:buClr>
                <a:srgbClr val="D89F39"/>
              </a:buClr>
              <a:buSzPct val="145000"/>
              <a:buFont typeface="Arial"/>
              <a:buChar char="•"/>
            </a:lvl2pPr>
            <a:lvl3pPr marL="2602540" indent="-165041">
              <a:spcBef>
                <a:spcPts val="3501"/>
              </a:spcBef>
              <a:buClr>
                <a:srgbClr val="D89F39"/>
              </a:buClr>
              <a:buSzPct val="145000"/>
              <a:buFont typeface="Arial"/>
              <a:buChar char="•"/>
            </a:lvl3pPr>
            <a:lvl4pPr marL="3757799" indent="-101560">
              <a:spcBef>
                <a:spcPts val="3501"/>
              </a:spcBef>
              <a:buClr>
                <a:srgbClr val="D89F39"/>
              </a:buClr>
              <a:buSzPct val="145000"/>
              <a:buFont typeface="Arial"/>
              <a:buChar char="•"/>
            </a:lvl4pPr>
            <a:lvl5pPr marL="4976540" indent="-101560">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1034" name="Slide Number"/>
          <p:cNvSpPr txBox="1">
            <a:spLocks noGrp="1"/>
          </p:cNvSpPr>
          <p:nvPr>
            <p:ph type="sldNum" sz="quarter" idx="2"/>
          </p:nvPr>
        </p:nvSpPr>
        <p:spPr>
          <a:xfrm>
            <a:off x="39" y="2440024"/>
            <a:ext cx="701331" cy="697541"/>
          </a:xfrm>
          <a:prstGeom prst="rect">
            <a:avLst/>
          </a:prstGeom>
        </p:spPr>
        <p:txBody>
          <a:bodyPr lIns="243717" tIns="243717" rIns="243717" bIns="243717"/>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583363100"/>
      </p:ext>
    </p:extLst>
  </p:cSld>
  <p:clrMapOvr>
    <a:masterClrMapping/>
  </p:clrMapOvr>
  <p:transition xmlns:p14="http://schemas.microsoft.com/office/powerpoint/2010/main" spd="med"/>
</p:sldLayout>
</file>

<file path=ppt/slideLayouts/slideLayout263.xml><?xml version="1.0" encoding="utf-8"?>
<p:sldLayout xmlns:a="http://schemas.openxmlformats.org/drawingml/2006/main" xmlns:r="http://schemas.openxmlformats.org/officeDocument/2006/relationships" xmlns:p="http://schemas.openxmlformats.org/presentationml/2006/main" type="tx">
  <p:cSld name="7_Title and Body">
    <p:spTree>
      <p:nvGrpSpPr>
        <p:cNvPr id="1" name=""/>
        <p:cNvGrpSpPr/>
        <p:nvPr/>
      </p:nvGrpSpPr>
      <p:grpSpPr>
        <a:xfrm>
          <a:off x="0" y="0"/>
          <a:ext cx="0" cy="0"/>
          <a:chOff x="0" y="0"/>
          <a:chExt cx="0" cy="0"/>
        </a:xfrm>
      </p:grpSpPr>
      <p:sp>
        <p:nvSpPr>
          <p:cNvPr id="1041" name="Title Text"/>
          <p:cNvSpPr txBox="1">
            <a:spLocks noGrp="1"/>
          </p:cNvSpPr>
          <p:nvPr>
            <p:ph type="title"/>
          </p:nvPr>
        </p:nvSpPr>
        <p:spPr>
          <a:xfrm>
            <a:off x="1219200" y="549314"/>
            <a:ext cx="21945600" cy="2286301"/>
          </a:xfrm>
          <a:prstGeom prst="rect">
            <a:avLst/>
          </a:prstGeom>
        </p:spPr>
        <p:txBody>
          <a:bodyPr/>
          <a:lstStyle/>
          <a:p>
            <a:r>
              <a:t>Title Text</a:t>
            </a:r>
          </a:p>
        </p:txBody>
      </p:sp>
      <p:sp>
        <p:nvSpPr>
          <p:cNvPr id="1042"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043"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11840763"/>
      </p:ext>
    </p:extLst>
  </p:cSld>
  <p:clrMapOvr>
    <a:masterClrMapping/>
  </p:clrMapOvr>
  <p:transition xmlns:p14="http://schemas.microsoft.com/office/powerpoint/2010/main" spd="med"/>
</p:sldLayout>
</file>

<file path=ppt/slideLayouts/slideLayout264.xml><?xml version="1.0" encoding="utf-8"?>
<p:sldLayout xmlns:a="http://schemas.openxmlformats.org/drawingml/2006/main" xmlns:r="http://schemas.openxmlformats.org/officeDocument/2006/relationships" xmlns:p="http://schemas.openxmlformats.org/presentationml/2006/main" type="tx">
  <p:cSld name="8_Title Only">
    <p:spTree>
      <p:nvGrpSpPr>
        <p:cNvPr id="1" name=""/>
        <p:cNvGrpSpPr/>
        <p:nvPr/>
      </p:nvGrpSpPr>
      <p:grpSpPr>
        <a:xfrm>
          <a:off x="0" y="0"/>
          <a:ext cx="0" cy="0"/>
          <a:chOff x="0" y="0"/>
          <a:chExt cx="0" cy="0"/>
        </a:xfrm>
      </p:grpSpPr>
      <p:sp>
        <p:nvSpPr>
          <p:cNvPr id="1050" name="Title Text"/>
          <p:cNvSpPr txBox="1">
            <a:spLocks noGrp="1"/>
          </p:cNvSpPr>
          <p:nvPr>
            <p:ph type="title"/>
          </p:nvPr>
        </p:nvSpPr>
        <p:spPr>
          <a:xfrm>
            <a:off x="1219200" y="549314"/>
            <a:ext cx="21945600" cy="2286301"/>
          </a:xfrm>
          <a:prstGeom prst="rect">
            <a:avLst/>
          </a:prstGeom>
        </p:spPr>
        <p:txBody>
          <a:bodyPr/>
          <a:lstStyle/>
          <a:p>
            <a:r>
              <a:t>Title Text</a:t>
            </a:r>
          </a:p>
        </p:txBody>
      </p:sp>
      <p:sp>
        <p:nvSpPr>
          <p:cNvPr id="1051"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64697004"/>
      </p:ext>
    </p:extLst>
  </p:cSld>
  <p:clrMapOvr>
    <a:masterClrMapping/>
  </p:clrMapOvr>
  <p:transition xmlns:p14="http://schemas.microsoft.com/office/powerpoint/2010/main" spd="med"/>
</p:sldLayout>
</file>

<file path=ppt/slideLayouts/slideLayout265.xml><?xml version="1.0" encoding="utf-8"?>
<p:sldLayout xmlns:a="http://schemas.openxmlformats.org/drawingml/2006/main" xmlns:r="http://schemas.openxmlformats.org/officeDocument/2006/relationships" xmlns:p="http://schemas.openxmlformats.org/presentationml/2006/main" type="tx">
  <p:cSld name="2_Title Slide">
    <p:spTree>
      <p:nvGrpSpPr>
        <p:cNvPr id="1" name=""/>
        <p:cNvGrpSpPr/>
        <p:nvPr/>
      </p:nvGrpSpPr>
      <p:grpSpPr>
        <a:xfrm>
          <a:off x="0" y="0"/>
          <a:ext cx="0" cy="0"/>
          <a:chOff x="0" y="0"/>
          <a:chExt cx="0" cy="0"/>
        </a:xfrm>
      </p:grpSpPr>
      <p:sp>
        <p:nvSpPr>
          <p:cNvPr id="1058" name="Title Text"/>
          <p:cNvSpPr txBox="1">
            <a:spLocks noGrp="1"/>
          </p:cNvSpPr>
          <p:nvPr>
            <p:ph type="title"/>
          </p:nvPr>
        </p:nvSpPr>
        <p:spPr>
          <a:xfrm>
            <a:off x="1828800" y="4222282"/>
            <a:ext cx="20726400" cy="3093005"/>
          </a:xfrm>
          <a:prstGeom prst="rect">
            <a:avLst/>
          </a:prstGeom>
        </p:spPr>
        <p:txBody>
          <a:bodyPr/>
          <a:lstStyle>
            <a:lvl1pPr algn="ctr">
              <a:defRPr sz="12800" b="1"/>
            </a:lvl1pPr>
          </a:lstStyle>
          <a:p>
            <a:r>
              <a:t>Title Text</a:t>
            </a:r>
          </a:p>
        </p:txBody>
      </p:sp>
      <p:sp>
        <p:nvSpPr>
          <p:cNvPr id="1059" name="Body Level One…"/>
          <p:cNvSpPr txBox="1">
            <a:spLocks noGrp="1"/>
          </p:cNvSpPr>
          <p:nvPr>
            <p:ph type="body" sz="quarter" idx="1"/>
          </p:nvPr>
        </p:nvSpPr>
        <p:spPr>
          <a:xfrm>
            <a:off x="1828800" y="7573481"/>
            <a:ext cx="20726400" cy="2092504"/>
          </a:xfrm>
          <a:prstGeom prst="rect">
            <a:avLst/>
          </a:prstGeom>
        </p:spPr>
        <p:txBody>
          <a:bodyPr/>
          <a:lstStyle>
            <a:lvl1pPr indent="0" algn="ctr">
              <a:defRPr sz="8000">
                <a:solidFill>
                  <a:srgbClr val="666666"/>
                </a:solidFill>
              </a:defRPr>
            </a:lvl1pPr>
            <a:lvl2pPr indent="0" algn="ctr">
              <a:defRPr sz="8000">
                <a:solidFill>
                  <a:srgbClr val="666666"/>
                </a:solidFill>
              </a:defRPr>
            </a:lvl2pPr>
            <a:lvl3pPr indent="0" algn="ctr">
              <a:defRPr sz="8000">
                <a:solidFill>
                  <a:srgbClr val="666666"/>
                </a:solidFill>
              </a:defRPr>
            </a:lvl3pPr>
            <a:lvl4pPr indent="0" algn="ctr">
              <a:defRPr sz="8000">
                <a:solidFill>
                  <a:srgbClr val="666666"/>
                </a:solidFill>
              </a:defRPr>
            </a:lvl4pPr>
            <a:lvl5pPr indent="0" algn="ctr">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1060"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3801788936"/>
      </p:ext>
    </p:extLst>
  </p:cSld>
  <p:clrMapOvr>
    <a:masterClrMapping/>
  </p:clrMapOvr>
  <p:transition xmlns:p14="http://schemas.microsoft.com/office/powerpoint/2010/main" spd="med"/>
</p:sldLayout>
</file>

<file path=ppt/slideLayouts/slideLayout266.xml><?xml version="1.0" encoding="utf-8"?>
<p:sldLayout xmlns:a="http://schemas.openxmlformats.org/drawingml/2006/main" xmlns:r="http://schemas.openxmlformats.org/officeDocument/2006/relationships" xmlns:p="http://schemas.openxmlformats.org/presentationml/2006/main" type="tx">
  <p:cSld name="8_Title and Body">
    <p:spTree>
      <p:nvGrpSpPr>
        <p:cNvPr id="1" name=""/>
        <p:cNvGrpSpPr/>
        <p:nvPr/>
      </p:nvGrpSpPr>
      <p:grpSpPr>
        <a:xfrm>
          <a:off x="0" y="0"/>
          <a:ext cx="0" cy="0"/>
          <a:chOff x="0" y="0"/>
          <a:chExt cx="0" cy="0"/>
        </a:xfrm>
      </p:grpSpPr>
      <p:sp>
        <p:nvSpPr>
          <p:cNvPr id="1067"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1068"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069"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3325108789"/>
      </p:ext>
    </p:extLst>
  </p:cSld>
  <p:clrMapOvr>
    <a:masterClrMapping/>
  </p:clrMapOvr>
  <p:transition xmlns:p14="http://schemas.microsoft.com/office/powerpoint/2010/main" spd="med"/>
</p:sldLayout>
</file>

<file path=ppt/slideLayouts/slideLayout267.xml><?xml version="1.0" encoding="utf-8"?>
<p:sldLayout xmlns:a="http://schemas.openxmlformats.org/drawingml/2006/main" xmlns:r="http://schemas.openxmlformats.org/officeDocument/2006/relationships" xmlns:p="http://schemas.openxmlformats.org/presentationml/2006/main" type="tx">
  <p:cSld name="9_Title Only">
    <p:spTree>
      <p:nvGrpSpPr>
        <p:cNvPr id="1" name=""/>
        <p:cNvGrpSpPr/>
        <p:nvPr/>
      </p:nvGrpSpPr>
      <p:grpSpPr>
        <a:xfrm>
          <a:off x="0" y="0"/>
          <a:ext cx="0" cy="0"/>
          <a:chOff x="0" y="0"/>
          <a:chExt cx="0" cy="0"/>
        </a:xfrm>
      </p:grpSpPr>
      <p:sp>
        <p:nvSpPr>
          <p:cNvPr id="1076"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1077"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4114501967"/>
      </p:ext>
    </p:extLst>
  </p:cSld>
  <p:clrMapOvr>
    <a:masterClrMapping/>
  </p:clrMapOvr>
  <p:transition xmlns:p14="http://schemas.microsoft.com/office/powerpoint/2010/main" spd="med"/>
</p:sldLayout>
</file>

<file path=ppt/slideLayouts/slideLayout268.xml><?xml version="1.0" encoding="utf-8"?>
<p:sldLayout xmlns:a="http://schemas.openxmlformats.org/drawingml/2006/main" xmlns:r="http://schemas.openxmlformats.org/officeDocument/2006/relationships" xmlns:p="http://schemas.openxmlformats.org/presentationml/2006/main" type="tx">
  <p:cSld name="6_Title &amp; Subtitle">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4833936" y="2303865"/>
            <a:ext cx="14716203" cy="4643400"/>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1085" name="Body Level One…"/>
          <p:cNvSpPr txBox="1">
            <a:spLocks noGrp="1"/>
          </p:cNvSpPr>
          <p:nvPr>
            <p:ph type="body" sz="quarter" idx="1"/>
          </p:nvPr>
        </p:nvSpPr>
        <p:spPr>
          <a:xfrm>
            <a:off x="4833936" y="7072348"/>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086"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418696849"/>
      </p:ext>
    </p:extLst>
  </p:cSld>
  <p:clrMapOvr>
    <a:masterClrMapping/>
  </p:clrMapOvr>
  <p:transition xmlns:p14="http://schemas.microsoft.com/office/powerpoint/2010/main" spd="med"/>
</p:sldLayout>
</file>

<file path=ppt/slideLayouts/slideLayout269.xml><?xml version="1.0" encoding="utf-8"?>
<p:sldLayout xmlns:a="http://schemas.openxmlformats.org/drawingml/2006/main" xmlns:r="http://schemas.openxmlformats.org/officeDocument/2006/relationships" xmlns:p="http://schemas.openxmlformats.org/presentationml/2006/main" type="tx">
  <p:cSld name="5_Photo - Horizontal">
    <p:spTree>
      <p:nvGrpSpPr>
        <p:cNvPr id="1" name=""/>
        <p:cNvGrpSpPr/>
        <p:nvPr/>
      </p:nvGrpSpPr>
      <p:grpSpPr>
        <a:xfrm>
          <a:off x="0" y="0"/>
          <a:ext cx="0" cy="0"/>
          <a:chOff x="0" y="0"/>
          <a:chExt cx="0" cy="0"/>
        </a:xfrm>
      </p:grpSpPr>
      <p:sp>
        <p:nvSpPr>
          <p:cNvPr id="1093" name="Shape 128"/>
          <p:cNvSpPr>
            <a:spLocks noGrp="1"/>
          </p:cNvSpPr>
          <p:nvPr>
            <p:ph type="pic" sz="half" idx="13"/>
          </p:nvPr>
        </p:nvSpPr>
        <p:spPr>
          <a:xfrm>
            <a:off x="5307217" y="892968"/>
            <a:ext cx="13751704" cy="8322603"/>
          </a:xfrm>
          <a:prstGeom prst="rect">
            <a:avLst/>
          </a:prstGeom>
        </p:spPr>
        <p:txBody>
          <a:bodyPr lIns="91400" tIns="45719" rIns="91400" bIns="45719">
            <a:noAutofit/>
          </a:bodyPr>
          <a:lstStyle/>
          <a:p>
            <a:endParaRPr/>
          </a:p>
        </p:txBody>
      </p:sp>
      <p:sp>
        <p:nvSpPr>
          <p:cNvPr id="1094" name="Title Text"/>
          <p:cNvSpPr txBox="1">
            <a:spLocks noGrp="1"/>
          </p:cNvSpPr>
          <p:nvPr>
            <p:ph type="title"/>
          </p:nvPr>
        </p:nvSpPr>
        <p:spPr>
          <a:xfrm>
            <a:off x="4833936" y="9447611"/>
            <a:ext cx="14716203" cy="2000405"/>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1095" name="Body Level One…"/>
          <p:cNvSpPr txBox="1">
            <a:spLocks noGrp="1"/>
          </p:cNvSpPr>
          <p:nvPr>
            <p:ph type="body" sz="quarter" idx="1"/>
          </p:nvPr>
        </p:nvSpPr>
        <p:spPr>
          <a:xfrm>
            <a:off x="4833936" y="11519335"/>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096" name="Slide Number"/>
          <p:cNvSpPr txBox="1">
            <a:spLocks noGrp="1"/>
          </p:cNvSpPr>
          <p:nvPr>
            <p:ph type="sldNum" sz="quarter" idx="2"/>
          </p:nvPr>
        </p:nvSpPr>
        <p:spPr>
          <a:xfrm>
            <a:off x="11945660" y="13001633"/>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57400069"/>
      </p:ext>
    </p:extLst>
  </p:cSld>
  <p:clrMapOvr>
    <a:masterClrMapping/>
  </p:clrMapOvr>
  <p:transition xmlns:p14="http://schemas.microsoft.com/office/powerpoint/2010/main" spd="med"/>
</p:sldLayout>
</file>

<file path=ppt/slideLayouts/slideLayout27.xml><?xml version="1.0" encoding="utf-8"?>
<p:sldLayout xmlns:a="http://schemas.openxmlformats.org/drawingml/2006/main" xmlns:r="http://schemas.openxmlformats.org/officeDocument/2006/relationships" xmlns:p="http://schemas.openxmlformats.org/presentationml/2006/main" type="tx">
  <p:cSld name="Quote">
    <p:spTree>
      <p:nvGrpSpPr>
        <p:cNvPr id="1" name=""/>
        <p:cNvGrpSpPr/>
        <p:nvPr/>
      </p:nvGrpSpPr>
      <p:grpSpPr>
        <a:xfrm>
          <a:off x="0" y="0"/>
          <a:ext cx="0" cy="0"/>
          <a:chOff x="0" y="0"/>
          <a:chExt cx="0" cy="0"/>
        </a:xfrm>
      </p:grpSpPr>
      <p:sp>
        <p:nvSpPr>
          <p:cNvPr id="201" name="Shape 201"/>
          <p:cNvSpPr>
            <a:spLocks noGrp="1"/>
          </p:cNvSpPr>
          <p:nvPr>
            <p:ph type="body" sz="quarter" idx="1"/>
          </p:nvPr>
        </p:nvSpPr>
        <p:spPr>
          <a:xfrm>
            <a:off x="4833945" y="8947560"/>
            <a:ext cx="14716200" cy="660901"/>
          </a:xfrm>
          <a:prstGeom prst="rect">
            <a:avLst/>
          </a:prstGeom>
        </p:spPr>
        <p:txBody>
          <a:bodyPr lIns="91384" tIns="91384" rIns="91384" bIns="91384"/>
          <a:lstStyle>
            <a:lvl1pPr marL="0" indent="0" algn="ctr">
              <a:spcBef>
                <a:spcPts val="0"/>
              </a:spcBef>
              <a:buClrTx/>
              <a:buSzTx/>
              <a:buFontTx/>
              <a:buNone/>
              <a:defRPr sz="3200">
                <a:latin typeface="+mn-lt"/>
                <a:ea typeface="+mn-ea"/>
                <a:cs typeface="+mn-cs"/>
                <a:sym typeface="Helvetica Neue"/>
              </a:defRPr>
            </a:lvl1pPr>
            <a:lvl2pPr marL="914041" indent="-101560" algn="ctr">
              <a:spcBef>
                <a:spcPts val="0"/>
              </a:spcBef>
              <a:buClrTx/>
              <a:buFontTx/>
              <a:defRPr sz="3200">
                <a:latin typeface="+mn-lt"/>
                <a:ea typeface="+mn-ea"/>
                <a:cs typeface="+mn-cs"/>
                <a:sym typeface="Helvetica Neue"/>
              </a:defRPr>
            </a:lvl2pPr>
            <a:lvl3pPr marL="1432036" indent="-162497" algn="ctr">
              <a:spcBef>
                <a:spcPts val="0"/>
              </a:spcBef>
              <a:buClrTx/>
              <a:buFontTx/>
              <a:defRPr sz="3200">
                <a:latin typeface="+mn-lt"/>
                <a:ea typeface="+mn-ea"/>
                <a:cs typeface="+mn-cs"/>
                <a:sym typeface="Helvetica Neue"/>
              </a:defRPr>
            </a:lvl3pPr>
            <a:lvl4pPr marL="1929680" indent="-203120" algn="ctr">
              <a:spcBef>
                <a:spcPts val="0"/>
              </a:spcBef>
              <a:buClrTx/>
              <a:buFontTx/>
              <a:defRPr sz="3200">
                <a:latin typeface="+mn-lt"/>
                <a:ea typeface="+mn-ea"/>
                <a:cs typeface="+mn-cs"/>
                <a:sym typeface="Helvetica Neue"/>
              </a:defRPr>
            </a:lvl4pPr>
            <a:lvl5pPr marL="2386719" indent="-203120" algn="ctr">
              <a:spcBef>
                <a:spcPts val="0"/>
              </a:spcBef>
              <a:buClrTx/>
              <a:buFontTx/>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02" name="Shape 202"/>
          <p:cNvSpPr>
            <a:spLocks noGrp="1"/>
          </p:cNvSpPr>
          <p:nvPr>
            <p:ph type="body" sz="quarter" idx="13"/>
          </p:nvPr>
        </p:nvSpPr>
        <p:spPr>
          <a:xfrm>
            <a:off x="4833946" y="6000407"/>
            <a:ext cx="14716203" cy="965101"/>
          </a:xfrm>
          <a:prstGeom prst="rect">
            <a:avLst/>
          </a:prstGeom>
        </p:spPr>
        <p:txBody>
          <a:bodyPr lIns="91384" tIns="91384" rIns="91384" bIns="91384" anchor="ctr"/>
          <a:lstStyle>
            <a:lvl1pPr marL="0" indent="0" algn="ctr">
              <a:spcBef>
                <a:spcPts val="0"/>
              </a:spcBef>
              <a:buClrTx/>
              <a:buSzTx/>
              <a:buFontTx/>
              <a:buNone/>
              <a:defRPr sz="5200">
                <a:latin typeface="+mn-lt"/>
                <a:ea typeface="+mn-ea"/>
                <a:cs typeface="+mn-cs"/>
                <a:sym typeface="Helvetica Neue"/>
              </a:defRPr>
            </a:lvl1pPr>
          </a:lstStyle>
          <a:p>
            <a:pPr marL="0" indent="0" algn="ctr">
              <a:spcBef>
                <a:spcPts val="0"/>
              </a:spcBef>
              <a:buClrTx/>
              <a:buSzTx/>
              <a:buFontTx/>
              <a:buNone/>
              <a:defRPr sz="5200">
                <a:latin typeface="+mn-lt"/>
                <a:ea typeface="+mn-ea"/>
                <a:cs typeface="+mn-cs"/>
                <a:sym typeface="Helvetica Neue"/>
              </a:defRPr>
            </a:pPr>
            <a:endParaRPr/>
          </a:p>
        </p:txBody>
      </p:sp>
      <p:sp>
        <p:nvSpPr>
          <p:cNvPr id="203" name="Shape 203"/>
          <p:cNvSpPr>
            <a:spLocks noGrp="1"/>
          </p:cNvSpPr>
          <p:nvPr>
            <p:ph type="sldNum" sz="quarter" idx="2"/>
          </p:nvPr>
        </p:nvSpPr>
        <p:spPr>
          <a:xfrm>
            <a:off x="11944185" y="13010568"/>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488793079"/>
      </p:ext>
    </p:extLst>
  </p:cSld>
  <p:clrMapOvr>
    <a:masterClrMapping/>
  </p:clrMapOvr>
  <p:transition xmlns:p14="http://schemas.microsoft.com/office/powerpoint/2010/main" spd="med"/>
</p:sldLayout>
</file>

<file path=ppt/slideLayouts/slideLayout270.xml><?xml version="1.0" encoding="utf-8"?>
<p:sldLayout xmlns:a="http://schemas.openxmlformats.org/drawingml/2006/main" xmlns:r="http://schemas.openxmlformats.org/officeDocument/2006/relationships" xmlns:p="http://schemas.openxmlformats.org/presentationml/2006/main" type="tx">
  <p:cSld name="5_Title - Center">
    <p:spTree>
      <p:nvGrpSpPr>
        <p:cNvPr id="1" name=""/>
        <p:cNvGrpSpPr/>
        <p:nvPr/>
      </p:nvGrpSpPr>
      <p:grpSpPr>
        <a:xfrm>
          <a:off x="0" y="0"/>
          <a:ext cx="0" cy="0"/>
          <a:chOff x="0" y="0"/>
          <a:chExt cx="0" cy="0"/>
        </a:xfrm>
      </p:grpSpPr>
      <p:sp>
        <p:nvSpPr>
          <p:cNvPr id="1103" name="Title Text"/>
          <p:cNvSpPr txBox="1">
            <a:spLocks noGrp="1"/>
          </p:cNvSpPr>
          <p:nvPr>
            <p:ph type="title"/>
          </p:nvPr>
        </p:nvSpPr>
        <p:spPr>
          <a:xfrm>
            <a:off x="4833936" y="4536281"/>
            <a:ext cx="14716203" cy="46434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1104"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513753363"/>
      </p:ext>
    </p:extLst>
  </p:cSld>
  <p:clrMapOvr>
    <a:masterClrMapping/>
  </p:clrMapOvr>
  <p:transition xmlns:p14="http://schemas.microsoft.com/office/powerpoint/2010/main" spd="med"/>
</p:sldLayout>
</file>

<file path=ppt/slideLayouts/slideLayout271.xml><?xml version="1.0" encoding="utf-8"?>
<p:sldLayout xmlns:a="http://schemas.openxmlformats.org/drawingml/2006/main" xmlns:r="http://schemas.openxmlformats.org/officeDocument/2006/relationships" xmlns:p="http://schemas.openxmlformats.org/presentationml/2006/main" type="tx">
  <p:cSld name="5_Photo - Vertical">
    <p:spTree>
      <p:nvGrpSpPr>
        <p:cNvPr id="1" name=""/>
        <p:cNvGrpSpPr/>
        <p:nvPr/>
      </p:nvGrpSpPr>
      <p:grpSpPr>
        <a:xfrm>
          <a:off x="0" y="0"/>
          <a:ext cx="0" cy="0"/>
          <a:chOff x="0" y="0"/>
          <a:chExt cx="0" cy="0"/>
        </a:xfrm>
      </p:grpSpPr>
      <p:sp>
        <p:nvSpPr>
          <p:cNvPr id="1111" name="Shape 146"/>
          <p:cNvSpPr>
            <a:spLocks noGrp="1"/>
          </p:cNvSpPr>
          <p:nvPr>
            <p:ph type="pic" sz="half" idx="13"/>
          </p:nvPr>
        </p:nvSpPr>
        <p:spPr>
          <a:xfrm>
            <a:off x="12495609" y="893007"/>
            <a:ext cx="7500904" cy="11572803"/>
          </a:xfrm>
          <a:prstGeom prst="rect">
            <a:avLst/>
          </a:prstGeom>
        </p:spPr>
        <p:txBody>
          <a:bodyPr lIns="91400" tIns="45719" rIns="91400" bIns="45719">
            <a:noAutofit/>
          </a:bodyPr>
          <a:lstStyle/>
          <a:p>
            <a:endParaRPr/>
          </a:p>
        </p:txBody>
      </p:sp>
      <p:sp>
        <p:nvSpPr>
          <p:cNvPr id="1112" name="Title Text"/>
          <p:cNvSpPr txBox="1">
            <a:spLocks noGrp="1"/>
          </p:cNvSpPr>
          <p:nvPr>
            <p:ph type="title"/>
          </p:nvPr>
        </p:nvSpPr>
        <p:spPr>
          <a:xfrm>
            <a:off x="4387456" y="893001"/>
            <a:ext cx="7500901" cy="5607901"/>
          </a:xfrm>
          <a:prstGeom prst="rect">
            <a:avLst/>
          </a:prstGeom>
        </p:spPr>
        <p:txBody>
          <a:bodyPr lIns="91382" tIns="91382" rIns="91382" bIns="91382"/>
          <a:lstStyle>
            <a:lvl1pPr algn="ctr">
              <a:defRPr sz="8500">
                <a:latin typeface="+mn-lt"/>
                <a:ea typeface="+mn-ea"/>
                <a:cs typeface="+mn-cs"/>
                <a:sym typeface="Helvetica Neue"/>
              </a:defRPr>
            </a:lvl1pPr>
          </a:lstStyle>
          <a:p>
            <a:r>
              <a:t>Title Text</a:t>
            </a:r>
          </a:p>
        </p:txBody>
      </p:sp>
      <p:sp>
        <p:nvSpPr>
          <p:cNvPr id="1113" name="Body Level One…"/>
          <p:cNvSpPr txBox="1">
            <a:spLocks noGrp="1"/>
          </p:cNvSpPr>
          <p:nvPr>
            <p:ph type="body" sz="quarter" idx="1"/>
          </p:nvPr>
        </p:nvSpPr>
        <p:spPr>
          <a:xfrm>
            <a:off x="4387456" y="6697303"/>
            <a:ext cx="7500901" cy="5768701"/>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14"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97883149"/>
      </p:ext>
    </p:extLst>
  </p:cSld>
  <p:clrMapOvr>
    <a:masterClrMapping/>
  </p:clrMapOvr>
  <p:transition xmlns:p14="http://schemas.microsoft.com/office/powerpoint/2010/main" spd="med"/>
</p:sldLayout>
</file>

<file path=ppt/slideLayouts/slideLayout272.xml><?xml version="1.0" encoding="utf-8"?>
<p:sldLayout xmlns:a="http://schemas.openxmlformats.org/drawingml/2006/main" xmlns:r="http://schemas.openxmlformats.org/officeDocument/2006/relationships" xmlns:p="http://schemas.openxmlformats.org/presentationml/2006/main" type="tx">
  <p:cSld name="7_Title - Top">
    <p:spTree>
      <p:nvGrpSpPr>
        <p:cNvPr id="1" name=""/>
        <p:cNvGrpSpPr/>
        <p:nvPr/>
      </p:nvGrpSpPr>
      <p:grpSpPr>
        <a:xfrm>
          <a:off x="0" y="0"/>
          <a:ext cx="0" cy="0"/>
          <a:chOff x="0" y="0"/>
          <a:chExt cx="0" cy="0"/>
        </a:xfrm>
      </p:grpSpPr>
      <p:sp>
        <p:nvSpPr>
          <p:cNvPr id="1121"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1122"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76436636"/>
      </p:ext>
    </p:extLst>
  </p:cSld>
  <p:clrMapOvr>
    <a:masterClrMapping/>
  </p:clrMapOvr>
  <p:transition xmlns:p14="http://schemas.microsoft.com/office/powerpoint/2010/main" spd="med"/>
</p:sldLayout>
</file>

<file path=ppt/slideLayouts/slideLayout273.xml><?xml version="1.0" encoding="utf-8"?>
<p:sldLayout xmlns:a="http://schemas.openxmlformats.org/drawingml/2006/main" xmlns:r="http://schemas.openxmlformats.org/officeDocument/2006/relationships" xmlns:p="http://schemas.openxmlformats.org/presentationml/2006/main" type="tx">
  <p:cSld name="7_Title &amp; Bullets">
    <p:spTree>
      <p:nvGrpSpPr>
        <p:cNvPr id="1" name=""/>
        <p:cNvGrpSpPr/>
        <p:nvPr/>
      </p:nvGrpSpPr>
      <p:grpSpPr>
        <a:xfrm>
          <a:off x="0" y="0"/>
          <a:ext cx="0" cy="0"/>
          <a:chOff x="0" y="0"/>
          <a:chExt cx="0" cy="0"/>
        </a:xfrm>
      </p:grpSpPr>
      <p:sp>
        <p:nvSpPr>
          <p:cNvPr id="1129"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1130" name="Body Level One…"/>
          <p:cNvSpPr txBox="1">
            <a:spLocks noGrp="1"/>
          </p:cNvSpPr>
          <p:nvPr>
            <p:ph type="body" idx="1"/>
          </p:nvPr>
        </p:nvSpPr>
        <p:spPr>
          <a:xfrm>
            <a:off x="4387456" y="3661174"/>
            <a:ext cx="15609003" cy="8840405"/>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31"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721042476"/>
      </p:ext>
    </p:extLst>
  </p:cSld>
  <p:clrMapOvr>
    <a:masterClrMapping/>
  </p:clrMapOvr>
  <p:transition xmlns:p14="http://schemas.microsoft.com/office/powerpoint/2010/main" spd="med"/>
</p:sldLayout>
</file>

<file path=ppt/slideLayouts/slideLayout274.xml><?xml version="1.0" encoding="utf-8"?>
<p:sldLayout xmlns:a="http://schemas.openxmlformats.org/drawingml/2006/main" xmlns:r="http://schemas.openxmlformats.org/officeDocument/2006/relationships" xmlns:p="http://schemas.openxmlformats.org/presentationml/2006/main" type="tx">
  <p:cSld name="5_Title, Bullets &amp; Photo">
    <p:spTree>
      <p:nvGrpSpPr>
        <p:cNvPr id="1" name=""/>
        <p:cNvGrpSpPr/>
        <p:nvPr/>
      </p:nvGrpSpPr>
      <p:grpSpPr>
        <a:xfrm>
          <a:off x="0" y="0"/>
          <a:ext cx="0" cy="0"/>
          <a:chOff x="0" y="0"/>
          <a:chExt cx="0" cy="0"/>
        </a:xfrm>
      </p:grpSpPr>
      <p:sp>
        <p:nvSpPr>
          <p:cNvPr id="1138" name="Shape 173"/>
          <p:cNvSpPr>
            <a:spLocks noGrp="1"/>
          </p:cNvSpPr>
          <p:nvPr>
            <p:ph type="pic" sz="quarter" idx="13"/>
          </p:nvPr>
        </p:nvSpPr>
        <p:spPr>
          <a:xfrm>
            <a:off x="12495609" y="3661174"/>
            <a:ext cx="7500904" cy="8840405"/>
          </a:xfrm>
          <a:prstGeom prst="rect">
            <a:avLst/>
          </a:prstGeom>
        </p:spPr>
        <p:txBody>
          <a:bodyPr lIns="91400" tIns="45719" rIns="91400" bIns="45719">
            <a:noAutofit/>
          </a:bodyPr>
          <a:lstStyle/>
          <a:p>
            <a:endParaRPr/>
          </a:p>
        </p:txBody>
      </p:sp>
      <p:sp>
        <p:nvSpPr>
          <p:cNvPr id="1139"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1140" name="Body Level One…"/>
          <p:cNvSpPr txBox="1">
            <a:spLocks noGrp="1"/>
          </p:cNvSpPr>
          <p:nvPr>
            <p:ph type="body" sz="quarter" idx="1"/>
          </p:nvPr>
        </p:nvSpPr>
        <p:spPr>
          <a:xfrm>
            <a:off x="4387456" y="3661174"/>
            <a:ext cx="7500901" cy="8840405"/>
          </a:xfrm>
          <a:prstGeom prst="rect">
            <a:avLst/>
          </a:prstGeom>
        </p:spPr>
        <p:txBody>
          <a:bodyPr lIns="91382" tIns="91382" rIns="91382" bIns="91382" anchor="ctr"/>
          <a:lstStyle>
            <a:lvl1pPr marL="465202" indent="-284270">
              <a:spcBef>
                <a:spcPts val="4501"/>
              </a:spcBef>
              <a:buClr>
                <a:srgbClr val="000000"/>
              </a:buClr>
              <a:buSzPct val="75000"/>
              <a:buFont typeface="Arial"/>
              <a:buChar char="•"/>
              <a:defRPr>
                <a:latin typeface="+mn-lt"/>
                <a:ea typeface="+mn-ea"/>
                <a:cs typeface="+mn-cs"/>
                <a:sym typeface="Helvetica Neue"/>
              </a:defRPr>
            </a:lvl1pPr>
            <a:lvl2pPr marL="807964" indent="-284270">
              <a:spcBef>
                <a:spcPts val="4501"/>
              </a:spcBef>
              <a:buClr>
                <a:srgbClr val="000000"/>
              </a:buClr>
              <a:buSzPct val="75000"/>
              <a:buFont typeface="Arial"/>
              <a:buChar char="•"/>
              <a:defRPr>
                <a:latin typeface="+mn-lt"/>
                <a:ea typeface="+mn-ea"/>
                <a:cs typeface="+mn-cs"/>
                <a:sym typeface="Helvetica Neue"/>
              </a:defRPr>
            </a:lvl2pPr>
            <a:lvl3pPr marL="1150723" indent="-284270">
              <a:spcBef>
                <a:spcPts val="4501"/>
              </a:spcBef>
              <a:buClr>
                <a:srgbClr val="000000"/>
              </a:buClr>
              <a:buSzPct val="75000"/>
              <a:buFont typeface="Arial"/>
              <a:buChar char="•"/>
              <a:defRPr>
                <a:latin typeface="+mn-lt"/>
                <a:ea typeface="+mn-ea"/>
                <a:cs typeface="+mn-cs"/>
                <a:sym typeface="Helvetica Neue"/>
              </a:defRPr>
            </a:lvl3pPr>
            <a:lvl4pPr marL="1493501" indent="-284270">
              <a:spcBef>
                <a:spcPts val="4501"/>
              </a:spcBef>
              <a:buClr>
                <a:srgbClr val="000000"/>
              </a:buClr>
              <a:buSzPct val="75000"/>
              <a:buFont typeface="Arial"/>
              <a:buChar char="•"/>
              <a:defRPr>
                <a:latin typeface="+mn-lt"/>
                <a:ea typeface="+mn-ea"/>
                <a:cs typeface="+mn-cs"/>
                <a:sym typeface="Helvetica Neue"/>
              </a:defRPr>
            </a:lvl4pPr>
            <a:lvl5pPr marL="1836285" indent="-284270">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41"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222821181"/>
      </p:ext>
    </p:extLst>
  </p:cSld>
  <p:clrMapOvr>
    <a:masterClrMapping/>
  </p:clrMapOvr>
  <p:transition xmlns:p14="http://schemas.microsoft.com/office/powerpoint/2010/main" spd="med"/>
</p:sldLayout>
</file>

<file path=ppt/slideLayouts/slideLayout275.xml><?xml version="1.0" encoding="utf-8"?>
<p:sldLayout xmlns:a="http://schemas.openxmlformats.org/drawingml/2006/main" xmlns:r="http://schemas.openxmlformats.org/officeDocument/2006/relationships" xmlns:p="http://schemas.openxmlformats.org/presentationml/2006/main" type="tx">
  <p:cSld name="7_Bullets">
    <p:spTree>
      <p:nvGrpSpPr>
        <p:cNvPr id="1" name=""/>
        <p:cNvGrpSpPr/>
        <p:nvPr/>
      </p:nvGrpSpPr>
      <p:grpSpPr>
        <a:xfrm>
          <a:off x="0" y="0"/>
          <a:ext cx="0" cy="0"/>
          <a:chOff x="0" y="0"/>
          <a:chExt cx="0" cy="0"/>
        </a:xfrm>
      </p:grpSpPr>
      <p:sp>
        <p:nvSpPr>
          <p:cNvPr id="1148" name="Body Level One…"/>
          <p:cNvSpPr txBox="1">
            <a:spLocks noGrp="1"/>
          </p:cNvSpPr>
          <p:nvPr>
            <p:ph type="body" idx="1"/>
          </p:nvPr>
        </p:nvSpPr>
        <p:spPr>
          <a:xfrm>
            <a:off x="4387456" y="1785945"/>
            <a:ext cx="15609003" cy="10144205"/>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49"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835047745"/>
      </p:ext>
    </p:extLst>
  </p:cSld>
  <p:clrMapOvr>
    <a:masterClrMapping/>
  </p:clrMapOvr>
  <p:transition xmlns:p14="http://schemas.microsoft.com/office/powerpoint/2010/main" spd="med"/>
</p:sldLayout>
</file>

<file path=ppt/slideLayouts/slideLayout276.xml><?xml version="1.0" encoding="utf-8"?>
<p:sldLayout xmlns:a="http://schemas.openxmlformats.org/drawingml/2006/main" xmlns:r="http://schemas.openxmlformats.org/officeDocument/2006/relationships" xmlns:p="http://schemas.openxmlformats.org/presentationml/2006/main" type="tx">
  <p:cSld name="5_Photo - 3 Up">
    <p:spTree>
      <p:nvGrpSpPr>
        <p:cNvPr id="1" name=""/>
        <p:cNvGrpSpPr/>
        <p:nvPr/>
      </p:nvGrpSpPr>
      <p:grpSpPr>
        <a:xfrm>
          <a:off x="0" y="0"/>
          <a:ext cx="0" cy="0"/>
          <a:chOff x="0" y="0"/>
          <a:chExt cx="0" cy="0"/>
        </a:xfrm>
      </p:grpSpPr>
      <p:sp>
        <p:nvSpPr>
          <p:cNvPr id="1156" name="Shape 191"/>
          <p:cNvSpPr>
            <a:spLocks noGrp="1"/>
          </p:cNvSpPr>
          <p:nvPr>
            <p:ph type="pic" sz="quarter" idx="13"/>
          </p:nvPr>
        </p:nvSpPr>
        <p:spPr>
          <a:xfrm>
            <a:off x="12495609" y="7161611"/>
            <a:ext cx="7500904" cy="5304304"/>
          </a:xfrm>
          <a:prstGeom prst="rect">
            <a:avLst/>
          </a:prstGeom>
        </p:spPr>
        <p:txBody>
          <a:bodyPr lIns="91400" tIns="45719" rIns="91400" bIns="45719">
            <a:noAutofit/>
          </a:bodyPr>
          <a:lstStyle/>
          <a:p>
            <a:endParaRPr/>
          </a:p>
        </p:txBody>
      </p:sp>
      <p:sp>
        <p:nvSpPr>
          <p:cNvPr id="1157" name="Shape 192"/>
          <p:cNvSpPr>
            <a:spLocks noGrp="1"/>
          </p:cNvSpPr>
          <p:nvPr>
            <p:ph type="pic" sz="quarter" idx="14"/>
          </p:nvPr>
        </p:nvSpPr>
        <p:spPr>
          <a:xfrm>
            <a:off x="12504361" y="1250155"/>
            <a:ext cx="7500904" cy="5304304"/>
          </a:xfrm>
          <a:prstGeom prst="rect">
            <a:avLst/>
          </a:prstGeom>
        </p:spPr>
        <p:txBody>
          <a:bodyPr lIns="91400" tIns="45719" rIns="91400" bIns="45719">
            <a:noAutofit/>
          </a:bodyPr>
          <a:lstStyle/>
          <a:p>
            <a:endParaRPr/>
          </a:p>
        </p:txBody>
      </p:sp>
      <p:sp>
        <p:nvSpPr>
          <p:cNvPr id="1158" name="Shape 193"/>
          <p:cNvSpPr>
            <a:spLocks noGrp="1"/>
          </p:cNvSpPr>
          <p:nvPr>
            <p:ph type="pic" sz="half" idx="15"/>
          </p:nvPr>
        </p:nvSpPr>
        <p:spPr>
          <a:xfrm>
            <a:off x="4387456" y="1250185"/>
            <a:ext cx="7500901" cy="11215805"/>
          </a:xfrm>
          <a:prstGeom prst="rect">
            <a:avLst/>
          </a:prstGeom>
        </p:spPr>
        <p:txBody>
          <a:bodyPr lIns="91400" tIns="45719" rIns="91400" bIns="45719">
            <a:noAutofit/>
          </a:bodyPr>
          <a:lstStyle/>
          <a:p>
            <a:endParaRPr/>
          </a:p>
        </p:txBody>
      </p:sp>
      <p:sp>
        <p:nvSpPr>
          <p:cNvPr id="1159"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588743029"/>
      </p:ext>
    </p:extLst>
  </p:cSld>
  <p:clrMapOvr>
    <a:masterClrMapping/>
  </p:clrMapOvr>
  <p:transition xmlns:p14="http://schemas.microsoft.com/office/powerpoint/2010/main" spd="med"/>
</p:sldLayout>
</file>

<file path=ppt/slideLayouts/slideLayout277.xml><?xml version="1.0" encoding="utf-8"?>
<p:sldLayout xmlns:a="http://schemas.openxmlformats.org/drawingml/2006/main" xmlns:r="http://schemas.openxmlformats.org/officeDocument/2006/relationships" xmlns:p="http://schemas.openxmlformats.org/presentationml/2006/main" type="tx">
  <p:cSld name="7_Quote">
    <p:spTree>
      <p:nvGrpSpPr>
        <p:cNvPr id="1" name=""/>
        <p:cNvGrpSpPr/>
        <p:nvPr/>
      </p:nvGrpSpPr>
      <p:grpSpPr>
        <a:xfrm>
          <a:off x="0" y="0"/>
          <a:ext cx="0" cy="0"/>
          <a:chOff x="0" y="0"/>
          <a:chExt cx="0" cy="0"/>
        </a:xfrm>
      </p:grpSpPr>
      <p:sp>
        <p:nvSpPr>
          <p:cNvPr id="1166" name="Body Level One…"/>
          <p:cNvSpPr txBox="1">
            <a:spLocks noGrp="1"/>
          </p:cNvSpPr>
          <p:nvPr>
            <p:ph type="body" sz="quarter" idx="1"/>
          </p:nvPr>
        </p:nvSpPr>
        <p:spPr>
          <a:xfrm>
            <a:off x="4833936" y="8947553"/>
            <a:ext cx="14716203" cy="660904"/>
          </a:xfrm>
          <a:prstGeom prst="rect">
            <a:avLst/>
          </a:prstGeom>
        </p:spPr>
        <p:txBody>
          <a:bodyPr lIns="91382" tIns="91382" rIns="91382" bIns="91382"/>
          <a:lstStyle>
            <a:lvl1pPr indent="0" algn="ctr">
              <a:defRPr sz="3200">
                <a:latin typeface="+mn-lt"/>
                <a:ea typeface="+mn-ea"/>
                <a:cs typeface="+mn-cs"/>
                <a:sym typeface="Helvetica Neue"/>
              </a:defRPr>
            </a:lvl1pPr>
            <a:lvl2pPr marL="914041" indent="-101560" algn="ctr">
              <a:buSzPct val="100000"/>
              <a:buChar char="•"/>
              <a:defRPr sz="3200">
                <a:latin typeface="+mn-lt"/>
                <a:ea typeface="+mn-ea"/>
                <a:cs typeface="+mn-cs"/>
                <a:sym typeface="Helvetica Neue"/>
              </a:defRPr>
            </a:lvl2pPr>
            <a:lvl3pPr marL="1432036" indent="-162497" algn="ctr">
              <a:buSzPct val="100000"/>
              <a:buChar char="•"/>
              <a:defRPr sz="3200">
                <a:latin typeface="+mn-lt"/>
                <a:ea typeface="+mn-ea"/>
                <a:cs typeface="+mn-cs"/>
                <a:sym typeface="Helvetica Neue"/>
              </a:defRPr>
            </a:lvl3pPr>
            <a:lvl4pPr marL="1929680" indent="-203120" algn="ctr">
              <a:buSzPct val="100000"/>
              <a:buChar char="•"/>
              <a:defRPr sz="3200">
                <a:latin typeface="+mn-lt"/>
                <a:ea typeface="+mn-ea"/>
                <a:cs typeface="+mn-cs"/>
                <a:sym typeface="Helvetica Neue"/>
              </a:defRPr>
            </a:lvl4pPr>
            <a:lvl5pPr marL="2386719" indent="-203120"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67" name="Shape 202"/>
          <p:cNvSpPr>
            <a:spLocks noGrp="1"/>
          </p:cNvSpPr>
          <p:nvPr>
            <p:ph type="body" sz="quarter" idx="13"/>
          </p:nvPr>
        </p:nvSpPr>
        <p:spPr>
          <a:xfrm>
            <a:off x="4833978" y="6000355"/>
            <a:ext cx="14716205" cy="965104"/>
          </a:xfrm>
          <a:prstGeom prst="rect">
            <a:avLst/>
          </a:prstGeom>
        </p:spPr>
        <p:txBody>
          <a:bodyPr lIns="91382" tIns="91382" rIns="91382" bIns="91382" anchor="ctr"/>
          <a:lstStyle/>
          <a:p>
            <a:endParaRPr/>
          </a:p>
        </p:txBody>
      </p:sp>
      <p:sp>
        <p:nvSpPr>
          <p:cNvPr id="1168"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324637099"/>
      </p:ext>
    </p:extLst>
  </p:cSld>
  <p:clrMapOvr>
    <a:masterClrMapping/>
  </p:clrMapOvr>
  <p:transition xmlns:p14="http://schemas.microsoft.com/office/powerpoint/2010/main" spd="med"/>
</p:sldLayout>
</file>

<file path=ppt/slideLayouts/slideLayout278.xml><?xml version="1.0" encoding="utf-8"?>
<p:sldLayout xmlns:a="http://schemas.openxmlformats.org/drawingml/2006/main" xmlns:r="http://schemas.openxmlformats.org/officeDocument/2006/relationships" xmlns:p="http://schemas.openxmlformats.org/presentationml/2006/main" type="tx">
  <p:cSld name="5_Photo">
    <p:spTree>
      <p:nvGrpSpPr>
        <p:cNvPr id="1" name=""/>
        <p:cNvGrpSpPr/>
        <p:nvPr/>
      </p:nvGrpSpPr>
      <p:grpSpPr>
        <a:xfrm>
          <a:off x="0" y="0"/>
          <a:ext cx="0" cy="0"/>
          <a:chOff x="0" y="0"/>
          <a:chExt cx="0" cy="0"/>
        </a:xfrm>
      </p:grpSpPr>
      <p:sp>
        <p:nvSpPr>
          <p:cNvPr id="1175" name="Shape 210"/>
          <p:cNvSpPr>
            <a:spLocks noGrp="1"/>
          </p:cNvSpPr>
          <p:nvPr>
            <p:ph type="pic" idx="13"/>
          </p:nvPr>
        </p:nvSpPr>
        <p:spPr>
          <a:xfrm>
            <a:off x="3048000" y="0"/>
            <a:ext cx="18288000" cy="13716000"/>
          </a:xfrm>
          <a:prstGeom prst="rect">
            <a:avLst/>
          </a:prstGeom>
        </p:spPr>
        <p:txBody>
          <a:bodyPr lIns="91400" tIns="45719" rIns="91400" bIns="45719">
            <a:noAutofit/>
          </a:bodyPr>
          <a:lstStyle/>
          <a:p>
            <a:endParaRPr/>
          </a:p>
        </p:txBody>
      </p:sp>
      <p:sp>
        <p:nvSpPr>
          <p:cNvPr id="1176"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192866669"/>
      </p:ext>
    </p:extLst>
  </p:cSld>
  <p:clrMapOvr>
    <a:masterClrMapping/>
  </p:clrMapOvr>
  <p:transition xmlns:p14="http://schemas.microsoft.com/office/powerpoint/2010/main" spd="med"/>
</p:sldLayout>
</file>

<file path=ppt/slideLayouts/slideLayout279.xml><?xml version="1.0" encoding="utf-8"?>
<p:sldLayout xmlns:a="http://schemas.openxmlformats.org/drawingml/2006/main" xmlns:r="http://schemas.openxmlformats.org/officeDocument/2006/relationships" xmlns:p="http://schemas.openxmlformats.org/presentationml/2006/main" type="tx">
  <p:cSld name="3_Title and Two Columns">
    <p:spTree>
      <p:nvGrpSpPr>
        <p:cNvPr id="1" name=""/>
        <p:cNvGrpSpPr/>
        <p:nvPr/>
      </p:nvGrpSpPr>
      <p:grpSpPr>
        <a:xfrm>
          <a:off x="0" y="0"/>
          <a:ext cx="0" cy="0"/>
          <a:chOff x="0" y="0"/>
          <a:chExt cx="0" cy="0"/>
        </a:xfrm>
      </p:grpSpPr>
      <p:sp>
        <p:nvSpPr>
          <p:cNvPr id="1183"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1184" name="Body Level One…"/>
          <p:cNvSpPr txBox="1">
            <a:spLocks noGrp="1"/>
          </p:cNvSpPr>
          <p:nvPr>
            <p:ph type="body" sz="half" idx="1"/>
          </p:nvPr>
        </p:nvSpPr>
        <p:spPr>
          <a:xfrm>
            <a:off x="1219201" y="3200401"/>
            <a:ext cx="10652104" cy="9935101"/>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185" name="Shape 81"/>
          <p:cNvSpPr>
            <a:spLocks noGrp="1"/>
          </p:cNvSpPr>
          <p:nvPr>
            <p:ph type="body" sz="half" idx="13"/>
          </p:nvPr>
        </p:nvSpPr>
        <p:spPr>
          <a:xfrm>
            <a:off x="12512729" y="3200401"/>
            <a:ext cx="10652104" cy="9935101"/>
          </a:xfrm>
          <a:prstGeom prst="rect">
            <a:avLst/>
          </a:prstGeom>
        </p:spPr>
        <p:txBody>
          <a:bodyPr/>
          <a:lstStyle/>
          <a:p>
            <a:endParaRPr/>
          </a:p>
        </p:txBody>
      </p:sp>
      <p:sp>
        <p:nvSpPr>
          <p:cNvPr id="1186"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4097328637"/>
      </p:ext>
    </p:extLst>
  </p:cSld>
  <p:clrMapOvr>
    <a:masterClrMapping/>
  </p:clrMapOvr>
  <p:transition xmlns:p14="http://schemas.microsoft.com/office/powerpoint/2010/main" spd="med"/>
</p:sldLayout>
</file>

<file path=ppt/slideLayouts/slideLayout28.xml><?xml version="1.0" encoding="utf-8"?>
<p:sldLayout xmlns:a="http://schemas.openxmlformats.org/drawingml/2006/main" xmlns:r="http://schemas.openxmlformats.org/officeDocument/2006/relationships" xmlns:p="http://schemas.openxmlformats.org/presentationml/2006/main" type="tx">
  <p:cSld name="Photo">
    <p:spTree>
      <p:nvGrpSpPr>
        <p:cNvPr id="1" name=""/>
        <p:cNvGrpSpPr/>
        <p:nvPr/>
      </p:nvGrpSpPr>
      <p:grpSpPr>
        <a:xfrm>
          <a:off x="0" y="0"/>
          <a:ext cx="0" cy="0"/>
          <a:chOff x="0" y="0"/>
          <a:chExt cx="0" cy="0"/>
        </a:xfrm>
      </p:grpSpPr>
      <p:sp>
        <p:nvSpPr>
          <p:cNvPr id="210" name="Shape 210"/>
          <p:cNvSpPr>
            <a:spLocks noGrp="1"/>
          </p:cNvSpPr>
          <p:nvPr>
            <p:ph type="pic" idx="13"/>
          </p:nvPr>
        </p:nvSpPr>
        <p:spPr>
          <a:xfrm>
            <a:off x="3048000" y="0"/>
            <a:ext cx="18288000" cy="13716000"/>
          </a:xfrm>
          <a:prstGeom prst="rect">
            <a:avLst/>
          </a:prstGeom>
        </p:spPr>
        <p:txBody>
          <a:bodyPr lIns="91400" tIns="45719" rIns="91400" bIns="45719">
            <a:noAutofit/>
          </a:bodyPr>
          <a:lstStyle/>
          <a:p>
            <a:endParaRPr/>
          </a:p>
        </p:txBody>
      </p:sp>
      <p:sp>
        <p:nvSpPr>
          <p:cNvPr id="211" name="Shape 211"/>
          <p:cNvSpPr>
            <a:spLocks noGrp="1"/>
          </p:cNvSpPr>
          <p:nvPr>
            <p:ph type="sldNum" sz="quarter" idx="2"/>
          </p:nvPr>
        </p:nvSpPr>
        <p:spPr>
          <a:xfrm>
            <a:off x="11944185" y="13010568"/>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469760774"/>
      </p:ext>
    </p:extLst>
  </p:cSld>
  <p:clrMapOvr>
    <a:masterClrMapping/>
  </p:clrMapOvr>
  <p:transition xmlns:p14="http://schemas.microsoft.com/office/powerpoint/2010/main" spd="med"/>
</p:sldLayout>
</file>

<file path=ppt/slideLayouts/slideLayout280.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193" name="Slide Number"/>
          <p:cNvSpPr txBox="1">
            <a:spLocks noGrp="1"/>
          </p:cNvSpPr>
          <p:nvPr>
            <p:ph type="sldNum" sz="quarter" idx="2"/>
          </p:nvPr>
        </p:nvSpPr>
        <p:spPr>
          <a:xfrm>
            <a:off x="0" y="2440024"/>
            <a:ext cx="731739" cy="697541"/>
          </a:xfrm>
          <a:prstGeom prst="rect">
            <a:avLst/>
          </a:prstGeom>
        </p:spPr>
        <p:txBody>
          <a:bodyPr lIns="243717" tIns="243717" rIns="243717" bIns="243717"/>
          <a:lstStyle>
            <a:lvl1pPr algn="l">
              <a:defRPr sz="13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1488068806"/>
      </p:ext>
    </p:extLst>
  </p:cSld>
  <p:clrMapOvr>
    <a:masterClrMapping/>
  </p:clrMapOvr>
  <p:transition xmlns:p14="http://schemas.microsoft.com/office/powerpoint/2010/main" spd="med"/>
</p:sldLayout>
</file>

<file path=ppt/slideLayouts/slideLayout281.xml><?xml version="1.0" encoding="utf-8"?>
<p:sldLayout xmlns:a="http://schemas.openxmlformats.org/drawingml/2006/main" xmlns:r="http://schemas.openxmlformats.org/officeDocument/2006/relationships" xmlns:p="http://schemas.openxmlformats.org/presentationml/2006/main" type="tx">
  <p:cSld name="3_OBJECT">
    <p:spTree>
      <p:nvGrpSpPr>
        <p:cNvPr id="1" name=""/>
        <p:cNvGrpSpPr/>
        <p:nvPr/>
      </p:nvGrpSpPr>
      <p:grpSpPr>
        <a:xfrm>
          <a:off x="0" y="0"/>
          <a:ext cx="0" cy="0"/>
          <a:chOff x="0" y="0"/>
          <a:chExt cx="0" cy="0"/>
        </a:xfrm>
      </p:grpSpPr>
      <p:sp>
        <p:nvSpPr>
          <p:cNvPr id="1200" name="Title Text"/>
          <p:cNvSpPr txBox="1">
            <a:spLocks noGrp="1"/>
          </p:cNvSpPr>
          <p:nvPr>
            <p:ph type="title"/>
          </p:nvPr>
        </p:nvSpPr>
        <p:spPr>
          <a:xfrm>
            <a:off x="1633729" y="268273"/>
            <a:ext cx="21742504" cy="1980904"/>
          </a:xfrm>
          <a:prstGeom prst="rect">
            <a:avLst/>
          </a:prstGeom>
        </p:spPr>
        <p:txBody>
          <a:bodyPr anchor="ctr"/>
          <a:lstStyle/>
          <a:p>
            <a:r>
              <a:t>Title Text</a:t>
            </a:r>
          </a:p>
        </p:txBody>
      </p:sp>
      <p:sp>
        <p:nvSpPr>
          <p:cNvPr id="1201" name="Body Level One…"/>
          <p:cNvSpPr txBox="1">
            <a:spLocks noGrp="1"/>
          </p:cNvSpPr>
          <p:nvPr>
            <p:ph type="body" idx="1"/>
          </p:nvPr>
        </p:nvSpPr>
        <p:spPr>
          <a:xfrm>
            <a:off x="1633729" y="3200395"/>
            <a:ext cx="21742504" cy="10026304"/>
          </a:xfrm>
          <a:prstGeom prst="rect">
            <a:avLst/>
          </a:prstGeom>
        </p:spPr>
        <p:txBody>
          <a:bodyPr/>
          <a:lstStyle>
            <a:lvl1pPr marL="875981" indent="-25399">
              <a:spcBef>
                <a:spcPts val="3501"/>
              </a:spcBef>
              <a:buClr>
                <a:srgbClr val="D89F39"/>
              </a:buClr>
              <a:buSzPct val="145000"/>
              <a:buFont typeface="Arial"/>
              <a:buChar char="•"/>
            </a:lvl1pPr>
            <a:lvl2pPr marL="1790022" indent="-88862">
              <a:spcBef>
                <a:spcPts val="3501"/>
              </a:spcBef>
              <a:buClr>
                <a:srgbClr val="D89F39"/>
              </a:buClr>
              <a:buSzPct val="145000"/>
              <a:buFont typeface="Arial"/>
              <a:buChar char="•"/>
            </a:lvl2pPr>
            <a:lvl3pPr marL="2602540" indent="-165041">
              <a:spcBef>
                <a:spcPts val="3501"/>
              </a:spcBef>
              <a:buClr>
                <a:srgbClr val="D89F39"/>
              </a:buClr>
              <a:buSzPct val="145000"/>
              <a:buFont typeface="Arial"/>
              <a:buChar char="•"/>
            </a:lvl3pPr>
            <a:lvl4pPr marL="3757799" indent="-101560">
              <a:spcBef>
                <a:spcPts val="3501"/>
              </a:spcBef>
              <a:buClr>
                <a:srgbClr val="D89F39"/>
              </a:buClr>
              <a:buSzPct val="145000"/>
              <a:buFont typeface="Arial"/>
              <a:buChar char="•"/>
            </a:lvl4pPr>
            <a:lvl5pPr marL="4976540" indent="-101560">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1202" name="Slide Number"/>
          <p:cNvSpPr txBox="1">
            <a:spLocks noGrp="1"/>
          </p:cNvSpPr>
          <p:nvPr>
            <p:ph type="sldNum" sz="quarter" idx="2"/>
          </p:nvPr>
        </p:nvSpPr>
        <p:spPr>
          <a:xfrm>
            <a:off x="39" y="2440024"/>
            <a:ext cx="701331" cy="697541"/>
          </a:xfrm>
          <a:prstGeom prst="rect">
            <a:avLst/>
          </a:prstGeom>
        </p:spPr>
        <p:txBody>
          <a:bodyPr lIns="243717" tIns="243717" rIns="243717" bIns="243717"/>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518180687"/>
      </p:ext>
    </p:extLst>
  </p:cSld>
  <p:clrMapOvr>
    <a:masterClrMapping/>
  </p:clrMapOvr>
  <p:transition xmlns:p14="http://schemas.microsoft.com/office/powerpoint/2010/main" spd="med"/>
</p:sldLayout>
</file>

<file path=ppt/slideLayouts/slideLayout282.xml><?xml version="1.0" encoding="utf-8"?>
<p:sldLayout xmlns:a="http://schemas.openxmlformats.org/drawingml/2006/main" xmlns:r="http://schemas.openxmlformats.org/officeDocument/2006/relationships" xmlns:p="http://schemas.openxmlformats.org/presentationml/2006/main" type="tx">
  <p:cSld name="9_Title and Body">
    <p:spTree>
      <p:nvGrpSpPr>
        <p:cNvPr id="1" name=""/>
        <p:cNvGrpSpPr/>
        <p:nvPr/>
      </p:nvGrpSpPr>
      <p:grpSpPr>
        <a:xfrm>
          <a:off x="0" y="0"/>
          <a:ext cx="0" cy="0"/>
          <a:chOff x="0" y="0"/>
          <a:chExt cx="0" cy="0"/>
        </a:xfrm>
      </p:grpSpPr>
      <p:sp>
        <p:nvSpPr>
          <p:cNvPr id="1209" name="Title Text"/>
          <p:cNvSpPr txBox="1">
            <a:spLocks noGrp="1"/>
          </p:cNvSpPr>
          <p:nvPr>
            <p:ph type="title"/>
          </p:nvPr>
        </p:nvSpPr>
        <p:spPr>
          <a:xfrm>
            <a:off x="1219200" y="549314"/>
            <a:ext cx="21945600" cy="2286301"/>
          </a:xfrm>
          <a:prstGeom prst="rect">
            <a:avLst/>
          </a:prstGeom>
        </p:spPr>
        <p:txBody>
          <a:bodyPr/>
          <a:lstStyle/>
          <a:p>
            <a:r>
              <a:t>Title Text</a:t>
            </a:r>
          </a:p>
        </p:txBody>
      </p:sp>
      <p:sp>
        <p:nvSpPr>
          <p:cNvPr id="1210"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211"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86933752"/>
      </p:ext>
    </p:extLst>
  </p:cSld>
  <p:clrMapOvr>
    <a:masterClrMapping/>
  </p:clrMapOvr>
  <p:transition xmlns:p14="http://schemas.microsoft.com/office/powerpoint/2010/main" spd="med"/>
</p:sldLayout>
</file>

<file path=ppt/slideLayouts/slideLayout283.xml><?xml version="1.0" encoding="utf-8"?>
<p:sldLayout xmlns:a="http://schemas.openxmlformats.org/drawingml/2006/main" xmlns:r="http://schemas.openxmlformats.org/officeDocument/2006/relationships" xmlns:p="http://schemas.openxmlformats.org/presentationml/2006/main" type="tx">
  <p:cSld name="10_Title Only">
    <p:spTree>
      <p:nvGrpSpPr>
        <p:cNvPr id="1" name=""/>
        <p:cNvGrpSpPr/>
        <p:nvPr/>
      </p:nvGrpSpPr>
      <p:grpSpPr>
        <a:xfrm>
          <a:off x="0" y="0"/>
          <a:ext cx="0" cy="0"/>
          <a:chOff x="0" y="0"/>
          <a:chExt cx="0" cy="0"/>
        </a:xfrm>
      </p:grpSpPr>
      <p:sp>
        <p:nvSpPr>
          <p:cNvPr id="1218" name="Title Text"/>
          <p:cNvSpPr txBox="1">
            <a:spLocks noGrp="1"/>
          </p:cNvSpPr>
          <p:nvPr>
            <p:ph type="title"/>
          </p:nvPr>
        </p:nvSpPr>
        <p:spPr>
          <a:xfrm>
            <a:off x="1219200" y="549314"/>
            <a:ext cx="21945600" cy="2286301"/>
          </a:xfrm>
          <a:prstGeom prst="rect">
            <a:avLst/>
          </a:prstGeom>
        </p:spPr>
        <p:txBody>
          <a:bodyPr/>
          <a:lstStyle/>
          <a:p>
            <a:r>
              <a:t>Title Text</a:t>
            </a:r>
          </a:p>
        </p:txBody>
      </p:sp>
      <p:sp>
        <p:nvSpPr>
          <p:cNvPr id="1219"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3000914"/>
      </p:ext>
    </p:extLst>
  </p:cSld>
  <p:clrMapOvr>
    <a:masterClrMapping/>
  </p:clrMapOvr>
  <p:transition xmlns:p14="http://schemas.microsoft.com/office/powerpoint/2010/main" spd="med"/>
</p:sldLayout>
</file>

<file path=ppt/slideLayouts/slideLayout284.xml><?xml version="1.0" encoding="utf-8"?>
<p:sldLayout xmlns:a="http://schemas.openxmlformats.org/drawingml/2006/main" xmlns:r="http://schemas.openxmlformats.org/officeDocument/2006/relationships" xmlns:p="http://schemas.openxmlformats.org/presentationml/2006/main" type="tx">
  <p:cSld name="3_Title Slide">
    <p:spTree>
      <p:nvGrpSpPr>
        <p:cNvPr id="1" name=""/>
        <p:cNvGrpSpPr/>
        <p:nvPr/>
      </p:nvGrpSpPr>
      <p:grpSpPr>
        <a:xfrm>
          <a:off x="0" y="0"/>
          <a:ext cx="0" cy="0"/>
          <a:chOff x="0" y="0"/>
          <a:chExt cx="0" cy="0"/>
        </a:xfrm>
      </p:grpSpPr>
      <p:sp>
        <p:nvSpPr>
          <p:cNvPr id="1226" name="Title Text"/>
          <p:cNvSpPr txBox="1">
            <a:spLocks noGrp="1"/>
          </p:cNvSpPr>
          <p:nvPr>
            <p:ph type="title"/>
          </p:nvPr>
        </p:nvSpPr>
        <p:spPr>
          <a:xfrm>
            <a:off x="1828800" y="4222282"/>
            <a:ext cx="20726400" cy="3093005"/>
          </a:xfrm>
          <a:prstGeom prst="rect">
            <a:avLst/>
          </a:prstGeom>
        </p:spPr>
        <p:txBody>
          <a:bodyPr/>
          <a:lstStyle>
            <a:lvl1pPr algn="ctr">
              <a:defRPr sz="12800" b="1"/>
            </a:lvl1pPr>
          </a:lstStyle>
          <a:p>
            <a:r>
              <a:t>Title Text</a:t>
            </a:r>
          </a:p>
        </p:txBody>
      </p:sp>
      <p:sp>
        <p:nvSpPr>
          <p:cNvPr id="1227" name="Body Level One…"/>
          <p:cNvSpPr txBox="1">
            <a:spLocks noGrp="1"/>
          </p:cNvSpPr>
          <p:nvPr>
            <p:ph type="body" sz="quarter" idx="1"/>
          </p:nvPr>
        </p:nvSpPr>
        <p:spPr>
          <a:xfrm>
            <a:off x="1828800" y="7573481"/>
            <a:ext cx="20726400" cy="2092504"/>
          </a:xfrm>
          <a:prstGeom prst="rect">
            <a:avLst/>
          </a:prstGeom>
        </p:spPr>
        <p:txBody>
          <a:bodyPr/>
          <a:lstStyle>
            <a:lvl1pPr indent="0" algn="ctr">
              <a:defRPr sz="8000">
                <a:solidFill>
                  <a:srgbClr val="666666"/>
                </a:solidFill>
              </a:defRPr>
            </a:lvl1pPr>
            <a:lvl2pPr indent="0" algn="ctr">
              <a:defRPr sz="8000">
                <a:solidFill>
                  <a:srgbClr val="666666"/>
                </a:solidFill>
              </a:defRPr>
            </a:lvl2pPr>
            <a:lvl3pPr indent="0" algn="ctr">
              <a:defRPr sz="8000">
                <a:solidFill>
                  <a:srgbClr val="666666"/>
                </a:solidFill>
              </a:defRPr>
            </a:lvl3pPr>
            <a:lvl4pPr indent="0" algn="ctr">
              <a:defRPr sz="8000">
                <a:solidFill>
                  <a:srgbClr val="666666"/>
                </a:solidFill>
              </a:defRPr>
            </a:lvl4pPr>
            <a:lvl5pPr indent="0" algn="ctr">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1228"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897480916"/>
      </p:ext>
    </p:extLst>
  </p:cSld>
  <p:clrMapOvr>
    <a:masterClrMapping/>
  </p:clrMapOvr>
  <p:transition xmlns:p14="http://schemas.microsoft.com/office/powerpoint/2010/main" spd="med"/>
</p:sldLayout>
</file>

<file path=ppt/slideLayouts/slideLayout285.xml><?xml version="1.0" encoding="utf-8"?>
<p:sldLayout xmlns:a="http://schemas.openxmlformats.org/drawingml/2006/main" xmlns:r="http://schemas.openxmlformats.org/officeDocument/2006/relationships" xmlns:p="http://schemas.openxmlformats.org/presentationml/2006/main" type="tx">
  <p:cSld name="10_Title and Body">
    <p:spTree>
      <p:nvGrpSpPr>
        <p:cNvPr id="1" name=""/>
        <p:cNvGrpSpPr/>
        <p:nvPr/>
      </p:nvGrpSpPr>
      <p:grpSpPr>
        <a:xfrm>
          <a:off x="0" y="0"/>
          <a:ext cx="0" cy="0"/>
          <a:chOff x="0" y="0"/>
          <a:chExt cx="0" cy="0"/>
        </a:xfrm>
      </p:grpSpPr>
      <p:sp>
        <p:nvSpPr>
          <p:cNvPr id="1235"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1236"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237"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836508631"/>
      </p:ext>
    </p:extLst>
  </p:cSld>
  <p:clrMapOvr>
    <a:masterClrMapping/>
  </p:clrMapOvr>
  <p:transition xmlns:p14="http://schemas.microsoft.com/office/powerpoint/2010/main" spd="med"/>
</p:sldLayout>
</file>

<file path=ppt/slideLayouts/slideLayout286.xml><?xml version="1.0" encoding="utf-8"?>
<p:sldLayout xmlns:a="http://schemas.openxmlformats.org/drawingml/2006/main" xmlns:r="http://schemas.openxmlformats.org/officeDocument/2006/relationships" xmlns:p="http://schemas.openxmlformats.org/presentationml/2006/main" type="tx">
  <p:cSld name="11_Title Only">
    <p:spTree>
      <p:nvGrpSpPr>
        <p:cNvPr id="1" name=""/>
        <p:cNvGrpSpPr/>
        <p:nvPr/>
      </p:nvGrpSpPr>
      <p:grpSpPr>
        <a:xfrm>
          <a:off x="0" y="0"/>
          <a:ext cx="0" cy="0"/>
          <a:chOff x="0" y="0"/>
          <a:chExt cx="0" cy="0"/>
        </a:xfrm>
      </p:grpSpPr>
      <p:sp>
        <p:nvSpPr>
          <p:cNvPr id="1244"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1245"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2327418388"/>
      </p:ext>
    </p:extLst>
  </p:cSld>
  <p:clrMapOvr>
    <a:masterClrMapping/>
  </p:clrMapOvr>
  <p:transition xmlns:p14="http://schemas.microsoft.com/office/powerpoint/2010/main" spd="med"/>
</p:sldLayout>
</file>

<file path=ppt/slideLayouts/slideLayout287.xml><?xml version="1.0" encoding="utf-8"?>
<p:sldLayout xmlns:a="http://schemas.openxmlformats.org/drawingml/2006/main" xmlns:r="http://schemas.openxmlformats.org/officeDocument/2006/relationships" xmlns:p="http://schemas.openxmlformats.org/presentationml/2006/main" type="tx">
  <p:cSld name="7_Title &amp; Subtitle">
    <p:spTree>
      <p:nvGrpSpPr>
        <p:cNvPr id="1" name=""/>
        <p:cNvGrpSpPr/>
        <p:nvPr/>
      </p:nvGrpSpPr>
      <p:grpSpPr>
        <a:xfrm>
          <a:off x="0" y="0"/>
          <a:ext cx="0" cy="0"/>
          <a:chOff x="0" y="0"/>
          <a:chExt cx="0" cy="0"/>
        </a:xfrm>
      </p:grpSpPr>
      <p:sp>
        <p:nvSpPr>
          <p:cNvPr id="1252" name="Title Text"/>
          <p:cNvSpPr txBox="1">
            <a:spLocks noGrp="1"/>
          </p:cNvSpPr>
          <p:nvPr>
            <p:ph type="title"/>
          </p:nvPr>
        </p:nvSpPr>
        <p:spPr>
          <a:xfrm>
            <a:off x="4833936" y="2303865"/>
            <a:ext cx="14716203" cy="4643400"/>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1253" name="Body Level One…"/>
          <p:cNvSpPr txBox="1">
            <a:spLocks noGrp="1"/>
          </p:cNvSpPr>
          <p:nvPr>
            <p:ph type="body" sz="quarter" idx="1"/>
          </p:nvPr>
        </p:nvSpPr>
        <p:spPr>
          <a:xfrm>
            <a:off x="4833936" y="7072348"/>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254"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642949737"/>
      </p:ext>
    </p:extLst>
  </p:cSld>
  <p:clrMapOvr>
    <a:masterClrMapping/>
  </p:clrMapOvr>
  <p:transition xmlns:p14="http://schemas.microsoft.com/office/powerpoint/2010/main" spd="med"/>
</p:sldLayout>
</file>

<file path=ppt/slideLayouts/slideLayout288.xml><?xml version="1.0" encoding="utf-8"?>
<p:sldLayout xmlns:a="http://schemas.openxmlformats.org/drawingml/2006/main" xmlns:r="http://schemas.openxmlformats.org/officeDocument/2006/relationships" xmlns:p="http://schemas.openxmlformats.org/presentationml/2006/main" type="tx">
  <p:cSld name="6_Photo - Horizontal">
    <p:spTree>
      <p:nvGrpSpPr>
        <p:cNvPr id="1" name=""/>
        <p:cNvGrpSpPr/>
        <p:nvPr/>
      </p:nvGrpSpPr>
      <p:grpSpPr>
        <a:xfrm>
          <a:off x="0" y="0"/>
          <a:ext cx="0" cy="0"/>
          <a:chOff x="0" y="0"/>
          <a:chExt cx="0" cy="0"/>
        </a:xfrm>
      </p:grpSpPr>
      <p:sp>
        <p:nvSpPr>
          <p:cNvPr id="1261" name="Shape 128"/>
          <p:cNvSpPr>
            <a:spLocks noGrp="1"/>
          </p:cNvSpPr>
          <p:nvPr>
            <p:ph type="pic" sz="half" idx="13"/>
          </p:nvPr>
        </p:nvSpPr>
        <p:spPr>
          <a:xfrm>
            <a:off x="5307217" y="892968"/>
            <a:ext cx="13751704" cy="8322603"/>
          </a:xfrm>
          <a:prstGeom prst="rect">
            <a:avLst/>
          </a:prstGeom>
        </p:spPr>
        <p:txBody>
          <a:bodyPr lIns="91400" tIns="45719" rIns="91400" bIns="45719">
            <a:noAutofit/>
          </a:bodyPr>
          <a:lstStyle/>
          <a:p>
            <a:endParaRPr/>
          </a:p>
        </p:txBody>
      </p:sp>
      <p:sp>
        <p:nvSpPr>
          <p:cNvPr id="1262" name="Title Text"/>
          <p:cNvSpPr txBox="1">
            <a:spLocks noGrp="1"/>
          </p:cNvSpPr>
          <p:nvPr>
            <p:ph type="title"/>
          </p:nvPr>
        </p:nvSpPr>
        <p:spPr>
          <a:xfrm>
            <a:off x="4833936" y="9447611"/>
            <a:ext cx="14716203" cy="2000405"/>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1263" name="Body Level One…"/>
          <p:cNvSpPr txBox="1">
            <a:spLocks noGrp="1"/>
          </p:cNvSpPr>
          <p:nvPr>
            <p:ph type="body" sz="quarter" idx="1"/>
          </p:nvPr>
        </p:nvSpPr>
        <p:spPr>
          <a:xfrm>
            <a:off x="4833936" y="11519335"/>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264" name="Slide Number"/>
          <p:cNvSpPr txBox="1">
            <a:spLocks noGrp="1"/>
          </p:cNvSpPr>
          <p:nvPr>
            <p:ph type="sldNum" sz="quarter" idx="2"/>
          </p:nvPr>
        </p:nvSpPr>
        <p:spPr>
          <a:xfrm>
            <a:off x="11945660" y="13001633"/>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80300697"/>
      </p:ext>
    </p:extLst>
  </p:cSld>
  <p:clrMapOvr>
    <a:masterClrMapping/>
  </p:clrMapOvr>
  <p:transition xmlns:p14="http://schemas.microsoft.com/office/powerpoint/2010/main" spd="med"/>
</p:sldLayout>
</file>

<file path=ppt/slideLayouts/slideLayout289.xml><?xml version="1.0" encoding="utf-8"?>
<p:sldLayout xmlns:a="http://schemas.openxmlformats.org/drawingml/2006/main" xmlns:r="http://schemas.openxmlformats.org/officeDocument/2006/relationships" xmlns:p="http://schemas.openxmlformats.org/presentationml/2006/main" type="tx">
  <p:cSld name="6_Title - Center">
    <p:spTree>
      <p:nvGrpSpPr>
        <p:cNvPr id="1" name=""/>
        <p:cNvGrpSpPr/>
        <p:nvPr/>
      </p:nvGrpSpPr>
      <p:grpSpPr>
        <a:xfrm>
          <a:off x="0" y="0"/>
          <a:ext cx="0" cy="0"/>
          <a:chOff x="0" y="0"/>
          <a:chExt cx="0" cy="0"/>
        </a:xfrm>
      </p:grpSpPr>
      <p:sp>
        <p:nvSpPr>
          <p:cNvPr id="1271" name="Title Text"/>
          <p:cNvSpPr txBox="1">
            <a:spLocks noGrp="1"/>
          </p:cNvSpPr>
          <p:nvPr>
            <p:ph type="title"/>
          </p:nvPr>
        </p:nvSpPr>
        <p:spPr>
          <a:xfrm>
            <a:off x="4833936" y="4536281"/>
            <a:ext cx="14716203" cy="46434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1272"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833216768"/>
      </p:ext>
    </p:extLst>
  </p:cSld>
  <p:clrMapOvr>
    <a:masterClrMapping/>
  </p:clrMapOvr>
  <p:transition xmlns:p14="http://schemas.microsoft.com/office/powerpoint/2010/main" spd="med"/>
</p:sldLayout>
</file>

<file path=ppt/slideLayouts/slideLayout29.xml><?xml version="1.0" encoding="utf-8"?>
<p:sldLayout xmlns:a="http://schemas.openxmlformats.org/drawingml/2006/main" xmlns:r="http://schemas.openxmlformats.org/officeDocument/2006/relationships" xmlns:p="http://schemas.openxmlformats.org/presentationml/2006/main" type="tx">
  <p:cSld name="1_Blank">
    <p:bg>
      <p:bgPr>
        <a:solidFill>
          <a:srgbClr val="E7E6E6"/>
        </a:solidFill>
        <a:effectLst/>
      </p:bgPr>
    </p:bg>
    <p:spTree>
      <p:nvGrpSpPr>
        <p:cNvPr id="1" name=""/>
        <p:cNvGrpSpPr/>
        <p:nvPr/>
      </p:nvGrpSpPr>
      <p:grpSpPr>
        <a:xfrm>
          <a:off x="0" y="0"/>
          <a:ext cx="0" cy="0"/>
          <a:chOff x="0" y="0"/>
          <a:chExt cx="0" cy="0"/>
        </a:xfrm>
      </p:grpSpPr>
      <p:sp>
        <p:nvSpPr>
          <p:cNvPr id="218" name="Shape 218"/>
          <p:cNvSpPr>
            <a:spLocks noGrp="1"/>
          </p:cNvSpPr>
          <p:nvPr>
            <p:ph type="sldNum" sz="quarter" idx="2"/>
          </p:nvPr>
        </p:nvSpPr>
        <p:spPr>
          <a:xfrm>
            <a:off x="22146934" y="12800906"/>
            <a:ext cx="560805" cy="553965"/>
          </a:xfrm>
          <a:prstGeom prst="rect">
            <a:avLst/>
          </a:prstGeom>
        </p:spPr>
        <p:txBody>
          <a:bodyPr lIns="91384" tIns="91384" rIns="91384" bIns="91384"/>
          <a:lstStyle>
            <a:lvl1pPr algn="r">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147118896"/>
      </p:ext>
    </p:extLst>
  </p:cSld>
  <p:clrMapOvr>
    <a:masterClrMapping/>
  </p:clrMapOvr>
  <p:transition xmlns:p14="http://schemas.microsoft.com/office/powerpoint/2010/main" spd="med"/>
</p:sldLayout>
</file>

<file path=ppt/slideLayouts/slideLayout290.xml><?xml version="1.0" encoding="utf-8"?>
<p:sldLayout xmlns:a="http://schemas.openxmlformats.org/drawingml/2006/main" xmlns:r="http://schemas.openxmlformats.org/officeDocument/2006/relationships" xmlns:p="http://schemas.openxmlformats.org/presentationml/2006/main" type="tx">
  <p:cSld name="6_Photo - Vertical">
    <p:spTree>
      <p:nvGrpSpPr>
        <p:cNvPr id="1" name=""/>
        <p:cNvGrpSpPr/>
        <p:nvPr/>
      </p:nvGrpSpPr>
      <p:grpSpPr>
        <a:xfrm>
          <a:off x="0" y="0"/>
          <a:ext cx="0" cy="0"/>
          <a:chOff x="0" y="0"/>
          <a:chExt cx="0" cy="0"/>
        </a:xfrm>
      </p:grpSpPr>
      <p:sp>
        <p:nvSpPr>
          <p:cNvPr id="1279" name="Shape 146"/>
          <p:cNvSpPr>
            <a:spLocks noGrp="1"/>
          </p:cNvSpPr>
          <p:nvPr>
            <p:ph type="pic" sz="half" idx="13"/>
          </p:nvPr>
        </p:nvSpPr>
        <p:spPr>
          <a:xfrm>
            <a:off x="12495609" y="893007"/>
            <a:ext cx="7500904" cy="11572803"/>
          </a:xfrm>
          <a:prstGeom prst="rect">
            <a:avLst/>
          </a:prstGeom>
        </p:spPr>
        <p:txBody>
          <a:bodyPr lIns="91400" tIns="45719" rIns="91400" bIns="45719">
            <a:noAutofit/>
          </a:bodyPr>
          <a:lstStyle/>
          <a:p>
            <a:endParaRPr/>
          </a:p>
        </p:txBody>
      </p:sp>
      <p:sp>
        <p:nvSpPr>
          <p:cNvPr id="1280" name="Title Text"/>
          <p:cNvSpPr txBox="1">
            <a:spLocks noGrp="1"/>
          </p:cNvSpPr>
          <p:nvPr>
            <p:ph type="title"/>
          </p:nvPr>
        </p:nvSpPr>
        <p:spPr>
          <a:xfrm>
            <a:off x="4387456" y="893001"/>
            <a:ext cx="7500901" cy="5607901"/>
          </a:xfrm>
          <a:prstGeom prst="rect">
            <a:avLst/>
          </a:prstGeom>
        </p:spPr>
        <p:txBody>
          <a:bodyPr lIns="91382" tIns="91382" rIns="91382" bIns="91382"/>
          <a:lstStyle>
            <a:lvl1pPr algn="ctr">
              <a:defRPr sz="8500">
                <a:latin typeface="+mn-lt"/>
                <a:ea typeface="+mn-ea"/>
                <a:cs typeface="+mn-cs"/>
                <a:sym typeface="Helvetica Neue"/>
              </a:defRPr>
            </a:lvl1pPr>
          </a:lstStyle>
          <a:p>
            <a:r>
              <a:t>Title Text</a:t>
            </a:r>
          </a:p>
        </p:txBody>
      </p:sp>
      <p:sp>
        <p:nvSpPr>
          <p:cNvPr id="1281" name="Body Level One…"/>
          <p:cNvSpPr txBox="1">
            <a:spLocks noGrp="1"/>
          </p:cNvSpPr>
          <p:nvPr>
            <p:ph type="body" sz="quarter" idx="1"/>
          </p:nvPr>
        </p:nvSpPr>
        <p:spPr>
          <a:xfrm>
            <a:off x="4387456" y="6697303"/>
            <a:ext cx="7500901" cy="5768701"/>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282"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164666790"/>
      </p:ext>
    </p:extLst>
  </p:cSld>
  <p:clrMapOvr>
    <a:masterClrMapping/>
  </p:clrMapOvr>
  <p:transition xmlns:p14="http://schemas.microsoft.com/office/powerpoint/2010/main" spd="med"/>
</p:sldLayout>
</file>

<file path=ppt/slideLayouts/slideLayout291.xml><?xml version="1.0" encoding="utf-8"?>
<p:sldLayout xmlns:a="http://schemas.openxmlformats.org/drawingml/2006/main" xmlns:r="http://schemas.openxmlformats.org/officeDocument/2006/relationships" xmlns:p="http://schemas.openxmlformats.org/presentationml/2006/main" type="tx">
  <p:cSld name="8_Title - Top">
    <p:spTree>
      <p:nvGrpSpPr>
        <p:cNvPr id="1" name=""/>
        <p:cNvGrpSpPr/>
        <p:nvPr/>
      </p:nvGrpSpPr>
      <p:grpSpPr>
        <a:xfrm>
          <a:off x="0" y="0"/>
          <a:ext cx="0" cy="0"/>
          <a:chOff x="0" y="0"/>
          <a:chExt cx="0" cy="0"/>
        </a:xfrm>
      </p:grpSpPr>
      <p:sp>
        <p:nvSpPr>
          <p:cNvPr id="1289"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1290"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870945245"/>
      </p:ext>
    </p:extLst>
  </p:cSld>
  <p:clrMapOvr>
    <a:masterClrMapping/>
  </p:clrMapOvr>
  <p:transition xmlns:p14="http://schemas.microsoft.com/office/powerpoint/2010/main" spd="med"/>
</p:sldLayout>
</file>

<file path=ppt/slideLayouts/slideLayout292.xml><?xml version="1.0" encoding="utf-8"?>
<p:sldLayout xmlns:a="http://schemas.openxmlformats.org/drawingml/2006/main" xmlns:r="http://schemas.openxmlformats.org/officeDocument/2006/relationships" xmlns:p="http://schemas.openxmlformats.org/presentationml/2006/main" type="tx">
  <p:cSld name="8_Title &amp; Bullets">
    <p:spTree>
      <p:nvGrpSpPr>
        <p:cNvPr id="1" name=""/>
        <p:cNvGrpSpPr/>
        <p:nvPr/>
      </p:nvGrpSpPr>
      <p:grpSpPr>
        <a:xfrm>
          <a:off x="0" y="0"/>
          <a:ext cx="0" cy="0"/>
          <a:chOff x="0" y="0"/>
          <a:chExt cx="0" cy="0"/>
        </a:xfrm>
      </p:grpSpPr>
      <p:sp>
        <p:nvSpPr>
          <p:cNvPr id="1297"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1298" name="Body Level One…"/>
          <p:cNvSpPr txBox="1">
            <a:spLocks noGrp="1"/>
          </p:cNvSpPr>
          <p:nvPr>
            <p:ph type="body" idx="1"/>
          </p:nvPr>
        </p:nvSpPr>
        <p:spPr>
          <a:xfrm>
            <a:off x="4387456" y="3661174"/>
            <a:ext cx="15609003" cy="8840405"/>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299"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192412596"/>
      </p:ext>
    </p:extLst>
  </p:cSld>
  <p:clrMapOvr>
    <a:masterClrMapping/>
  </p:clrMapOvr>
  <p:transition xmlns:p14="http://schemas.microsoft.com/office/powerpoint/2010/main" spd="med"/>
</p:sldLayout>
</file>

<file path=ppt/slideLayouts/slideLayout293.xml><?xml version="1.0" encoding="utf-8"?>
<p:sldLayout xmlns:a="http://schemas.openxmlformats.org/drawingml/2006/main" xmlns:r="http://schemas.openxmlformats.org/officeDocument/2006/relationships" xmlns:p="http://schemas.openxmlformats.org/presentationml/2006/main" type="tx">
  <p:cSld name="6_Title, Bullets &amp; Photo">
    <p:spTree>
      <p:nvGrpSpPr>
        <p:cNvPr id="1" name=""/>
        <p:cNvGrpSpPr/>
        <p:nvPr/>
      </p:nvGrpSpPr>
      <p:grpSpPr>
        <a:xfrm>
          <a:off x="0" y="0"/>
          <a:ext cx="0" cy="0"/>
          <a:chOff x="0" y="0"/>
          <a:chExt cx="0" cy="0"/>
        </a:xfrm>
      </p:grpSpPr>
      <p:sp>
        <p:nvSpPr>
          <p:cNvPr id="1306" name="Shape 173"/>
          <p:cNvSpPr>
            <a:spLocks noGrp="1"/>
          </p:cNvSpPr>
          <p:nvPr>
            <p:ph type="pic" sz="quarter" idx="13"/>
          </p:nvPr>
        </p:nvSpPr>
        <p:spPr>
          <a:xfrm>
            <a:off x="12495609" y="3661174"/>
            <a:ext cx="7500904" cy="8840405"/>
          </a:xfrm>
          <a:prstGeom prst="rect">
            <a:avLst/>
          </a:prstGeom>
        </p:spPr>
        <p:txBody>
          <a:bodyPr lIns="91400" tIns="45719" rIns="91400" bIns="45719">
            <a:noAutofit/>
          </a:bodyPr>
          <a:lstStyle/>
          <a:p>
            <a:endParaRPr/>
          </a:p>
        </p:txBody>
      </p:sp>
      <p:sp>
        <p:nvSpPr>
          <p:cNvPr id="1307"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1308" name="Body Level One…"/>
          <p:cNvSpPr txBox="1">
            <a:spLocks noGrp="1"/>
          </p:cNvSpPr>
          <p:nvPr>
            <p:ph type="body" sz="quarter" idx="1"/>
          </p:nvPr>
        </p:nvSpPr>
        <p:spPr>
          <a:xfrm>
            <a:off x="4387456" y="3661174"/>
            <a:ext cx="7500901" cy="8840405"/>
          </a:xfrm>
          <a:prstGeom prst="rect">
            <a:avLst/>
          </a:prstGeom>
        </p:spPr>
        <p:txBody>
          <a:bodyPr lIns="91382" tIns="91382" rIns="91382" bIns="91382" anchor="ctr"/>
          <a:lstStyle>
            <a:lvl1pPr marL="465202" indent="-284270">
              <a:spcBef>
                <a:spcPts val="4501"/>
              </a:spcBef>
              <a:buClr>
                <a:srgbClr val="000000"/>
              </a:buClr>
              <a:buSzPct val="75000"/>
              <a:buFont typeface="Arial"/>
              <a:buChar char="•"/>
              <a:defRPr>
                <a:latin typeface="+mn-lt"/>
                <a:ea typeface="+mn-ea"/>
                <a:cs typeface="+mn-cs"/>
                <a:sym typeface="Helvetica Neue"/>
              </a:defRPr>
            </a:lvl1pPr>
            <a:lvl2pPr marL="807964" indent="-284270">
              <a:spcBef>
                <a:spcPts val="4501"/>
              </a:spcBef>
              <a:buClr>
                <a:srgbClr val="000000"/>
              </a:buClr>
              <a:buSzPct val="75000"/>
              <a:buFont typeface="Arial"/>
              <a:buChar char="•"/>
              <a:defRPr>
                <a:latin typeface="+mn-lt"/>
                <a:ea typeface="+mn-ea"/>
                <a:cs typeface="+mn-cs"/>
                <a:sym typeface="Helvetica Neue"/>
              </a:defRPr>
            </a:lvl2pPr>
            <a:lvl3pPr marL="1150723" indent="-284270">
              <a:spcBef>
                <a:spcPts val="4501"/>
              </a:spcBef>
              <a:buClr>
                <a:srgbClr val="000000"/>
              </a:buClr>
              <a:buSzPct val="75000"/>
              <a:buFont typeface="Arial"/>
              <a:buChar char="•"/>
              <a:defRPr>
                <a:latin typeface="+mn-lt"/>
                <a:ea typeface="+mn-ea"/>
                <a:cs typeface="+mn-cs"/>
                <a:sym typeface="Helvetica Neue"/>
              </a:defRPr>
            </a:lvl3pPr>
            <a:lvl4pPr marL="1493501" indent="-284270">
              <a:spcBef>
                <a:spcPts val="4501"/>
              </a:spcBef>
              <a:buClr>
                <a:srgbClr val="000000"/>
              </a:buClr>
              <a:buSzPct val="75000"/>
              <a:buFont typeface="Arial"/>
              <a:buChar char="•"/>
              <a:defRPr>
                <a:latin typeface="+mn-lt"/>
                <a:ea typeface="+mn-ea"/>
                <a:cs typeface="+mn-cs"/>
                <a:sym typeface="Helvetica Neue"/>
              </a:defRPr>
            </a:lvl4pPr>
            <a:lvl5pPr marL="1836285" indent="-284270">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09"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705342443"/>
      </p:ext>
    </p:extLst>
  </p:cSld>
  <p:clrMapOvr>
    <a:masterClrMapping/>
  </p:clrMapOvr>
  <p:transition xmlns:p14="http://schemas.microsoft.com/office/powerpoint/2010/main" spd="med"/>
</p:sldLayout>
</file>

<file path=ppt/slideLayouts/slideLayout294.xml><?xml version="1.0" encoding="utf-8"?>
<p:sldLayout xmlns:a="http://schemas.openxmlformats.org/drawingml/2006/main" xmlns:r="http://schemas.openxmlformats.org/officeDocument/2006/relationships" xmlns:p="http://schemas.openxmlformats.org/presentationml/2006/main" type="tx">
  <p:cSld name="8_Bullets">
    <p:spTree>
      <p:nvGrpSpPr>
        <p:cNvPr id="1" name=""/>
        <p:cNvGrpSpPr/>
        <p:nvPr/>
      </p:nvGrpSpPr>
      <p:grpSpPr>
        <a:xfrm>
          <a:off x="0" y="0"/>
          <a:ext cx="0" cy="0"/>
          <a:chOff x="0" y="0"/>
          <a:chExt cx="0" cy="0"/>
        </a:xfrm>
      </p:grpSpPr>
      <p:sp>
        <p:nvSpPr>
          <p:cNvPr id="1316" name="Body Level One…"/>
          <p:cNvSpPr txBox="1">
            <a:spLocks noGrp="1"/>
          </p:cNvSpPr>
          <p:nvPr>
            <p:ph type="body" idx="1"/>
          </p:nvPr>
        </p:nvSpPr>
        <p:spPr>
          <a:xfrm>
            <a:off x="4387456" y="1785945"/>
            <a:ext cx="15609003" cy="10144205"/>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17"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412573119"/>
      </p:ext>
    </p:extLst>
  </p:cSld>
  <p:clrMapOvr>
    <a:masterClrMapping/>
  </p:clrMapOvr>
  <p:transition xmlns:p14="http://schemas.microsoft.com/office/powerpoint/2010/main" spd="med"/>
</p:sldLayout>
</file>

<file path=ppt/slideLayouts/slideLayout295.xml><?xml version="1.0" encoding="utf-8"?>
<p:sldLayout xmlns:a="http://schemas.openxmlformats.org/drawingml/2006/main" xmlns:r="http://schemas.openxmlformats.org/officeDocument/2006/relationships" xmlns:p="http://schemas.openxmlformats.org/presentationml/2006/main" type="tx">
  <p:cSld name="6_Photo - 3 Up">
    <p:spTree>
      <p:nvGrpSpPr>
        <p:cNvPr id="1" name=""/>
        <p:cNvGrpSpPr/>
        <p:nvPr/>
      </p:nvGrpSpPr>
      <p:grpSpPr>
        <a:xfrm>
          <a:off x="0" y="0"/>
          <a:ext cx="0" cy="0"/>
          <a:chOff x="0" y="0"/>
          <a:chExt cx="0" cy="0"/>
        </a:xfrm>
      </p:grpSpPr>
      <p:sp>
        <p:nvSpPr>
          <p:cNvPr id="1324" name="Shape 191"/>
          <p:cNvSpPr>
            <a:spLocks noGrp="1"/>
          </p:cNvSpPr>
          <p:nvPr>
            <p:ph type="pic" sz="quarter" idx="13"/>
          </p:nvPr>
        </p:nvSpPr>
        <p:spPr>
          <a:xfrm>
            <a:off x="12495609" y="7161611"/>
            <a:ext cx="7500904" cy="5304304"/>
          </a:xfrm>
          <a:prstGeom prst="rect">
            <a:avLst/>
          </a:prstGeom>
        </p:spPr>
        <p:txBody>
          <a:bodyPr lIns="91400" tIns="45719" rIns="91400" bIns="45719">
            <a:noAutofit/>
          </a:bodyPr>
          <a:lstStyle/>
          <a:p>
            <a:endParaRPr/>
          </a:p>
        </p:txBody>
      </p:sp>
      <p:sp>
        <p:nvSpPr>
          <p:cNvPr id="1325" name="Shape 192"/>
          <p:cNvSpPr>
            <a:spLocks noGrp="1"/>
          </p:cNvSpPr>
          <p:nvPr>
            <p:ph type="pic" sz="quarter" idx="14"/>
          </p:nvPr>
        </p:nvSpPr>
        <p:spPr>
          <a:xfrm>
            <a:off x="12504361" y="1250155"/>
            <a:ext cx="7500904" cy="5304304"/>
          </a:xfrm>
          <a:prstGeom prst="rect">
            <a:avLst/>
          </a:prstGeom>
        </p:spPr>
        <p:txBody>
          <a:bodyPr lIns="91400" tIns="45719" rIns="91400" bIns="45719">
            <a:noAutofit/>
          </a:bodyPr>
          <a:lstStyle/>
          <a:p>
            <a:endParaRPr/>
          </a:p>
        </p:txBody>
      </p:sp>
      <p:sp>
        <p:nvSpPr>
          <p:cNvPr id="1326" name="Shape 193"/>
          <p:cNvSpPr>
            <a:spLocks noGrp="1"/>
          </p:cNvSpPr>
          <p:nvPr>
            <p:ph type="pic" sz="half" idx="15"/>
          </p:nvPr>
        </p:nvSpPr>
        <p:spPr>
          <a:xfrm>
            <a:off x="4387456" y="1250185"/>
            <a:ext cx="7500901" cy="11215805"/>
          </a:xfrm>
          <a:prstGeom prst="rect">
            <a:avLst/>
          </a:prstGeom>
        </p:spPr>
        <p:txBody>
          <a:bodyPr lIns="91400" tIns="45719" rIns="91400" bIns="45719">
            <a:noAutofit/>
          </a:bodyPr>
          <a:lstStyle/>
          <a:p>
            <a:endParaRPr/>
          </a:p>
        </p:txBody>
      </p:sp>
      <p:sp>
        <p:nvSpPr>
          <p:cNvPr id="1327"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210607386"/>
      </p:ext>
    </p:extLst>
  </p:cSld>
  <p:clrMapOvr>
    <a:masterClrMapping/>
  </p:clrMapOvr>
  <p:transition xmlns:p14="http://schemas.microsoft.com/office/powerpoint/2010/main" spd="med"/>
</p:sldLayout>
</file>

<file path=ppt/slideLayouts/slideLayout296.xml><?xml version="1.0" encoding="utf-8"?>
<p:sldLayout xmlns:a="http://schemas.openxmlformats.org/drawingml/2006/main" xmlns:r="http://schemas.openxmlformats.org/officeDocument/2006/relationships" xmlns:p="http://schemas.openxmlformats.org/presentationml/2006/main" type="tx">
  <p:cSld name="8_Quote">
    <p:spTree>
      <p:nvGrpSpPr>
        <p:cNvPr id="1" name=""/>
        <p:cNvGrpSpPr/>
        <p:nvPr/>
      </p:nvGrpSpPr>
      <p:grpSpPr>
        <a:xfrm>
          <a:off x="0" y="0"/>
          <a:ext cx="0" cy="0"/>
          <a:chOff x="0" y="0"/>
          <a:chExt cx="0" cy="0"/>
        </a:xfrm>
      </p:grpSpPr>
      <p:sp>
        <p:nvSpPr>
          <p:cNvPr id="1334" name="Body Level One…"/>
          <p:cNvSpPr txBox="1">
            <a:spLocks noGrp="1"/>
          </p:cNvSpPr>
          <p:nvPr>
            <p:ph type="body" sz="quarter" idx="1"/>
          </p:nvPr>
        </p:nvSpPr>
        <p:spPr>
          <a:xfrm>
            <a:off x="4833936" y="8947553"/>
            <a:ext cx="14716203" cy="660904"/>
          </a:xfrm>
          <a:prstGeom prst="rect">
            <a:avLst/>
          </a:prstGeom>
        </p:spPr>
        <p:txBody>
          <a:bodyPr lIns="91382" tIns="91382" rIns="91382" bIns="91382"/>
          <a:lstStyle>
            <a:lvl1pPr indent="0" algn="ctr">
              <a:defRPr sz="3200">
                <a:latin typeface="+mn-lt"/>
                <a:ea typeface="+mn-ea"/>
                <a:cs typeface="+mn-cs"/>
                <a:sym typeface="Helvetica Neue"/>
              </a:defRPr>
            </a:lvl1pPr>
            <a:lvl2pPr marL="914041" indent="-101560" algn="ctr">
              <a:buSzPct val="100000"/>
              <a:buChar char="•"/>
              <a:defRPr sz="3200">
                <a:latin typeface="+mn-lt"/>
                <a:ea typeface="+mn-ea"/>
                <a:cs typeface="+mn-cs"/>
                <a:sym typeface="Helvetica Neue"/>
              </a:defRPr>
            </a:lvl2pPr>
            <a:lvl3pPr marL="1432036" indent="-162497" algn="ctr">
              <a:buSzPct val="100000"/>
              <a:buChar char="•"/>
              <a:defRPr sz="3200">
                <a:latin typeface="+mn-lt"/>
                <a:ea typeface="+mn-ea"/>
                <a:cs typeface="+mn-cs"/>
                <a:sym typeface="Helvetica Neue"/>
              </a:defRPr>
            </a:lvl3pPr>
            <a:lvl4pPr marL="1929680" indent="-203120" algn="ctr">
              <a:buSzPct val="100000"/>
              <a:buChar char="•"/>
              <a:defRPr sz="3200">
                <a:latin typeface="+mn-lt"/>
                <a:ea typeface="+mn-ea"/>
                <a:cs typeface="+mn-cs"/>
                <a:sym typeface="Helvetica Neue"/>
              </a:defRPr>
            </a:lvl4pPr>
            <a:lvl5pPr marL="2386719" indent="-203120"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35" name="Shape 202"/>
          <p:cNvSpPr>
            <a:spLocks noGrp="1"/>
          </p:cNvSpPr>
          <p:nvPr>
            <p:ph type="body" sz="quarter" idx="13"/>
          </p:nvPr>
        </p:nvSpPr>
        <p:spPr>
          <a:xfrm>
            <a:off x="4833978" y="6000355"/>
            <a:ext cx="14716205" cy="965104"/>
          </a:xfrm>
          <a:prstGeom prst="rect">
            <a:avLst/>
          </a:prstGeom>
        </p:spPr>
        <p:txBody>
          <a:bodyPr lIns="91382" tIns="91382" rIns="91382" bIns="91382" anchor="ctr"/>
          <a:lstStyle/>
          <a:p>
            <a:endParaRPr/>
          </a:p>
        </p:txBody>
      </p:sp>
      <p:sp>
        <p:nvSpPr>
          <p:cNvPr id="1336"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525830941"/>
      </p:ext>
    </p:extLst>
  </p:cSld>
  <p:clrMapOvr>
    <a:masterClrMapping/>
  </p:clrMapOvr>
  <p:transition xmlns:p14="http://schemas.microsoft.com/office/powerpoint/2010/main" spd="med"/>
</p:sldLayout>
</file>

<file path=ppt/slideLayouts/slideLayout297.xml><?xml version="1.0" encoding="utf-8"?>
<p:sldLayout xmlns:a="http://schemas.openxmlformats.org/drawingml/2006/main" xmlns:r="http://schemas.openxmlformats.org/officeDocument/2006/relationships" xmlns:p="http://schemas.openxmlformats.org/presentationml/2006/main" type="tx">
  <p:cSld name="6_Photo">
    <p:spTree>
      <p:nvGrpSpPr>
        <p:cNvPr id="1" name=""/>
        <p:cNvGrpSpPr/>
        <p:nvPr/>
      </p:nvGrpSpPr>
      <p:grpSpPr>
        <a:xfrm>
          <a:off x="0" y="0"/>
          <a:ext cx="0" cy="0"/>
          <a:chOff x="0" y="0"/>
          <a:chExt cx="0" cy="0"/>
        </a:xfrm>
      </p:grpSpPr>
      <p:sp>
        <p:nvSpPr>
          <p:cNvPr id="1343" name="Shape 210"/>
          <p:cNvSpPr>
            <a:spLocks noGrp="1"/>
          </p:cNvSpPr>
          <p:nvPr>
            <p:ph type="pic" idx="13"/>
          </p:nvPr>
        </p:nvSpPr>
        <p:spPr>
          <a:xfrm>
            <a:off x="3048000" y="0"/>
            <a:ext cx="18288000" cy="13716000"/>
          </a:xfrm>
          <a:prstGeom prst="rect">
            <a:avLst/>
          </a:prstGeom>
        </p:spPr>
        <p:txBody>
          <a:bodyPr lIns="91400" tIns="45719" rIns="91400" bIns="45719">
            <a:noAutofit/>
          </a:bodyPr>
          <a:lstStyle/>
          <a:p>
            <a:endParaRPr/>
          </a:p>
        </p:txBody>
      </p:sp>
      <p:sp>
        <p:nvSpPr>
          <p:cNvPr id="1344"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096129731"/>
      </p:ext>
    </p:extLst>
  </p:cSld>
  <p:clrMapOvr>
    <a:masterClrMapping/>
  </p:clrMapOvr>
  <p:transition xmlns:p14="http://schemas.microsoft.com/office/powerpoint/2010/main" spd="med"/>
</p:sldLayout>
</file>

<file path=ppt/slideLayouts/slideLayout298.xml><?xml version="1.0" encoding="utf-8"?>
<p:sldLayout xmlns:a="http://schemas.openxmlformats.org/drawingml/2006/main" xmlns:r="http://schemas.openxmlformats.org/officeDocument/2006/relationships" xmlns:p="http://schemas.openxmlformats.org/presentationml/2006/main" type="tx">
  <p:cSld name="4_Title and Two Columns">
    <p:spTree>
      <p:nvGrpSpPr>
        <p:cNvPr id="1" name=""/>
        <p:cNvGrpSpPr/>
        <p:nvPr/>
      </p:nvGrpSpPr>
      <p:grpSpPr>
        <a:xfrm>
          <a:off x="0" y="0"/>
          <a:ext cx="0" cy="0"/>
          <a:chOff x="0" y="0"/>
          <a:chExt cx="0" cy="0"/>
        </a:xfrm>
      </p:grpSpPr>
      <p:sp>
        <p:nvSpPr>
          <p:cNvPr id="1351"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1352" name="Body Level One…"/>
          <p:cNvSpPr txBox="1">
            <a:spLocks noGrp="1"/>
          </p:cNvSpPr>
          <p:nvPr>
            <p:ph type="body" sz="half" idx="1"/>
          </p:nvPr>
        </p:nvSpPr>
        <p:spPr>
          <a:xfrm>
            <a:off x="1219201" y="3200401"/>
            <a:ext cx="10652104" cy="9935101"/>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353" name="Shape 81"/>
          <p:cNvSpPr>
            <a:spLocks noGrp="1"/>
          </p:cNvSpPr>
          <p:nvPr>
            <p:ph type="body" sz="half" idx="13"/>
          </p:nvPr>
        </p:nvSpPr>
        <p:spPr>
          <a:xfrm>
            <a:off x="12512729" y="3200401"/>
            <a:ext cx="10652104" cy="9935101"/>
          </a:xfrm>
          <a:prstGeom prst="rect">
            <a:avLst/>
          </a:prstGeom>
        </p:spPr>
        <p:txBody>
          <a:bodyPr/>
          <a:lstStyle/>
          <a:p>
            <a:endParaRPr/>
          </a:p>
        </p:txBody>
      </p:sp>
      <p:sp>
        <p:nvSpPr>
          <p:cNvPr id="1354"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2092028726"/>
      </p:ext>
    </p:extLst>
  </p:cSld>
  <p:clrMapOvr>
    <a:masterClrMapping/>
  </p:clrMapOvr>
  <p:transition xmlns:p14="http://schemas.microsoft.com/office/powerpoint/2010/main" spd="med"/>
</p:sldLayout>
</file>

<file path=ppt/slideLayouts/slideLayout299.xml><?xml version="1.0" encoding="utf-8"?>
<p:sldLayout xmlns:a="http://schemas.openxmlformats.org/drawingml/2006/main" xmlns:r="http://schemas.openxmlformats.org/officeDocument/2006/relationships" xmlns:p="http://schemas.openxmlformats.org/presentationml/2006/main" type="tx">
  <p:cSld name="8_Blank">
    <p:spTree>
      <p:nvGrpSpPr>
        <p:cNvPr id="1" name=""/>
        <p:cNvGrpSpPr/>
        <p:nvPr/>
      </p:nvGrpSpPr>
      <p:grpSpPr>
        <a:xfrm>
          <a:off x="0" y="0"/>
          <a:ext cx="0" cy="0"/>
          <a:chOff x="0" y="0"/>
          <a:chExt cx="0" cy="0"/>
        </a:xfrm>
      </p:grpSpPr>
      <p:sp>
        <p:nvSpPr>
          <p:cNvPr id="1361" name="Slide Number"/>
          <p:cNvSpPr txBox="1">
            <a:spLocks noGrp="1"/>
          </p:cNvSpPr>
          <p:nvPr>
            <p:ph type="sldNum" sz="quarter" idx="2"/>
          </p:nvPr>
        </p:nvSpPr>
        <p:spPr>
          <a:xfrm>
            <a:off x="0" y="2440024"/>
            <a:ext cx="731739" cy="697541"/>
          </a:xfrm>
          <a:prstGeom prst="rect">
            <a:avLst/>
          </a:prstGeom>
        </p:spPr>
        <p:txBody>
          <a:bodyPr lIns="243717" tIns="243717" rIns="243717" bIns="243717"/>
          <a:lstStyle>
            <a:lvl1pPr algn="l">
              <a:defRPr sz="13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505007097"/>
      </p:ext>
    </p:extLst>
  </p:cSld>
  <p:clrMapOvr>
    <a:masterClrMapping/>
  </p:clrMapOvr>
  <p:transition xmlns:p14="http://schemas.microsoft.com/office/powerpoint/2010/main" spd="med"/>
</p:sldLayout>
</file>

<file path=ppt/slideLayouts/slideLayout3.xml><?xml version="1.0" encoding="utf-8"?>
<p:sldLayout xmlns:a="http://schemas.openxmlformats.org/drawingml/2006/main" xmlns:r="http://schemas.openxmlformats.org/officeDocument/2006/relationships" xmlns:p="http://schemas.openxmlformats.org/presentationml/2006/main" type="tx">
  <p:cSld name="5-8 Title &amp; Subtitle -- white">
    <p:bg>
      <p:bgPr>
        <a:solidFill>
          <a:srgbClr val="00313C"/>
        </a:solidFill>
        <a:effectLst/>
      </p:bgPr>
    </p:bg>
    <p:spTree>
      <p:nvGrpSpPr>
        <p:cNvPr id="1" name=""/>
        <p:cNvGrpSpPr/>
        <p:nvPr/>
      </p:nvGrpSpPr>
      <p:grpSpPr>
        <a:xfrm>
          <a:off x="0" y="0"/>
          <a:ext cx="0" cy="0"/>
          <a:chOff x="0" y="0"/>
          <a:chExt cx="0" cy="0"/>
        </a:xfrm>
      </p:grpSpPr>
      <p:sp>
        <p:nvSpPr>
          <p:cNvPr id="62" name="Title Text"/>
          <p:cNvSpPr txBox="1">
            <a:spLocks noGrp="1"/>
          </p:cNvSpPr>
          <p:nvPr>
            <p:ph type="title"/>
          </p:nvPr>
        </p:nvSpPr>
        <p:spPr>
          <a:xfrm>
            <a:off x="10163913" y="1551726"/>
            <a:ext cx="12697432" cy="5533237"/>
          </a:xfrm>
          <a:prstGeom prst="rect">
            <a:avLst/>
          </a:prstGeom>
        </p:spPr>
        <p:txBody>
          <a:bodyPr lIns="0" tIns="0" rIns="0" bIns="0" anchor="ctr"/>
          <a:lstStyle>
            <a:lvl1pPr defTabSz="821211">
              <a:lnSpc>
                <a:spcPct val="100000"/>
              </a:lnSpc>
              <a:defRPr>
                <a:solidFill>
                  <a:srgbClr val="FFFFFF"/>
                </a:solidFill>
                <a:latin typeface="+mn-lt"/>
                <a:ea typeface="+mn-ea"/>
                <a:cs typeface="+mn-cs"/>
                <a:sym typeface="Helvetica Neue Medium"/>
              </a:defRPr>
            </a:lvl1pPr>
          </a:lstStyle>
          <a:p>
            <a:r>
              <a:t>Title Text</a:t>
            </a:r>
          </a:p>
        </p:txBody>
      </p:sp>
      <p:sp>
        <p:nvSpPr>
          <p:cNvPr id="63" name="Body Level One…"/>
          <p:cNvSpPr txBox="1">
            <a:spLocks noGrp="1"/>
          </p:cNvSpPr>
          <p:nvPr>
            <p:ph type="body" sz="quarter" idx="1"/>
          </p:nvPr>
        </p:nvSpPr>
        <p:spPr>
          <a:xfrm>
            <a:off x="10164900" y="7616872"/>
            <a:ext cx="12695533" cy="4572000"/>
          </a:xfrm>
          <a:prstGeom prst="rect">
            <a:avLst/>
          </a:prstGeom>
        </p:spPr>
        <p:txBody>
          <a:bodyPr lIns="0" tIns="0" rIns="0" bIns="0"/>
          <a:lstStyle>
            <a:lvl1pPr marL="0" defTabSz="821211">
              <a:lnSpc>
                <a:spcPct val="100000"/>
              </a:lnSpc>
              <a:spcBef>
                <a:spcPts val="0"/>
              </a:spcBef>
              <a:defRPr sz="4000" b="0">
                <a:solidFill>
                  <a:srgbClr val="FFFFFF"/>
                </a:solidFill>
                <a:latin typeface="Helvetica Neue"/>
                <a:ea typeface="Helvetica Neue"/>
                <a:cs typeface="Helvetica Neue"/>
                <a:sym typeface="Helvetica Neue"/>
              </a:defRPr>
            </a:lvl1pPr>
            <a:lvl2pPr marL="0" indent="0" defTabSz="821211">
              <a:lnSpc>
                <a:spcPct val="100000"/>
              </a:lnSpc>
              <a:spcBef>
                <a:spcPts val="0"/>
              </a:spcBef>
              <a:defRPr sz="4000" b="0">
                <a:solidFill>
                  <a:srgbClr val="FFFFFF"/>
                </a:solidFill>
                <a:latin typeface="Helvetica Neue"/>
                <a:ea typeface="Helvetica Neue"/>
                <a:cs typeface="Helvetica Neue"/>
                <a:sym typeface="Helvetica Neue"/>
              </a:defRPr>
            </a:lvl2pPr>
            <a:lvl3pPr marL="0" indent="0" defTabSz="821211">
              <a:lnSpc>
                <a:spcPct val="100000"/>
              </a:lnSpc>
              <a:spcBef>
                <a:spcPts val="0"/>
              </a:spcBef>
              <a:defRPr sz="4000" b="0">
                <a:solidFill>
                  <a:srgbClr val="FFFFFF"/>
                </a:solidFill>
                <a:latin typeface="Helvetica Neue"/>
                <a:ea typeface="Helvetica Neue"/>
                <a:cs typeface="Helvetica Neue"/>
                <a:sym typeface="Helvetica Neue"/>
              </a:defRPr>
            </a:lvl3pPr>
            <a:lvl4pPr marL="0" indent="0" defTabSz="821211">
              <a:lnSpc>
                <a:spcPct val="100000"/>
              </a:lnSpc>
              <a:spcBef>
                <a:spcPts val="0"/>
              </a:spcBef>
              <a:defRPr sz="4000" b="0">
                <a:solidFill>
                  <a:srgbClr val="FFFFFF"/>
                </a:solidFill>
                <a:latin typeface="Helvetica Neue"/>
                <a:ea typeface="Helvetica Neue"/>
                <a:cs typeface="Helvetica Neue"/>
                <a:sym typeface="Helvetica Neue"/>
              </a:defRPr>
            </a:lvl4pPr>
            <a:lvl5pPr marL="0" indent="0" defTabSz="821211">
              <a:lnSpc>
                <a:spcPct val="100000"/>
              </a:lnSpc>
              <a:spcBef>
                <a:spcPts val="0"/>
              </a:spcBef>
              <a:defRPr sz="4000" b="0">
                <a:solidFill>
                  <a:srgbClr val="FFFFFF"/>
                </a:solidFill>
                <a:latin typeface="Helvetica Neue"/>
                <a:ea typeface="Helvetica Neue"/>
                <a:cs typeface="Helvetica Neue"/>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4" name="Rectangle"/>
          <p:cNvSpPr/>
          <p:nvPr/>
        </p:nvSpPr>
        <p:spPr>
          <a:xfrm>
            <a:off x="-2" y="0"/>
            <a:ext cx="9140403"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65" name="AidData_Logo--full_color--no_padding.png" descr="AidData_Logo--full_color--no_padding.png"/>
          <p:cNvPicPr>
            <a:picLocks noChangeAspect="1"/>
          </p:cNvPicPr>
          <p:nvPr/>
        </p:nvPicPr>
        <p:blipFill>
          <a:blip r:embed="rId2">
            <a:extLst/>
          </a:blip>
          <a:stretch>
            <a:fillRect/>
          </a:stretch>
        </p:blipFill>
        <p:spPr>
          <a:xfrm>
            <a:off x="1021445" y="11176039"/>
            <a:ext cx="7112000" cy="1501133"/>
          </a:xfrm>
          <a:prstGeom prst="rect">
            <a:avLst/>
          </a:prstGeom>
          <a:ln w="12700">
            <a:miter lim="400000"/>
          </a:ln>
        </p:spPr>
      </p:pic>
      <p:sp>
        <p:nvSpPr>
          <p:cNvPr id="66" name="Slide Number"/>
          <p:cNvSpPr txBox="1">
            <a:spLocks noGrp="1"/>
          </p:cNvSpPr>
          <p:nvPr>
            <p:ph type="sldNum" sz="quarter" idx="2"/>
          </p:nvPr>
        </p:nvSpPr>
        <p:spPr>
          <a:xfrm>
            <a:off x="11970531" y="13073064"/>
            <a:ext cx="433493" cy="467433"/>
          </a:xfrm>
          <a:prstGeom prst="rect">
            <a:avLst/>
          </a:prstGeom>
        </p:spPr>
        <p:txBody>
          <a:bodyPr lIns="71436" tIns="71436" rIns="71436" bIns="71436" anchor="t"/>
          <a:lstStyle>
            <a:lvl1pPr algn="ctr" defTabSz="821211">
              <a:defRPr sz="2100">
                <a:solidFill>
                  <a:srgbClr val="000000"/>
                </a:solidFill>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853321841"/>
      </p:ext>
    </p:extLst>
  </p:cSld>
  <p:clrMapOvr>
    <a:masterClrMapping/>
  </p:clrMapOvr>
  <p:transition xmlns:p14="http://schemas.microsoft.com/office/powerpoint/2010/main" spd="med"/>
</p:sldLayout>
</file>

<file path=ppt/slideLayouts/slideLayout30.xml><?xml version="1.0" encoding="utf-8"?>
<p:sldLayout xmlns:a="http://schemas.openxmlformats.org/drawingml/2006/main" xmlns:r="http://schemas.openxmlformats.org/officeDocument/2006/relationships" xmlns:p="http://schemas.openxmlformats.org/presentationml/2006/main" type="tx">
  <p:cSld name="Title and Two Columns">
    <p:spTree>
      <p:nvGrpSpPr>
        <p:cNvPr id="1" name=""/>
        <p:cNvGrpSpPr/>
        <p:nvPr/>
      </p:nvGrpSpPr>
      <p:grpSpPr>
        <a:xfrm>
          <a:off x="0" y="0"/>
          <a:ext cx="0" cy="0"/>
          <a:chOff x="0" y="0"/>
          <a:chExt cx="0" cy="0"/>
        </a:xfrm>
      </p:grpSpPr>
      <p:sp>
        <p:nvSpPr>
          <p:cNvPr id="79" name="Shape 79"/>
          <p:cNvSpPr>
            <a:spLocks noGrp="1"/>
          </p:cNvSpPr>
          <p:nvPr>
            <p:ph type="title"/>
          </p:nvPr>
        </p:nvSpPr>
        <p:spPr>
          <a:xfrm>
            <a:off x="1219200" y="549327"/>
            <a:ext cx="21945600" cy="2286003"/>
          </a:xfrm>
          <a:prstGeom prst="rect">
            <a:avLst/>
          </a:prstGeom>
        </p:spPr>
        <p:txBody>
          <a:bodyPr anchor="b"/>
          <a:lstStyle>
            <a:lvl1pPr>
              <a:defRPr sz="9600" b="1"/>
            </a:lvl1pPr>
          </a:lstStyle>
          <a:p>
            <a:r>
              <a:t>Title Text</a:t>
            </a:r>
          </a:p>
        </p:txBody>
      </p:sp>
      <p:sp>
        <p:nvSpPr>
          <p:cNvPr id="80" name="Shape 80"/>
          <p:cNvSpPr>
            <a:spLocks noGrp="1"/>
          </p:cNvSpPr>
          <p:nvPr>
            <p:ph type="body" sz="half" idx="1"/>
          </p:nvPr>
        </p:nvSpPr>
        <p:spPr>
          <a:xfrm>
            <a:off x="1219214" y="3200401"/>
            <a:ext cx="10652101" cy="9935101"/>
          </a:xfrm>
          <a:prstGeom prst="rect">
            <a:avLst/>
          </a:prstGeom>
        </p:spPr>
        <p:txBody>
          <a:bodyPr/>
          <a:lstStyle>
            <a:lvl1pPr marL="0" indent="0">
              <a:spcBef>
                <a:spcPts val="0"/>
              </a:spcBef>
              <a:buClrTx/>
              <a:buSzTx/>
              <a:buFontTx/>
              <a:buNone/>
              <a:defRPr sz="8000"/>
            </a:lvl1pPr>
            <a:lvl2pPr marL="0" indent="1218759">
              <a:spcBef>
                <a:spcPts val="0"/>
              </a:spcBef>
              <a:buClrTx/>
              <a:buSzTx/>
              <a:buFontTx/>
              <a:buNone/>
              <a:defRPr sz="8000"/>
            </a:lvl2pPr>
            <a:lvl3pPr marL="0" indent="2437480">
              <a:spcBef>
                <a:spcPts val="0"/>
              </a:spcBef>
              <a:buClrTx/>
              <a:buSzTx/>
              <a:buFontTx/>
              <a:buNone/>
              <a:defRPr sz="8000"/>
            </a:lvl3pPr>
            <a:lvl4pPr marL="0" indent="3656239">
              <a:spcBef>
                <a:spcPts val="0"/>
              </a:spcBef>
              <a:buClrTx/>
              <a:buSzTx/>
              <a:buFontTx/>
              <a:buNone/>
              <a:defRPr sz="8000"/>
            </a:lvl4pPr>
            <a:lvl5pPr marL="0" indent="4874961">
              <a:spcBef>
                <a:spcPts val="0"/>
              </a:spcBef>
              <a:buClrTx/>
              <a:buSzTx/>
              <a:buFontTx/>
              <a:buNone/>
              <a:defRPr sz="8000"/>
            </a:lvl5pPr>
          </a:lstStyle>
          <a:p>
            <a:r>
              <a:t>Body Level One</a:t>
            </a:r>
          </a:p>
          <a:p>
            <a:pPr lvl="1"/>
            <a:r>
              <a:t>Body Level Two</a:t>
            </a:r>
          </a:p>
          <a:p>
            <a:pPr lvl="2"/>
            <a:r>
              <a:t>Body Level Three</a:t>
            </a:r>
          </a:p>
          <a:p>
            <a:pPr lvl="3"/>
            <a:r>
              <a:t>Body Level Four</a:t>
            </a:r>
          </a:p>
          <a:p>
            <a:pPr lvl="4"/>
            <a:r>
              <a:t>Body Level Five</a:t>
            </a:r>
          </a:p>
        </p:txBody>
      </p:sp>
      <p:sp>
        <p:nvSpPr>
          <p:cNvPr id="81" name="Shape 81"/>
          <p:cNvSpPr>
            <a:spLocks noGrp="1"/>
          </p:cNvSpPr>
          <p:nvPr>
            <p:ph type="body" sz="half" idx="13"/>
          </p:nvPr>
        </p:nvSpPr>
        <p:spPr>
          <a:xfrm>
            <a:off x="12512742" y="3200401"/>
            <a:ext cx="10652101" cy="9935101"/>
          </a:xfrm>
          <a:prstGeom prst="rect">
            <a:avLst/>
          </a:prstGeom>
        </p:spPr>
        <p:txBody>
          <a:bodyPr/>
          <a:lstStyle>
            <a:lvl1pPr marL="0" indent="0">
              <a:spcBef>
                <a:spcPts val="0"/>
              </a:spcBef>
              <a:buClrTx/>
              <a:buSzTx/>
              <a:buFontTx/>
              <a:buNone/>
              <a:defRPr sz="8000"/>
            </a:lvl1pPr>
          </a:lstStyle>
          <a:p>
            <a:pPr marL="0" indent="0">
              <a:spcBef>
                <a:spcPts val="0"/>
              </a:spcBef>
              <a:buClrTx/>
              <a:buSzTx/>
              <a:buFontTx/>
              <a:buNone/>
              <a:defRPr sz="8000"/>
            </a:pPr>
            <a:endParaRPr/>
          </a:p>
        </p:txBody>
      </p:sp>
      <p:sp>
        <p:nvSpPr>
          <p:cNvPr id="82" name="Shape 82"/>
          <p:cNvSpPr>
            <a:spLocks noGrp="1"/>
          </p:cNvSpPr>
          <p:nvPr>
            <p:ph type="sldNum" sz="quarter" idx="2"/>
          </p:nvPr>
        </p:nvSpPr>
        <p:spPr>
          <a:xfrm>
            <a:off x="23203769" y="12657567"/>
            <a:ext cx="1077491" cy="1066877"/>
          </a:xfrm>
          <a:prstGeom prst="rect">
            <a:avLst/>
          </a:prstGeom>
        </p:spPr>
        <p:txBody>
          <a:bodyPr/>
          <a:lstStyle>
            <a:lvl1pPr algn="r">
              <a:defRPr sz="3700"/>
            </a:lvl1pPr>
          </a:lstStyle>
          <a:p>
            <a:fld id="{86CB4B4D-7CA3-9044-876B-883B54F8677D}" type="slidenum">
              <a:rPr/>
              <a:pPr/>
              <a:t>‹#›</a:t>
            </a:fld>
            <a:endParaRPr/>
          </a:p>
        </p:txBody>
      </p:sp>
    </p:spTree>
    <p:extLst>
      <p:ext uri="{BB962C8B-B14F-4D97-AF65-F5344CB8AC3E}">
        <p14:creationId xmlns:p14="http://schemas.microsoft.com/office/powerpoint/2010/main" val="3439697515"/>
      </p:ext>
    </p:extLst>
  </p:cSld>
  <p:clrMapOvr>
    <a:masterClrMapping/>
  </p:clrMapOvr>
  <p:transition xmlns:p14="http://schemas.microsoft.com/office/powerpoint/2010/main" spd="med"/>
</p:sldLayout>
</file>

<file path=ppt/slideLayouts/slideLayout300.xml><?xml version="1.0" encoding="utf-8"?>
<p:sldLayout xmlns:a="http://schemas.openxmlformats.org/drawingml/2006/main" xmlns:r="http://schemas.openxmlformats.org/officeDocument/2006/relationships" xmlns:p="http://schemas.openxmlformats.org/presentationml/2006/main" type="tx">
  <p:cSld name="5-8 Title &amp; Subtitle">
    <p:spTree>
      <p:nvGrpSpPr>
        <p:cNvPr id="1" name=""/>
        <p:cNvGrpSpPr/>
        <p:nvPr/>
      </p:nvGrpSpPr>
      <p:grpSpPr>
        <a:xfrm>
          <a:off x="0" y="0"/>
          <a:ext cx="0" cy="0"/>
          <a:chOff x="0" y="0"/>
          <a:chExt cx="0" cy="0"/>
        </a:xfrm>
      </p:grpSpPr>
      <p:sp>
        <p:nvSpPr>
          <p:cNvPr id="1380" name="Title Text"/>
          <p:cNvSpPr txBox="1">
            <a:spLocks noGrp="1"/>
          </p:cNvSpPr>
          <p:nvPr>
            <p:ph type="title"/>
          </p:nvPr>
        </p:nvSpPr>
        <p:spPr>
          <a:xfrm>
            <a:off x="10163913" y="1551726"/>
            <a:ext cx="12697432" cy="5533237"/>
          </a:xfrm>
          <a:prstGeom prst="rect">
            <a:avLst/>
          </a:prstGeom>
        </p:spPr>
        <p:txBody>
          <a:bodyPr lIns="0" tIns="0" rIns="0" bIns="0" anchor="ctr"/>
          <a:lstStyle>
            <a:lvl1pPr defTabSz="821209">
              <a:defRPr sz="9600">
                <a:latin typeface="Helvetica Neue Medium"/>
                <a:ea typeface="Helvetica Neue Medium"/>
                <a:cs typeface="Helvetica Neue Medium"/>
                <a:sym typeface="Helvetica Neue Medium"/>
              </a:defRPr>
            </a:lvl1pPr>
          </a:lstStyle>
          <a:p>
            <a:r>
              <a:t>Title Text</a:t>
            </a:r>
          </a:p>
        </p:txBody>
      </p:sp>
      <p:sp>
        <p:nvSpPr>
          <p:cNvPr id="1381" name="Body Level One…"/>
          <p:cNvSpPr txBox="1">
            <a:spLocks noGrp="1"/>
          </p:cNvSpPr>
          <p:nvPr>
            <p:ph type="body" sz="quarter" idx="1"/>
          </p:nvPr>
        </p:nvSpPr>
        <p:spPr>
          <a:xfrm>
            <a:off x="10164903" y="7616911"/>
            <a:ext cx="12695533" cy="4572003"/>
          </a:xfrm>
          <a:prstGeom prst="rect">
            <a:avLst/>
          </a:prstGeom>
        </p:spPr>
        <p:txBody>
          <a:bodyPr lIns="0" tIns="0" rIns="0" bIns="0"/>
          <a:lstStyle>
            <a:lvl1pPr indent="0" defTabSz="821209">
              <a:defRPr sz="4000">
                <a:latin typeface="+mn-lt"/>
                <a:ea typeface="+mn-ea"/>
                <a:cs typeface="+mn-cs"/>
                <a:sym typeface="Helvetica Neue"/>
              </a:defRPr>
            </a:lvl1pPr>
            <a:lvl2pPr indent="0" defTabSz="821209">
              <a:defRPr sz="4000">
                <a:latin typeface="+mn-lt"/>
                <a:ea typeface="+mn-ea"/>
                <a:cs typeface="+mn-cs"/>
                <a:sym typeface="Helvetica Neue"/>
              </a:defRPr>
            </a:lvl2pPr>
            <a:lvl3pPr indent="0" defTabSz="821209">
              <a:defRPr sz="4000">
                <a:latin typeface="+mn-lt"/>
                <a:ea typeface="+mn-ea"/>
                <a:cs typeface="+mn-cs"/>
                <a:sym typeface="Helvetica Neue"/>
              </a:defRPr>
            </a:lvl3pPr>
            <a:lvl4pPr indent="0" defTabSz="821209">
              <a:defRPr sz="4000">
                <a:latin typeface="+mn-lt"/>
                <a:ea typeface="+mn-ea"/>
                <a:cs typeface="+mn-cs"/>
                <a:sym typeface="Helvetica Neue"/>
              </a:defRPr>
            </a:lvl4pPr>
            <a:lvl5pPr indent="0" defTabSz="821209">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82" name="Rectangle"/>
          <p:cNvSpPr/>
          <p:nvPr/>
        </p:nvSpPr>
        <p:spPr>
          <a:xfrm>
            <a:off x="-2" y="-2"/>
            <a:ext cx="9140403" cy="13716003"/>
          </a:xfrm>
          <a:prstGeom prst="rect">
            <a:avLst/>
          </a:prstGeom>
          <a:solidFill>
            <a:srgbClr val="00313C"/>
          </a:solidFill>
          <a:ln w="12700">
            <a:miter lim="400000"/>
          </a:ln>
        </p:spPr>
        <p:txBody>
          <a:bodyPr lIns="71428" tIns="71428" rIns="71428" bIns="71428" anchor="ctr"/>
          <a:lstStyle/>
          <a:p>
            <a:pPr algn="ctr" defTabSz="821209">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383" name="AidData_Logo--white.png" descr="AidData_Logo--white.png">
            <a:hlinkClick r:id="rId2"/>
          </p:cNvPr>
          <p:cNvPicPr>
            <a:picLocks noChangeAspect="1"/>
          </p:cNvPicPr>
          <p:nvPr/>
        </p:nvPicPr>
        <p:blipFill>
          <a:blip r:embed="rId3">
            <a:extLst/>
          </a:blip>
          <a:stretch>
            <a:fillRect/>
          </a:stretch>
        </p:blipFill>
        <p:spPr>
          <a:xfrm>
            <a:off x="1014200" y="11174353"/>
            <a:ext cx="7112000" cy="1506552"/>
          </a:xfrm>
          <a:prstGeom prst="rect">
            <a:avLst/>
          </a:prstGeom>
          <a:ln w="12700">
            <a:miter lim="400000"/>
          </a:ln>
        </p:spPr>
      </p:pic>
      <p:sp>
        <p:nvSpPr>
          <p:cNvPr id="1384"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3114850086"/>
      </p:ext>
    </p:extLst>
  </p:cSld>
  <p:clrMapOvr>
    <a:masterClrMapping/>
  </p:clrMapOvr>
  <p:transition xmlns:p14="http://schemas.microsoft.com/office/powerpoint/2010/main" spd="med"/>
</p:sldLayout>
</file>

<file path=ppt/slideLayouts/slideLayout301.xml><?xml version="1.0" encoding="utf-8"?>
<p:sldLayout xmlns:a="http://schemas.openxmlformats.org/drawingml/2006/main" xmlns:r="http://schemas.openxmlformats.org/officeDocument/2006/relationships" xmlns:p="http://schemas.openxmlformats.org/presentationml/2006/main" type="tx">
  <p:cSld name="Half &amp; Half">
    <p:spTree>
      <p:nvGrpSpPr>
        <p:cNvPr id="1" name=""/>
        <p:cNvGrpSpPr/>
        <p:nvPr/>
      </p:nvGrpSpPr>
      <p:grpSpPr>
        <a:xfrm>
          <a:off x="0" y="0"/>
          <a:ext cx="0" cy="0"/>
          <a:chOff x="0" y="0"/>
          <a:chExt cx="0" cy="0"/>
        </a:xfrm>
      </p:grpSpPr>
      <p:sp>
        <p:nvSpPr>
          <p:cNvPr id="1391" name="Title Text"/>
          <p:cNvSpPr txBox="1">
            <a:spLocks noGrp="1"/>
          </p:cNvSpPr>
          <p:nvPr>
            <p:ph type="title"/>
          </p:nvPr>
        </p:nvSpPr>
        <p:spPr>
          <a:xfrm>
            <a:off x="13205344" y="1551726"/>
            <a:ext cx="9656000" cy="5533237"/>
          </a:xfrm>
          <a:prstGeom prst="rect">
            <a:avLst/>
          </a:prstGeom>
        </p:spPr>
        <p:txBody>
          <a:bodyPr lIns="0" tIns="0" rIns="0" bIns="0" anchor="ctr"/>
          <a:lstStyle>
            <a:lvl1pPr defTabSz="821209">
              <a:defRPr sz="9600">
                <a:latin typeface="Helvetica Neue Medium"/>
                <a:ea typeface="Helvetica Neue Medium"/>
                <a:cs typeface="Helvetica Neue Medium"/>
                <a:sym typeface="Helvetica Neue Medium"/>
              </a:defRPr>
            </a:lvl1pPr>
          </a:lstStyle>
          <a:p>
            <a:r>
              <a:t>Title Text</a:t>
            </a:r>
          </a:p>
        </p:txBody>
      </p:sp>
      <p:sp>
        <p:nvSpPr>
          <p:cNvPr id="1392" name="Body Level One…"/>
          <p:cNvSpPr txBox="1">
            <a:spLocks noGrp="1"/>
          </p:cNvSpPr>
          <p:nvPr>
            <p:ph type="body" sz="quarter" idx="1"/>
          </p:nvPr>
        </p:nvSpPr>
        <p:spPr>
          <a:xfrm>
            <a:off x="13206296" y="7616911"/>
            <a:ext cx="9654101" cy="4572003"/>
          </a:xfrm>
          <a:prstGeom prst="rect">
            <a:avLst/>
          </a:prstGeom>
        </p:spPr>
        <p:txBody>
          <a:bodyPr lIns="0" tIns="0" rIns="0" bIns="0"/>
          <a:lstStyle>
            <a:lvl1pPr indent="0" defTabSz="821209">
              <a:defRPr sz="4000">
                <a:latin typeface="+mn-lt"/>
                <a:ea typeface="+mn-ea"/>
                <a:cs typeface="+mn-cs"/>
                <a:sym typeface="Helvetica Neue"/>
              </a:defRPr>
            </a:lvl1pPr>
            <a:lvl2pPr indent="0" defTabSz="821209">
              <a:defRPr sz="4000">
                <a:latin typeface="+mn-lt"/>
                <a:ea typeface="+mn-ea"/>
                <a:cs typeface="+mn-cs"/>
                <a:sym typeface="Helvetica Neue"/>
              </a:defRPr>
            </a:lvl2pPr>
            <a:lvl3pPr indent="0" defTabSz="821209">
              <a:defRPr sz="4000">
                <a:latin typeface="+mn-lt"/>
                <a:ea typeface="+mn-ea"/>
                <a:cs typeface="+mn-cs"/>
                <a:sym typeface="Helvetica Neue"/>
              </a:defRPr>
            </a:lvl3pPr>
            <a:lvl4pPr indent="0" defTabSz="821209">
              <a:defRPr sz="4000">
                <a:latin typeface="+mn-lt"/>
                <a:ea typeface="+mn-ea"/>
                <a:cs typeface="+mn-cs"/>
                <a:sym typeface="Helvetica Neue"/>
              </a:defRPr>
            </a:lvl4pPr>
            <a:lvl5pPr indent="0" defTabSz="821209">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93" name="Rectangle"/>
          <p:cNvSpPr/>
          <p:nvPr/>
        </p:nvSpPr>
        <p:spPr>
          <a:xfrm>
            <a:off x="36" y="-2"/>
            <a:ext cx="12188221" cy="13716003"/>
          </a:xfrm>
          <a:prstGeom prst="rect">
            <a:avLst/>
          </a:prstGeom>
          <a:solidFill>
            <a:srgbClr val="00313C"/>
          </a:solidFill>
          <a:ln w="12700">
            <a:miter lim="400000"/>
          </a:ln>
        </p:spPr>
        <p:txBody>
          <a:bodyPr lIns="71428" tIns="71428" rIns="71428" bIns="71428" anchor="ctr"/>
          <a:lstStyle/>
          <a:p>
            <a:pPr algn="ctr" defTabSz="821209">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394" name="AidData_Logo--white.png" descr="AidData_Logo--white.png"/>
          <p:cNvPicPr>
            <a:picLocks noChangeAspect="1"/>
          </p:cNvPicPr>
          <p:nvPr/>
        </p:nvPicPr>
        <p:blipFill>
          <a:blip r:embed="rId2">
            <a:extLst/>
          </a:blip>
          <a:stretch>
            <a:fillRect/>
          </a:stretch>
        </p:blipFill>
        <p:spPr>
          <a:xfrm>
            <a:off x="508039" y="11658600"/>
            <a:ext cx="5036067" cy="1066800"/>
          </a:xfrm>
          <a:prstGeom prst="rect">
            <a:avLst/>
          </a:prstGeom>
          <a:ln w="12700">
            <a:miter lim="400000"/>
          </a:ln>
        </p:spPr>
      </p:pic>
      <p:sp>
        <p:nvSpPr>
          <p:cNvPr id="1395"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1611063946"/>
      </p:ext>
    </p:extLst>
  </p:cSld>
  <p:clrMapOvr>
    <a:masterClrMapping/>
  </p:clrMapOvr>
  <p:transition xmlns:p14="http://schemas.microsoft.com/office/powerpoint/2010/main" spd="med"/>
</p:sldLayout>
</file>

<file path=ppt/slideLayouts/slideLayout302.xml><?xml version="1.0" encoding="utf-8"?>
<p:sldLayout xmlns:a="http://schemas.openxmlformats.org/drawingml/2006/main" xmlns:r="http://schemas.openxmlformats.org/officeDocument/2006/relationships" xmlns:p="http://schemas.openxmlformats.org/presentationml/2006/main" type="tx">
  <p:cSld name="8_Title &amp; Subtitle">
    <p:spTree>
      <p:nvGrpSpPr>
        <p:cNvPr id="1" name=""/>
        <p:cNvGrpSpPr/>
        <p:nvPr/>
      </p:nvGrpSpPr>
      <p:grpSpPr>
        <a:xfrm>
          <a:off x="0" y="0"/>
          <a:ext cx="0" cy="0"/>
          <a:chOff x="0" y="0"/>
          <a:chExt cx="0" cy="0"/>
        </a:xfrm>
      </p:grpSpPr>
      <p:sp>
        <p:nvSpPr>
          <p:cNvPr id="1402" name="Title Text"/>
          <p:cNvSpPr txBox="1">
            <a:spLocks noGrp="1"/>
          </p:cNvSpPr>
          <p:nvPr>
            <p:ph type="title"/>
          </p:nvPr>
        </p:nvSpPr>
        <p:spPr>
          <a:xfrm>
            <a:off x="1778000" y="2298740"/>
            <a:ext cx="20828101" cy="4647901"/>
          </a:xfrm>
          <a:prstGeom prst="rect">
            <a:avLst/>
          </a:prstGeom>
        </p:spPr>
        <p:txBody>
          <a:bodyPr lIns="50799" tIns="50799" rIns="50799" bIns="50799"/>
          <a:lstStyle>
            <a:lvl1pPr algn="ctr">
              <a:defRPr sz="11200"/>
            </a:lvl1pPr>
          </a:lstStyle>
          <a:p>
            <a:r>
              <a:t>Title Text</a:t>
            </a:r>
          </a:p>
        </p:txBody>
      </p:sp>
      <p:sp>
        <p:nvSpPr>
          <p:cNvPr id="1403" name="Body Level One…"/>
          <p:cNvSpPr txBox="1">
            <a:spLocks noGrp="1"/>
          </p:cNvSpPr>
          <p:nvPr>
            <p:ph type="body" sz="quarter" idx="1"/>
          </p:nvPr>
        </p:nvSpPr>
        <p:spPr>
          <a:xfrm>
            <a:off x="1778000" y="7073937"/>
            <a:ext cx="20828101" cy="1587901"/>
          </a:xfrm>
          <a:prstGeom prst="rect">
            <a:avLst/>
          </a:prstGeom>
        </p:spPr>
        <p:txBody>
          <a:bodyPr lIns="50799" tIns="50799" rIns="50799" bIns="50799"/>
          <a:lstStyle>
            <a:lvl1pPr indent="228520" algn="ctr">
              <a:defRPr sz="5300"/>
            </a:lvl1pPr>
            <a:lvl2pPr indent="228520" algn="ctr">
              <a:defRPr sz="5300"/>
            </a:lvl2pPr>
            <a:lvl3pPr indent="228520" algn="ctr">
              <a:defRPr sz="5300"/>
            </a:lvl3pPr>
            <a:lvl4pPr indent="228520" algn="ctr">
              <a:defRPr sz="5300"/>
            </a:lvl4pPr>
            <a:lvl5pPr indent="228520" algn="ctr">
              <a:defRPr sz="5300"/>
            </a:lvl5pPr>
          </a:lstStyle>
          <a:p>
            <a:r>
              <a:t>Body Level One</a:t>
            </a:r>
          </a:p>
          <a:p>
            <a:pPr lvl="1"/>
            <a:r>
              <a:t>Body Level Two</a:t>
            </a:r>
          </a:p>
          <a:p>
            <a:pPr lvl="2"/>
            <a:r>
              <a:t>Body Level Three</a:t>
            </a:r>
          </a:p>
          <a:p>
            <a:pPr lvl="3"/>
            <a:r>
              <a:t>Body Level Four</a:t>
            </a:r>
          </a:p>
          <a:p>
            <a:pPr lvl="4"/>
            <a:r>
              <a:t>Body Level Five</a:t>
            </a:r>
          </a:p>
        </p:txBody>
      </p:sp>
      <p:sp>
        <p:nvSpPr>
          <p:cNvPr id="1404" name="Slide Number"/>
          <p:cNvSpPr txBox="1">
            <a:spLocks noGrp="1"/>
          </p:cNvSpPr>
          <p:nvPr>
            <p:ph type="sldNum" sz="quarter" idx="2"/>
          </p:nvPr>
        </p:nvSpPr>
        <p:spPr>
          <a:xfrm>
            <a:off x="11946453" y="13081000"/>
            <a:ext cx="478763" cy="471925"/>
          </a:xfrm>
          <a:prstGeom prst="rect">
            <a:avLst/>
          </a:prstGeom>
        </p:spPr>
        <p:txBody>
          <a:bodyPr lIns="50799" tIns="50799" rIns="50799" bIns="50799" anchor="t"/>
          <a:lstStyle>
            <a:lvl1pPr algn="ctr" defTabSz="914041">
              <a:defRPr sz="2400"/>
            </a:lvl1pPr>
          </a:lstStyle>
          <a:p>
            <a:fld id="{86CB4B4D-7CA3-9044-876B-883B54F8677D}" type="slidenum">
              <a:rPr/>
              <a:pPr/>
              <a:t>‹#›</a:t>
            </a:fld>
            <a:endParaRPr/>
          </a:p>
        </p:txBody>
      </p:sp>
    </p:spTree>
    <p:extLst>
      <p:ext uri="{BB962C8B-B14F-4D97-AF65-F5344CB8AC3E}">
        <p14:creationId xmlns:p14="http://schemas.microsoft.com/office/powerpoint/2010/main" val="1912896224"/>
      </p:ext>
    </p:extLst>
  </p:cSld>
  <p:clrMapOvr>
    <a:masterClrMapping/>
  </p:clrMapOvr>
  <p:transition xmlns:p14="http://schemas.microsoft.com/office/powerpoint/2010/main" spd="med"/>
</p:sldLayout>
</file>

<file path=ppt/slideLayouts/slideLayout303.xml><?xml version="1.0" encoding="utf-8"?>
<p:sldLayout xmlns:a="http://schemas.openxmlformats.org/drawingml/2006/main" xmlns:r="http://schemas.openxmlformats.org/officeDocument/2006/relationships" xmlns:p="http://schemas.openxmlformats.org/presentationml/2006/main" type="tx">
  <p:cSld name="Title &amp; Subtitle 2">
    <p:spTree>
      <p:nvGrpSpPr>
        <p:cNvPr id="1" name=""/>
        <p:cNvGrpSpPr/>
        <p:nvPr/>
      </p:nvGrpSpPr>
      <p:grpSpPr>
        <a:xfrm>
          <a:off x="0" y="0"/>
          <a:ext cx="0" cy="0"/>
          <a:chOff x="0" y="0"/>
          <a:chExt cx="0" cy="0"/>
        </a:xfrm>
      </p:grpSpPr>
      <p:sp>
        <p:nvSpPr>
          <p:cNvPr id="1411" name="Title Text"/>
          <p:cNvSpPr txBox="1">
            <a:spLocks noGrp="1"/>
          </p:cNvSpPr>
          <p:nvPr>
            <p:ph type="title"/>
          </p:nvPr>
        </p:nvSpPr>
        <p:spPr>
          <a:xfrm>
            <a:off x="4833939" y="2303865"/>
            <a:ext cx="14716203" cy="4643400"/>
          </a:xfrm>
          <a:prstGeom prst="rect">
            <a:avLst/>
          </a:prstGeom>
        </p:spPr>
        <p:txBody>
          <a:bodyPr lIns="91358" tIns="91358" rIns="91358" bIns="91358"/>
          <a:lstStyle>
            <a:lvl1pPr algn="ctr">
              <a:defRPr sz="11200"/>
            </a:lvl1pPr>
          </a:lstStyle>
          <a:p>
            <a:r>
              <a:t>Title Text</a:t>
            </a:r>
          </a:p>
        </p:txBody>
      </p:sp>
      <p:sp>
        <p:nvSpPr>
          <p:cNvPr id="1412" name="Body Level One…"/>
          <p:cNvSpPr txBox="1">
            <a:spLocks noGrp="1"/>
          </p:cNvSpPr>
          <p:nvPr>
            <p:ph type="body" sz="quarter" idx="1"/>
          </p:nvPr>
        </p:nvSpPr>
        <p:spPr>
          <a:xfrm>
            <a:off x="4833939" y="7072356"/>
            <a:ext cx="14716203" cy="1589405"/>
          </a:xfrm>
          <a:prstGeom prst="rect">
            <a:avLst/>
          </a:prstGeom>
        </p:spPr>
        <p:txBody>
          <a:bodyPr lIns="91358" tIns="91358" rIns="91358" bIns="91358"/>
          <a:lstStyle>
            <a:lvl1pPr indent="228520" algn="ctr">
              <a:defRPr sz="4500"/>
            </a:lvl1pPr>
            <a:lvl2pPr indent="228520" algn="ctr">
              <a:defRPr sz="4500"/>
            </a:lvl2pPr>
            <a:lvl3pPr indent="228520" algn="ctr">
              <a:defRPr sz="4500"/>
            </a:lvl3pPr>
            <a:lvl4pPr indent="228520" algn="ctr">
              <a:defRPr sz="4500"/>
            </a:lvl4pPr>
            <a:lvl5pPr indent="228520" algn="ctr">
              <a:defRPr sz="4500"/>
            </a:lvl5pPr>
          </a:lstStyle>
          <a:p>
            <a:r>
              <a:t>Body Level One</a:t>
            </a:r>
          </a:p>
          <a:p>
            <a:pPr lvl="1"/>
            <a:r>
              <a:t>Body Level Two</a:t>
            </a:r>
          </a:p>
          <a:p>
            <a:pPr lvl="2"/>
            <a:r>
              <a:t>Body Level Three</a:t>
            </a:r>
          </a:p>
          <a:p>
            <a:pPr lvl="3"/>
            <a:r>
              <a:t>Body Level Four</a:t>
            </a:r>
          </a:p>
          <a:p>
            <a:pPr lvl="4"/>
            <a:r>
              <a:t>Body Level Five</a:t>
            </a:r>
          </a:p>
        </p:txBody>
      </p:sp>
      <p:sp>
        <p:nvSpPr>
          <p:cNvPr id="1413" name="Slide Number"/>
          <p:cNvSpPr txBox="1">
            <a:spLocks noGrp="1"/>
          </p:cNvSpPr>
          <p:nvPr>
            <p:ph type="sldNum" sz="quarter" idx="2"/>
          </p:nvPr>
        </p:nvSpPr>
        <p:spPr>
          <a:xfrm>
            <a:off x="11922847" y="13010561"/>
            <a:ext cx="520413" cy="513576"/>
          </a:xfrm>
          <a:prstGeom prst="rect">
            <a:avLst/>
          </a:prstGeom>
        </p:spPr>
        <p:txBody>
          <a:bodyPr lIns="71420" tIns="71420" rIns="71420" bIns="71420" anchor="t"/>
          <a:lstStyle>
            <a:lvl1pPr algn="ctr" defTabSz="914041">
              <a:defRPr sz="2400"/>
            </a:lvl1pPr>
          </a:lstStyle>
          <a:p>
            <a:fld id="{86CB4B4D-7CA3-9044-876B-883B54F8677D}" type="slidenum">
              <a:rPr/>
              <a:pPr/>
              <a:t>‹#›</a:t>
            </a:fld>
            <a:endParaRPr/>
          </a:p>
        </p:txBody>
      </p:sp>
    </p:spTree>
    <p:extLst>
      <p:ext uri="{BB962C8B-B14F-4D97-AF65-F5344CB8AC3E}">
        <p14:creationId xmlns:p14="http://schemas.microsoft.com/office/powerpoint/2010/main" val="3117479823"/>
      </p:ext>
    </p:extLst>
  </p:cSld>
  <p:clrMapOvr>
    <a:masterClrMapping/>
  </p:clrMapOvr>
  <p:transition xmlns:p14="http://schemas.microsoft.com/office/powerpoint/2010/main" spd="med"/>
</p:sldLayout>
</file>

<file path=ppt/slideLayouts/slideLayout304.xml><?xml version="1.0" encoding="utf-8"?>
<p:sldLayout xmlns:a="http://schemas.openxmlformats.org/drawingml/2006/main" xmlns:r="http://schemas.openxmlformats.org/officeDocument/2006/relationships" xmlns:p="http://schemas.openxmlformats.org/presentationml/2006/main" type="tx">
  <p:cSld name="3-4 Title &amp; Subtitle">
    <p:spTree>
      <p:nvGrpSpPr>
        <p:cNvPr id="1" name=""/>
        <p:cNvGrpSpPr/>
        <p:nvPr/>
      </p:nvGrpSpPr>
      <p:grpSpPr>
        <a:xfrm>
          <a:off x="0" y="0"/>
          <a:ext cx="0" cy="0"/>
          <a:chOff x="0" y="0"/>
          <a:chExt cx="0" cy="0"/>
        </a:xfrm>
      </p:grpSpPr>
      <p:sp>
        <p:nvSpPr>
          <p:cNvPr id="1420" name="Title Text"/>
          <p:cNvSpPr txBox="1">
            <a:spLocks noGrp="1"/>
          </p:cNvSpPr>
          <p:nvPr>
            <p:ph type="title"/>
          </p:nvPr>
        </p:nvSpPr>
        <p:spPr>
          <a:xfrm>
            <a:off x="8131292" y="1551726"/>
            <a:ext cx="14730093" cy="5533237"/>
          </a:xfrm>
          <a:prstGeom prst="rect">
            <a:avLst/>
          </a:prstGeom>
        </p:spPr>
        <p:txBody>
          <a:bodyPr lIns="0" tIns="0" rIns="0" bIns="0" anchor="ctr"/>
          <a:lstStyle>
            <a:lvl1pPr defTabSz="821209">
              <a:defRPr sz="9600">
                <a:latin typeface="Helvetica Neue Medium"/>
                <a:ea typeface="Helvetica Neue Medium"/>
                <a:cs typeface="Helvetica Neue Medium"/>
                <a:sym typeface="Helvetica Neue Medium"/>
              </a:defRPr>
            </a:lvl1pPr>
          </a:lstStyle>
          <a:p>
            <a:r>
              <a:t>Title Text</a:t>
            </a:r>
          </a:p>
        </p:txBody>
      </p:sp>
      <p:sp>
        <p:nvSpPr>
          <p:cNvPr id="1421" name="Body Level One…"/>
          <p:cNvSpPr txBox="1">
            <a:spLocks noGrp="1"/>
          </p:cNvSpPr>
          <p:nvPr>
            <p:ph type="body" sz="half" idx="1"/>
          </p:nvPr>
        </p:nvSpPr>
        <p:spPr>
          <a:xfrm>
            <a:off x="8132241" y="7616911"/>
            <a:ext cx="14728195" cy="4572003"/>
          </a:xfrm>
          <a:prstGeom prst="rect">
            <a:avLst/>
          </a:prstGeom>
        </p:spPr>
        <p:txBody>
          <a:bodyPr lIns="0" tIns="0" rIns="0" bIns="0"/>
          <a:lstStyle>
            <a:lvl1pPr indent="0" defTabSz="821209">
              <a:defRPr sz="4000">
                <a:latin typeface="+mn-lt"/>
                <a:ea typeface="+mn-ea"/>
                <a:cs typeface="+mn-cs"/>
                <a:sym typeface="Helvetica Neue"/>
              </a:defRPr>
            </a:lvl1pPr>
            <a:lvl2pPr indent="0" defTabSz="821209">
              <a:defRPr sz="4000">
                <a:latin typeface="+mn-lt"/>
                <a:ea typeface="+mn-ea"/>
                <a:cs typeface="+mn-cs"/>
                <a:sym typeface="Helvetica Neue"/>
              </a:defRPr>
            </a:lvl2pPr>
            <a:lvl3pPr indent="0" defTabSz="821209">
              <a:defRPr sz="4000">
                <a:latin typeface="+mn-lt"/>
                <a:ea typeface="+mn-ea"/>
                <a:cs typeface="+mn-cs"/>
                <a:sym typeface="Helvetica Neue"/>
              </a:defRPr>
            </a:lvl3pPr>
            <a:lvl4pPr indent="0" defTabSz="821209">
              <a:defRPr sz="4000">
                <a:latin typeface="+mn-lt"/>
                <a:ea typeface="+mn-ea"/>
                <a:cs typeface="+mn-cs"/>
                <a:sym typeface="Helvetica Neue"/>
              </a:defRPr>
            </a:lvl4pPr>
            <a:lvl5pPr indent="0" defTabSz="821209">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22" name="Rectangle"/>
          <p:cNvSpPr/>
          <p:nvPr/>
        </p:nvSpPr>
        <p:spPr>
          <a:xfrm>
            <a:off x="0" y="-2"/>
            <a:ext cx="6094912" cy="13716003"/>
          </a:xfrm>
          <a:prstGeom prst="rect">
            <a:avLst/>
          </a:prstGeom>
          <a:solidFill>
            <a:srgbClr val="00313C"/>
          </a:solidFill>
          <a:ln w="12700">
            <a:miter lim="400000"/>
          </a:ln>
        </p:spPr>
        <p:txBody>
          <a:bodyPr lIns="71428" tIns="71428" rIns="71428" bIns="71428" anchor="ctr"/>
          <a:lstStyle/>
          <a:p>
            <a:pPr algn="ctr" defTabSz="821209">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423" name="AidData_Logo--white.png" descr="AidData_Logo--white.png"/>
          <p:cNvPicPr>
            <a:picLocks noChangeAspect="1"/>
          </p:cNvPicPr>
          <p:nvPr/>
        </p:nvPicPr>
        <p:blipFill>
          <a:blip r:embed="rId2">
            <a:extLst/>
          </a:blip>
          <a:stretch>
            <a:fillRect/>
          </a:stretch>
        </p:blipFill>
        <p:spPr>
          <a:xfrm>
            <a:off x="508039" y="11658639"/>
            <a:ext cx="5036067" cy="1066803"/>
          </a:xfrm>
          <a:prstGeom prst="rect">
            <a:avLst/>
          </a:prstGeom>
          <a:ln w="12700">
            <a:miter lim="400000"/>
          </a:ln>
        </p:spPr>
      </p:pic>
      <p:sp>
        <p:nvSpPr>
          <p:cNvPr id="1424"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3196215717"/>
      </p:ext>
    </p:extLst>
  </p:cSld>
  <p:clrMapOvr>
    <a:masterClrMapping/>
  </p:clrMapOvr>
  <p:transition xmlns:p14="http://schemas.microsoft.com/office/powerpoint/2010/main" spd="med"/>
</p:sldLayout>
</file>

<file path=ppt/slideLayouts/slideLayout305.xml><?xml version="1.0" encoding="utf-8"?>
<p:sldLayout xmlns:a="http://schemas.openxmlformats.org/drawingml/2006/main" xmlns:r="http://schemas.openxmlformats.org/officeDocument/2006/relationships" xmlns:p="http://schemas.openxmlformats.org/presentationml/2006/main" type="tx">
  <p:cSld name="3-4 Title &amp; Subtitle-- dark">
    <p:bg>
      <p:bgPr>
        <a:solidFill>
          <a:srgbClr val="00313C"/>
        </a:solidFill>
        <a:effectLst/>
      </p:bgPr>
    </p:bg>
    <p:spTree>
      <p:nvGrpSpPr>
        <p:cNvPr id="1" name=""/>
        <p:cNvGrpSpPr/>
        <p:nvPr/>
      </p:nvGrpSpPr>
      <p:grpSpPr>
        <a:xfrm>
          <a:off x="0" y="0"/>
          <a:ext cx="0" cy="0"/>
          <a:chOff x="0" y="0"/>
          <a:chExt cx="0" cy="0"/>
        </a:xfrm>
      </p:grpSpPr>
      <p:sp>
        <p:nvSpPr>
          <p:cNvPr id="1431" name="Title Text"/>
          <p:cNvSpPr txBox="1">
            <a:spLocks noGrp="1"/>
          </p:cNvSpPr>
          <p:nvPr>
            <p:ph type="title"/>
          </p:nvPr>
        </p:nvSpPr>
        <p:spPr>
          <a:xfrm>
            <a:off x="8131292" y="1551726"/>
            <a:ext cx="14730093" cy="5533237"/>
          </a:xfrm>
          <a:prstGeom prst="rect">
            <a:avLst/>
          </a:prstGeom>
        </p:spPr>
        <p:txBody>
          <a:bodyPr lIns="0" tIns="0" rIns="0" bIns="0" anchor="ctr"/>
          <a:lstStyle>
            <a:lvl1pPr defTabSz="821209">
              <a:defRPr sz="9600">
                <a:solidFill>
                  <a:srgbClr val="FFFFFF"/>
                </a:solidFill>
                <a:latin typeface="Helvetica Neue Medium"/>
                <a:ea typeface="Helvetica Neue Medium"/>
                <a:cs typeface="Helvetica Neue Medium"/>
                <a:sym typeface="Helvetica Neue Medium"/>
              </a:defRPr>
            </a:lvl1pPr>
          </a:lstStyle>
          <a:p>
            <a:r>
              <a:t>Title Text</a:t>
            </a:r>
          </a:p>
        </p:txBody>
      </p:sp>
      <p:sp>
        <p:nvSpPr>
          <p:cNvPr id="1432" name="Body Level One…"/>
          <p:cNvSpPr txBox="1">
            <a:spLocks noGrp="1"/>
          </p:cNvSpPr>
          <p:nvPr>
            <p:ph type="body" sz="half" idx="1"/>
          </p:nvPr>
        </p:nvSpPr>
        <p:spPr>
          <a:xfrm>
            <a:off x="8132241" y="7616911"/>
            <a:ext cx="14728195" cy="4572003"/>
          </a:xfrm>
          <a:prstGeom prst="rect">
            <a:avLst/>
          </a:prstGeom>
        </p:spPr>
        <p:txBody>
          <a:bodyPr lIns="0" tIns="0" rIns="0" bIns="0"/>
          <a:lstStyle>
            <a:lvl1pPr indent="0" defTabSz="821209">
              <a:defRPr sz="4000">
                <a:solidFill>
                  <a:srgbClr val="FFFFFF"/>
                </a:solidFill>
                <a:latin typeface="+mn-lt"/>
                <a:ea typeface="+mn-ea"/>
                <a:cs typeface="+mn-cs"/>
                <a:sym typeface="Helvetica Neue"/>
              </a:defRPr>
            </a:lvl1pPr>
            <a:lvl2pPr indent="0" defTabSz="821209">
              <a:defRPr sz="4000">
                <a:solidFill>
                  <a:srgbClr val="FFFFFF"/>
                </a:solidFill>
                <a:latin typeface="+mn-lt"/>
                <a:ea typeface="+mn-ea"/>
                <a:cs typeface="+mn-cs"/>
                <a:sym typeface="Helvetica Neue"/>
              </a:defRPr>
            </a:lvl2pPr>
            <a:lvl3pPr indent="0" defTabSz="821209">
              <a:defRPr sz="4000">
                <a:solidFill>
                  <a:srgbClr val="FFFFFF"/>
                </a:solidFill>
                <a:latin typeface="+mn-lt"/>
                <a:ea typeface="+mn-ea"/>
                <a:cs typeface="+mn-cs"/>
                <a:sym typeface="Helvetica Neue"/>
              </a:defRPr>
            </a:lvl3pPr>
            <a:lvl4pPr indent="0" defTabSz="821209">
              <a:defRPr sz="4000">
                <a:solidFill>
                  <a:srgbClr val="FFFFFF"/>
                </a:solidFill>
                <a:latin typeface="+mn-lt"/>
                <a:ea typeface="+mn-ea"/>
                <a:cs typeface="+mn-cs"/>
                <a:sym typeface="Helvetica Neue"/>
              </a:defRPr>
            </a:lvl4pPr>
            <a:lvl5pPr indent="0" defTabSz="821209">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33" name="Rectangle"/>
          <p:cNvSpPr/>
          <p:nvPr/>
        </p:nvSpPr>
        <p:spPr>
          <a:xfrm>
            <a:off x="-2" y="39"/>
            <a:ext cx="6094915" cy="13716003"/>
          </a:xfrm>
          <a:prstGeom prst="rect">
            <a:avLst/>
          </a:prstGeom>
          <a:solidFill>
            <a:srgbClr val="FFFFFF"/>
          </a:solidFill>
          <a:ln w="12700">
            <a:miter lim="400000"/>
          </a:ln>
        </p:spPr>
        <p:txBody>
          <a:bodyPr lIns="71428" tIns="71428" rIns="71428" bIns="71428" anchor="ctr"/>
          <a:lstStyle/>
          <a:p>
            <a:pPr algn="ctr" defTabSz="821209">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434" name="AidData_Logo--full_color--no_padding.png" descr="AidData_Logo--full_color--no_padding.png"/>
          <p:cNvPicPr>
            <a:picLocks noChangeAspect="1"/>
          </p:cNvPicPr>
          <p:nvPr/>
        </p:nvPicPr>
        <p:blipFill>
          <a:blip r:embed="rId2">
            <a:extLst/>
          </a:blip>
          <a:stretch>
            <a:fillRect/>
          </a:stretch>
        </p:blipFill>
        <p:spPr>
          <a:xfrm>
            <a:off x="512529" y="11662201"/>
            <a:ext cx="4572003" cy="965016"/>
          </a:xfrm>
          <a:prstGeom prst="rect">
            <a:avLst/>
          </a:prstGeom>
          <a:ln w="12700">
            <a:miter lim="400000"/>
          </a:ln>
        </p:spPr>
      </p:pic>
      <p:sp>
        <p:nvSpPr>
          <p:cNvPr id="1435"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3293716518"/>
      </p:ext>
    </p:extLst>
  </p:cSld>
  <p:clrMapOvr>
    <a:masterClrMapping/>
  </p:clrMapOvr>
  <p:transition xmlns:p14="http://schemas.microsoft.com/office/powerpoint/2010/main" spd="med"/>
</p:sldLayout>
</file>

<file path=ppt/slideLayouts/slideLayout306.xml><?xml version="1.0" encoding="utf-8"?>
<p:sldLayout xmlns:a="http://schemas.openxmlformats.org/drawingml/2006/main" xmlns:r="http://schemas.openxmlformats.org/officeDocument/2006/relationships" xmlns:p="http://schemas.openxmlformats.org/presentationml/2006/main" type="tx">
  <p:cSld name="2_Title and Content">
    <p:spTree>
      <p:nvGrpSpPr>
        <p:cNvPr id="1" name=""/>
        <p:cNvGrpSpPr/>
        <p:nvPr/>
      </p:nvGrpSpPr>
      <p:grpSpPr>
        <a:xfrm>
          <a:off x="0" y="0"/>
          <a:ext cx="0" cy="0"/>
          <a:chOff x="0" y="0"/>
          <a:chExt cx="0" cy="0"/>
        </a:xfrm>
      </p:grpSpPr>
      <p:sp>
        <p:nvSpPr>
          <p:cNvPr id="1442" name="Title Text"/>
          <p:cNvSpPr txBox="1">
            <a:spLocks noGrp="1"/>
          </p:cNvSpPr>
          <p:nvPr>
            <p:ph type="title"/>
          </p:nvPr>
        </p:nvSpPr>
        <p:spPr>
          <a:xfrm>
            <a:off x="1524039" y="1524000"/>
            <a:ext cx="21336003" cy="2438400"/>
          </a:xfrm>
          <a:prstGeom prst="rect">
            <a:avLst/>
          </a:prstGeom>
        </p:spPr>
        <p:txBody>
          <a:bodyPr lIns="91390" tIns="91390" rIns="91390" bIns="91390" anchor="ctr"/>
          <a:lstStyle>
            <a:lvl1pPr defTabSz="913969">
              <a:lnSpc>
                <a:spcPts val="16501"/>
              </a:lnSpc>
              <a:defRPr sz="9600">
                <a:solidFill>
                  <a:srgbClr val="2D4D5B"/>
                </a:solidFill>
                <a:latin typeface="Avenir Book"/>
                <a:ea typeface="Avenir Book"/>
                <a:cs typeface="Avenir Book"/>
                <a:sym typeface="Avenir Book"/>
              </a:defRPr>
            </a:lvl1pPr>
          </a:lstStyle>
          <a:p>
            <a:r>
              <a:t>Title Text</a:t>
            </a:r>
          </a:p>
        </p:txBody>
      </p:sp>
      <p:sp>
        <p:nvSpPr>
          <p:cNvPr id="1443" name="Body Level One…"/>
          <p:cNvSpPr txBox="1">
            <a:spLocks noGrp="1"/>
          </p:cNvSpPr>
          <p:nvPr>
            <p:ph type="body" idx="1"/>
          </p:nvPr>
        </p:nvSpPr>
        <p:spPr>
          <a:xfrm>
            <a:off x="1524039" y="3962400"/>
            <a:ext cx="21336003" cy="8227221"/>
          </a:xfrm>
          <a:prstGeom prst="rect">
            <a:avLst/>
          </a:prstGeom>
        </p:spPr>
        <p:txBody>
          <a:bodyPr lIns="91390" tIns="91390" rIns="91390" bIns="91390" anchor="b"/>
          <a:lstStyle>
            <a:lvl1pPr marL="913969" indent="-913969" defTabSz="913969">
              <a:spcBef>
                <a:spcPts val="2400"/>
              </a:spcBef>
              <a:buSzPct val="100000"/>
              <a:buFont typeface="Arial"/>
              <a:buChar char="•"/>
              <a:defRPr sz="7200">
                <a:latin typeface="Avenir Book"/>
                <a:ea typeface="Avenir Book"/>
                <a:cs typeface="Avenir Book"/>
                <a:sym typeface="Avenir Book"/>
              </a:defRPr>
            </a:lvl1pPr>
            <a:lvl2pPr marL="1256723" indent="-913969" defTabSz="913969">
              <a:spcBef>
                <a:spcPts val="2400"/>
              </a:spcBef>
              <a:buSzPct val="100000"/>
              <a:buFont typeface="Arial"/>
              <a:buChar char="•"/>
              <a:defRPr sz="7200">
                <a:latin typeface="Avenir Book"/>
                <a:ea typeface="Avenir Book"/>
                <a:cs typeface="Avenir Book"/>
                <a:sym typeface="Avenir Book"/>
              </a:defRPr>
            </a:lvl2pPr>
            <a:lvl3pPr marL="1599475" indent="-913969" defTabSz="913969">
              <a:spcBef>
                <a:spcPts val="2400"/>
              </a:spcBef>
              <a:buSzPct val="100000"/>
              <a:buFont typeface="Arial"/>
              <a:buChar char="•"/>
              <a:defRPr sz="7200">
                <a:latin typeface="Avenir Book"/>
                <a:ea typeface="Avenir Book"/>
                <a:cs typeface="Avenir Book"/>
                <a:sym typeface="Avenir Book"/>
              </a:defRPr>
            </a:lvl3pPr>
            <a:lvl4pPr marL="1942231" indent="-913969" defTabSz="913969">
              <a:spcBef>
                <a:spcPts val="2400"/>
              </a:spcBef>
              <a:buSzPct val="100000"/>
              <a:buFont typeface="Arial"/>
              <a:buChar char="•"/>
              <a:defRPr sz="7200">
                <a:latin typeface="Avenir Book"/>
                <a:ea typeface="Avenir Book"/>
                <a:cs typeface="Avenir Book"/>
                <a:sym typeface="Avenir Book"/>
              </a:defRPr>
            </a:lvl4pPr>
            <a:lvl5pPr marL="2284983" indent="-913969" defTabSz="913969">
              <a:spcBef>
                <a:spcPts val="2400"/>
              </a:spcBef>
              <a:buSzPct val="100000"/>
              <a:buFont typeface="Arial"/>
              <a:buChar char="•"/>
              <a:defRPr sz="7200">
                <a:latin typeface="Avenir Book"/>
                <a:ea typeface="Avenir Book"/>
                <a:cs typeface="Avenir Book"/>
                <a:sym typeface="Avenir Book"/>
              </a:defRPr>
            </a:lvl5pPr>
          </a:lstStyle>
          <a:p>
            <a:r>
              <a:t>Body Level One</a:t>
            </a:r>
          </a:p>
          <a:p>
            <a:pPr lvl="1"/>
            <a:r>
              <a:t>Body Level Two</a:t>
            </a:r>
          </a:p>
          <a:p>
            <a:pPr lvl="2"/>
            <a:r>
              <a:t>Body Level Three</a:t>
            </a:r>
          </a:p>
          <a:p>
            <a:pPr lvl="3"/>
            <a:r>
              <a:t>Body Level Four</a:t>
            </a:r>
          </a:p>
          <a:p>
            <a:pPr lvl="4"/>
            <a:r>
              <a:t>Body Level Five</a:t>
            </a:r>
          </a:p>
        </p:txBody>
      </p:sp>
      <p:sp>
        <p:nvSpPr>
          <p:cNvPr id="1444" name="Slide Number"/>
          <p:cNvSpPr txBox="1">
            <a:spLocks noGrp="1"/>
          </p:cNvSpPr>
          <p:nvPr>
            <p:ph type="sldNum" sz="quarter" idx="2"/>
          </p:nvPr>
        </p:nvSpPr>
        <p:spPr>
          <a:xfrm>
            <a:off x="19860784" y="12800865"/>
            <a:ext cx="560816" cy="553976"/>
          </a:xfrm>
          <a:prstGeom prst="rect">
            <a:avLst/>
          </a:prstGeom>
        </p:spPr>
        <p:txBody>
          <a:bodyPr lIns="91390" tIns="91390" rIns="91390" bIns="91390"/>
          <a:lstStyle>
            <a:lvl1pPr defTabSz="913969">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53325057"/>
      </p:ext>
    </p:extLst>
  </p:cSld>
  <p:clrMapOvr>
    <a:masterClrMapping/>
  </p:clrMapOvr>
  <p:transition xmlns:p14="http://schemas.microsoft.com/office/powerpoint/2010/main" spd="med"/>
</p:sldLayout>
</file>

<file path=ppt/slideLayouts/slideLayout307.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1451" name="Title Text"/>
          <p:cNvSpPr txBox="1">
            <a:spLocks noGrp="1"/>
          </p:cNvSpPr>
          <p:nvPr>
            <p:ph type="title"/>
          </p:nvPr>
        </p:nvSpPr>
        <p:spPr>
          <a:xfrm>
            <a:off x="3962439" y="549313"/>
            <a:ext cx="16459203" cy="2286003"/>
          </a:xfrm>
          <a:prstGeom prst="rect">
            <a:avLst/>
          </a:prstGeom>
        </p:spPr>
        <p:txBody>
          <a:bodyPr lIns="91390" tIns="91390" rIns="91390" bIns="91390" anchor="ctr"/>
          <a:lstStyle>
            <a:lvl1pPr defTabSz="913969">
              <a:lnSpc>
                <a:spcPts val="16501"/>
              </a:lnSpc>
              <a:defRPr sz="9600">
                <a:solidFill>
                  <a:srgbClr val="2D4D5B"/>
                </a:solidFill>
                <a:latin typeface="Avenir Book"/>
                <a:ea typeface="Avenir Book"/>
                <a:cs typeface="Avenir Book"/>
                <a:sym typeface="Avenir Book"/>
              </a:defRPr>
            </a:lvl1pPr>
          </a:lstStyle>
          <a:p>
            <a:r>
              <a:t>Title Text</a:t>
            </a:r>
          </a:p>
        </p:txBody>
      </p:sp>
      <p:sp>
        <p:nvSpPr>
          <p:cNvPr id="1452" name="Body Level One…"/>
          <p:cNvSpPr txBox="1">
            <a:spLocks noGrp="1"/>
          </p:cNvSpPr>
          <p:nvPr>
            <p:ph type="body" idx="1"/>
          </p:nvPr>
        </p:nvSpPr>
        <p:spPr>
          <a:xfrm>
            <a:off x="3962439" y="3200401"/>
            <a:ext cx="16459203" cy="9051928"/>
          </a:xfrm>
          <a:prstGeom prst="rect">
            <a:avLst/>
          </a:prstGeom>
        </p:spPr>
        <p:txBody>
          <a:bodyPr lIns="91390" tIns="91390" rIns="91390" bIns="91390"/>
          <a:lstStyle>
            <a:lvl1pPr marL="771189" indent="-771189" defTabSz="913969">
              <a:spcBef>
                <a:spcPts val="2400"/>
              </a:spcBef>
              <a:buSzPct val="100000"/>
              <a:buFont typeface="Arial"/>
              <a:buChar char="•"/>
              <a:defRPr sz="7200">
                <a:latin typeface="Avenir Book"/>
                <a:ea typeface="Avenir Book"/>
                <a:cs typeface="Avenir Book"/>
                <a:sym typeface="Avenir Book"/>
              </a:defRPr>
            </a:lvl1pPr>
            <a:lvl2pPr marL="905809" indent="-734448" defTabSz="913969">
              <a:spcBef>
                <a:spcPts val="2400"/>
              </a:spcBef>
              <a:buSzPct val="100000"/>
              <a:buFont typeface="Arial"/>
              <a:buChar char="–"/>
              <a:defRPr sz="7200">
                <a:latin typeface="Avenir Book"/>
                <a:ea typeface="Avenir Book"/>
                <a:cs typeface="Avenir Book"/>
                <a:sym typeface="Avenir Book"/>
              </a:defRPr>
            </a:lvl2pPr>
            <a:lvl3pPr marL="1028260" indent="-685511" defTabSz="913969">
              <a:spcBef>
                <a:spcPts val="2400"/>
              </a:spcBef>
              <a:buSzPct val="100000"/>
              <a:buFont typeface="Arial"/>
              <a:buChar char="•"/>
              <a:defRPr sz="7200">
                <a:latin typeface="Avenir Book"/>
                <a:ea typeface="Avenir Book"/>
                <a:cs typeface="Avenir Book"/>
                <a:sym typeface="Avenir Book"/>
              </a:defRPr>
            </a:lvl3pPr>
            <a:lvl4pPr marL="1336727" indent="-822577" defTabSz="913969">
              <a:spcBef>
                <a:spcPts val="2400"/>
              </a:spcBef>
              <a:buSzPct val="100000"/>
              <a:buFont typeface="Arial"/>
              <a:buChar char="–"/>
              <a:defRPr sz="7200">
                <a:latin typeface="Avenir Book"/>
                <a:ea typeface="Avenir Book"/>
                <a:cs typeface="Avenir Book"/>
                <a:sym typeface="Avenir Book"/>
              </a:defRPr>
            </a:lvl4pPr>
            <a:lvl5pPr marL="1508085" indent="-822577" defTabSz="913969">
              <a:spcBef>
                <a:spcPts val="2400"/>
              </a:spcBef>
              <a:buSzPct val="100000"/>
              <a:buFont typeface="Arial"/>
              <a:buChar char="»"/>
              <a:defRPr sz="7200">
                <a:latin typeface="Avenir Book"/>
                <a:ea typeface="Avenir Book"/>
                <a:cs typeface="Avenir Book"/>
                <a:sym typeface="Avenir Book"/>
              </a:defRPr>
            </a:lvl5pPr>
          </a:lstStyle>
          <a:p>
            <a:r>
              <a:t>Body Level One</a:t>
            </a:r>
          </a:p>
          <a:p>
            <a:pPr lvl="1"/>
            <a:r>
              <a:t>Body Level Two</a:t>
            </a:r>
          </a:p>
          <a:p>
            <a:pPr lvl="2"/>
            <a:r>
              <a:t>Body Level Three</a:t>
            </a:r>
          </a:p>
          <a:p>
            <a:pPr lvl="3"/>
            <a:r>
              <a:t>Body Level Four</a:t>
            </a:r>
          </a:p>
          <a:p>
            <a:pPr lvl="4"/>
            <a:r>
              <a:t>Body Level Five</a:t>
            </a:r>
          </a:p>
        </p:txBody>
      </p:sp>
      <p:sp>
        <p:nvSpPr>
          <p:cNvPr id="1453" name="Slide Number"/>
          <p:cNvSpPr txBox="1">
            <a:spLocks noGrp="1"/>
          </p:cNvSpPr>
          <p:nvPr>
            <p:ph type="sldNum" sz="quarter" idx="2"/>
          </p:nvPr>
        </p:nvSpPr>
        <p:spPr>
          <a:xfrm>
            <a:off x="19860784" y="12800865"/>
            <a:ext cx="560816" cy="553976"/>
          </a:xfrm>
          <a:prstGeom prst="rect">
            <a:avLst/>
          </a:prstGeom>
        </p:spPr>
        <p:txBody>
          <a:bodyPr lIns="91390" tIns="91390" rIns="91390" bIns="91390"/>
          <a:lstStyle>
            <a:lvl1pPr defTabSz="913969">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61547279"/>
      </p:ext>
    </p:extLst>
  </p:cSld>
  <p:clrMapOvr>
    <a:masterClrMapping/>
  </p:clrMapOvr>
  <p:transition xmlns:p14="http://schemas.microsoft.com/office/powerpoint/2010/main" spd="med"/>
</p:sldLayout>
</file>

<file path=ppt/slideLayouts/slideLayout308.xml><?xml version="1.0" encoding="utf-8"?>
<p:sldLayout xmlns:a="http://schemas.openxmlformats.org/drawingml/2006/main" xmlns:r="http://schemas.openxmlformats.org/officeDocument/2006/relationships" xmlns:p="http://schemas.openxmlformats.org/presentationml/2006/main" type="tx">
  <p:cSld name="3_Title and Content">
    <p:spTree>
      <p:nvGrpSpPr>
        <p:cNvPr id="1" name=""/>
        <p:cNvGrpSpPr/>
        <p:nvPr/>
      </p:nvGrpSpPr>
      <p:grpSpPr>
        <a:xfrm>
          <a:off x="0" y="0"/>
          <a:ext cx="0" cy="0"/>
          <a:chOff x="0" y="0"/>
          <a:chExt cx="0" cy="0"/>
        </a:xfrm>
      </p:grpSpPr>
      <p:sp>
        <p:nvSpPr>
          <p:cNvPr id="1460" name="Title Text"/>
          <p:cNvSpPr txBox="1">
            <a:spLocks noGrp="1"/>
          </p:cNvSpPr>
          <p:nvPr>
            <p:ph type="title"/>
          </p:nvPr>
        </p:nvSpPr>
        <p:spPr>
          <a:xfrm>
            <a:off x="1524000" y="1524000"/>
            <a:ext cx="21336000" cy="2438400"/>
          </a:xfrm>
          <a:prstGeom prst="rect">
            <a:avLst/>
          </a:prstGeom>
        </p:spPr>
        <p:txBody>
          <a:bodyPr lIns="91398" tIns="91398" rIns="91398" bIns="91398" anchor="ctr"/>
          <a:lstStyle>
            <a:lvl1pPr>
              <a:lnSpc>
                <a:spcPts val="16600"/>
              </a:lnSpc>
              <a:defRPr sz="9600">
                <a:solidFill>
                  <a:srgbClr val="2D4D5B"/>
                </a:solidFill>
                <a:latin typeface="Avenir Book"/>
                <a:ea typeface="Avenir Book"/>
                <a:cs typeface="Avenir Book"/>
                <a:sym typeface="Avenir Book"/>
              </a:defRPr>
            </a:lvl1pPr>
          </a:lstStyle>
          <a:p>
            <a:r>
              <a:t>Title Text</a:t>
            </a:r>
          </a:p>
        </p:txBody>
      </p:sp>
      <p:sp>
        <p:nvSpPr>
          <p:cNvPr id="1461" name="Body Level One…"/>
          <p:cNvSpPr txBox="1">
            <a:spLocks noGrp="1"/>
          </p:cNvSpPr>
          <p:nvPr>
            <p:ph type="body" idx="1"/>
          </p:nvPr>
        </p:nvSpPr>
        <p:spPr>
          <a:xfrm>
            <a:off x="1524000" y="3962398"/>
            <a:ext cx="21336000" cy="8227221"/>
          </a:xfrm>
          <a:prstGeom prst="rect">
            <a:avLst/>
          </a:prstGeom>
        </p:spPr>
        <p:txBody>
          <a:bodyPr lIns="91398" tIns="91398" rIns="91398" bIns="91398" anchor="b"/>
          <a:lstStyle>
            <a:lvl1pPr marL="914041" indent="-914041">
              <a:spcBef>
                <a:spcPts val="2400"/>
              </a:spcBef>
              <a:buSzPct val="100000"/>
              <a:buFont typeface="Arial"/>
              <a:buChar char="•"/>
              <a:defRPr sz="7200">
                <a:latin typeface="Avenir Book"/>
                <a:ea typeface="Avenir Book"/>
                <a:cs typeface="Avenir Book"/>
                <a:sym typeface="Avenir Book"/>
              </a:defRPr>
            </a:lvl1pPr>
            <a:lvl2pPr marL="1828120" indent="-914041">
              <a:spcBef>
                <a:spcPts val="2400"/>
              </a:spcBef>
              <a:buSzPct val="100000"/>
              <a:buFont typeface="Arial"/>
              <a:buChar char="•"/>
              <a:defRPr sz="7200">
                <a:latin typeface="Avenir Book"/>
                <a:ea typeface="Avenir Book"/>
                <a:cs typeface="Avenir Book"/>
                <a:sym typeface="Avenir Book"/>
              </a:defRPr>
            </a:lvl2pPr>
            <a:lvl3pPr marL="2742161" indent="-914041">
              <a:spcBef>
                <a:spcPts val="2400"/>
              </a:spcBef>
              <a:buSzPct val="100000"/>
              <a:buFont typeface="Arial"/>
              <a:buChar char="•"/>
              <a:defRPr sz="7200">
                <a:latin typeface="Avenir Book"/>
                <a:ea typeface="Avenir Book"/>
                <a:cs typeface="Avenir Book"/>
                <a:sym typeface="Avenir Book"/>
              </a:defRPr>
            </a:lvl3pPr>
            <a:lvl4pPr marL="3656239" indent="-914041">
              <a:spcBef>
                <a:spcPts val="2400"/>
              </a:spcBef>
              <a:buSzPct val="100000"/>
              <a:buFont typeface="Arial"/>
              <a:buChar char="•"/>
              <a:defRPr sz="7200">
                <a:latin typeface="Avenir Book"/>
                <a:ea typeface="Avenir Book"/>
                <a:cs typeface="Avenir Book"/>
                <a:sym typeface="Avenir Book"/>
              </a:defRPr>
            </a:lvl4pPr>
            <a:lvl5pPr marL="4570280" indent="-914041">
              <a:spcBef>
                <a:spcPts val="2400"/>
              </a:spcBef>
              <a:buSzPct val="100000"/>
              <a:buFont typeface="Arial"/>
              <a:buChar char="•"/>
              <a:defRPr sz="7200">
                <a:latin typeface="Avenir Book"/>
                <a:ea typeface="Avenir Book"/>
                <a:cs typeface="Avenir Book"/>
                <a:sym typeface="Avenir Book"/>
              </a:defRPr>
            </a:lvl5pPr>
          </a:lstStyle>
          <a:p>
            <a:r>
              <a:t>Body Level One</a:t>
            </a:r>
          </a:p>
          <a:p>
            <a:pPr lvl="1"/>
            <a:r>
              <a:t>Body Level Two</a:t>
            </a:r>
          </a:p>
          <a:p>
            <a:pPr lvl="2"/>
            <a:r>
              <a:t>Body Level Three</a:t>
            </a:r>
          </a:p>
          <a:p>
            <a:pPr lvl="3"/>
            <a:r>
              <a:t>Body Level Four</a:t>
            </a:r>
          </a:p>
          <a:p>
            <a:pPr lvl="4"/>
            <a:r>
              <a:t>Body Level Five</a:t>
            </a:r>
          </a:p>
        </p:txBody>
      </p:sp>
      <p:sp>
        <p:nvSpPr>
          <p:cNvPr id="1462" name="Slide Number"/>
          <p:cNvSpPr txBox="1">
            <a:spLocks noGrp="1"/>
          </p:cNvSpPr>
          <p:nvPr>
            <p:ph type="sldNum" sz="quarter" idx="2"/>
          </p:nvPr>
        </p:nvSpPr>
        <p:spPr>
          <a:xfrm>
            <a:off x="19860771" y="12800833"/>
            <a:ext cx="560832" cy="553992"/>
          </a:xfrm>
          <a:prstGeom prst="rect">
            <a:avLst/>
          </a:prstGeom>
        </p:spPr>
        <p:txBody>
          <a:bodyPr lIns="91398" tIns="91398" rIns="91398" bIns="91398"/>
          <a:lstStyle>
            <a:lvl1pPr defTabSz="914041">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83622090"/>
      </p:ext>
    </p:extLst>
  </p:cSld>
  <p:clrMapOvr>
    <a:masterClrMapping/>
  </p:clrMapOvr>
  <p:transition xmlns:p14="http://schemas.microsoft.com/office/powerpoint/2010/main" spd="med"/>
</p:sldLayout>
</file>

<file path=ppt/slideLayouts/slideLayout309.xml><?xml version="1.0" encoding="utf-8"?>
<p:sldLayout xmlns:a="http://schemas.openxmlformats.org/drawingml/2006/main" xmlns:r="http://schemas.openxmlformats.org/officeDocument/2006/relationships" xmlns:p="http://schemas.openxmlformats.org/presentationml/2006/main" type="tx">
  <p:cSld name="2_Wide Title Slide">
    <p:spTree>
      <p:nvGrpSpPr>
        <p:cNvPr id="1" name=""/>
        <p:cNvGrpSpPr/>
        <p:nvPr/>
      </p:nvGrpSpPr>
      <p:grpSpPr>
        <a:xfrm>
          <a:off x="0" y="0"/>
          <a:ext cx="0" cy="0"/>
          <a:chOff x="0" y="0"/>
          <a:chExt cx="0" cy="0"/>
        </a:xfrm>
      </p:grpSpPr>
      <p:sp>
        <p:nvSpPr>
          <p:cNvPr id="1469" name="Title Text"/>
          <p:cNvSpPr txBox="1">
            <a:spLocks noGrp="1"/>
          </p:cNvSpPr>
          <p:nvPr>
            <p:ph type="title"/>
          </p:nvPr>
        </p:nvSpPr>
        <p:spPr>
          <a:xfrm>
            <a:off x="1914529" y="2244958"/>
            <a:ext cx="20793080" cy="4775205"/>
          </a:xfrm>
          <a:prstGeom prst="rect">
            <a:avLst/>
          </a:prstGeom>
        </p:spPr>
        <p:txBody>
          <a:bodyPr lIns="91382" tIns="91382" rIns="91382" bIns="91382"/>
          <a:lstStyle>
            <a:lvl1pPr>
              <a:lnSpc>
                <a:spcPct val="90000"/>
              </a:lnSpc>
              <a:defRPr sz="9600"/>
            </a:lvl1pPr>
          </a:lstStyle>
          <a:p>
            <a:r>
              <a:t>Title Text</a:t>
            </a:r>
          </a:p>
        </p:txBody>
      </p:sp>
      <p:sp>
        <p:nvSpPr>
          <p:cNvPr id="1470" name="Body Level One…"/>
          <p:cNvSpPr txBox="1">
            <a:spLocks noGrp="1"/>
          </p:cNvSpPr>
          <p:nvPr>
            <p:ph type="body" sz="half" idx="1"/>
          </p:nvPr>
        </p:nvSpPr>
        <p:spPr>
          <a:xfrm>
            <a:off x="1914529" y="7204313"/>
            <a:ext cx="20793080" cy="3311528"/>
          </a:xfrm>
          <a:prstGeom prst="rect">
            <a:avLst/>
          </a:prstGeom>
        </p:spPr>
        <p:txBody>
          <a:bodyPr lIns="91382" tIns="91382" rIns="91382" bIns="91382"/>
          <a:lstStyle>
            <a:lvl1pPr indent="228520">
              <a:lnSpc>
                <a:spcPct val="90000"/>
              </a:lnSpc>
              <a:spcBef>
                <a:spcPts val="2000"/>
              </a:spcBef>
              <a:defRPr sz="4800" b="1">
                <a:solidFill>
                  <a:srgbClr val="44546A"/>
                </a:solidFill>
              </a:defRPr>
            </a:lvl1pPr>
            <a:lvl2pPr indent="228520">
              <a:lnSpc>
                <a:spcPct val="90000"/>
              </a:lnSpc>
              <a:spcBef>
                <a:spcPts val="2000"/>
              </a:spcBef>
              <a:defRPr sz="4800" b="1">
                <a:solidFill>
                  <a:srgbClr val="44546A"/>
                </a:solidFill>
              </a:defRPr>
            </a:lvl2pPr>
            <a:lvl3pPr indent="228520">
              <a:lnSpc>
                <a:spcPct val="90000"/>
              </a:lnSpc>
              <a:spcBef>
                <a:spcPts val="2000"/>
              </a:spcBef>
              <a:defRPr sz="4800" b="1">
                <a:solidFill>
                  <a:srgbClr val="44546A"/>
                </a:solidFill>
              </a:defRPr>
            </a:lvl3pPr>
            <a:lvl4pPr indent="228520">
              <a:lnSpc>
                <a:spcPct val="90000"/>
              </a:lnSpc>
              <a:spcBef>
                <a:spcPts val="2000"/>
              </a:spcBef>
              <a:defRPr sz="4800" b="1">
                <a:solidFill>
                  <a:srgbClr val="44546A"/>
                </a:solidFill>
              </a:defRPr>
            </a:lvl4pPr>
            <a:lvl5pPr indent="228520">
              <a:lnSpc>
                <a:spcPct val="90000"/>
              </a:lnSpc>
              <a:spcBef>
                <a:spcPts val="2000"/>
              </a:spcBef>
              <a:defRPr sz="4800" b="1">
                <a:solidFill>
                  <a:srgbClr val="44546A"/>
                </a:solidFill>
              </a:defRPr>
            </a:lvl5pPr>
          </a:lstStyle>
          <a:p>
            <a:r>
              <a:t>Body Level One</a:t>
            </a:r>
          </a:p>
          <a:p>
            <a:pPr lvl="1"/>
            <a:r>
              <a:t>Body Level Two</a:t>
            </a:r>
          </a:p>
          <a:p>
            <a:pPr lvl="2"/>
            <a:r>
              <a:t>Body Level Three</a:t>
            </a:r>
          </a:p>
          <a:p>
            <a:pPr lvl="3"/>
            <a:r>
              <a:t>Body Level Four</a:t>
            </a:r>
          </a:p>
          <a:p>
            <a:pPr lvl="4"/>
            <a:r>
              <a:t>Body Level Five</a:t>
            </a:r>
          </a:p>
        </p:txBody>
      </p:sp>
      <p:sp>
        <p:nvSpPr>
          <p:cNvPr id="1471" name="Slide Number"/>
          <p:cNvSpPr txBox="1">
            <a:spLocks noGrp="1"/>
          </p:cNvSpPr>
          <p:nvPr>
            <p:ph type="sldNum" sz="quarter" idx="2"/>
          </p:nvPr>
        </p:nvSpPr>
        <p:spPr>
          <a:xfrm>
            <a:off x="22147037" y="12801081"/>
            <a:ext cx="560800" cy="553960"/>
          </a:xfrm>
          <a:prstGeom prst="rect">
            <a:avLst/>
          </a:prstGeom>
        </p:spPr>
        <p:txBody>
          <a:bodyPr lIns="91382" tIns="91382" rIns="91382" bIns="91382"/>
          <a:lstStyle>
            <a:lvl1pPr defTabSz="914041">
              <a:defRPr sz="2400">
                <a:solidFill>
                  <a:srgbClr val="888888"/>
                </a:solidFill>
              </a:defRPr>
            </a:lvl1pPr>
          </a:lstStyle>
          <a:p>
            <a:fld id="{86CB4B4D-7CA3-9044-876B-883B54F8677D}" type="slidenum">
              <a:rPr/>
              <a:pPr/>
              <a:t>‹#›</a:t>
            </a:fld>
            <a:endParaRPr/>
          </a:p>
        </p:txBody>
      </p:sp>
    </p:spTree>
    <p:extLst>
      <p:ext uri="{BB962C8B-B14F-4D97-AF65-F5344CB8AC3E}">
        <p14:creationId xmlns:p14="http://schemas.microsoft.com/office/powerpoint/2010/main" val="4064547447"/>
      </p:ext>
    </p:extLst>
  </p:cSld>
  <p:clrMapOvr>
    <a:masterClrMapping/>
  </p:clrMapOvr>
  <p:transition xmlns:p14="http://schemas.microsoft.com/office/powerpoint/2010/main" spd="med"/>
</p:sldLayout>
</file>

<file path=ppt/slideLayouts/slideLayout3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1676400" y="12712715"/>
            <a:ext cx="5486400" cy="730251"/>
          </a:xfrm>
          <a:prstGeom prst="rect">
            <a:avLst/>
          </a:prstGeom>
        </p:spPr>
        <p:txBody>
          <a:bodyPr lIns="182801" tIns="91400" rIns="182801" bIns="91400"/>
          <a:lstStyle/>
          <a:p>
            <a:pPr defTabSz="914041"/>
            <a:fld id="{62845C96-44FE-4646-A030-42A02D9D5568}" type="datetimeFigureOut">
              <a:rPr lang="en-US" smtClean="0"/>
              <a:pPr defTabSz="914041"/>
              <a:t>1/8/19</a:t>
            </a:fld>
            <a:endParaRPr lang="en-US"/>
          </a:p>
        </p:txBody>
      </p:sp>
      <p:sp>
        <p:nvSpPr>
          <p:cNvPr id="5" name="Footer Placeholder 4"/>
          <p:cNvSpPr>
            <a:spLocks noGrp="1"/>
          </p:cNvSpPr>
          <p:nvPr>
            <p:ph type="ftr" sz="quarter" idx="11"/>
          </p:nvPr>
        </p:nvSpPr>
        <p:spPr>
          <a:xfrm>
            <a:off x="8077200" y="12712715"/>
            <a:ext cx="8229600" cy="730251"/>
          </a:xfrm>
          <a:prstGeom prst="rect">
            <a:avLst/>
          </a:prstGeom>
        </p:spPr>
        <p:txBody>
          <a:bodyPr lIns="182801" tIns="91400" rIns="182801" bIns="91400"/>
          <a:lstStyle/>
          <a:p>
            <a:pPr defTabSz="914041"/>
            <a:endParaRPr lang="en-US"/>
          </a:p>
        </p:txBody>
      </p:sp>
      <p:sp>
        <p:nvSpPr>
          <p:cNvPr id="6" name="Slide Number Placeholder 5"/>
          <p:cNvSpPr>
            <a:spLocks noGrp="1"/>
          </p:cNvSpPr>
          <p:nvPr>
            <p:ph type="sldNum" sz="quarter" idx="12"/>
          </p:nvPr>
        </p:nvSpPr>
        <p:spPr>
          <a:xfrm>
            <a:off x="1" y="2434930"/>
            <a:ext cx="711784" cy="707805"/>
          </a:xfrm>
        </p:spPr>
        <p:txBody>
          <a:bodyPr/>
          <a:lstStyle/>
          <a:p>
            <a:fld id="{18FB9E8E-CCE9-4304-8AFD-BCF110531A8C}" type="slidenum">
              <a:rPr lang="en-US" smtClean="0"/>
              <a:pPr/>
              <a:t>‹#›</a:t>
            </a:fld>
            <a:endParaRPr lang="en-US"/>
          </a:p>
        </p:txBody>
      </p:sp>
    </p:spTree>
    <p:extLst>
      <p:ext uri="{BB962C8B-B14F-4D97-AF65-F5344CB8AC3E}">
        <p14:creationId xmlns:p14="http://schemas.microsoft.com/office/powerpoint/2010/main" val="2403251047"/>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x">
  <p:cSld name="4_Title and Content">
    <p:spTree>
      <p:nvGrpSpPr>
        <p:cNvPr id="1" name=""/>
        <p:cNvGrpSpPr/>
        <p:nvPr/>
      </p:nvGrpSpPr>
      <p:grpSpPr>
        <a:xfrm>
          <a:off x="0" y="0"/>
          <a:ext cx="0" cy="0"/>
          <a:chOff x="0" y="0"/>
          <a:chExt cx="0" cy="0"/>
        </a:xfrm>
      </p:grpSpPr>
      <p:sp>
        <p:nvSpPr>
          <p:cNvPr id="1478" name="Title Text"/>
          <p:cNvSpPr txBox="1">
            <a:spLocks noGrp="1"/>
          </p:cNvSpPr>
          <p:nvPr>
            <p:ph type="title"/>
          </p:nvPr>
        </p:nvSpPr>
        <p:spPr>
          <a:xfrm>
            <a:off x="1676400" y="730259"/>
            <a:ext cx="21031200" cy="2651125"/>
          </a:xfrm>
          <a:prstGeom prst="rect">
            <a:avLst/>
          </a:prstGeom>
        </p:spPr>
        <p:txBody>
          <a:bodyPr lIns="91398" tIns="91398" rIns="91398" bIns="91398" anchor="ctr"/>
          <a:lstStyle>
            <a:lvl1pPr defTabSz="1828120">
              <a:lnSpc>
                <a:spcPct val="90000"/>
              </a:lnSpc>
              <a:defRPr sz="8800">
                <a:latin typeface="Calibri Light"/>
                <a:ea typeface="Calibri Light"/>
                <a:cs typeface="Calibri Light"/>
                <a:sym typeface="Calibri Light"/>
              </a:defRPr>
            </a:lvl1pPr>
          </a:lstStyle>
          <a:p>
            <a:r>
              <a:t>Title Text</a:t>
            </a:r>
          </a:p>
        </p:txBody>
      </p:sp>
      <p:sp>
        <p:nvSpPr>
          <p:cNvPr id="1479" name="Body Level One…"/>
          <p:cNvSpPr txBox="1">
            <a:spLocks noGrp="1"/>
          </p:cNvSpPr>
          <p:nvPr>
            <p:ph type="body" idx="1"/>
          </p:nvPr>
        </p:nvSpPr>
        <p:spPr>
          <a:xfrm>
            <a:off x="1676400" y="3651251"/>
            <a:ext cx="21031200" cy="8702677"/>
          </a:xfrm>
          <a:prstGeom prst="rect">
            <a:avLst/>
          </a:prstGeom>
        </p:spPr>
        <p:txBody>
          <a:bodyPr lIns="91398" tIns="91398" rIns="91398" bIns="91398"/>
          <a:lstStyle>
            <a:lvl1pPr marL="457039" indent="-457039" defTabSz="1828120">
              <a:lnSpc>
                <a:spcPct val="90000"/>
              </a:lnSpc>
              <a:spcBef>
                <a:spcPts val="2000"/>
              </a:spcBef>
              <a:buSzPct val="100000"/>
              <a:buFont typeface="Arial"/>
              <a:buChar char="•"/>
              <a:defRPr sz="5600">
                <a:latin typeface="Calibri"/>
                <a:ea typeface="Calibri"/>
                <a:cs typeface="Calibri"/>
                <a:sym typeface="Calibri"/>
              </a:defRPr>
            </a:lvl1pPr>
            <a:lvl2pPr marL="1447260" indent="-533200" defTabSz="1828120">
              <a:lnSpc>
                <a:spcPct val="90000"/>
              </a:lnSpc>
              <a:spcBef>
                <a:spcPts val="2000"/>
              </a:spcBef>
              <a:buSzPct val="100000"/>
              <a:buFont typeface="Arial"/>
              <a:buChar char="•"/>
              <a:defRPr sz="5600">
                <a:latin typeface="Calibri"/>
                <a:ea typeface="Calibri"/>
                <a:cs typeface="Calibri"/>
                <a:sym typeface="Calibri"/>
              </a:defRPr>
            </a:lvl2pPr>
            <a:lvl3pPr marL="2467957" indent="-639837" defTabSz="1828120">
              <a:lnSpc>
                <a:spcPct val="90000"/>
              </a:lnSpc>
              <a:spcBef>
                <a:spcPts val="2000"/>
              </a:spcBef>
              <a:buSzPct val="100000"/>
              <a:buFont typeface="Arial"/>
              <a:buChar char="•"/>
              <a:defRPr sz="5600">
                <a:latin typeface="Calibri"/>
                <a:ea typeface="Calibri"/>
                <a:cs typeface="Calibri"/>
                <a:sym typeface="Calibri"/>
              </a:defRPr>
            </a:lvl3pPr>
            <a:lvl4pPr marL="3453119" indent="-710956" defTabSz="1828120">
              <a:lnSpc>
                <a:spcPct val="90000"/>
              </a:lnSpc>
              <a:spcBef>
                <a:spcPts val="2000"/>
              </a:spcBef>
              <a:buSzPct val="100000"/>
              <a:buFont typeface="Arial"/>
              <a:buChar char="•"/>
              <a:defRPr sz="5600">
                <a:latin typeface="Calibri"/>
                <a:ea typeface="Calibri"/>
                <a:cs typeface="Calibri"/>
                <a:sym typeface="Calibri"/>
              </a:defRPr>
            </a:lvl4pPr>
            <a:lvl5pPr marL="4367160" indent="-710956" defTabSz="1828120">
              <a:lnSpc>
                <a:spcPct val="90000"/>
              </a:lnSpc>
              <a:spcBef>
                <a:spcPts val="2000"/>
              </a:spcBef>
              <a:buSzPct val="100000"/>
              <a:buFont typeface="Arial"/>
              <a:buChar char="•"/>
              <a:defRPr sz="56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480" name="Slide Number"/>
          <p:cNvSpPr txBox="1">
            <a:spLocks noGrp="1"/>
          </p:cNvSpPr>
          <p:nvPr>
            <p:ph type="sldNum" sz="quarter" idx="2"/>
          </p:nvPr>
        </p:nvSpPr>
        <p:spPr>
          <a:xfrm>
            <a:off x="22146771" y="12801473"/>
            <a:ext cx="560832" cy="553992"/>
          </a:xfrm>
          <a:prstGeom prst="rect">
            <a:avLst/>
          </a:prstGeom>
        </p:spPr>
        <p:txBody>
          <a:bodyPr lIns="91398" tIns="91398" rIns="91398" bIns="91398"/>
          <a:lstStyle>
            <a:lvl1pPr>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483425000"/>
      </p:ext>
    </p:extLst>
  </p:cSld>
  <p:clrMapOvr>
    <a:masterClrMapping/>
  </p:clrMapOvr>
  <p:transition xmlns:p14="http://schemas.microsoft.com/office/powerpoint/2010/main" spd="med"/>
</p:sldLayout>
</file>

<file path=ppt/slideLayouts/slideLayout311.xml><?xml version="1.0" encoding="utf-8"?>
<p:sldLayout xmlns:a="http://schemas.openxmlformats.org/drawingml/2006/main" xmlns:r="http://schemas.openxmlformats.org/officeDocument/2006/relationships" xmlns:p="http://schemas.openxmlformats.org/presentationml/2006/main" type="tx">
  <p:cSld name="4_Title Slide">
    <p:spTree>
      <p:nvGrpSpPr>
        <p:cNvPr id="1" name=""/>
        <p:cNvGrpSpPr/>
        <p:nvPr/>
      </p:nvGrpSpPr>
      <p:grpSpPr>
        <a:xfrm>
          <a:off x="0" y="0"/>
          <a:ext cx="0" cy="0"/>
          <a:chOff x="0" y="0"/>
          <a:chExt cx="0" cy="0"/>
        </a:xfrm>
      </p:grpSpPr>
      <p:sp>
        <p:nvSpPr>
          <p:cNvPr id="1487" name="Title Text"/>
          <p:cNvSpPr txBox="1">
            <a:spLocks noGrp="1"/>
          </p:cNvSpPr>
          <p:nvPr>
            <p:ph type="title"/>
          </p:nvPr>
        </p:nvSpPr>
        <p:spPr>
          <a:xfrm>
            <a:off x="3048000" y="2244764"/>
            <a:ext cx="18288000" cy="4775203"/>
          </a:xfrm>
          <a:prstGeom prst="rect">
            <a:avLst/>
          </a:prstGeom>
        </p:spPr>
        <p:txBody>
          <a:bodyPr lIns="91398" tIns="91398" rIns="91398" bIns="91398"/>
          <a:lstStyle>
            <a:lvl1pPr algn="ctr" defTabSz="1828120">
              <a:lnSpc>
                <a:spcPct val="90000"/>
              </a:lnSpc>
              <a:defRPr sz="12000">
                <a:latin typeface="Calibri Light"/>
                <a:ea typeface="Calibri Light"/>
                <a:cs typeface="Calibri Light"/>
                <a:sym typeface="Calibri Light"/>
              </a:defRPr>
            </a:lvl1pPr>
          </a:lstStyle>
          <a:p>
            <a:r>
              <a:t>Title Text</a:t>
            </a:r>
          </a:p>
        </p:txBody>
      </p:sp>
      <p:sp>
        <p:nvSpPr>
          <p:cNvPr id="1488" name="Body Level One…"/>
          <p:cNvSpPr txBox="1">
            <a:spLocks noGrp="1"/>
          </p:cNvSpPr>
          <p:nvPr>
            <p:ph type="body" sz="quarter" idx="1"/>
          </p:nvPr>
        </p:nvSpPr>
        <p:spPr>
          <a:xfrm>
            <a:off x="3048000" y="7204075"/>
            <a:ext cx="18288000" cy="3311525"/>
          </a:xfrm>
          <a:prstGeom prst="rect">
            <a:avLst/>
          </a:prstGeom>
        </p:spPr>
        <p:txBody>
          <a:bodyPr lIns="91398" tIns="91398" rIns="91398" bIns="91398"/>
          <a:lstStyle>
            <a:lvl1pPr indent="0" algn="ctr" defTabSz="1828120">
              <a:lnSpc>
                <a:spcPct val="90000"/>
              </a:lnSpc>
              <a:spcBef>
                <a:spcPts val="2000"/>
              </a:spcBef>
              <a:defRPr sz="4800">
                <a:latin typeface="Calibri"/>
                <a:ea typeface="Calibri"/>
                <a:cs typeface="Calibri"/>
                <a:sym typeface="Calibri"/>
              </a:defRPr>
            </a:lvl1pPr>
            <a:lvl2pPr indent="0" algn="ctr" defTabSz="1828120">
              <a:lnSpc>
                <a:spcPct val="90000"/>
              </a:lnSpc>
              <a:spcBef>
                <a:spcPts val="2000"/>
              </a:spcBef>
              <a:defRPr sz="4800">
                <a:latin typeface="Calibri"/>
                <a:ea typeface="Calibri"/>
                <a:cs typeface="Calibri"/>
                <a:sym typeface="Calibri"/>
              </a:defRPr>
            </a:lvl2pPr>
            <a:lvl3pPr indent="0" algn="ctr" defTabSz="1828120">
              <a:lnSpc>
                <a:spcPct val="90000"/>
              </a:lnSpc>
              <a:spcBef>
                <a:spcPts val="2000"/>
              </a:spcBef>
              <a:defRPr sz="4800">
                <a:latin typeface="Calibri"/>
                <a:ea typeface="Calibri"/>
                <a:cs typeface="Calibri"/>
                <a:sym typeface="Calibri"/>
              </a:defRPr>
            </a:lvl3pPr>
            <a:lvl4pPr indent="0" algn="ctr" defTabSz="1828120">
              <a:lnSpc>
                <a:spcPct val="90000"/>
              </a:lnSpc>
              <a:spcBef>
                <a:spcPts val="2000"/>
              </a:spcBef>
              <a:defRPr sz="4800">
                <a:latin typeface="Calibri"/>
                <a:ea typeface="Calibri"/>
                <a:cs typeface="Calibri"/>
                <a:sym typeface="Calibri"/>
              </a:defRPr>
            </a:lvl4pPr>
            <a:lvl5pPr indent="0" algn="ctr" defTabSz="1828120">
              <a:lnSpc>
                <a:spcPct val="90000"/>
              </a:lnSpc>
              <a:spcBef>
                <a:spcPts val="2000"/>
              </a:spcBef>
              <a:defRPr sz="4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489" name="Slide Number"/>
          <p:cNvSpPr txBox="1">
            <a:spLocks noGrp="1"/>
          </p:cNvSpPr>
          <p:nvPr>
            <p:ph type="sldNum" sz="quarter" idx="2"/>
          </p:nvPr>
        </p:nvSpPr>
        <p:spPr>
          <a:xfrm>
            <a:off x="22146771" y="12801473"/>
            <a:ext cx="560832" cy="553992"/>
          </a:xfrm>
          <a:prstGeom prst="rect">
            <a:avLst/>
          </a:prstGeom>
        </p:spPr>
        <p:txBody>
          <a:bodyPr lIns="91398" tIns="91398" rIns="91398" bIns="91398"/>
          <a:lstStyle>
            <a:lvl1pPr>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03403046"/>
      </p:ext>
    </p:extLst>
  </p:cSld>
  <p:clrMapOvr>
    <a:masterClrMapping/>
  </p:clrMapOvr>
  <p:transition xmlns:p14="http://schemas.microsoft.com/office/powerpoint/2010/main" spd="med"/>
</p:sldLayout>
</file>

<file path=ppt/slideLayouts/slideLayout312.xml><?xml version="1.0" encoding="utf-8"?>
<p:sldLayout xmlns:a="http://schemas.openxmlformats.org/drawingml/2006/main" xmlns:r="http://schemas.openxmlformats.org/officeDocument/2006/relationships" xmlns:p="http://schemas.openxmlformats.org/presentationml/2006/main" type="tx">
  <p:cSld name="9_Title &amp; Subtitle">
    <p:spTree>
      <p:nvGrpSpPr>
        <p:cNvPr id="1" name=""/>
        <p:cNvGrpSpPr/>
        <p:nvPr/>
      </p:nvGrpSpPr>
      <p:grpSpPr>
        <a:xfrm>
          <a:off x="0" y="0"/>
          <a:ext cx="0" cy="0"/>
          <a:chOff x="0" y="0"/>
          <a:chExt cx="0" cy="0"/>
        </a:xfrm>
      </p:grpSpPr>
      <p:sp>
        <p:nvSpPr>
          <p:cNvPr id="1496" name="Title Text"/>
          <p:cNvSpPr txBox="1">
            <a:spLocks noGrp="1"/>
          </p:cNvSpPr>
          <p:nvPr>
            <p:ph type="title"/>
          </p:nvPr>
        </p:nvSpPr>
        <p:spPr>
          <a:xfrm>
            <a:off x="4833945" y="2303865"/>
            <a:ext cx="14716200" cy="46434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497" name="Body Level One…"/>
          <p:cNvSpPr txBox="1">
            <a:spLocks noGrp="1"/>
          </p:cNvSpPr>
          <p:nvPr>
            <p:ph type="body" sz="quarter" idx="1"/>
          </p:nvPr>
        </p:nvSpPr>
        <p:spPr>
          <a:xfrm>
            <a:off x="4833945" y="7072312"/>
            <a:ext cx="14716200" cy="1589403"/>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98"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592912835"/>
      </p:ext>
    </p:extLst>
  </p:cSld>
  <p:clrMapOvr>
    <a:masterClrMapping/>
  </p:clrMapOvr>
  <p:transition xmlns:p14="http://schemas.microsoft.com/office/powerpoint/2010/main" spd="med"/>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
  <p:cSld name="Wide Title Slide">
    <p:spTree>
      <p:nvGrpSpPr>
        <p:cNvPr id="1" name=""/>
        <p:cNvGrpSpPr/>
        <p:nvPr/>
      </p:nvGrpSpPr>
      <p:grpSpPr>
        <a:xfrm>
          <a:off x="0" y="0"/>
          <a:ext cx="0" cy="0"/>
          <a:chOff x="0" y="0"/>
          <a:chExt cx="0" cy="0"/>
        </a:xfrm>
      </p:grpSpPr>
      <p:sp>
        <p:nvSpPr>
          <p:cNvPr id="11" name="Title Text"/>
          <p:cNvSpPr txBox="1">
            <a:spLocks noGrp="1"/>
          </p:cNvSpPr>
          <p:nvPr>
            <p:ph type="title"/>
          </p:nvPr>
        </p:nvSpPr>
        <p:spPr>
          <a:xfrm>
            <a:off x="1914564" y="2244764"/>
            <a:ext cx="20793075" cy="4775203"/>
          </a:xfrm>
          <a:prstGeom prst="rect">
            <a:avLst/>
          </a:prstGeom>
        </p:spPr>
        <p:txBody>
          <a:bodyPr lIns="91382" tIns="91382" rIns="91382" bIns="91382"/>
          <a:lstStyle>
            <a:lvl1pPr>
              <a:lnSpc>
                <a:spcPct val="90000"/>
              </a:lnSpc>
              <a:defRPr sz="9600"/>
            </a:lvl1pPr>
          </a:lstStyle>
          <a:p>
            <a:r>
              <a:t>Title Text</a:t>
            </a:r>
          </a:p>
        </p:txBody>
      </p:sp>
      <p:sp>
        <p:nvSpPr>
          <p:cNvPr id="12" name="Body Level One…"/>
          <p:cNvSpPr txBox="1">
            <a:spLocks noGrp="1"/>
          </p:cNvSpPr>
          <p:nvPr>
            <p:ph type="body" sz="half" idx="1"/>
          </p:nvPr>
        </p:nvSpPr>
        <p:spPr>
          <a:xfrm>
            <a:off x="1914564" y="7204075"/>
            <a:ext cx="20793075" cy="3311525"/>
          </a:xfrm>
          <a:prstGeom prst="rect">
            <a:avLst/>
          </a:prstGeom>
        </p:spPr>
        <p:txBody>
          <a:bodyPr lIns="91382" tIns="91382" rIns="91382" bIns="91382"/>
          <a:lstStyle>
            <a:lvl1pPr indent="228520">
              <a:lnSpc>
                <a:spcPct val="90000"/>
              </a:lnSpc>
              <a:spcBef>
                <a:spcPts val="2000"/>
              </a:spcBef>
              <a:defRPr sz="4800" b="1">
                <a:solidFill>
                  <a:srgbClr val="44546A"/>
                </a:solidFill>
              </a:defRPr>
            </a:lvl1pPr>
            <a:lvl2pPr indent="228520">
              <a:lnSpc>
                <a:spcPct val="90000"/>
              </a:lnSpc>
              <a:spcBef>
                <a:spcPts val="2000"/>
              </a:spcBef>
              <a:defRPr sz="4800" b="1">
                <a:solidFill>
                  <a:srgbClr val="44546A"/>
                </a:solidFill>
              </a:defRPr>
            </a:lvl2pPr>
            <a:lvl3pPr indent="228520">
              <a:lnSpc>
                <a:spcPct val="90000"/>
              </a:lnSpc>
              <a:spcBef>
                <a:spcPts val="2000"/>
              </a:spcBef>
              <a:defRPr sz="4800" b="1">
                <a:solidFill>
                  <a:srgbClr val="44546A"/>
                </a:solidFill>
              </a:defRPr>
            </a:lvl3pPr>
            <a:lvl4pPr indent="228520">
              <a:lnSpc>
                <a:spcPct val="90000"/>
              </a:lnSpc>
              <a:spcBef>
                <a:spcPts val="2000"/>
              </a:spcBef>
              <a:defRPr sz="4800" b="1">
                <a:solidFill>
                  <a:srgbClr val="44546A"/>
                </a:solidFill>
              </a:defRPr>
            </a:lvl4pPr>
            <a:lvl5pPr indent="228520">
              <a:lnSpc>
                <a:spcPct val="90000"/>
              </a:lnSpc>
              <a:spcBef>
                <a:spcPts val="2000"/>
              </a:spcBef>
              <a:defRPr sz="4800" b="1">
                <a:solidFill>
                  <a:srgbClr val="44546A"/>
                </a:solidFill>
              </a:defRPr>
            </a:lvl5pPr>
          </a:lstStyle>
          <a:p>
            <a:r>
              <a:t>Body Level One</a:t>
            </a:r>
          </a:p>
          <a:p>
            <a:pPr lvl="1"/>
            <a:r>
              <a:t>Body Level Two</a:t>
            </a:r>
          </a:p>
          <a:p>
            <a:pPr lvl="2"/>
            <a:r>
              <a:t>Body Level Three</a:t>
            </a:r>
          </a:p>
          <a:p>
            <a:pPr lvl="3"/>
            <a:r>
              <a:t>Body Level Four</a:t>
            </a:r>
          </a:p>
          <a:p>
            <a:pPr lvl="4"/>
            <a:r>
              <a:t>Body Level Five</a:t>
            </a:r>
          </a:p>
        </p:txBody>
      </p:sp>
      <p:sp>
        <p:nvSpPr>
          <p:cNvPr id="13" name="Slide Number"/>
          <p:cNvSpPr txBox="1">
            <a:spLocks noGrp="1"/>
          </p:cNvSpPr>
          <p:nvPr>
            <p:ph type="sldNum" sz="quarter" idx="2"/>
          </p:nvPr>
        </p:nvSpPr>
        <p:spPr>
          <a:xfrm>
            <a:off x="22146803" y="12800849"/>
            <a:ext cx="560800" cy="553960"/>
          </a:xfrm>
          <a:prstGeom prst="rect">
            <a:avLst/>
          </a:prstGeom>
        </p:spPr>
        <p:txBody>
          <a:bodyPr lIns="91382" tIns="91382" rIns="91382" bIns="91382"/>
          <a:lstStyle>
            <a:lvl1pPr defTabSz="914041">
              <a:defRPr sz="2400">
                <a:solidFill>
                  <a:srgbClr val="888888"/>
                </a:solidFill>
              </a:defRPr>
            </a:lvl1pPr>
          </a:lstStyle>
          <a:p>
            <a:fld id="{86CB4B4D-7CA3-9044-876B-883B54F8677D}" type="slidenum">
              <a:rPr/>
              <a:pPr/>
              <a:t>‹#›</a:t>
            </a:fld>
            <a:endParaRPr/>
          </a:p>
        </p:txBody>
      </p:sp>
    </p:spTree>
    <p:extLst>
      <p:ext uri="{BB962C8B-B14F-4D97-AF65-F5344CB8AC3E}">
        <p14:creationId xmlns:p14="http://schemas.microsoft.com/office/powerpoint/2010/main" val="437019084"/>
      </p:ext>
    </p:extLst>
  </p:cSld>
  <p:clrMapOvr>
    <a:masterClrMapping/>
  </p:clrMapOvr>
  <p:transition xmlns:p14="http://schemas.microsoft.com/office/powerpoint/2010/main" spd="med"/>
</p:sldLayout>
</file>

<file path=ppt/slideLayouts/slideLayout314.xml><?xml version="1.0" encoding="utf-8"?>
<p:sldLayout xmlns:a="http://schemas.openxmlformats.org/drawingml/2006/main" xmlns:r="http://schemas.openxmlformats.org/officeDocument/2006/relationships" xmlns:p="http://schemas.openxmlformats.org/presentationml/2006/main" type="tx">
  <p:cSld name="Title &amp; Subtitle --Dark">
    <p:bg>
      <p:bgPr>
        <a:solidFill>
          <a:srgbClr val="00313C"/>
        </a:solidFill>
        <a:effectLst/>
      </p:bgPr>
    </p:bg>
    <p:spTree>
      <p:nvGrpSpPr>
        <p:cNvPr id="1" name=""/>
        <p:cNvGrpSpPr/>
        <p:nvPr/>
      </p:nvGrpSpPr>
      <p:grpSpPr>
        <a:xfrm>
          <a:off x="0" y="0"/>
          <a:ext cx="0" cy="0"/>
          <a:chOff x="0" y="0"/>
          <a:chExt cx="0" cy="0"/>
        </a:xfrm>
      </p:grpSpPr>
      <p:sp>
        <p:nvSpPr>
          <p:cNvPr id="20" name="Title Text"/>
          <p:cNvSpPr txBox="1">
            <a:spLocks noGrp="1"/>
          </p:cNvSpPr>
          <p:nvPr>
            <p:ph type="title"/>
          </p:nvPr>
        </p:nvSpPr>
        <p:spPr>
          <a:xfrm>
            <a:off x="4577108" y="1551726"/>
            <a:ext cx="15727325" cy="5533237"/>
          </a:xfrm>
          <a:prstGeom prst="rect">
            <a:avLst/>
          </a:prstGeom>
        </p:spPr>
        <p:txBody>
          <a:bodyPr lIns="0" tIns="0" rIns="0" bIns="0"/>
          <a:lstStyle>
            <a:lvl1pPr defTabSz="821209">
              <a:defRPr sz="9600">
                <a:solidFill>
                  <a:srgbClr val="FFFFFF"/>
                </a:solidFill>
                <a:latin typeface="Helvetica Neue Medium"/>
                <a:ea typeface="Helvetica Neue Medium"/>
                <a:cs typeface="Helvetica Neue Medium"/>
                <a:sym typeface="Helvetica Neue Medium"/>
              </a:defRPr>
            </a:lvl1pPr>
          </a:lstStyle>
          <a:p>
            <a:r>
              <a:t>Title Text</a:t>
            </a:r>
          </a:p>
        </p:txBody>
      </p:sp>
      <p:sp>
        <p:nvSpPr>
          <p:cNvPr id="21" name="Body Level One…"/>
          <p:cNvSpPr txBox="1">
            <a:spLocks noGrp="1"/>
          </p:cNvSpPr>
          <p:nvPr>
            <p:ph type="body" sz="half" idx="1"/>
          </p:nvPr>
        </p:nvSpPr>
        <p:spPr>
          <a:xfrm>
            <a:off x="4577108" y="7616911"/>
            <a:ext cx="15727325" cy="4572003"/>
          </a:xfrm>
          <a:prstGeom prst="rect">
            <a:avLst/>
          </a:prstGeom>
        </p:spPr>
        <p:txBody>
          <a:bodyPr lIns="0" tIns="0" rIns="0" bIns="0"/>
          <a:lstStyle>
            <a:lvl1pPr indent="0" defTabSz="821209">
              <a:defRPr sz="4000">
                <a:solidFill>
                  <a:srgbClr val="FFFFFF"/>
                </a:solidFill>
                <a:latin typeface="+mn-lt"/>
                <a:ea typeface="+mn-ea"/>
                <a:cs typeface="+mn-cs"/>
                <a:sym typeface="Helvetica Neue"/>
              </a:defRPr>
            </a:lvl1pPr>
            <a:lvl2pPr indent="0" defTabSz="821209">
              <a:defRPr sz="4000">
                <a:solidFill>
                  <a:srgbClr val="FFFFFF"/>
                </a:solidFill>
                <a:latin typeface="+mn-lt"/>
                <a:ea typeface="+mn-ea"/>
                <a:cs typeface="+mn-cs"/>
                <a:sym typeface="Helvetica Neue"/>
              </a:defRPr>
            </a:lvl2pPr>
            <a:lvl3pPr indent="0" defTabSz="821209">
              <a:defRPr sz="4000">
                <a:solidFill>
                  <a:srgbClr val="FFFFFF"/>
                </a:solidFill>
                <a:latin typeface="+mn-lt"/>
                <a:ea typeface="+mn-ea"/>
                <a:cs typeface="+mn-cs"/>
                <a:sym typeface="Helvetica Neue"/>
              </a:defRPr>
            </a:lvl3pPr>
            <a:lvl4pPr indent="0" defTabSz="821209">
              <a:defRPr sz="4000">
                <a:solidFill>
                  <a:srgbClr val="FFFFFF"/>
                </a:solidFill>
                <a:latin typeface="+mn-lt"/>
                <a:ea typeface="+mn-ea"/>
                <a:cs typeface="+mn-cs"/>
                <a:sym typeface="Helvetica Neue"/>
              </a:defRPr>
            </a:lvl4pPr>
            <a:lvl5pPr indent="0" defTabSz="821209">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22" name="AidData_Logo--white.png" descr="AidData_Logo--white.png"/>
          <p:cNvPicPr>
            <a:picLocks noChangeAspect="1"/>
          </p:cNvPicPr>
          <p:nvPr/>
        </p:nvPicPr>
        <p:blipFill>
          <a:blip r:embed="rId2">
            <a:extLst/>
          </a:blip>
          <a:stretch>
            <a:fillRect/>
          </a:stretch>
        </p:blipFill>
        <p:spPr>
          <a:xfrm>
            <a:off x="15747233" y="11174353"/>
            <a:ext cx="7112003" cy="1506552"/>
          </a:xfrm>
          <a:prstGeom prst="rect">
            <a:avLst/>
          </a:prstGeom>
          <a:ln w="12700">
            <a:miter lim="400000"/>
          </a:ln>
        </p:spPr>
      </p:pic>
      <p:sp>
        <p:nvSpPr>
          <p:cNvPr id="23"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1479138429"/>
      </p:ext>
    </p:extLst>
  </p:cSld>
  <p:clrMapOvr>
    <a:masterClrMapping/>
  </p:clrMapOvr>
  <p:transition xmlns:p14="http://schemas.microsoft.com/office/powerpoint/2010/main" spd="med"/>
</p:sldLayout>
</file>

<file path=ppt/slideLayouts/slideLayout315.xml><?xml version="1.0" encoding="utf-8"?>
<p:sldLayout xmlns:a="http://schemas.openxmlformats.org/drawingml/2006/main" xmlns:r="http://schemas.openxmlformats.org/officeDocument/2006/relationships" xmlns:p="http://schemas.openxmlformats.org/presentationml/2006/main" type="tx">
  <p:cSld name="5-8 Title &amp; Subtitle -- white">
    <p:bg>
      <p:bgPr>
        <a:solidFill>
          <a:srgbClr val="00313C"/>
        </a:solidFill>
        <a:effectLst/>
      </p:bgPr>
    </p:bg>
    <p:spTree>
      <p:nvGrpSpPr>
        <p:cNvPr id="1" name=""/>
        <p:cNvGrpSpPr/>
        <p:nvPr/>
      </p:nvGrpSpPr>
      <p:grpSpPr>
        <a:xfrm>
          <a:off x="0" y="0"/>
          <a:ext cx="0" cy="0"/>
          <a:chOff x="0" y="0"/>
          <a:chExt cx="0" cy="0"/>
        </a:xfrm>
      </p:grpSpPr>
      <p:sp>
        <p:nvSpPr>
          <p:cNvPr id="30" name="Title Text"/>
          <p:cNvSpPr txBox="1">
            <a:spLocks noGrp="1"/>
          </p:cNvSpPr>
          <p:nvPr>
            <p:ph type="title"/>
          </p:nvPr>
        </p:nvSpPr>
        <p:spPr>
          <a:xfrm>
            <a:off x="10163913" y="1551726"/>
            <a:ext cx="12697432" cy="5533237"/>
          </a:xfrm>
          <a:prstGeom prst="rect">
            <a:avLst/>
          </a:prstGeom>
        </p:spPr>
        <p:txBody>
          <a:bodyPr lIns="0" tIns="0" rIns="0" bIns="0" anchor="ctr"/>
          <a:lstStyle>
            <a:lvl1pPr defTabSz="821209">
              <a:defRPr sz="9600">
                <a:solidFill>
                  <a:srgbClr val="FFFFFF"/>
                </a:solidFill>
                <a:latin typeface="Helvetica Neue Medium"/>
                <a:ea typeface="Helvetica Neue Medium"/>
                <a:cs typeface="Helvetica Neue Medium"/>
                <a:sym typeface="Helvetica Neue Medium"/>
              </a:defRPr>
            </a:lvl1pPr>
          </a:lstStyle>
          <a:p>
            <a:r>
              <a:t>Title Text</a:t>
            </a:r>
          </a:p>
        </p:txBody>
      </p:sp>
      <p:sp>
        <p:nvSpPr>
          <p:cNvPr id="31" name="Body Level One…"/>
          <p:cNvSpPr txBox="1">
            <a:spLocks noGrp="1"/>
          </p:cNvSpPr>
          <p:nvPr>
            <p:ph type="body" sz="quarter" idx="1"/>
          </p:nvPr>
        </p:nvSpPr>
        <p:spPr>
          <a:xfrm>
            <a:off x="10164903" y="7616911"/>
            <a:ext cx="12695533" cy="4572003"/>
          </a:xfrm>
          <a:prstGeom prst="rect">
            <a:avLst/>
          </a:prstGeom>
        </p:spPr>
        <p:txBody>
          <a:bodyPr lIns="0" tIns="0" rIns="0" bIns="0"/>
          <a:lstStyle>
            <a:lvl1pPr indent="0" defTabSz="821209">
              <a:defRPr sz="4000">
                <a:solidFill>
                  <a:srgbClr val="FFFFFF"/>
                </a:solidFill>
                <a:latin typeface="+mn-lt"/>
                <a:ea typeface="+mn-ea"/>
                <a:cs typeface="+mn-cs"/>
                <a:sym typeface="Helvetica Neue"/>
              </a:defRPr>
            </a:lvl1pPr>
            <a:lvl2pPr indent="0" defTabSz="821209">
              <a:defRPr sz="4000">
                <a:solidFill>
                  <a:srgbClr val="FFFFFF"/>
                </a:solidFill>
                <a:latin typeface="+mn-lt"/>
                <a:ea typeface="+mn-ea"/>
                <a:cs typeface="+mn-cs"/>
                <a:sym typeface="Helvetica Neue"/>
              </a:defRPr>
            </a:lvl2pPr>
            <a:lvl3pPr indent="0" defTabSz="821209">
              <a:defRPr sz="4000">
                <a:solidFill>
                  <a:srgbClr val="FFFFFF"/>
                </a:solidFill>
                <a:latin typeface="+mn-lt"/>
                <a:ea typeface="+mn-ea"/>
                <a:cs typeface="+mn-cs"/>
                <a:sym typeface="Helvetica Neue"/>
              </a:defRPr>
            </a:lvl3pPr>
            <a:lvl4pPr indent="0" defTabSz="821209">
              <a:defRPr sz="4000">
                <a:solidFill>
                  <a:srgbClr val="FFFFFF"/>
                </a:solidFill>
                <a:latin typeface="+mn-lt"/>
                <a:ea typeface="+mn-ea"/>
                <a:cs typeface="+mn-cs"/>
                <a:sym typeface="Helvetica Neue"/>
              </a:defRPr>
            </a:lvl4pPr>
            <a:lvl5pPr indent="0" defTabSz="821209">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2" name="Rectangle"/>
          <p:cNvSpPr/>
          <p:nvPr/>
        </p:nvSpPr>
        <p:spPr>
          <a:xfrm>
            <a:off x="-2" y="-2"/>
            <a:ext cx="9140403" cy="13716003"/>
          </a:xfrm>
          <a:prstGeom prst="rect">
            <a:avLst/>
          </a:prstGeom>
          <a:solidFill>
            <a:srgbClr val="FFFFFF"/>
          </a:solidFill>
          <a:ln w="12700">
            <a:miter lim="400000"/>
          </a:ln>
        </p:spPr>
        <p:txBody>
          <a:bodyPr lIns="71428" tIns="71428" rIns="71428" bIns="71428" anchor="ctr"/>
          <a:lstStyle/>
          <a:p>
            <a:pPr algn="ctr" defTabSz="821209">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33" name="AidData_Logo--full_color--no_padding.png" descr="AidData_Logo--full_color--no_padding.png"/>
          <p:cNvPicPr>
            <a:picLocks noChangeAspect="1"/>
          </p:cNvPicPr>
          <p:nvPr/>
        </p:nvPicPr>
        <p:blipFill>
          <a:blip r:embed="rId2">
            <a:extLst/>
          </a:blip>
          <a:stretch>
            <a:fillRect/>
          </a:stretch>
        </p:blipFill>
        <p:spPr>
          <a:xfrm>
            <a:off x="1021445" y="11176039"/>
            <a:ext cx="7112000" cy="1501133"/>
          </a:xfrm>
          <a:prstGeom prst="rect">
            <a:avLst/>
          </a:prstGeom>
          <a:ln w="12700">
            <a:miter lim="400000"/>
          </a:ln>
        </p:spPr>
      </p:pic>
      <p:sp>
        <p:nvSpPr>
          <p:cNvPr id="34"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2792619042"/>
      </p:ext>
    </p:extLst>
  </p:cSld>
  <p:clrMapOvr>
    <a:masterClrMapping/>
  </p:clrMapOvr>
  <p:transition xmlns:p14="http://schemas.microsoft.com/office/powerpoint/2010/main" spd="med"/>
</p:sldLayout>
</file>

<file path=ppt/slideLayouts/slideLayout316.xml><?xml version="1.0" encoding="utf-8"?>
<p:sldLayout xmlns:a="http://schemas.openxmlformats.org/drawingml/2006/main" xmlns:r="http://schemas.openxmlformats.org/officeDocument/2006/relationships" xmlns:p="http://schemas.openxmlformats.org/presentationml/2006/main" type="tx">
  <p:cSld name="Title - Top">
    <p:spTree>
      <p:nvGrpSpPr>
        <p:cNvPr id="1" name=""/>
        <p:cNvGrpSpPr/>
        <p:nvPr/>
      </p:nvGrpSpPr>
      <p:grpSpPr>
        <a:xfrm>
          <a:off x="0" y="0"/>
          <a:ext cx="0" cy="0"/>
          <a:chOff x="0" y="0"/>
          <a:chExt cx="0" cy="0"/>
        </a:xfrm>
      </p:grpSpPr>
      <p:sp>
        <p:nvSpPr>
          <p:cNvPr id="41" name="Title Text"/>
          <p:cNvSpPr txBox="1">
            <a:spLocks noGrp="1"/>
          </p:cNvSpPr>
          <p:nvPr>
            <p:ph type="title"/>
          </p:nvPr>
        </p:nvSpPr>
        <p:spPr>
          <a:xfrm>
            <a:off x="4058322" y="509587"/>
            <a:ext cx="16254733" cy="3048795"/>
          </a:xfrm>
          <a:prstGeom prst="rect">
            <a:avLst/>
          </a:prstGeom>
        </p:spPr>
        <p:txBody>
          <a:bodyPr lIns="0" tIns="0" rIns="0" bIns="0" anchor="ctr"/>
          <a:lstStyle>
            <a:lvl1pPr defTabSz="821209">
              <a:defRPr sz="9600">
                <a:latin typeface="Helvetica Neue Medium"/>
                <a:ea typeface="Helvetica Neue Medium"/>
                <a:cs typeface="Helvetica Neue Medium"/>
                <a:sym typeface="Helvetica Neue Medium"/>
              </a:defRPr>
            </a:lvl1pPr>
          </a:lstStyle>
          <a:p>
            <a:r>
              <a:t>Title Text</a:t>
            </a:r>
          </a:p>
        </p:txBody>
      </p:sp>
      <p:pic>
        <p:nvPicPr>
          <p:cNvPr id="42" name="AidData_Logo--full_color--no_padding.png" descr="AidData_Logo--full_color--no_padding.png"/>
          <p:cNvPicPr>
            <a:picLocks noChangeAspect="1"/>
          </p:cNvPicPr>
          <p:nvPr/>
        </p:nvPicPr>
        <p:blipFill>
          <a:blip r:embed="rId2">
            <a:extLst/>
          </a:blip>
          <a:stretch>
            <a:fillRect/>
          </a:stretch>
        </p:blipFill>
        <p:spPr>
          <a:xfrm>
            <a:off x="512529" y="11662201"/>
            <a:ext cx="4572003" cy="965016"/>
          </a:xfrm>
          <a:prstGeom prst="rect">
            <a:avLst/>
          </a:prstGeom>
          <a:ln w="12700">
            <a:miter lim="400000"/>
          </a:ln>
        </p:spPr>
      </p:pic>
      <p:sp>
        <p:nvSpPr>
          <p:cNvPr id="43" name="Line"/>
          <p:cNvSpPr/>
          <p:nvPr/>
        </p:nvSpPr>
        <p:spPr>
          <a:xfrm>
            <a:off x="4062459" y="3059199"/>
            <a:ext cx="18286080" cy="3"/>
          </a:xfrm>
          <a:prstGeom prst="line">
            <a:avLst/>
          </a:prstGeom>
          <a:ln w="25400">
            <a:solidFill>
              <a:srgbClr val="00B388"/>
            </a:solidFill>
            <a:miter lim="400000"/>
          </a:ln>
        </p:spPr>
        <p:txBody>
          <a:bodyPr lIns="45716" tIns="45716" rIns="45716" bIns="45716"/>
          <a:lstStyle/>
          <a:p>
            <a:endParaRPr>
              <a:latin typeface="Helvetica"/>
              <a:ea typeface="Helvetica"/>
              <a:cs typeface="Helvetica"/>
              <a:sym typeface="Helvetica"/>
            </a:endParaRPr>
          </a:p>
        </p:txBody>
      </p:sp>
      <p:sp>
        <p:nvSpPr>
          <p:cNvPr id="44"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823816989"/>
      </p:ext>
    </p:extLst>
  </p:cSld>
  <p:clrMapOvr>
    <a:masterClrMapping/>
  </p:clrMapOvr>
  <p:transition xmlns:p14="http://schemas.microsoft.com/office/powerpoint/2010/main" spd="med"/>
</p:sldLayout>
</file>

<file path=ppt/slideLayouts/slideLayout317.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51" name="Title Text"/>
          <p:cNvSpPr txBox="1">
            <a:spLocks noGrp="1"/>
          </p:cNvSpPr>
          <p:nvPr>
            <p:ph type="title"/>
          </p:nvPr>
        </p:nvSpPr>
        <p:spPr>
          <a:xfrm>
            <a:off x="4566942" y="537485"/>
            <a:ext cx="16764003" cy="3048795"/>
          </a:xfrm>
          <a:prstGeom prst="rect">
            <a:avLst/>
          </a:prstGeom>
        </p:spPr>
        <p:txBody>
          <a:bodyPr lIns="71428" tIns="71428" rIns="71428" bIns="71428" anchor="ctr"/>
          <a:lstStyle>
            <a:lvl1pPr defTabSz="821209">
              <a:defRPr sz="8000">
                <a:latin typeface="Helvetica Neue Medium"/>
                <a:ea typeface="Helvetica Neue Medium"/>
                <a:cs typeface="Helvetica Neue Medium"/>
                <a:sym typeface="Helvetica Neue Medium"/>
              </a:defRPr>
            </a:lvl1pPr>
          </a:lstStyle>
          <a:p>
            <a:r>
              <a:t>Title Text</a:t>
            </a:r>
          </a:p>
        </p:txBody>
      </p:sp>
      <p:sp>
        <p:nvSpPr>
          <p:cNvPr id="52" name="Body Level One…"/>
          <p:cNvSpPr txBox="1">
            <a:spLocks noGrp="1"/>
          </p:cNvSpPr>
          <p:nvPr>
            <p:ph type="body" idx="1"/>
          </p:nvPr>
        </p:nvSpPr>
        <p:spPr>
          <a:xfrm>
            <a:off x="4566929" y="3540880"/>
            <a:ext cx="16768760" cy="8633323"/>
          </a:xfrm>
          <a:prstGeom prst="rect">
            <a:avLst/>
          </a:prstGeom>
        </p:spPr>
        <p:txBody>
          <a:bodyPr lIns="71428" tIns="71428" rIns="71428" bIns="71428" anchor="ctr"/>
          <a:lstStyle>
            <a:lvl1pPr marL="507801" indent="-507801" defTabSz="821209">
              <a:spcBef>
                <a:spcPts val="4000"/>
              </a:spcBef>
              <a:buSzPct val="145000"/>
              <a:buChar char="•"/>
              <a:defRPr sz="4000">
                <a:latin typeface="+mn-lt"/>
                <a:ea typeface="+mn-ea"/>
                <a:cs typeface="+mn-cs"/>
                <a:sym typeface="Helvetica Neue"/>
              </a:defRPr>
            </a:lvl1pPr>
            <a:lvl2pPr marL="999764" indent="-555423" defTabSz="821209">
              <a:spcBef>
                <a:spcPts val="4000"/>
              </a:spcBef>
              <a:buSzPct val="145000"/>
              <a:buChar char="•"/>
              <a:defRPr sz="4000">
                <a:latin typeface="+mn-lt"/>
                <a:ea typeface="+mn-ea"/>
                <a:cs typeface="+mn-cs"/>
                <a:sym typeface="Helvetica Neue"/>
              </a:defRPr>
            </a:lvl2pPr>
            <a:lvl3pPr marL="1444084" indent="-555423" defTabSz="821209">
              <a:spcBef>
                <a:spcPts val="4000"/>
              </a:spcBef>
              <a:buSzPct val="145000"/>
              <a:buChar char="•"/>
              <a:defRPr sz="4000">
                <a:latin typeface="+mn-lt"/>
                <a:ea typeface="+mn-ea"/>
                <a:cs typeface="+mn-cs"/>
                <a:sym typeface="Helvetica Neue"/>
              </a:defRPr>
            </a:lvl3pPr>
            <a:lvl4pPr marL="1888406" indent="-555423" defTabSz="821209">
              <a:spcBef>
                <a:spcPts val="4000"/>
              </a:spcBef>
              <a:buSzPct val="145000"/>
              <a:buChar char="•"/>
              <a:defRPr sz="4000">
                <a:latin typeface="+mn-lt"/>
                <a:ea typeface="+mn-ea"/>
                <a:cs typeface="+mn-cs"/>
                <a:sym typeface="Helvetica Neue"/>
              </a:defRPr>
            </a:lvl4pPr>
            <a:lvl5pPr marL="2332744" indent="-555423" defTabSz="821209">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53" name="AidData_Logo--full_color--no_padding.png" descr="AidData_Logo--full_color--no_padding.png"/>
          <p:cNvPicPr>
            <a:picLocks noChangeAspect="1"/>
          </p:cNvPicPr>
          <p:nvPr/>
        </p:nvPicPr>
        <p:blipFill>
          <a:blip r:embed="rId2">
            <a:extLst/>
          </a:blip>
          <a:stretch>
            <a:fillRect/>
          </a:stretch>
        </p:blipFill>
        <p:spPr>
          <a:xfrm>
            <a:off x="512529" y="11662201"/>
            <a:ext cx="4572003" cy="965016"/>
          </a:xfrm>
          <a:prstGeom prst="rect">
            <a:avLst/>
          </a:prstGeom>
          <a:ln w="12700">
            <a:miter lim="400000"/>
          </a:ln>
        </p:spPr>
      </p:pic>
      <p:sp>
        <p:nvSpPr>
          <p:cNvPr id="54" name="Line"/>
          <p:cNvSpPr/>
          <p:nvPr/>
        </p:nvSpPr>
        <p:spPr>
          <a:xfrm>
            <a:off x="4575286" y="3059199"/>
            <a:ext cx="16764003" cy="3"/>
          </a:xfrm>
          <a:prstGeom prst="line">
            <a:avLst/>
          </a:prstGeom>
          <a:ln w="25400">
            <a:solidFill>
              <a:srgbClr val="00B388"/>
            </a:solidFill>
            <a:miter lim="400000"/>
          </a:ln>
        </p:spPr>
        <p:txBody>
          <a:bodyPr lIns="45716" tIns="45716" rIns="45716" bIns="45716"/>
          <a:lstStyle/>
          <a:p>
            <a:endParaRPr>
              <a:latin typeface="Helvetica"/>
              <a:ea typeface="Helvetica"/>
              <a:cs typeface="Helvetica"/>
              <a:sym typeface="Helvetica"/>
            </a:endParaRPr>
          </a:p>
        </p:txBody>
      </p:sp>
      <p:sp>
        <p:nvSpPr>
          <p:cNvPr id="55"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598609158"/>
      </p:ext>
    </p:extLst>
  </p:cSld>
  <p:clrMapOvr>
    <a:masterClrMapping/>
  </p:clrMapOvr>
  <p:transition xmlns:p14="http://schemas.microsoft.com/office/powerpoint/2010/main" spd="med"/>
</p:sldLayout>
</file>

<file path=ppt/slideLayouts/slideLayout318.xml><?xml version="1.0" encoding="utf-8"?>
<p:sldLayout xmlns:a="http://schemas.openxmlformats.org/drawingml/2006/main" xmlns:r="http://schemas.openxmlformats.org/officeDocument/2006/relationships" xmlns:p="http://schemas.openxmlformats.org/presentationml/2006/main" type="tx">
  <p:cSld name="5-8 Title &amp; Bullets ">
    <p:spTree>
      <p:nvGrpSpPr>
        <p:cNvPr id="1" name=""/>
        <p:cNvGrpSpPr/>
        <p:nvPr/>
      </p:nvGrpSpPr>
      <p:grpSpPr>
        <a:xfrm>
          <a:off x="0" y="0"/>
          <a:ext cx="0" cy="0"/>
          <a:chOff x="0" y="0"/>
          <a:chExt cx="0" cy="0"/>
        </a:xfrm>
      </p:grpSpPr>
      <p:sp>
        <p:nvSpPr>
          <p:cNvPr id="62" name="Title Text"/>
          <p:cNvSpPr txBox="1">
            <a:spLocks noGrp="1"/>
          </p:cNvSpPr>
          <p:nvPr>
            <p:ph type="title"/>
          </p:nvPr>
        </p:nvSpPr>
        <p:spPr>
          <a:xfrm>
            <a:off x="10168704" y="518054"/>
            <a:ext cx="12695227" cy="3036099"/>
          </a:xfrm>
          <a:prstGeom prst="rect">
            <a:avLst/>
          </a:prstGeom>
        </p:spPr>
        <p:txBody>
          <a:bodyPr lIns="0" tIns="0" rIns="0" bIns="0" anchor="ctr"/>
          <a:lstStyle>
            <a:lvl1pPr defTabSz="821209">
              <a:defRPr sz="9600">
                <a:latin typeface="Helvetica Neue Medium"/>
                <a:ea typeface="Helvetica Neue Medium"/>
                <a:cs typeface="Helvetica Neue Medium"/>
                <a:sym typeface="Helvetica Neue Medium"/>
              </a:defRPr>
            </a:lvl1pPr>
          </a:lstStyle>
          <a:p>
            <a:r>
              <a:t>Title Text</a:t>
            </a:r>
          </a:p>
        </p:txBody>
      </p:sp>
      <p:sp>
        <p:nvSpPr>
          <p:cNvPr id="63" name="Body Level One…"/>
          <p:cNvSpPr txBox="1">
            <a:spLocks noGrp="1"/>
          </p:cNvSpPr>
          <p:nvPr>
            <p:ph type="body" sz="half" idx="1"/>
          </p:nvPr>
        </p:nvSpPr>
        <p:spPr>
          <a:xfrm>
            <a:off x="10168944" y="3546814"/>
            <a:ext cx="12694747" cy="8640611"/>
          </a:xfrm>
          <a:prstGeom prst="rect">
            <a:avLst/>
          </a:prstGeom>
        </p:spPr>
        <p:txBody>
          <a:bodyPr lIns="0" tIns="0" rIns="0" bIns="0" anchor="ctr"/>
          <a:lstStyle>
            <a:lvl1pPr marL="555423" indent="-555423" defTabSz="821209">
              <a:spcBef>
                <a:spcPts val="4000"/>
              </a:spcBef>
              <a:buSzPct val="145000"/>
              <a:buChar char="•"/>
              <a:defRPr sz="4000">
                <a:latin typeface="+mn-lt"/>
                <a:ea typeface="+mn-ea"/>
                <a:cs typeface="+mn-cs"/>
                <a:sym typeface="Helvetica Neue"/>
              </a:defRPr>
            </a:lvl1pPr>
            <a:lvl2pPr marL="999764" indent="-555423" defTabSz="821209">
              <a:spcBef>
                <a:spcPts val="4000"/>
              </a:spcBef>
              <a:buSzPct val="145000"/>
              <a:buChar char="•"/>
              <a:defRPr sz="4000">
                <a:latin typeface="+mn-lt"/>
                <a:ea typeface="+mn-ea"/>
                <a:cs typeface="+mn-cs"/>
                <a:sym typeface="Helvetica Neue"/>
              </a:defRPr>
            </a:lvl2pPr>
            <a:lvl3pPr marL="1444084" indent="-555423" defTabSz="821209">
              <a:spcBef>
                <a:spcPts val="4000"/>
              </a:spcBef>
              <a:buSzPct val="145000"/>
              <a:buChar char="•"/>
              <a:defRPr sz="4000">
                <a:latin typeface="+mn-lt"/>
                <a:ea typeface="+mn-ea"/>
                <a:cs typeface="+mn-cs"/>
                <a:sym typeface="Helvetica Neue"/>
              </a:defRPr>
            </a:lvl3pPr>
            <a:lvl4pPr marL="1888406" indent="-555423" defTabSz="821209">
              <a:spcBef>
                <a:spcPts val="4000"/>
              </a:spcBef>
              <a:buSzPct val="145000"/>
              <a:buChar char="•"/>
              <a:defRPr sz="4000">
                <a:latin typeface="+mn-lt"/>
                <a:ea typeface="+mn-ea"/>
                <a:cs typeface="+mn-cs"/>
                <a:sym typeface="Helvetica Neue"/>
              </a:defRPr>
            </a:lvl4pPr>
            <a:lvl5pPr marL="2332744" indent="-555423" defTabSz="821209">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4" name="Rectangle"/>
          <p:cNvSpPr/>
          <p:nvPr/>
        </p:nvSpPr>
        <p:spPr>
          <a:xfrm>
            <a:off x="-2" y="-2"/>
            <a:ext cx="9140403" cy="13716003"/>
          </a:xfrm>
          <a:prstGeom prst="rect">
            <a:avLst/>
          </a:prstGeom>
          <a:solidFill>
            <a:srgbClr val="00313C"/>
          </a:solidFill>
          <a:ln w="12700">
            <a:miter lim="400000"/>
          </a:ln>
        </p:spPr>
        <p:txBody>
          <a:bodyPr lIns="71428" tIns="71428" rIns="71428" bIns="71428" anchor="ctr"/>
          <a:lstStyle/>
          <a:p>
            <a:pPr algn="ctr" defTabSz="821209">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65" name="AidData_Logo--white.png" descr="AidData_Logo--white.png">
            <a:hlinkClick r:id="rId2"/>
          </p:cNvPr>
          <p:cNvPicPr>
            <a:picLocks noChangeAspect="1"/>
          </p:cNvPicPr>
          <p:nvPr/>
        </p:nvPicPr>
        <p:blipFill>
          <a:blip r:embed="rId3">
            <a:extLst/>
          </a:blip>
          <a:stretch>
            <a:fillRect/>
          </a:stretch>
        </p:blipFill>
        <p:spPr>
          <a:xfrm>
            <a:off x="1014200" y="11174353"/>
            <a:ext cx="7112000" cy="1506552"/>
          </a:xfrm>
          <a:prstGeom prst="rect">
            <a:avLst/>
          </a:prstGeom>
          <a:ln w="12700">
            <a:miter lim="400000"/>
          </a:ln>
        </p:spPr>
      </p:pic>
      <p:sp>
        <p:nvSpPr>
          <p:cNvPr id="66" name="Line"/>
          <p:cNvSpPr/>
          <p:nvPr/>
        </p:nvSpPr>
        <p:spPr>
          <a:xfrm>
            <a:off x="10168704" y="3059199"/>
            <a:ext cx="12695227" cy="3"/>
          </a:xfrm>
          <a:prstGeom prst="line">
            <a:avLst/>
          </a:prstGeom>
          <a:ln w="25400">
            <a:solidFill>
              <a:srgbClr val="00B388"/>
            </a:solidFill>
            <a:miter lim="400000"/>
          </a:ln>
        </p:spPr>
        <p:txBody>
          <a:bodyPr lIns="45716" tIns="45716" rIns="45716" bIns="45716"/>
          <a:lstStyle/>
          <a:p>
            <a:endParaRPr>
              <a:latin typeface="Helvetica"/>
              <a:ea typeface="Helvetica"/>
              <a:cs typeface="Helvetica"/>
              <a:sym typeface="Helvetica"/>
            </a:endParaRPr>
          </a:p>
        </p:txBody>
      </p:sp>
      <p:sp>
        <p:nvSpPr>
          <p:cNvPr id="67"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599707755"/>
      </p:ext>
    </p:extLst>
  </p:cSld>
  <p:clrMapOvr>
    <a:masterClrMapping/>
  </p:clrMapOvr>
  <p:transition xmlns:p14="http://schemas.microsoft.com/office/powerpoint/2010/main" spd="med"/>
</p:sldLayout>
</file>

<file path=ppt/slideLayouts/slideLayout319.xml><?xml version="1.0" encoding="utf-8"?>
<p:sldLayout xmlns:a="http://schemas.openxmlformats.org/drawingml/2006/main" xmlns:r="http://schemas.openxmlformats.org/officeDocument/2006/relationships" xmlns:p="http://schemas.openxmlformats.org/presentationml/2006/main" type="tx">
  <p:cSld name="5-8 Title &amp; Bullets  -- Inverse">
    <p:bg>
      <p:bgPr>
        <a:solidFill>
          <a:srgbClr val="00313C"/>
        </a:solidFill>
        <a:effectLst/>
      </p:bgPr>
    </p:bg>
    <p:spTree>
      <p:nvGrpSpPr>
        <p:cNvPr id="1" name=""/>
        <p:cNvGrpSpPr/>
        <p:nvPr/>
      </p:nvGrpSpPr>
      <p:grpSpPr>
        <a:xfrm>
          <a:off x="0" y="0"/>
          <a:ext cx="0" cy="0"/>
          <a:chOff x="0" y="0"/>
          <a:chExt cx="0" cy="0"/>
        </a:xfrm>
      </p:grpSpPr>
      <p:sp>
        <p:nvSpPr>
          <p:cNvPr id="74" name="Title Text"/>
          <p:cNvSpPr txBox="1">
            <a:spLocks noGrp="1"/>
          </p:cNvSpPr>
          <p:nvPr>
            <p:ph type="title"/>
          </p:nvPr>
        </p:nvSpPr>
        <p:spPr>
          <a:xfrm>
            <a:off x="10168704" y="518054"/>
            <a:ext cx="12695227" cy="3036099"/>
          </a:xfrm>
          <a:prstGeom prst="rect">
            <a:avLst/>
          </a:prstGeom>
        </p:spPr>
        <p:txBody>
          <a:bodyPr lIns="0" tIns="0" rIns="0" bIns="0" anchor="ctr"/>
          <a:lstStyle>
            <a:lvl1pPr defTabSz="821209">
              <a:defRPr sz="8000">
                <a:solidFill>
                  <a:srgbClr val="FFFFFF"/>
                </a:solidFill>
                <a:latin typeface="Helvetica Neue Medium"/>
                <a:ea typeface="Helvetica Neue Medium"/>
                <a:cs typeface="Helvetica Neue Medium"/>
                <a:sym typeface="Helvetica Neue Medium"/>
              </a:defRPr>
            </a:lvl1pPr>
          </a:lstStyle>
          <a:p>
            <a:r>
              <a:t>Title Text</a:t>
            </a:r>
          </a:p>
        </p:txBody>
      </p:sp>
      <p:sp>
        <p:nvSpPr>
          <p:cNvPr id="75" name="Body Level One…"/>
          <p:cNvSpPr txBox="1">
            <a:spLocks noGrp="1"/>
          </p:cNvSpPr>
          <p:nvPr>
            <p:ph type="body" sz="half" idx="1"/>
          </p:nvPr>
        </p:nvSpPr>
        <p:spPr>
          <a:xfrm>
            <a:off x="10168944" y="3546814"/>
            <a:ext cx="12694747" cy="8640611"/>
          </a:xfrm>
          <a:prstGeom prst="rect">
            <a:avLst/>
          </a:prstGeom>
        </p:spPr>
        <p:txBody>
          <a:bodyPr lIns="0" tIns="0" rIns="0" bIns="0" anchor="ctr"/>
          <a:lstStyle>
            <a:lvl1pPr marL="555423" indent="-555423" defTabSz="821209">
              <a:spcBef>
                <a:spcPts val="4000"/>
              </a:spcBef>
              <a:buSzPct val="145000"/>
              <a:buChar char="•"/>
              <a:defRPr sz="4000">
                <a:solidFill>
                  <a:srgbClr val="FFFFFF"/>
                </a:solidFill>
                <a:latin typeface="+mn-lt"/>
                <a:ea typeface="+mn-ea"/>
                <a:cs typeface="+mn-cs"/>
                <a:sym typeface="Helvetica Neue"/>
              </a:defRPr>
            </a:lvl1pPr>
            <a:lvl2pPr marL="999764" indent="-555423" defTabSz="821209">
              <a:spcBef>
                <a:spcPts val="4000"/>
              </a:spcBef>
              <a:buSzPct val="145000"/>
              <a:buChar char="•"/>
              <a:defRPr sz="4000">
                <a:solidFill>
                  <a:srgbClr val="FFFFFF"/>
                </a:solidFill>
                <a:latin typeface="+mn-lt"/>
                <a:ea typeface="+mn-ea"/>
                <a:cs typeface="+mn-cs"/>
                <a:sym typeface="Helvetica Neue"/>
              </a:defRPr>
            </a:lvl2pPr>
            <a:lvl3pPr marL="1444084" indent="-555423" defTabSz="821209">
              <a:spcBef>
                <a:spcPts val="4000"/>
              </a:spcBef>
              <a:buSzPct val="145000"/>
              <a:buChar char="•"/>
              <a:defRPr sz="4000">
                <a:solidFill>
                  <a:srgbClr val="FFFFFF"/>
                </a:solidFill>
                <a:latin typeface="+mn-lt"/>
                <a:ea typeface="+mn-ea"/>
                <a:cs typeface="+mn-cs"/>
                <a:sym typeface="Helvetica Neue"/>
              </a:defRPr>
            </a:lvl3pPr>
            <a:lvl4pPr marL="1888406" indent="-555423" defTabSz="821209">
              <a:spcBef>
                <a:spcPts val="4000"/>
              </a:spcBef>
              <a:buSzPct val="145000"/>
              <a:buChar char="•"/>
              <a:defRPr sz="4000">
                <a:solidFill>
                  <a:srgbClr val="FFFFFF"/>
                </a:solidFill>
                <a:latin typeface="+mn-lt"/>
                <a:ea typeface="+mn-ea"/>
                <a:cs typeface="+mn-cs"/>
                <a:sym typeface="Helvetica Neue"/>
              </a:defRPr>
            </a:lvl4pPr>
            <a:lvl5pPr marL="2332744" indent="-555423" defTabSz="821209">
              <a:spcBef>
                <a:spcPts val="4000"/>
              </a:spcBef>
              <a:buSzPct val="145000"/>
              <a:buChar char="•"/>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76" name="Rectangle"/>
          <p:cNvSpPr/>
          <p:nvPr/>
        </p:nvSpPr>
        <p:spPr>
          <a:xfrm>
            <a:off x="-2" y="-2"/>
            <a:ext cx="9140403" cy="13716003"/>
          </a:xfrm>
          <a:prstGeom prst="rect">
            <a:avLst/>
          </a:prstGeom>
          <a:solidFill>
            <a:srgbClr val="FFFFFF"/>
          </a:solidFill>
          <a:ln w="12700">
            <a:miter lim="400000"/>
          </a:ln>
        </p:spPr>
        <p:txBody>
          <a:bodyPr lIns="71428" tIns="71428" rIns="71428" bIns="71428" anchor="ctr"/>
          <a:lstStyle/>
          <a:p>
            <a:pPr algn="ctr" defTabSz="821209">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77" name="Line"/>
          <p:cNvSpPr/>
          <p:nvPr/>
        </p:nvSpPr>
        <p:spPr>
          <a:xfrm>
            <a:off x="10168704" y="3059199"/>
            <a:ext cx="12695227" cy="3"/>
          </a:xfrm>
          <a:prstGeom prst="line">
            <a:avLst/>
          </a:prstGeom>
          <a:ln w="25400">
            <a:solidFill>
              <a:srgbClr val="00B388"/>
            </a:solidFill>
            <a:miter lim="400000"/>
          </a:ln>
        </p:spPr>
        <p:txBody>
          <a:bodyPr lIns="45716" tIns="45716" rIns="45716" bIns="45716"/>
          <a:lstStyle/>
          <a:p>
            <a:endParaRPr>
              <a:latin typeface="Helvetica"/>
              <a:ea typeface="Helvetica"/>
              <a:cs typeface="Helvetica"/>
              <a:sym typeface="Helvetica"/>
            </a:endParaRPr>
          </a:p>
        </p:txBody>
      </p:sp>
      <p:pic>
        <p:nvPicPr>
          <p:cNvPr id="78" name="AidData_Logo--full_color--no_padding.png" descr="AidData_Logo--full_color--no_padding.png">
            <a:hlinkClick r:id="rId2"/>
          </p:cNvPr>
          <p:cNvPicPr>
            <a:picLocks noChangeAspect="1"/>
          </p:cNvPicPr>
          <p:nvPr/>
        </p:nvPicPr>
        <p:blipFill>
          <a:blip r:embed="rId3">
            <a:extLst/>
          </a:blip>
          <a:stretch>
            <a:fillRect/>
          </a:stretch>
        </p:blipFill>
        <p:spPr>
          <a:xfrm>
            <a:off x="1021445" y="11176039"/>
            <a:ext cx="7112000" cy="1501133"/>
          </a:xfrm>
          <a:prstGeom prst="rect">
            <a:avLst/>
          </a:prstGeom>
          <a:ln w="12700">
            <a:miter lim="400000"/>
          </a:ln>
        </p:spPr>
      </p:pic>
      <p:sp>
        <p:nvSpPr>
          <p:cNvPr id="79"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988113064"/>
      </p:ext>
    </p:extLst>
  </p:cSld>
  <p:clrMapOvr>
    <a:masterClrMapping/>
  </p:clrMapOvr>
  <p:transition xmlns:p14="http://schemas.microsoft.com/office/powerpoint/2010/main" spd="med"/>
</p:sldLayout>
</file>

<file path=ppt/slideLayouts/slideLayout32.xml><?xml version="1.0" encoding="utf-8"?>
<p:sldLayout xmlns:a="http://schemas.openxmlformats.org/drawingml/2006/main" xmlns:r="http://schemas.openxmlformats.org/officeDocument/2006/relationships" xmlns:p="http://schemas.openxmlformats.org/presentationml/2006/main" type="title">
  <p:cSld name="Title &amp; Subtitle">
    <p:spTree>
      <p:nvGrpSpPr>
        <p:cNvPr id="1" name=""/>
        <p:cNvGrpSpPr/>
        <p:nvPr/>
      </p:nvGrpSpPr>
      <p:grpSpPr>
        <a:xfrm>
          <a:off x="0" y="0"/>
          <a:ext cx="0" cy="0"/>
          <a:chOff x="0" y="0"/>
          <a:chExt cx="0" cy="0"/>
        </a:xfrm>
      </p:grpSpPr>
      <p:sp>
        <p:nvSpPr>
          <p:cNvPr id="11" name="Title Text"/>
          <p:cNvSpPr txBox="1">
            <a:spLocks noGrp="1"/>
          </p:cNvSpPr>
          <p:nvPr>
            <p:ph type="title"/>
          </p:nvPr>
        </p:nvSpPr>
        <p:spPr>
          <a:xfrm>
            <a:off x="4577069" y="1551726"/>
            <a:ext cx="15727323" cy="5533237"/>
          </a:xfrm>
          <a:prstGeom prst="rect">
            <a:avLst/>
          </a:prstGeom>
        </p:spPr>
        <p:txBody>
          <a:bodyPr lIns="0" tIns="0" rIns="0" bIns="0"/>
          <a:lstStyle>
            <a:lvl1pPr defTabSz="821211">
              <a:lnSpc>
                <a:spcPct val="100000"/>
              </a:lnSpc>
              <a:defRPr>
                <a:latin typeface="+mn-lt"/>
                <a:ea typeface="+mn-ea"/>
                <a:cs typeface="+mn-cs"/>
                <a:sym typeface="Helvetica Neue Medium"/>
              </a:defRPr>
            </a:lvl1pPr>
          </a:lstStyle>
          <a:p>
            <a:r>
              <a:t>Title Text</a:t>
            </a:r>
          </a:p>
        </p:txBody>
      </p:sp>
      <p:sp>
        <p:nvSpPr>
          <p:cNvPr id="12" name="Body Level One…"/>
          <p:cNvSpPr txBox="1">
            <a:spLocks noGrp="1"/>
          </p:cNvSpPr>
          <p:nvPr>
            <p:ph type="body" sz="half" idx="1"/>
          </p:nvPr>
        </p:nvSpPr>
        <p:spPr>
          <a:xfrm>
            <a:off x="4577069" y="7616872"/>
            <a:ext cx="15727323" cy="4572000"/>
          </a:xfrm>
          <a:prstGeom prst="rect">
            <a:avLst/>
          </a:prstGeom>
        </p:spPr>
        <p:txBody>
          <a:bodyPr lIns="0" tIns="0" rIns="0" bIns="0"/>
          <a:lstStyle>
            <a:lvl1pPr marL="0" defTabSz="821211">
              <a:lnSpc>
                <a:spcPct val="100000"/>
              </a:lnSpc>
              <a:spcBef>
                <a:spcPts val="0"/>
              </a:spcBef>
              <a:defRPr sz="4000" b="0">
                <a:solidFill>
                  <a:srgbClr val="000000"/>
                </a:solidFill>
                <a:latin typeface="Helvetica Neue"/>
                <a:ea typeface="Helvetica Neue"/>
                <a:cs typeface="Helvetica Neue"/>
                <a:sym typeface="Helvetica Neue"/>
              </a:defRPr>
            </a:lvl1pPr>
            <a:lvl2pPr marL="0" indent="0" defTabSz="821211">
              <a:lnSpc>
                <a:spcPct val="100000"/>
              </a:lnSpc>
              <a:spcBef>
                <a:spcPts val="0"/>
              </a:spcBef>
              <a:defRPr sz="4000" b="0">
                <a:solidFill>
                  <a:srgbClr val="000000"/>
                </a:solidFill>
                <a:latin typeface="Helvetica Neue"/>
                <a:ea typeface="Helvetica Neue"/>
                <a:cs typeface="Helvetica Neue"/>
                <a:sym typeface="Helvetica Neue"/>
              </a:defRPr>
            </a:lvl2pPr>
            <a:lvl3pPr marL="0" indent="0" defTabSz="821211">
              <a:lnSpc>
                <a:spcPct val="100000"/>
              </a:lnSpc>
              <a:spcBef>
                <a:spcPts val="0"/>
              </a:spcBef>
              <a:defRPr sz="4000" b="0">
                <a:solidFill>
                  <a:srgbClr val="000000"/>
                </a:solidFill>
                <a:latin typeface="Helvetica Neue"/>
                <a:ea typeface="Helvetica Neue"/>
                <a:cs typeface="Helvetica Neue"/>
                <a:sym typeface="Helvetica Neue"/>
              </a:defRPr>
            </a:lvl3pPr>
            <a:lvl4pPr marL="0" indent="0" defTabSz="821211">
              <a:lnSpc>
                <a:spcPct val="100000"/>
              </a:lnSpc>
              <a:spcBef>
                <a:spcPts val="0"/>
              </a:spcBef>
              <a:defRPr sz="4000" b="0">
                <a:solidFill>
                  <a:srgbClr val="000000"/>
                </a:solidFill>
                <a:latin typeface="Helvetica Neue"/>
                <a:ea typeface="Helvetica Neue"/>
                <a:cs typeface="Helvetica Neue"/>
                <a:sym typeface="Helvetica Neue"/>
              </a:defRPr>
            </a:lvl4pPr>
            <a:lvl5pPr marL="0" indent="0" defTabSz="821211">
              <a:lnSpc>
                <a:spcPct val="100000"/>
              </a:lnSpc>
              <a:spcBef>
                <a:spcPts val="0"/>
              </a:spcBef>
              <a:defRPr sz="4000" b="0">
                <a:solidFill>
                  <a:srgbClr val="000000"/>
                </a:solidFill>
                <a:latin typeface="Helvetica Neue"/>
                <a:ea typeface="Helvetica Neue"/>
                <a:cs typeface="Helvetica Neue"/>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13" name="AidData_Logo--full_color--no_padding.png" descr="AidData_Logo--full_color--no_padding.png">
            <a:hlinkClick r:id="rId2"/>
          </p:cNvPr>
          <p:cNvPicPr>
            <a:picLocks noChangeAspect="1"/>
          </p:cNvPicPr>
          <p:nvPr/>
        </p:nvPicPr>
        <p:blipFill>
          <a:blip r:embed="rId3">
            <a:extLst/>
          </a:blip>
          <a:stretch>
            <a:fillRect/>
          </a:stretch>
        </p:blipFill>
        <p:spPr>
          <a:xfrm>
            <a:off x="15748000" y="11176039"/>
            <a:ext cx="7112000" cy="1501133"/>
          </a:xfrm>
          <a:prstGeom prst="rect">
            <a:avLst/>
          </a:prstGeom>
          <a:ln w="12700">
            <a:miter lim="400000"/>
          </a:ln>
        </p:spPr>
      </p:pic>
      <p:sp>
        <p:nvSpPr>
          <p:cNvPr id="14" name="Slide Number"/>
          <p:cNvSpPr txBox="1">
            <a:spLocks noGrp="1"/>
          </p:cNvSpPr>
          <p:nvPr>
            <p:ph type="sldNum" sz="quarter" idx="2"/>
          </p:nvPr>
        </p:nvSpPr>
        <p:spPr>
          <a:xfrm>
            <a:off x="11970531" y="13073064"/>
            <a:ext cx="433493" cy="467433"/>
          </a:xfrm>
          <a:prstGeom prst="rect">
            <a:avLst/>
          </a:prstGeom>
        </p:spPr>
        <p:txBody>
          <a:bodyPr lIns="71436" tIns="71436" rIns="71436" bIns="71436" anchor="t"/>
          <a:lstStyle>
            <a:lvl1pPr algn="ctr" defTabSz="821211">
              <a:defRPr sz="2100">
                <a:solidFill>
                  <a:srgbClr val="000000"/>
                </a:solidFill>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3133570259"/>
      </p:ext>
    </p:extLst>
  </p:cSld>
  <p:clrMapOvr>
    <a:masterClrMapping/>
  </p:clrMapOvr>
  <p:transition xmlns:p14="http://schemas.microsoft.com/office/powerpoint/2010/main" spd="med"/>
</p:sldLayout>
</file>

<file path=ppt/slideLayouts/slideLayout320.xml><?xml version="1.0" encoding="utf-8"?>
<p:sldLayout xmlns:a="http://schemas.openxmlformats.org/drawingml/2006/main" xmlns:r="http://schemas.openxmlformats.org/officeDocument/2006/relationships" xmlns:p="http://schemas.openxmlformats.org/presentationml/2006/main" type="tx">
  <p:cSld name="Bullets">
    <p:spTree>
      <p:nvGrpSpPr>
        <p:cNvPr id="1" name=""/>
        <p:cNvGrpSpPr/>
        <p:nvPr/>
      </p:nvGrpSpPr>
      <p:grpSpPr>
        <a:xfrm>
          <a:off x="0" y="0"/>
          <a:ext cx="0" cy="0"/>
          <a:chOff x="0" y="0"/>
          <a:chExt cx="0" cy="0"/>
        </a:xfrm>
      </p:grpSpPr>
      <p:sp>
        <p:nvSpPr>
          <p:cNvPr id="86" name="Body Level One…"/>
          <p:cNvSpPr txBox="1">
            <a:spLocks noGrp="1"/>
          </p:cNvSpPr>
          <p:nvPr>
            <p:ph type="body" idx="1"/>
          </p:nvPr>
        </p:nvSpPr>
        <p:spPr>
          <a:xfrm>
            <a:off x="4387454" y="1785936"/>
            <a:ext cx="15609093" cy="10144128"/>
          </a:xfrm>
          <a:prstGeom prst="rect">
            <a:avLst/>
          </a:prstGeom>
        </p:spPr>
        <p:txBody>
          <a:bodyPr lIns="71428" tIns="71428" rIns="71428" bIns="71428" anchor="ctr"/>
          <a:lstStyle>
            <a:lvl1pPr marL="555423" indent="-555423" defTabSz="821209">
              <a:spcBef>
                <a:spcPts val="4000"/>
              </a:spcBef>
              <a:buSzPct val="145000"/>
              <a:buChar char="•"/>
              <a:defRPr sz="4000">
                <a:latin typeface="+mn-lt"/>
                <a:ea typeface="+mn-ea"/>
                <a:cs typeface="+mn-cs"/>
                <a:sym typeface="Helvetica Neue"/>
              </a:defRPr>
            </a:lvl1pPr>
            <a:lvl2pPr marL="999764" indent="-555423" defTabSz="821209">
              <a:spcBef>
                <a:spcPts val="4000"/>
              </a:spcBef>
              <a:buSzPct val="145000"/>
              <a:buChar char="•"/>
              <a:defRPr sz="4000">
                <a:latin typeface="+mn-lt"/>
                <a:ea typeface="+mn-ea"/>
                <a:cs typeface="+mn-cs"/>
                <a:sym typeface="Helvetica Neue"/>
              </a:defRPr>
            </a:lvl2pPr>
            <a:lvl3pPr marL="1444084" indent="-555423" defTabSz="821209">
              <a:spcBef>
                <a:spcPts val="4000"/>
              </a:spcBef>
              <a:buSzPct val="145000"/>
              <a:buChar char="•"/>
              <a:defRPr sz="4000">
                <a:latin typeface="+mn-lt"/>
                <a:ea typeface="+mn-ea"/>
                <a:cs typeface="+mn-cs"/>
                <a:sym typeface="Helvetica Neue"/>
              </a:defRPr>
            </a:lvl3pPr>
            <a:lvl4pPr marL="1888406" indent="-555423" defTabSz="821209">
              <a:spcBef>
                <a:spcPts val="4000"/>
              </a:spcBef>
              <a:buSzPct val="145000"/>
              <a:buChar char="•"/>
              <a:defRPr sz="4000">
                <a:latin typeface="+mn-lt"/>
                <a:ea typeface="+mn-ea"/>
                <a:cs typeface="+mn-cs"/>
                <a:sym typeface="Helvetica Neue"/>
              </a:defRPr>
            </a:lvl4pPr>
            <a:lvl5pPr marL="2332744" indent="-555423" defTabSz="821209">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87" name="AidData_Logo--full_color--no_padding.png" descr="AidData_Logo--full_color--no_padding.png">
            <a:hlinkClick r:id="rId2"/>
          </p:cNvPr>
          <p:cNvPicPr>
            <a:picLocks noChangeAspect="1"/>
          </p:cNvPicPr>
          <p:nvPr/>
        </p:nvPicPr>
        <p:blipFill>
          <a:blip r:embed="rId3">
            <a:extLst/>
          </a:blip>
          <a:stretch>
            <a:fillRect/>
          </a:stretch>
        </p:blipFill>
        <p:spPr>
          <a:xfrm>
            <a:off x="512529" y="11662201"/>
            <a:ext cx="4572003" cy="965016"/>
          </a:xfrm>
          <a:prstGeom prst="rect">
            <a:avLst/>
          </a:prstGeom>
          <a:ln w="12700">
            <a:miter lim="400000"/>
          </a:ln>
        </p:spPr>
      </p:pic>
      <p:sp>
        <p:nvSpPr>
          <p:cNvPr id="88"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960591415"/>
      </p:ext>
    </p:extLst>
  </p:cSld>
  <p:clrMapOvr>
    <a:masterClrMapping/>
  </p:clrMapOvr>
  <p:transition xmlns:p14="http://schemas.microsoft.com/office/powerpoint/2010/main" spd="med"/>
</p:sldLayout>
</file>

<file path=ppt/slideLayouts/slideLayout321.xml><?xml version="1.0" encoding="utf-8"?>
<p:sldLayout xmlns:a="http://schemas.openxmlformats.org/drawingml/2006/main" xmlns:r="http://schemas.openxmlformats.org/officeDocument/2006/relationships" xmlns:p="http://schemas.openxmlformats.org/presentationml/2006/main" type="tx">
  <p:cSld name="Quote">
    <p:spTree>
      <p:nvGrpSpPr>
        <p:cNvPr id="1" name=""/>
        <p:cNvGrpSpPr/>
        <p:nvPr/>
      </p:nvGrpSpPr>
      <p:grpSpPr>
        <a:xfrm>
          <a:off x="0" y="0"/>
          <a:ext cx="0" cy="0"/>
          <a:chOff x="0" y="0"/>
          <a:chExt cx="0" cy="0"/>
        </a:xfrm>
      </p:grpSpPr>
      <p:sp>
        <p:nvSpPr>
          <p:cNvPr id="95" name="Body Level One…"/>
          <p:cNvSpPr txBox="1">
            <a:spLocks noGrp="1"/>
          </p:cNvSpPr>
          <p:nvPr>
            <p:ph type="body" sz="quarter" idx="1"/>
          </p:nvPr>
        </p:nvSpPr>
        <p:spPr>
          <a:xfrm>
            <a:off x="4833936" y="8947553"/>
            <a:ext cx="14716128" cy="647704"/>
          </a:xfrm>
          <a:prstGeom prst="rect">
            <a:avLst/>
          </a:prstGeom>
        </p:spPr>
        <p:txBody>
          <a:bodyPr lIns="71428" tIns="71428" rIns="71428" bIns="71428"/>
          <a:lstStyle>
            <a:lvl1pPr indent="0" algn="ctr" defTabSz="821209">
              <a:defRPr sz="3200" i="1">
                <a:latin typeface="+mn-lt"/>
                <a:ea typeface="+mn-ea"/>
                <a:cs typeface="+mn-cs"/>
                <a:sym typeface="Helvetica Neue"/>
              </a:defRPr>
            </a:lvl1pPr>
            <a:lvl2pPr indent="0" algn="ctr" defTabSz="821209">
              <a:defRPr sz="3200" i="1">
                <a:latin typeface="+mn-lt"/>
                <a:ea typeface="+mn-ea"/>
                <a:cs typeface="+mn-cs"/>
                <a:sym typeface="Helvetica Neue"/>
              </a:defRPr>
            </a:lvl2pPr>
            <a:lvl3pPr indent="0" algn="ctr" defTabSz="821209">
              <a:defRPr sz="3200" i="1">
                <a:latin typeface="+mn-lt"/>
                <a:ea typeface="+mn-ea"/>
                <a:cs typeface="+mn-cs"/>
                <a:sym typeface="Helvetica Neue"/>
              </a:defRPr>
            </a:lvl3pPr>
            <a:lvl4pPr indent="0" algn="ctr" defTabSz="821209">
              <a:defRPr sz="3200" i="1">
                <a:latin typeface="+mn-lt"/>
                <a:ea typeface="+mn-ea"/>
                <a:cs typeface="+mn-cs"/>
                <a:sym typeface="Helvetica Neue"/>
              </a:defRPr>
            </a:lvl4pPr>
            <a:lvl5pPr indent="0" algn="ctr" defTabSz="821209">
              <a:defRPr sz="3200" i="1">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96" name="“Type a quote here.”"/>
          <p:cNvSpPr txBox="1">
            <a:spLocks noGrp="1"/>
          </p:cNvSpPr>
          <p:nvPr>
            <p:ph type="body" sz="quarter" idx="13"/>
          </p:nvPr>
        </p:nvSpPr>
        <p:spPr>
          <a:xfrm>
            <a:off x="4833939" y="5997576"/>
            <a:ext cx="14716128" cy="863600"/>
          </a:xfrm>
          <a:prstGeom prst="rect">
            <a:avLst/>
          </a:prstGeom>
        </p:spPr>
        <p:txBody>
          <a:bodyPr lIns="71428" tIns="71428" rIns="71428" bIns="71428" anchor="ctr"/>
          <a:lstStyle/>
          <a:p>
            <a:endParaRPr/>
          </a:p>
        </p:txBody>
      </p:sp>
      <p:pic>
        <p:nvPicPr>
          <p:cNvPr id="97" name="AidData_Logo--full_color--no_padding.png" descr="AidData_Logo--full_color--no_padding.png">
            <a:hlinkClick r:id="rId2"/>
          </p:cNvPr>
          <p:cNvPicPr>
            <a:picLocks noChangeAspect="1"/>
          </p:cNvPicPr>
          <p:nvPr/>
        </p:nvPicPr>
        <p:blipFill>
          <a:blip r:embed="rId3">
            <a:extLst/>
          </a:blip>
          <a:stretch>
            <a:fillRect/>
          </a:stretch>
        </p:blipFill>
        <p:spPr>
          <a:xfrm>
            <a:off x="512529" y="11662201"/>
            <a:ext cx="4572003" cy="965016"/>
          </a:xfrm>
          <a:prstGeom prst="rect">
            <a:avLst/>
          </a:prstGeom>
          <a:ln w="12700">
            <a:miter lim="400000"/>
          </a:ln>
        </p:spPr>
      </p:pic>
      <p:sp>
        <p:nvSpPr>
          <p:cNvPr id="98"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300207487"/>
      </p:ext>
    </p:extLst>
  </p:cSld>
  <p:clrMapOvr>
    <a:masterClrMapping/>
  </p:clrMapOvr>
  <p:transition xmlns:p14="http://schemas.microsoft.com/office/powerpoint/2010/main" spd="med"/>
</p:sldLayout>
</file>

<file path=ppt/slideLayouts/slideLayout322.xml><?xml version="1.0" encoding="utf-8"?>
<p:sldLayout xmlns:a="http://schemas.openxmlformats.org/drawingml/2006/main" xmlns:r="http://schemas.openxmlformats.org/officeDocument/2006/relationships" xmlns:p="http://schemas.openxmlformats.org/presentationml/2006/main" type="tx">
  <p:cSld name="Grid">
    <p:spTree>
      <p:nvGrpSpPr>
        <p:cNvPr id="1" name=""/>
        <p:cNvGrpSpPr/>
        <p:nvPr/>
      </p:nvGrpSpPr>
      <p:grpSpPr>
        <a:xfrm>
          <a:off x="0" y="0"/>
          <a:ext cx="0" cy="0"/>
          <a:chOff x="0" y="0"/>
          <a:chExt cx="0" cy="0"/>
        </a:xfrm>
      </p:grpSpPr>
      <p:graphicFrame>
        <p:nvGraphicFramePr>
          <p:cNvPr id="105" name="Table"/>
          <p:cNvGraphicFramePr/>
          <p:nvPr/>
        </p:nvGraphicFramePr>
        <p:xfrm>
          <a:off x="0" y="0"/>
          <a:ext cx="24384000" cy="13716000"/>
        </p:xfrm>
        <a:graphic>
          <a:graphicData uri="http://schemas.openxmlformats.org/drawingml/2006/table">
            <a:tbl>
              <a:tblPr>
                <a:tableStyleId>{4C3C2611-4C71-4FC5-86AE-919BDF0F9419}</a:tableStyleId>
              </a:tblPr>
              <a:tblGrid>
                <a:gridCol w="508000">
                  <a:extLst>
                    <a:ext uri="{9D8B030D-6E8A-4147-A177-3AD203B41FA5}">
                      <a16:colId xmlns="" xmlns:a16="http://schemas.microsoft.com/office/drawing/2014/main" val="20000"/>
                    </a:ext>
                  </a:extLst>
                </a:gridCol>
                <a:gridCol w="508000">
                  <a:extLst>
                    <a:ext uri="{9D8B030D-6E8A-4147-A177-3AD203B41FA5}">
                      <a16:colId xmlns="" xmlns:a16="http://schemas.microsoft.com/office/drawing/2014/main" val="20001"/>
                    </a:ext>
                  </a:extLst>
                </a:gridCol>
                <a:gridCol w="508000">
                  <a:extLst>
                    <a:ext uri="{9D8B030D-6E8A-4147-A177-3AD203B41FA5}">
                      <a16:colId xmlns="" xmlns:a16="http://schemas.microsoft.com/office/drawing/2014/main" val="20002"/>
                    </a:ext>
                  </a:extLst>
                </a:gridCol>
                <a:gridCol w="508000">
                  <a:extLst>
                    <a:ext uri="{9D8B030D-6E8A-4147-A177-3AD203B41FA5}">
                      <a16:colId xmlns="" xmlns:a16="http://schemas.microsoft.com/office/drawing/2014/main" val="20003"/>
                    </a:ext>
                  </a:extLst>
                </a:gridCol>
                <a:gridCol w="508000">
                  <a:extLst>
                    <a:ext uri="{9D8B030D-6E8A-4147-A177-3AD203B41FA5}">
                      <a16:colId xmlns="" xmlns:a16="http://schemas.microsoft.com/office/drawing/2014/main" val="20004"/>
                    </a:ext>
                  </a:extLst>
                </a:gridCol>
                <a:gridCol w="508000">
                  <a:extLst>
                    <a:ext uri="{9D8B030D-6E8A-4147-A177-3AD203B41FA5}">
                      <a16:colId xmlns="" xmlns:a16="http://schemas.microsoft.com/office/drawing/2014/main" val="20005"/>
                    </a:ext>
                  </a:extLst>
                </a:gridCol>
                <a:gridCol w="508000">
                  <a:extLst>
                    <a:ext uri="{9D8B030D-6E8A-4147-A177-3AD203B41FA5}">
                      <a16:colId xmlns="" xmlns:a16="http://schemas.microsoft.com/office/drawing/2014/main" val="20006"/>
                    </a:ext>
                  </a:extLst>
                </a:gridCol>
                <a:gridCol w="508000">
                  <a:extLst>
                    <a:ext uri="{9D8B030D-6E8A-4147-A177-3AD203B41FA5}">
                      <a16:colId xmlns="" xmlns:a16="http://schemas.microsoft.com/office/drawing/2014/main" val="20007"/>
                    </a:ext>
                  </a:extLst>
                </a:gridCol>
                <a:gridCol w="508000">
                  <a:extLst>
                    <a:ext uri="{9D8B030D-6E8A-4147-A177-3AD203B41FA5}">
                      <a16:colId xmlns="" xmlns:a16="http://schemas.microsoft.com/office/drawing/2014/main" val="20008"/>
                    </a:ext>
                  </a:extLst>
                </a:gridCol>
                <a:gridCol w="508000">
                  <a:extLst>
                    <a:ext uri="{9D8B030D-6E8A-4147-A177-3AD203B41FA5}">
                      <a16:colId xmlns="" xmlns:a16="http://schemas.microsoft.com/office/drawing/2014/main" val="20009"/>
                    </a:ext>
                  </a:extLst>
                </a:gridCol>
                <a:gridCol w="508000">
                  <a:extLst>
                    <a:ext uri="{9D8B030D-6E8A-4147-A177-3AD203B41FA5}">
                      <a16:colId xmlns="" xmlns:a16="http://schemas.microsoft.com/office/drawing/2014/main" val="20010"/>
                    </a:ext>
                  </a:extLst>
                </a:gridCol>
                <a:gridCol w="508000">
                  <a:extLst>
                    <a:ext uri="{9D8B030D-6E8A-4147-A177-3AD203B41FA5}">
                      <a16:colId xmlns="" xmlns:a16="http://schemas.microsoft.com/office/drawing/2014/main" val="20011"/>
                    </a:ext>
                  </a:extLst>
                </a:gridCol>
                <a:gridCol w="508000">
                  <a:extLst>
                    <a:ext uri="{9D8B030D-6E8A-4147-A177-3AD203B41FA5}">
                      <a16:colId xmlns="" xmlns:a16="http://schemas.microsoft.com/office/drawing/2014/main" val="20012"/>
                    </a:ext>
                  </a:extLst>
                </a:gridCol>
                <a:gridCol w="508000">
                  <a:extLst>
                    <a:ext uri="{9D8B030D-6E8A-4147-A177-3AD203B41FA5}">
                      <a16:colId xmlns="" xmlns:a16="http://schemas.microsoft.com/office/drawing/2014/main" val="20013"/>
                    </a:ext>
                  </a:extLst>
                </a:gridCol>
                <a:gridCol w="508000">
                  <a:extLst>
                    <a:ext uri="{9D8B030D-6E8A-4147-A177-3AD203B41FA5}">
                      <a16:colId xmlns="" xmlns:a16="http://schemas.microsoft.com/office/drawing/2014/main" val="20014"/>
                    </a:ext>
                  </a:extLst>
                </a:gridCol>
                <a:gridCol w="508000">
                  <a:extLst>
                    <a:ext uri="{9D8B030D-6E8A-4147-A177-3AD203B41FA5}">
                      <a16:colId xmlns="" xmlns:a16="http://schemas.microsoft.com/office/drawing/2014/main" val="20015"/>
                    </a:ext>
                  </a:extLst>
                </a:gridCol>
                <a:gridCol w="508000">
                  <a:extLst>
                    <a:ext uri="{9D8B030D-6E8A-4147-A177-3AD203B41FA5}">
                      <a16:colId xmlns="" xmlns:a16="http://schemas.microsoft.com/office/drawing/2014/main" val="20016"/>
                    </a:ext>
                  </a:extLst>
                </a:gridCol>
                <a:gridCol w="508000">
                  <a:extLst>
                    <a:ext uri="{9D8B030D-6E8A-4147-A177-3AD203B41FA5}">
                      <a16:colId xmlns="" xmlns:a16="http://schemas.microsoft.com/office/drawing/2014/main" val="20017"/>
                    </a:ext>
                  </a:extLst>
                </a:gridCol>
                <a:gridCol w="508000">
                  <a:extLst>
                    <a:ext uri="{9D8B030D-6E8A-4147-A177-3AD203B41FA5}">
                      <a16:colId xmlns="" xmlns:a16="http://schemas.microsoft.com/office/drawing/2014/main" val="20018"/>
                    </a:ext>
                  </a:extLst>
                </a:gridCol>
                <a:gridCol w="508000">
                  <a:extLst>
                    <a:ext uri="{9D8B030D-6E8A-4147-A177-3AD203B41FA5}">
                      <a16:colId xmlns="" xmlns:a16="http://schemas.microsoft.com/office/drawing/2014/main" val="20019"/>
                    </a:ext>
                  </a:extLst>
                </a:gridCol>
                <a:gridCol w="508000">
                  <a:extLst>
                    <a:ext uri="{9D8B030D-6E8A-4147-A177-3AD203B41FA5}">
                      <a16:colId xmlns="" xmlns:a16="http://schemas.microsoft.com/office/drawing/2014/main" val="20020"/>
                    </a:ext>
                  </a:extLst>
                </a:gridCol>
                <a:gridCol w="508000">
                  <a:extLst>
                    <a:ext uri="{9D8B030D-6E8A-4147-A177-3AD203B41FA5}">
                      <a16:colId xmlns="" xmlns:a16="http://schemas.microsoft.com/office/drawing/2014/main" val="20021"/>
                    </a:ext>
                  </a:extLst>
                </a:gridCol>
                <a:gridCol w="508000">
                  <a:extLst>
                    <a:ext uri="{9D8B030D-6E8A-4147-A177-3AD203B41FA5}">
                      <a16:colId xmlns="" xmlns:a16="http://schemas.microsoft.com/office/drawing/2014/main" val="20022"/>
                    </a:ext>
                  </a:extLst>
                </a:gridCol>
                <a:gridCol w="508000">
                  <a:extLst>
                    <a:ext uri="{9D8B030D-6E8A-4147-A177-3AD203B41FA5}">
                      <a16:colId xmlns="" xmlns:a16="http://schemas.microsoft.com/office/drawing/2014/main" val="20023"/>
                    </a:ext>
                  </a:extLst>
                </a:gridCol>
                <a:gridCol w="508000">
                  <a:extLst>
                    <a:ext uri="{9D8B030D-6E8A-4147-A177-3AD203B41FA5}">
                      <a16:colId xmlns="" xmlns:a16="http://schemas.microsoft.com/office/drawing/2014/main" val="20024"/>
                    </a:ext>
                  </a:extLst>
                </a:gridCol>
                <a:gridCol w="508000">
                  <a:extLst>
                    <a:ext uri="{9D8B030D-6E8A-4147-A177-3AD203B41FA5}">
                      <a16:colId xmlns="" xmlns:a16="http://schemas.microsoft.com/office/drawing/2014/main" val="20025"/>
                    </a:ext>
                  </a:extLst>
                </a:gridCol>
                <a:gridCol w="508000">
                  <a:extLst>
                    <a:ext uri="{9D8B030D-6E8A-4147-A177-3AD203B41FA5}">
                      <a16:colId xmlns="" xmlns:a16="http://schemas.microsoft.com/office/drawing/2014/main" val="20026"/>
                    </a:ext>
                  </a:extLst>
                </a:gridCol>
                <a:gridCol w="508000">
                  <a:extLst>
                    <a:ext uri="{9D8B030D-6E8A-4147-A177-3AD203B41FA5}">
                      <a16:colId xmlns="" xmlns:a16="http://schemas.microsoft.com/office/drawing/2014/main" val="20027"/>
                    </a:ext>
                  </a:extLst>
                </a:gridCol>
                <a:gridCol w="508000">
                  <a:extLst>
                    <a:ext uri="{9D8B030D-6E8A-4147-A177-3AD203B41FA5}">
                      <a16:colId xmlns="" xmlns:a16="http://schemas.microsoft.com/office/drawing/2014/main" val="20028"/>
                    </a:ext>
                  </a:extLst>
                </a:gridCol>
                <a:gridCol w="508000">
                  <a:extLst>
                    <a:ext uri="{9D8B030D-6E8A-4147-A177-3AD203B41FA5}">
                      <a16:colId xmlns="" xmlns:a16="http://schemas.microsoft.com/office/drawing/2014/main" val="20029"/>
                    </a:ext>
                  </a:extLst>
                </a:gridCol>
                <a:gridCol w="508000">
                  <a:extLst>
                    <a:ext uri="{9D8B030D-6E8A-4147-A177-3AD203B41FA5}">
                      <a16:colId xmlns="" xmlns:a16="http://schemas.microsoft.com/office/drawing/2014/main" val="20030"/>
                    </a:ext>
                  </a:extLst>
                </a:gridCol>
                <a:gridCol w="508000">
                  <a:extLst>
                    <a:ext uri="{9D8B030D-6E8A-4147-A177-3AD203B41FA5}">
                      <a16:colId xmlns="" xmlns:a16="http://schemas.microsoft.com/office/drawing/2014/main" val="20031"/>
                    </a:ext>
                  </a:extLst>
                </a:gridCol>
                <a:gridCol w="508000">
                  <a:extLst>
                    <a:ext uri="{9D8B030D-6E8A-4147-A177-3AD203B41FA5}">
                      <a16:colId xmlns="" xmlns:a16="http://schemas.microsoft.com/office/drawing/2014/main" val="20032"/>
                    </a:ext>
                  </a:extLst>
                </a:gridCol>
                <a:gridCol w="508000">
                  <a:extLst>
                    <a:ext uri="{9D8B030D-6E8A-4147-A177-3AD203B41FA5}">
                      <a16:colId xmlns="" xmlns:a16="http://schemas.microsoft.com/office/drawing/2014/main" val="20033"/>
                    </a:ext>
                  </a:extLst>
                </a:gridCol>
                <a:gridCol w="508000">
                  <a:extLst>
                    <a:ext uri="{9D8B030D-6E8A-4147-A177-3AD203B41FA5}">
                      <a16:colId xmlns="" xmlns:a16="http://schemas.microsoft.com/office/drawing/2014/main" val="20034"/>
                    </a:ext>
                  </a:extLst>
                </a:gridCol>
                <a:gridCol w="508000">
                  <a:extLst>
                    <a:ext uri="{9D8B030D-6E8A-4147-A177-3AD203B41FA5}">
                      <a16:colId xmlns="" xmlns:a16="http://schemas.microsoft.com/office/drawing/2014/main" val="20035"/>
                    </a:ext>
                  </a:extLst>
                </a:gridCol>
                <a:gridCol w="508000">
                  <a:extLst>
                    <a:ext uri="{9D8B030D-6E8A-4147-A177-3AD203B41FA5}">
                      <a16:colId xmlns="" xmlns:a16="http://schemas.microsoft.com/office/drawing/2014/main" val="20036"/>
                    </a:ext>
                  </a:extLst>
                </a:gridCol>
                <a:gridCol w="508000">
                  <a:extLst>
                    <a:ext uri="{9D8B030D-6E8A-4147-A177-3AD203B41FA5}">
                      <a16:colId xmlns="" xmlns:a16="http://schemas.microsoft.com/office/drawing/2014/main" val="20037"/>
                    </a:ext>
                  </a:extLst>
                </a:gridCol>
                <a:gridCol w="508000">
                  <a:extLst>
                    <a:ext uri="{9D8B030D-6E8A-4147-A177-3AD203B41FA5}">
                      <a16:colId xmlns="" xmlns:a16="http://schemas.microsoft.com/office/drawing/2014/main" val="20038"/>
                    </a:ext>
                  </a:extLst>
                </a:gridCol>
                <a:gridCol w="508000">
                  <a:extLst>
                    <a:ext uri="{9D8B030D-6E8A-4147-A177-3AD203B41FA5}">
                      <a16:colId xmlns="" xmlns:a16="http://schemas.microsoft.com/office/drawing/2014/main" val="20039"/>
                    </a:ext>
                  </a:extLst>
                </a:gridCol>
                <a:gridCol w="508000">
                  <a:extLst>
                    <a:ext uri="{9D8B030D-6E8A-4147-A177-3AD203B41FA5}">
                      <a16:colId xmlns="" xmlns:a16="http://schemas.microsoft.com/office/drawing/2014/main" val="20040"/>
                    </a:ext>
                  </a:extLst>
                </a:gridCol>
                <a:gridCol w="508000">
                  <a:extLst>
                    <a:ext uri="{9D8B030D-6E8A-4147-A177-3AD203B41FA5}">
                      <a16:colId xmlns="" xmlns:a16="http://schemas.microsoft.com/office/drawing/2014/main" val="20041"/>
                    </a:ext>
                  </a:extLst>
                </a:gridCol>
                <a:gridCol w="508000">
                  <a:extLst>
                    <a:ext uri="{9D8B030D-6E8A-4147-A177-3AD203B41FA5}">
                      <a16:colId xmlns="" xmlns:a16="http://schemas.microsoft.com/office/drawing/2014/main" val="20042"/>
                    </a:ext>
                  </a:extLst>
                </a:gridCol>
                <a:gridCol w="508000">
                  <a:extLst>
                    <a:ext uri="{9D8B030D-6E8A-4147-A177-3AD203B41FA5}">
                      <a16:colId xmlns="" xmlns:a16="http://schemas.microsoft.com/office/drawing/2014/main" val="20043"/>
                    </a:ext>
                  </a:extLst>
                </a:gridCol>
                <a:gridCol w="508000">
                  <a:extLst>
                    <a:ext uri="{9D8B030D-6E8A-4147-A177-3AD203B41FA5}">
                      <a16:colId xmlns="" xmlns:a16="http://schemas.microsoft.com/office/drawing/2014/main" val="20044"/>
                    </a:ext>
                  </a:extLst>
                </a:gridCol>
                <a:gridCol w="508000">
                  <a:extLst>
                    <a:ext uri="{9D8B030D-6E8A-4147-A177-3AD203B41FA5}">
                      <a16:colId xmlns="" xmlns:a16="http://schemas.microsoft.com/office/drawing/2014/main" val="20045"/>
                    </a:ext>
                  </a:extLst>
                </a:gridCol>
                <a:gridCol w="508000">
                  <a:extLst>
                    <a:ext uri="{9D8B030D-6E8A-4147-A177-3AD203B41FA5}">
                      <a16:colId xmlns="" xmlns:a16="http://schemas.microsoft.com/office/drawing/2014/main" val="20046"/>
                    </a:ext>
                  </a:extLst>
                </a:gridCol>
                <a:gridCol w="508000">
                  <a:extLst>
                    <a:ext uri="{9D8B030D-6E8A-4147-A177-3AD203B41FA5}">
                      <a16:colId xmlns="" xmlns:a16="http://schemas.microsoft.com/office/drawing/2014/main" val="20047"/>
                    </a:ext>
                  </a:extLst>
                </a:gridCol>
              </a:tblGrid>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6"/>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7"/>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8"/>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9"/>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6"/>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7"/>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8"/>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9"/>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solidFill>
                      <a:srgbClr val="FFFFFF">
                        <a:alpha val="10000"/>
                      </a:srgbClr>
                    </a:solidFill>
                  </a:tcPr>
                </a:tc>
                <a:extLst>
                  <a:ext uri="{0D108BD9-81ED-4DB2-BD59-A6C34878D82A}">
                    <a16:rowId xmlns="" xmlns:a16="http://schemas.microsoft.com/office/drawing/2014/main" val="10026"/>
                  </a:ext>
                </a:extLst>
              </a:tr>
            </a:tbl>
          </a:graphicData>
        </a:graphic>
      </p:graphicFrame>
      <p:sp>
        <p:nvSpPr>
          <p:cNvPr id="106"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216885171"/>
      </p:ext>
    </p:extLst>
  </p:cSld>
  <p:clrMapOvr>
    <a:masterClrMapping/>
  </p:clrMapOvr>
  <p:transition xmlns:p14="http://schemas.microsoft.com/office/powerpoint/2010/main" spd="med"/>
</p:sldLayout>
</file>

<file path=ppt/slideLayouts/slideLayout323.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113"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286725137"/>
      </p:ext>
    </p:extLst>
  </p:cSld>
  <p:clrMapOvr>
    <a:masterClrMapping/>
  </p:clrMapOvr>
  <p:transition xmlns:p14="http://schemas.microsoft.com/office/powerpoint/2010/main" spd="med"/>
</p:sldLayout>
</file>

<file path=ppt/slideLayouts/slideLayout324.xml><?xml version="1.0" encoding="utf-8"?>
<p:sldLayout xmlns:a="http://schemas.openxmlformats.org/drawingml/2006/main" xmlns:r="http://schemas.openxmlformats.org/officeDocument/2006/relationships" xmlns:p="http://schemas.openxmlformats.org/presentationml/2006/main" type="tx">
  <p:cSld name="Title &amp; Subtitle 3">
    <p:spTree>
      <p:nvGrpSpPr>
        <p:cNvPr id="1" name=""/>
        <p:cNvGrpSpPr/>
        <p:nvPr/>
      </p:nvGrpSpPr>
      <p:grpSpPr>
        <a:xfrm>
          <a:off x="0" y="0"/>
          <a:ext cx="0" cy="0"/>
          <a:chOff x="0" y="0"/>
          <a:chExt cx="0" cy="0"/>
        </a:xfrm>
      </p:grpSpPr>
      <p:sp>
        <p:nvSpPr>
          <p:cNvPr id="120" name="Title Text"/>
          <p:cNvSpPr txBox="1">
            <a:spLocks noGrp="1"/>
          </p:cNvSpPr>
          <p:nvPr>
            <p:ph type="title"/>
          </p:nvPr>
        </p:nvSpPr>
        <p:spPr>
          <a:xfrm>
            <a:off x="4833936" y="2303859"/>
            <a:ext cx="14716128" cy="4643440"/>
          </a:xfrm>
          <a:prstGeom prst="rect">
            <a:avLst/>
          </a:prstGeom>
        </p:spPr>
        <p:txBody>
          <a:bodyPr lIns="71420" tIns="71420" rIns="71420" bIns="71420"/>
          <a:lstStyle>
            <a:lvl1pPr algn="ctr">
              <a:defRPr sz="11200"/>
            </a:lvl1pPr>
          </a:lstStyle>
          <a:p>
            <a:r>
              <a:t>Title Text</a:t>
            </a:r>
          </a:p>
        </p:txBody>
      </p:sp>
      <p:sp>
        <p:nvSpPr>
          <p:cNvPr id="121" name="Body Level One…"/>
          <p:cNvSpPr txBox="1">
            <a:spLocks noGrp="1"/>
          </p:cNvSpPr>
          <p:nvPr>
            <p:ph type="body" sz="quarter" idx="1"/>
          </p:nvPr>
        </p:nvSpPr>
        <p:spPr>
          <a:xfrm>
            <a:off x="4833936" y="7090173"/>
            <a:ext cx="14716128" cy="1589488"/>
          </a:xfrm>
          <a:prstGeom prst="rect">
            <a:avLst/>
          </a:prstGeom>
        </p:spPr>
        <p:txBody>
          <a:bodyPr lIns="71420" tIns="71420" rIns="71420" bIns="71420"/>
          <a:lstStyle>
            <a:lvl1pPr indent="228520" algn="ctr">
              <a:defRPr sz="5300"/>
            </a:lvl1pPr>
            <a:lvl2pPr indent="228520" algn="ctr">
              <a:defRPr sz="5300"/>
            </a:lvl2pPr>
            <a:lvl3pPr indent="228520" algn="ctr">
              <a:defRPr sz="5300"/>
            </a:lvl3pPr>
            <a:lvl4pPr indent="228520" algn="ctr">
              <a:defRPr sz="5300"/>
            </a:lvl4pPr>
            <a:lvl5pPr indent="228520" algn="ctr">
              <a:defRPr sz="5300"/>
            </a:lvl5pPr>
          </a:lstStyle>
          <a:p>
            <a:r>
              <a:t>Body Level One</a:t>
            </a:r>
          </a:p>
          <a:p>
            <a:pPr lvl="1"/>
            <a:r>
              <a:t>Body Level Two</a:t>
            </a:r>
          </a:p>
          <a:p>
            <a:pPr lvl="2"/>
            <a:r>
              <a:t>Body Level Three</a:t>
            </a:r>
          </a:p>
          <a:p>
            <a:pPr lvl="3"/>
            <a:r>
              <a:t>Body Level Four</a:t>
            </a:r>
          </a:p>
          <a:p>
            <a:pPr lvl="4"/>
            <a:r>
              <a:t>Body Level Five</a:t>
            </a:r>
          </a:p>
        </p:txBody>
      </p:sp>
      <p:sp>
        <p:nvSpPr>
          <p:cNvPr id="122" name="Slide Number"/>
          <p:cNvSpPr txBox="1">
            <a:spLocks noGrp="1"/>
          </p:cNvSpPr>
          <p:nvPr>
            <p:ph type="sldNum" sz="quarter" idx="2"/>
          </p:nvPr>
        </p:nvSpPr>
        <p:spPr>
          <a:xfrm>
            <a:off x="11944137" y="13073061"/>
            <a:ext cx="486216" cy="472539"/>
          </a:xfrm>
          <a:prstGeom prst="rect">
            <a:avLst/>
          </a:prstGeom>
        </p:spPr>
        <p:txBody>
          <a:bodyPr lIns="71420" tIns="71420" rIns="71420" bIns="71420" anchor="t"/>
          <a:lstStyle>
            <a:lvl1pPr algn="ctr" defTabSz="914041">
              <a:defRPr sz="2100"/>
            </a:lvl1pPr>
          </a:lstStyle>
          <a:p>
            <a:fld id="{86CB4B4D-7CA3-9044-876B-883B54F8677D}" type="slidenum">
              <a:rPr/>
              <a:pPr/>
              <a:t>‹#›</a:t>
            </a:fld>
            <a:endParaRPr/>
          </a:p>
        </p:txBody>
      </p:sp>
    </p:spTree>
    <p:extLst>
      <p:ext uri="{BB962C8B-B14F-4D97-AF65-F5344CB8AC3E}">
        <p14:creationId xmlns:p14="http://schemas.microsoft.com/office/powerpoint/2010/main" val="1004449209"/>
      </p:ext>
    </p:extLst>
  </p:cSld>
  <p:clrMapOvr>
    <a:masterClrMapping/>
  </p:clrMapOvr>
  <p:transition xmlns:p14="http://schemas.microsoft.com/office/powerpoint/2010/main" spd="med"/>
</p:sldLayout>
</file>

<file path=ppt/slideLayouts/slideLayout325.xml><?xml version="1.0" encoding="utf-8"?>
<p:sldLayout xmlns:a="http://schemas.openxmlformats.org/drawingml/2006/main" xmlns:r="http://schemas.openxmlformats.org/officeDocument/2006/relationships" xmlns:p="http://schemas.openxmlformats.org/presentationml/2006/main" type="tx">
  <p:cSld name="Title and Body">
    <p:spTree>
      <p:nvGrpSpPr>
        <p:cNvPr id="1" name=""/>
        <p:cNvGrpSpPr/>
        <p:nvPr/>
      </p:nvGrpSpPr>
      <p:grpSpPr>
        <a:xfrm>
          <a:off x="0" y="0"/>
          <a:ext cx="0" cy="0"/>
          <a:chOff x="0" y="0"/>
          <a:chExt cx="0" cy="0"/>
        </a:xfrm>
      </p:grpSpPr>
      <p:sp>
        <p:nvSpPr>
          <p:cNvPr id="129" name="Title Text"/>
          <p:cNvSpPr txBox="1">
            <a:spLocks noGrp="1"/>
          </p:cNvSpPr>
          <p:nvPr>
            <p:ph type="title"/>
          </p:nvPr>
        </p:nvSpPr>
        <p:spPr>
          <a:prstGeom prst="rect">
            <a:avLst/>
          </a:prstGeom>
        </p:spPr>
        <p:txBody>
          <a:bodyPr/>
          <a:lstStyle/>
          <a:p>
            <a:r>
              <a:t>Title Text</a:t>
            </a:r>
          </a:p>
        </p:txBody>
      </p:sp>
      <p:sp>
        <p:nvSpPr>
          <p:cNvPr id="130"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3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20828806"/>
      </p:ext>
    </p:extLst>
  </p:cSld>
  <p:clrMapOvr>
    <a:masterClrMapping/>
  </p:clrMapOvr>
  <p:transition xmlns:p14="http://schemas.microsoft.com/office/powerpoint/2010/main" spd="med"/>
</p:sldLayout>
</file>

<file path=ppt/slideLayouts/slideLayout326.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138" name="Title Text"/>
          <p:cNvSpPr txBox="1">
            <a:spLocks noGrp="1"/>
          </p:cNvSpPr>
          <p:nvPr>
            <p:ph type="title"/>
          </p:nvPr>
        </p:nvSpPr>
        <p:spPr>
          <a:prstGeom prst="rect">
            <a:avLst/>
          </a:prstGeom>
        </p:spPr>
        <p:txBody>
          <a:bodyPr/>
          <a:lstStyle/>
          <a:p>
            <a:r>
              <a:t>Title Text</a:t>
            </a:r>
          </a:p>
        </p:txBody>
      </p:sp>
      <p:sp>
        <p:nvSpPr>
          <p:cNvPr id="13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65886171"/>
      </p:ext>
    </p:extLst>
  </p:cSld>
  <p:clrMapOvr>
    <a:masterClrMapping/>
  </p:clrMapOvr>
  <p:transition xmlns:p14="http://schemas.microsoft.com/office/powerpoint/2010/main" spd="med"/>
</p:sldLayout>
</file>

<file path=ppt/slideLayouts/slideLayout327.xml><?xml version="1.0" encoding="utf-8"?>
<p:sldLayout xmlns:a="http://schemas.openxmlformats.org/drawingml/2006/main" xmlns:r="http://schemas.openxmlformats.org/officeDocument/2006/relationships" xmlns:p="http://schemas.openxmlformats.org/presentationml/2006/main" type="tx">
  <p:cSld name="1_Title and Body">
    <p:spTree>
      <p:nvGrpSpPr>
        <p:cNvPr id="1" name=""/>
        <p:cNvGrpSpPr/>
        <p:nvPr/>
      </p:nvGrpSpPr>
      <p:grpSpPr>
        <a:xfrm>
          <a:off x="0" y="0"/>
          <a:ext cx="0" cy="0"/>
          <a:chOff x="0" y="0"/>
          <a:chExt cx="0" cy="0"/>
        </a:xfrm>
      </p:grpSpPr>
      <p:sp>
        <p:nvSpPr>
          <p:cNvPr id="146" name="Title Text"/>
          <p:cNvSpPr txBox="1">
            <a:spLocks noGrp="1"/>
          </p:cNvSpPr>
          <p:nvPr>
            <p:ph type="title"/>
          </p:nvPr>
        </p:nvSpPr>
        <p:spPr>
          <a:xfrm>
            <a:off x="1219200" y="549327"/>
            <a:ext cx="21945600" cy="2286003"/>
          </a:xfrm>
          <a:prstGeom prst="rect">
            <a:avLst/>
          </a:prstGeom>
        </p:spPr>
        <p:txBody>
          <a:bodyPr/>
          <a:lstStyle>
            <a:lvl1pPr>
              <a:defRPr sz="9600" b="1"/>
            </a:lvl1pPr>
          </a:lstStyle>
          <a:p>
            <a:r>
              <a:t>Title Text</a:t>
            </a:r>
          </a:p>
        </p:txBody>
      </p:sp>
      <p:sp>
        <p:nvSpPr>
          <p:cNvPr id="147"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48" name="Slide Number"/>
          <p:cNvSpPr txBox="1">
            <a:spLocks noGrp="1"/>
          </p:cNvSpPr>
          <p:nvPr>
            <p:ph type="sldNum" sz="quarter" idx="2"/>
          </p:nvPr>
        </p:nvSpPr>
        <p:spPr>
          <a:xfrm>
            <a:off x="23203775"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708702749"/>
      </p:ext>
    </p:extLst>
  </p:cSld>
  <p:clrMapOvr>
    <a:masterClrMapping/>
  </p:clrMapOvr>
  <p:transition xmlns:p14="http://schemas.microsoft.com/office/powerpoint/2010/main" spd="med"/>
</p:sldLayout>
</file>

<file path=ppt/slideLayouts/slideLayout328.xml><?xml version="1.0" encoding="utf-8"?>
<p:sldLayout xmlns:a="http://schemas.openxmlformats.org/drawingml/2006/main" xmlns:r="http://schemas.openxmlformats.org/officeDocument/2006/relationships" xmlns:p="http://schemas.openxmlformats.org/presentationml/2006/main" type="tx">
  <p:cSld name="1_Title Only">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1219200" y="549327"/>
            <a:ext cx="21945600" cy="2286003"/>
          </a:xfrm>
          <a:prstGeom prst="rect">
            <a:avLst/>
          </a:prstGeom>
        </p:spPr>
        <p:txBody>
          <a:bodyPr/>
          <a:lstStyle>
            <a:lvl1pPr>
              <a:defRPr sz="9600" b="1"/>
            </a:lvl1pPr>
          </a:lstStyle>
          <a:p>
            <a:r>
              <a:t>Title Text</a:t>
            </a:r>
          </a:p>
        </p:txBody>
      </p:sp>
      <p:sp>
        <p:nvSpPr>
          <p:cNvPr id="156" name="Slide Number"/>
          <p:cNvSpPr txBox="1">
            <a:spLocks noGrp="1"/>
          </p:cNvSpPr>
          <p:nvPr>
            <p:ph type="sldNum" sz="quarter" idx="2"/>
          </p:nvPr>
        </p:nvSpPr>
        <p:spPr>
          <a:xfrm>
            <a:off x="23203775"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142965906"/>
      </p:ext>
    </p:extLst>
  </p:cSld>
  <p:clrMapOvr>
    <a:masterClrMapping/>
  </p:clrMapOvr>
  <p:transition xmlns:p14="http://schemas.microsoft.com/office/powerpoint/2010/main" spd="med"/>
</p:sldLayout>
</file>

<file path=ppt/slideLayouts/slideLayout329.xml><?xml version="1.0" encoding="utf-8"?>
<p:sldLayout xmlns:a="http://schemas.openxmlformats.org/drawingml/2006/main" xmlns:r="http://schemas.openxmlformats.org/officeDocument/2006/relationships" xmlns:p="http://schemas.openxmlformats.org/presentationml/2006/main" type="tx">
  <p:cSld name="Caption">
    <p:spTree>
      <p:nvGrpSpPr>
        <p:cNvPr id="1" name=""/>
        <p:cNvGrpSpPr/>
        <p:nvPr/>
      </p:nvGrpSpPr>
      <p:grpSpPr>
        <a:xfrm>
          <a:off x="0" y="0"/>
          <a:ext cx="0" cy="0"/>
          <a:chOff x="0" y="0"/>
          <a:chExt cx="0" cy="0"/>
        </a:xfrm>
      </p:grpSpPr>
      <p:sp>
        <p:nvSpPr>
          <p:cNvPr id="163" name="Body Level One…"/>
          <p:cNvSpPr txBox="1">
            <a:spLocks noGrp="1"/>
          </p:cNvSpPr>
          <p:nvPr>
            <p:ph type="body" sz="quarter" idx="1"/>
          </p:nvPr>
        </p:nvSpPr>
        <p:spPr>
          <a:xfrm>
            <a:off x="1219200" y="11750157"/>
            <a:ext cx="21945600" cy="1385403"/>
          </a:xfrm>
          <a:prstGeom prst="rect">
            <a:avLst/>
          </a:prstGeom>
        </p:spPr>
        <p:txBody>
          <a:bodyPr/>
          <a:lstStyle>
            <a:lvl1pPr indent="0" algn="ctr">
              <a:spcBef>
                <a:spcPts val="1000"/>
              </a:spcBef>
              <a:defRPr sz="4800"/>
            </a:lvl1pPr>
            <a:lvl2pPr indent="0" algn="ctr">
              <a:spcBef>
                <a:spcPts val="1000"/>
              </a:spcBef>
              <a:defRPr sz="4800"/>
            </a:lvl2pPr>
            <a:lvl3pPr indent="0" algn="ctr">
              <a:spcBef>
                <a:spcPts val="1000"/>
              </a:spcBef>
              <a:defRPr sz="4800"/>
            </a:lvl3pPr>
            <a:lvl4pPr indent="0" algn="ctr">
              <a:spcBef>
                <a:spcPts val="1000"/>
              </a:spcBef>
              <a:defRPr sz="4800"/>
            </a:lvl4pPr>
            <a:lvl5pPr indent="0" algn="ctr">
              <a:spcBef>
                <a:spcPts val="1000"/>
              </a:spcBef>
              <a:defRPr sz="4800"/>
            </a:lvl5pPr>
          </a:lstStyle>
          <a:p>
            <a:r>
              <a:t>Body Level One</a:t>
            </a:r>
          </a:p>
          <a:p>
            <a:pPr lvl="1"/>
            <a:r>
              <a:t>Body Level Two</a:t>
            </a:r>
          </a:p>
          <a:p>
            <a:pPr lvl="2"/>
            <a:r>
              <a:t>Body Level Three</a:t>
            </a:r>
          </a:p>
          <a:p>
            <a:pPr lvl="3"/>
            <a:r>
              <a:t>Body Level Four</a:t>
            </a:r>
          </a:p>
          <a:p>
            <a:pPr lvl="4"/>
            <a:r>
              <a:t>Body Level Five</a:t>
            </a:r>
          </a:p>
        </p:txBody>
      </p:sp>
      <p:sp>
        <p:nvSpPr>
          <p:cNvPr id="164" name="Slide Number"/>
          <p:cNvSpPr txBox="1">
            <a:spLocks noGrp="1"/>
          </p:cNvSpPr>
          <p:nvPr>
            <p:ph type="sldNum" sz="quarter" idx="2"/>
          </p:nvPr>
        </p:nvSpPr>
        <p:spPr>
          <a:xfrm>
            <a:off x="23203775"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3325536350"/>
      </p:ext>
    </p:extLst>
  </p:cSld>
  <p:clrMapOvr>
    <a:masterClrMapping/>
  </p:clrMapOvr>
  <p:transition xmlns:p14="http://schemas.microsoft.com/office/powerpoint/2010/mai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tx">
  <p:cSld name="Wide Title Slide">
    <p:spTree>
      <p:nvGrpSpPr>
        <p:cNvPr id="1" name=""/>
        <p:cNvGrpSpPr/>
        <p:nvPr/>
      </p:nvGrpSpPr>
      <p:grpSpPr>
        <a:xfrm>
          <a:off x="0" y="0"/>
          <a:ext cx="0" cy="0"/>
          <a:chOff x="0" y="0"/>
          <a:chExt cx="0" cy="0"/>
        </a:xfrm>
      </p:grpSpPr>
      <p:sp>
        <p:nvSpPr>
          <p:cNvPr id="21" name="Title Text"/>
          <p:cNvSpPr txBox="1">
            <a:spLocks noGrp="1"/>
          </p:cNvSpPr>
          <p:nvPr>
            <p:ph type="title"/>
          </p:nvPr>
        </p:nvSpPr>
        <p:spPr>
          <a:prstGeom prst="rect">
            <a:avLst/>
          </a:prstGeom>
        </p:spPr>
        <p:txBody>
          <a:bodyPr/>
          <a:lstStyle/>
          <a:p>
            <a:r>
              <a:t>Title Text</a:t>
            </a:r>
          </a:p>
        </p:txBody>
      </p:sp>
      <p:sp>
        <p:nvSpPr>
          <p:cNvPr id="22" name="Body Level One…"/>
          <p:cNvSpPr txBox="1">
            <a:spLocks noGrp="1"/>
          </p:cNvSpPr>
          <p:nvPr>
            <p:ph type="body" sz="half"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2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45224105"/>
      </p:ext>
    </p:extLst>
  </p:cSld>
  <p:clrMapOvr>
    <a:masterClrMapping/>
  </p:clrMapOvr>
  <p:transition xmlns:p14="http://schemas.microsoft.com/office/powerpoint/2010/main" spd="med"/>
</p:sldLayout>
</file>

<file path=ppt/slideLayouts/slideLayout330.xml><?xml version="1.0" encoding="utf-8"?>
<p:sldLayout xmlns:a="http://schemas.openxmlformats.org/drawingml/2006/main" xmlns:r="http://schemas.openxmlformats.org/officeDocument/2006/relationships" xmlns:p="http://schemas.openxmlformats.org/presentationml/2006/main" type="tx">
  <p:cSld name="Title &amp; Subtitle">
    <p:spTree>
      <p:nvGrpSpPr>
        <p:cNvPr id="1" name=""/>
        <p:cNvGrpSpPr/>
        <p:nvPr/>
      </p:nvGrpSpPr>
      <p:grpSpPr>
        <a:xfrm>
          <a:off x="0" y="0"/>
          <a:ext cx="0" cy="0"/>
          <a:chOff x="0" y="0"/>
          <a:chExt cx="0" cy="0"/>
        </a:xfrm>
      </p:grpSpPr>
      <p:sp>
        <p:nvSpPr>
          <p:cNvPr id="171" name="Title Text"/>
          <p:cNvSpPr txBox="1">
            <a:spLocks noGrp="1"/>
          </p:cNvSpPr>
          <p:nvPr>
            <p:ph type="title"/>
          </p:nvPr>
        </p:nvSpPr>
        <p:spPr>
          <a:xfrm>
            <a:off x="4833936" y="2303865"/>
            <a:ext cx="14716203" cy="4643400"/>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172" name="Body Level One…"/>
          <p:cNvSpPr txBox="1">
            <a:spLocks noGrp="1"/>
          </p:cNvSpPr>
          <p:nvPr>
            <p:ph type="body" sz="quarter" idx="1"/>
          </p:nvPr>
        </p:nvSpPr>
        <p:spPr>
          <a:xfrm>
            <a:off x="4833936" y="7072356"/>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73"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682958105"/>
      </p:ext>
    </p:extLst>
  </p:cSld>
  <p:clrMapOvr>
    <a:masterClrMapping/>
  </p:clrMapOvr>
  <p:transition xmlns:p14="http://schemas.microsoft.com/office/powerpoint/2010/main" spd="med"/>
</p:sldLayout>
</file>

<file path=ppt/slideLayouts/slideLayout331.xml><?xml version="1.0" encoding="utf-8"?>
<p:sldLayout xmlns:a="http://schemas.openxmlformats.org/drawingml/2006/main" xmlns:r="http://schemas.openxmlformats.org/officeDocument/2006/relationships" xmlns:p="http://schemas.openxmlformats.org/presentationml/2006/main" type="tx">
  <p:cSld name="1_Blank">
    <p:spTree>
      <p:nvGrpSpPr>
        <p:cNvPr id="1" name=""/>
        <p:cNvGrpSpPr/>
        <p:nvPr/>
      </p:nvGrpSpPr>
      <p:grpSpPr>
        <a:xfrm>
          <a:off x="0" y="0"/>
          <a:ext cx="0" cy="0"/>
          <a:chOff x="0" y="0"/>
          <a:chExt cx="0" cy="0"/>
        </a:xfrm>
      </p:grpSpPr>
      <p:sp>
        <p:nvSpPr>
          <p:cNvPr id="180"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897013500"/>
      </p:ext>
    </p:extLst>
  </p:cSld>
  <p:clrMapOvr>
    <a:masterClrMapping/>
  </p:clrMapOvr>
  <p:transition xmlns:p14="http://schemas.microsoft.com/office/powerpoint/2010/main" spd="med"/>
</p:sldLayout>
</file>

<file path=ppt/slideLayouts/slideLayout332.xml><?xml version="1.0" encoding="utf-8"?>
<p:sldLayout xmlns:a="http://schemas.openxmlformats.org/drawingml/2006/main" xmlns:r="http://schemas.openxmlformats.org/officeDocument/2006/relationships" xmlns:p="http://schemas.openxmlformats.org/presentationml/2006/main" type="tx">
  <p:cSld name="Photo - Horizontal">
    <p:spTree>
      <p:nvGrpSpPr>
        <p:cNvPr id="1" name=""/>
        <p:cNvGrpSpPr/>
        <p:nvPr/>
      </p:nvGrpSpPr>
      <p:grpSpPr>
        <a:xfrm>
          <a:off x="0" y="0"/>
          <a:ext cx="0" cy="0"/>
          <a:chOff x="0" y="0"/>
          <a:chExt cx="0" cy="0"/>
        </a:xfrm>
      </p:grpSpPr>
      <p:sp>
        <p:nvSpPr>
          <p:cNvPr id="187" name="Shape 128"/>
          <p:cNvSpPr>
            <a:spLocks noGrp="1"/>
          </p:cNvSpPr>
          <p:nvPr>
            <p:ph type="pic" sz="half" idx="13"/>
          </p:nvPr>
        </p:nvSpPr>
        <p:spPr>
          <a:xfrm>
            <a:off x="5307225" y="892968"/>
            <a:ext cx="13751704" cy="8322603"/>
          </a:xfrm>
          <a:prstGeom prst="rect">
            <a:avLst/>
          </a:prstGeom>
        </p:spPr>
        <p:txBody>
          <a:bodyPr lIns="91400" tIns="45719" rIns="91400" bIns="45719">
            <a:noAutofit/>
          </a:bodyPr>
          <a:lstStyle/>
          <a:p>
            <a:endParaRPr/>
          </a:p>
        </p:txBody>
      </p:sp>
      <p:sp>
        <p:nvSpPr>
          <p:cNvPr id="188" name="Title Text"/>
          <p:cNvSpPr txBox="1">
            <a:spLocks noGrp="1"/>
          </p:cNvSpPr>
          <p:nvPr>
            <p:ph type="title"/>
          </p:nvPr>
        </p:nvSpPr>
        <p:spPr>
          <a:xfrm>
            <a:off x="4833936" y="9447622"/>
            <a:ext cx="14716203" cy="2000405"/>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189" name="Body Level One…"/>
          <p:cNvSpPr txBox="1">
            <a:spLocks noGrp="1"/>
          </p:cNvSpPr>
          <p:nvPr>
            <p:ph type="body" sz="quarter" idx="1"/>
          </p:nvPr>
        </p:nvSpPr>
        <p:spPr>
          <a:xfrm>
            <a:off x="4833936" y="11519348"/>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90" name="Slide Number"/>
          <p:cNvSpPr txBox="1">
            <a:spLocks noGrp="1"/>
          </p:cNvSpPr>
          <p:nvPr>
            <p:ph type="sldNum" sz="quarter" idx="2"/>
          </p:nvPr>
        </p:nvSpPr>
        <p:spPr>
          <a:xfrm>
            <a:off x="11945660" y="1300164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683736457"/>
      </p:ext>
    </p:extLst>
  </p:cSld>
  <p:clrMapOvr>
    <a:masterClrMapping/>
  </p:clrMapOvr>
  <p:transition xmlns:p14="http://schemas.microsoft.com/office/powerpoint/2010/main" spd="med"/>
</p:sldLayout>
</file>

<file path=ppt/slideLayouts/slideLayout333.xml><?xml version="1.0" encoding="utf-8"?>
<p:sldLayout xmlns:a="http://schemas.openxmlformats.org/drawingml/2006/main" xmlns:r="http://schemas.openxmlformats.org/officeDocument/2006/relationships" xmlns:p="http://schemas.openxmlformats.org/presentationml/2006/main" type="tx">
  <p:cSld name="Title - Center">
    <p:spTree>
      <p:nvGrpSpPr>
        <p:cNvPr id="1" name=""/>
        <p:cNvGrpSpPr/>
        <p:nvPr/>
      </p:nvGrpSpPr>
      <p:grpSpPr>
        <a:xfrm>
          <a:off x="0" y="0"/>
          <a:ext cx="0" cy="0"/>
          <a:chOff x="0" y="0"/>
          <a:chExt cx="0" cy="0"/>
        </a:xfrm>
      </p:grpSpPr>
      <p:sp>
        <p:nvSpPr>
          <p:cNvPr id="197" name="Title Text"/>
          <p:cNvSpPr txBox="1">
            <a:spLocks noGrp="1"/>
          </p:cNvSpPr>
          <p:nvPr>
            <p:ph type="title"/>
          </p:nvPr>
        </p:nvSpPr>
        <p:spPr>
          <a:xfrm>
            <a:off x="4833936" y="4536281"/>
            <a:ext cx="14716203" cy="46434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198"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344902508"/>
      </p:ext>
    </p:extLst>
  </p:cSld>
  <p:clrMapOvr>
    <a:masterClrMapping/>
  </p:clrMapOvr>
  <p:transition xmlns:p14="http://schemas.microsoft.com/office/powerpoint/2010/main" spd="med"/>
</p:sldLayout>
</file>

<file path=ppt/slideLayouts/slideLayout334.xml><?xml version="1.0" encoding="utf-8"?>
<p:sldLayout xmlns:a="http://schemas.openxmlformats.org/drawingml/2006/main" xmlns:r="http://schemas.openxmlformats.org/officeDocument/2006/relationships" xmlns:p="http://schemas.openxmlformats.org/presentationml/2006/main" type="tx">
  <p:cSld name="Photo - Vertical">
    <p:spTree>
      <p:nvGrpSpPr>
        <p:cNvPr id="1" name=""/>
        <p:cNvGrpSpPr/>
        <p:nvPr/>
      </p:nvGrpSpPr>
      <p:grpSpPr>
        <a:xfrm>
          <a:off x="0" y="0"/>
          <a:ext cx="0" cy="0"/>
          <a:chOff x="0" y="0"/>
          <a:chExt cx="0" cy="0"/>
        </a:xfrm>
      </p:grpSpPr>
      <p:sp>
        <p:nvSpPr>
          <p:cNvPr id="205" name="Shape 146"/>
          <p:cNvSpPr>
            <a:spLocks noGrp="1"/>
          </p:cNvSpPr>
          <p:nvPr>
            <p:ph type="pic" sz="half" idx="13"/>
          </p:nvPr>
        </p:nvSpPr>
        <p:spPr>
          <a:xfrm>
            <a:off x="12495609" y="893007"/>
            <a:ext cx="7500904" cy="11572803"/>
          </a:xfrm>
          <a:prstGeom prst="rect">
            <a:avLst/>
          </a:prstGeom>
        </p:spPr>
        <p:txBody>
          <a:bodyPr lIns="91400" tIns="45719" rIns="91400" bIns="45719">
            <a:noAutofit/>
          </a:bodyPr>
          <a:lstStyle/>
          <a:p>
            <a:endParaRPr/>
          </a:p>
        </p:txBody>
      </p:sp>
      <p:sp>
        <p:nvSpPr>
          <p:cNvPr id="206" name="Title Text"/>
          <p:cNvSpPr txBox="1">
            <a:spLocks noGrp="1"/>
          </p:cNvSpPr>
          <p:nvPr>
            <p:ph type="title"/>
          </p:nvPr>
        </p:nvSpPr>
        <p:spPr>
          <a:xfrm>
            <a:off x="4387456" y="893001"/>
            <a:ext cx="7500901" cy="5607901"/>
          </a:xfrm>
          <a:prstGeom prst="rect">
            <a:avLst/>
          </a:prstGeom>
        </p:spPr>
        <p:txBody>
          <a:bodyPr lIns="91382" tIns="91382" rIns="91382" bIns="91382"/>
          <a:lstStyle>
            <a:lvl1pPr algn="ctr">
              <a:defRPr sz="8500">
                <a:latin typeface="+mn-lt"/>
                <a:ea typeface="+mn-ea"/>
                <a:cs typeface="+mn-cs"/>
                <a:sym typeface="Helvetica Neue"/>
              </a:defRPr>
            </a:lvl1pPr>
          </a:lstStyle>
          <a:p>
            <a:r>
              <a:t>Title Text</a:t>
            </a:r>
          </a:p>
        </p:txBody>
      </p:sp>
      <p:sp>
        <p:nvSpPr>
          <p:cNvPr id="207" name="Body Level One…"/>
          <p:cNvSpPr txBox="1">
            <a:spLocks noGrp="1"/>
          </p:cNvSpPr>
          <p:nvPr>
            <p:ph type="body" sz="quarter" idx="1"/>
          </p:nvPr>
        </p:nvSpPr>
        <p:spPr>
          <a:xfrm>
            <a:off x="4387456" y="6697303"/>
            <a:ext cx="7500901" cy="5768701"/>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08"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558346292"/>
      </p:ext>
    </p:extLst>
  </p:cSld>
  <p:clrMapOvr>
    <a:masterClrMapping/>
  </p:clrMapOvr>
  <p:transition xmlns:p14="http://schemas.microsoft.com/office/powerpoint/2010/main" spd="med"/>
</p:sldLayout>
</file>

<file path=ppt/slideLayouts/slideLayout335.xml><?xml version="1.0" encoding="utf-8"?>
<p:sldLayout xmlns:a="http://schemas.openxmlformats.org/drawingml/2006/main" xmlns:r="http://schemas.openxmlformats.org/officeDocument/2006/relationships" xmlns:p="http://schemas.openxmlformats.org/presentationml/2006/main" type="tx">
  <p:cSld name="1_Title - Top">
    <p:spTree>
      <p:nvGrpSpPr>
        <p:cNvPr id="1" name=""/>
        <p:cNvGrpSpPr/>
        <p:nvPr/>
      </p:nvGrpSpPr>
      <p:grpSpPr>
        <a:xfrm>
          <a:off x="0" y="0"/>
          <a:ext cx="0" cy="0"/>
          <a:chOff x="0" y="0"/>
          <a:chExt cx="0" cy="0"/>
        </a:xfrm>
      </p:grpSpPr>
      <p:sp>
        <p:nvSpPr>
          <p:cNvPr id="215" name="Title Text"/>
          <p:cNvSpPr txBox="1">
            <a:spLocks noGrp="1"/>
          </p:cNvSpPr>
          <p:nvPr>
            <p:ph type="title"/>
          </p:nvPr>
        </p:nvSpPr>
        <p:spPr>
          <a:xfrm>
            <a:off x="4387467"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216"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433106430"/>
      </p:ext>
    </p:extLst>
  </p:cSld>
  <p:clrMapOvr>
    <a:masterClrMapping/>
  </p:clrMapOvr>
  <p:transition xmlns:p14="http://schemas.microsoft.com/office/powerpoint/2010/main" spd="med"/>
</p:sldLayout>
</file>

<file path=ppt/slideLayouts/slideLayout336.xml><?xml version="1.0" encoding="utf-8"?>
<p:sldLayout xmlns:a="http://schemas.openxmlformats.org/drawingml/2006/main" xmlns:r="http://schemas.openxmlformats.org/officeDocument/2006/relationships" xmlns:p="http://schemas.openxmlformats.org/presentationml/2006/main" type="tx">
  <p:cSld name="1_Title &amp; Bullets">
    <p:spTree>
      <p:nvGrpSpPr>
        <p:cNvPr id="1" name=""/>
        <p:cNvGrpSpPr/>
        <p:nvPr/>
      </p:nvGrpSpPr>
      <p:grpSpPr>
        <a:xfrm>
          <a:off x="0" y="0"/>
          <a:ext cx="0" cy="0"/>
          <a:chOff x="0" y="0"/>
          <a:chExt cx="0" cy="0"/>
        </a:xfrm>
      </p:grpSpPr>
      <p:sp>
        <p:nvSpPr>
          <p:cNvPr id="223" name="Title Text"/>
          <p:cNvSpPr txBox="1">
            <a:spLocks noGrp="1"/>
          </p:cNvSpPr>
          <p:nvPr>
            <p:ph type="title"/>
          </p:nvPr>
        </p:nvSpPr>
        <p:spPr>
          <a:xfrm>
            <a:off x="4387467"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224" name="Body Level One…"/>
          <p:cNvSpPr txBox="1">
            <a:spLocks noGrp="1"/>
          </p:cNvSpPr>
          <p:nvPr>
            <p:ph type="body" idx="1"/>
          </p:nvPr>
        </p:nvSpPr>
        <p:spPr>
          <a:xfrm>
            <a:off x="4387467" y="3661181"/>
            <a:ext cx="15609003" cy="8840405"/>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25"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740789620"/>
      </p:ext>
    </p:extLst>
  </p:cSld>
  <p:clrMapOvr>
    <a:masterClrMapping/>
  </p:clrMapOvr>
  <p:transition xmlns:p14="http://schemas.microsoft.com/office/powerpoint/2010/main" spd="med"/>
</p:sldLayout>
</file>

<file path=ppt/slideLayouts/slideLayout337.xml><?xml version="1.0" encoding="utf-8"?>
<p:sldLayout xmlns:a="http://schemas.openxmlformats.org/drawingml/2006/main" xmlns:r="http://schemas.openxmlformats.org/officeDocument/2006/relationships" xmlns:p="http://schemas.openxmlformats.org/presentationml/2006/main" type="tx">
  <p:cSld name="Title, Bullets &amp; Photo">
    <p:spTree>
      <p:nvGrpSpPr>
        <p:cNvPr id="1" name=""/>
        <p:cNvGrpSpPr/>
        <p:nvPr/>
      </p:nvGrpSpPr>
      <p:grpSpPr>
        <a:xfrm>
          <a:off x="0" y="0"/>
          <a:ext cx="0" cy="0"/>
          <a:chOff x="0" y="0"/>
          <a:chExt cx="0" cy="0"/>
        </a:xfrm>
      </p:grpSpPr>
      <p:sp>
        <p:nvSpPr>
          <p:cNvPr id="232" name="Shape 173"/>
          <p:cNvSpPr>
            <a:spLocks noGrp="1"/>
          </p:cNvSpPr>
          <p:nvPr>
            <p:ph type="pic" sz="quarter" idx="13"/>
          </p:nvPr>
        </p:nvSpPr>
        <p:spPr>
          <a:xfrm>
            <a:off x="12495609" y="3661181"/>
            <a:ext cx="7500904" cy="8840405"/>
          </a:xfrm>
          <a:prstGeom prst="rect">
            <a:avLst/>
          </a:prstGeom>
        </p:spPr>
        <p:txBody>
          <a:bodyPr lIns="91400" tIns="45719" rIns="91400" bIns="45719">
            <a:noAutofit/>
          </a:bodyPr>
          <a:lstStyle/>
          <a:p>
            <a:endParaRPr/>
          </a:p>
        </p:txBody>
      </p:sp>
      <p:sp>
        <p:nvSpPr>
          <p:cNvPr id="233" name="Title Text"/>
          <p:cNvSpPr txBox="1">
            <a:spLocks noGrp="1"/>
          </p:cNvSpPr>
          <p:nvPr>
            <p:ph type="title"/>
          </p:nvPr>
        </p:nvSpPr>
        <p:spPr>
          <a:xfrm>
            <a:off x="4387467"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234" name="Body Level One…"/>
          <p:cNvSpPr txBox="1">
            <a:spLocks noGrp="1"/>
          </p:cNvSpPr>
          <p:nvPr>
            <p:ph type="body" sz="quarter" idx="1"/>
          </p:nvPr>
        </p:nvSpPr>
        <p:spPr>
          <a:xfrm>
            <a:off x="4387456" y="3661181"/>
            <a:ext cx="7500901" cy="8840405"/>
          </a:xfrm>
          <a:prstGeom prst="rect">
            <a:avLst/>
          </a:prstGeom>
        </p:spPr>
        <p:txBody>
          <a:bodyPr lIns="91382" tIns="91382" rIns="91382" bIns="91382" anchor="ctr"/>
          <a:lstStyle>
            <a:lvl1pPr marL="465202" indent="-284270">
              <a:spcBef>
                <a:spcPts val="4501"/>
              </a:spcBef>
              <a:buClr>
                <a:srgbClr val="000000"/>
              </a:buClr>
              <a:buSzPct val="75000"/>
              <a:buFont typeface="Arial"/>
              <a:buChar char="•"/>
              <a:defRPr>
                <a:latin typeface="+mn-lt"/>
                <a:ea typeface="+mn-ea"/>
                <a:cs typeface="+mn-cs"/>
                <a:sym typeface="Helvetica Neue"/>
              </a:defRPr>
            </a:lvl1pPr>
            <a:lvl2pPr marL="807964" indent="-284270">
              <a:spcBef>
                <a:spcPts val="4501"/>
              </a:spcBef>
              <a:buClr>
                <a:srgbClr val="000000"/>
              </a:buClr>
              <a:buSzPct val="75000"/>
              <a:buFont typeface="Arial"/>
              <a:buChar char="•"/>
              <a:defRPr>
                <a:latin typeface="+mn-lt"/>
                <a:ea typeface="+mn-ea"/>
                <a:cs typeface="+mn-cs"/>
                <a:sym typeface="Helvetica Neue"/>
              </a:defRPr>
            </a:lvl2pPr>
            <a:lvl3pPr marL="1150723" indent="-284270">
              <a:spcBef>
                <a:spcPts val="4501"/>
              </a:spcBef>
              <a:buClr>
                <a:srgbClr val="000000"/>
              </a:buClr>
              <a:buSzPct val="75000"/>
              <a:buFont typeface="Arial"/>
              <a:buChar char="•"/>
              <a:defRPr>
                <a:latin typeface="+mn-lt"/>
                <a:ea typeface="+mn-ea"/>
                <a:cs typeface="+mn-cs"/>
                <a:sym typeface="Helvetica Neue"/>
              </a:defRPr>
            </a:lvl3pPr>
            <a:lvl4pPr marL="1493501" indent="-284270">
              <a:spcBef>
                <a:spcPts val="4501"/>
              </a:spcBef>
              <a:buClr>
                <a:srgbClr val="000000"/>
              </a:buClr>
              <a:buSzPct val="75000"/>
              <a:buFont typeface="Arial"/>
              <a:buChar char="•"/>
              <a:defRPr>
                <a:latin typeface="+mn-lt"/>
                <a:ea typeface="+mn-ea"/>
                <a:cs typeface="+mn-cs"/>
                <a:sym typeface="Helvetica Neue"/>
              </a:defRPr>
            </a:lvl4pPr>
            <a:lvl5pPr marL="1836285" indent="-284270">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35"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664262106"/>
      </p:ext>
    </p:extLst>
  </p:cSld>
  <p:clrMapOvr>
    <a:masterClrMapping/>
  </p:clrMapOvr>
  <p:transition xmlns:p14="http://schemas.microsoft.com/office/powerpoint/2010/main" spd="med"/>
</p:sldLayout>
</file>

<file path=ppt/slideLayouts/slideLayout338.xml><?xml version="1.0" encoding="utf-8"?>
<p:sldLayout xmlns:a="http://schemas.openxmlformats.org/drawingml/2006/main" xmlns:r="http://schemas.openxmlformats.org/officeDocument/2006/relationships" xmlns:p="http://schemas.openxmlformats.org/presentationml/2006/main" type="tx">
  <p:cSld name="1_Bullets">
    <p:spTree>
      <p:nvGrpSpPr>
        <p:cNvPr id="1" name=""/>
        <p:cNvGrpSpPr/>
        <p:nvPr/>
      </p:nvGrpSpPr>
      <p:grpSpPr>
        <a:xfrm>
          <a:off x="0" y="0"/>
          <a:ext cx="0" cy="0"/>
          <a:chOff x="0" y="0"/>
          <a:chExt cx="0" cy="0"/>
        </a:xfrm>
      </p:grpSpPr>
      <p:sp>
        <p:nvSpPr>
          <p:cNvPr id="242" name="Body Level One…"/>
          <p:cNvSpPr txBox="1">
            <a:spLocks noGrp="1"/>
          </p:cNvSpPr>
          <p:nvPr>
            <p:ph type="body" idx="1"/>
          </p:nvPr>
        </p:nvSpPr>
        <p:spPr>
          <a:xfrm>
            <a:off x="4387467" y="1785944"/>
            <a:ext cx="15609003" cy="10144203"/>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43"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650413872"/>
      </p:ext>
    </p:extLst>
  </p:cSld>
  <p:clrMapOvr>
    <a:masterClrMapping/>
  </p:clrMapOvr>
  <p:transition xmlns:p14="http://schemas.microsoft.com/office/powerpoint/2010/main" spd="med"/>
</p:sldLayout>
</file>

<file path=ppt/slideLayouts/slideLayout339.xml><?xml version="1.0" encoding="utf-8"?>
<p:sldLayout xmlns:a="http://schemas.openxmlformats.org/drawingml/2006/main" xmlns:r="http://schemas.openxmlformats.org/officeDocument/2006/relationships" xmlns:p="http://schemas.openxmlformats.org/presentationml/2006/main" type="tx">
  <p:cSld name="Photo - 3 Up">
    <p:spTree>
      <p:nvGrpSpPr>
        <p:cNvPr id="1" name=""/>
        <p:cNvGrpSpPr/>
        <p:nvPr/>
      </p:nvGrpSpPr>
      <p:grpSpPr>
        <a:xfrm>
          <a:off x="0" y="0"/>
          <a:ext cx="0" cy="0"/>
          <a:chOff x="0" y="0"/>
          <a:chExt cx="0" cy="0"/>
        </a:xfrm>
      </p:grpSpPr>
      <p:sp>
        <p:nvSpPr>
          <p:cNvPr id="250" name="Shape 191"/>
          <p:cNvSpPr>
            <a:spLocks noGrp="1"/>
          </p:cNvSpPr>
          <p:nvPr>
            <p:ph type="pic" sz="quarter" idx="13"/>
          </p:nvPr>
        </p:nvSpPr>
        <p:spPr>
          <a:xfrm>
            <a:off x="12495609" y="7161624"/>
            <a:ext cx="7500904" cy="5304304"/>
          </a:xfrm>
          <a:prstGeom prst="rect">
            <a:avLst/>
          </a:prstGeom>
        </p:spPr>
        <p:txBody>
          <a:bodyPr lIns="91400" tIns="45719" rIns="91400" bIns="45719">
            <a:noAutofit/>
          </a:bodyPr>
          <a:lstStyle/>
          <a:p>
            <a:endParaRPr/>
          </a:p>
        </p:txBody>
      </p:sp>
      <p:sp>
        <p:nvSpPr>
          <p:cNvPr id="251" name="Shape 192"/>
          <p:cNvSpPr>
            <a:spLocks noGrp="1"/>
          </p:cNvSpPr>
          <p:nvPr>
            <p:ph type="pic" sz="quarter" idx="14"/>
          </p:nvPr>
        </p:nvSpPr>
        <p:spPr>
          <a:xfrm>
            <a:off x="12504364" y="1250157"/>
            <a:ext cx="7500904" cy="5304304"/>
          </a:xfrm>
          <a:prstGeom prst="rect">
            <a:avLst/>
          </a:prstGeom>
        </p:spPr>
        <p:txBody>
          <a:bodyPr lIns="91400" tIns="45719" rIns="91400" bIns="45719">
            <a:noAutofit/>
          </a:bodyPr>
          <a:lstStyle/>
          <a:p>
            <a:endParaRPr/>
          </a:p>
        </p:txBody>
      </p:sp>
      <p:sp>
        <p:nvSpPr>
          <p:cNvPr id="252" name="Shape 193"/>
          <p:cNvSpPr>
            <a:spLocks noGrp="1"/>
          </p:cNvSpPr>
          <p:nvPr>
            <p:ph type="pic" sz="half" idx="15"/>
          </p:nvPr>
        </p:nvSpPr>
        <p:spPr>
          <a:xfrm>
            <a:off x="4387456" y="1250185"/>
            <a:ext cx="7500901" cy="11215805"/>
          </a:xfrm>
          <a:prstGeom prst="rect">
            <a:avLst/>
          </a:prstGeom>
        </p:spPr>
        <p:txBody>
          <a:bodyPr lIns="91400" tIns="45719" rIns="91400" bIns="45719">
            <a:noAutofit/>
          </a:bodyPr>
          <a:lstStyle/>
          <a:p>
            <a:endParaRPr/>
          </a:p>
        </p:txBody>
      </p:sp>
      <p:sp>
        <p:nvSpPr>
          <p:cNvPr id="253"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46508952"/>
      </p:ext>
    </p:extLst>
  </p:cSld>
  <p:clrMapOvr>
    <a:masterClrMapping/>
  </p:clrMapOvr>
  <p:transition xmlns:p14="http://schemas.microsoft.com/office/powerpoint/2010/mai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tx">
  <p:cSld name="Title &amp; Subtitle --Dark">
    <p:bg>
      <p:bgPr>
        <a:solidFill>
          <a:srgbClr val="00313C"/>
        </a:solidFill>
        <a:effectLst/>
      </p:bgPr>
    </p:bg>
    <p:spTree>
      <p:nvGrpSpPr>
        <p:cNvPr id="1" name=""/>
        <p:cNvGrpSpPr/>
        <p:nvPr/>
      </p:nvGrpSpPr>
      <p:grpSpPr>
        <a:xfrm>
          <a:off x="0" y="0"/>
          <a:ext cx="0" cy="0"/>
          <a:chOff x="0" y="0"/>
          <a:chExt cx="0" cy="0"/>
        </a:xfrm>
      </p:grpSpPr>
      <p:sp>
        <p:nvSpPr>
          <p:cNvPr id="30" name="Title Text"/>
          <p:cNvSpPr txBox="1">
            <a:spLocks noGrp="1"/>
          </p:cNvSpPr>
          <p:nvPr>
            <p:ph type="title"/>
          </p:nvPr>
        </p:nvSpPr>
        <p:spPr>
          <a:xfrm>
            <a:off x="4577069" y="1551726"/>
            <a:ext cx="15727323" cy="5533237"/>
          </a:xfrm>
          <a:prstGeom prst="rect">
            <a:avLst/>
          </a:prstGeom>
        </p:spPr>
        <p:txBody>
          <a:bodyPr lIns="0" tIns="0" rIns="0" bIns="0"/>
          <a:lstStyle>
            <a:lvl1pPr defTabSz="821211">
              <a:lnSpc>
                <a:spcPct val="100000"/>
              </a:lnSpc>
              <a:defRPr>
                <a:solidFill>
                  <a:srgbClr val="FFFFFF"/>
                </a:solidFill>
                <a:latin typeface="+mn-lt"/>
                <a:ea typeface="+mn-ea"/>
                <a:cs typeface="+mn-cs"/>
                <a:sym typeface="Helvetica Neue Medium"/>
              </a:defRPr>
            </a:lvl1pPr>
          </a:lstStyle>
          <a:p>
            <a:r>
              <a:t>Title Text</a:t>
            </a:r>
          </a:p>
        </p:txBody>
      </p:sp>
      <p:sp>
        <p:nvSpPr>
          <p:cNvPr id="31" name="Body Level One…"/>
          <p:cNvSpPr txBox="1">
            <a:spLocks noGrp="1"/>
          </p:cNvSpPr>
          <p:nvPr>
            <p:ph type="body" sz="half" idx="1"/>
          </p:nvPr>
        </p:nvSpPr>
        <p:spPr>
          <a:xfrm>
            <a:off x="4577069" y="7616872"/>
            <a:ext cx="15727323" cy="4572000"/>
          </a:xfrm>
          <a:prstGeom prst="rect">
            <a:avLst/>
          </a:prstGeom>
        </p:spPr>
        <p:txBody>
          <a:bodyPr lIns="0" tIns="0" rIns="0" bIns="0"/>
          <a:lstStyle>
            <a:lvl1pPr marL="0" defTabSz="821211">
              <a:lnSpc>
                <a:spcPct val="100000"/>
              </a:lnSpc>
              <a:spcBef>
                <a:spcPts val="0"/>
              </a:spcBef>
              <a:defRPr sz="4000" b="0">
                <a:solidFill>
                  <a:srgbClr val="FFFFFF"/>
                </a:solidFill>
                <a:latin typeface="Helvetica Neue"/>
                <a:ea typeface="Helvetica Neue"/>
                <a:cs typeface="Helvetica Neue"/>
                <a:sym typeface="Helvetica Neue"/>
              </a:defRPr>
            </a:lvl1pPr>
            <a:lvl2pPr marL="0" indent="0" defTabSz="821211">
              <a:lnSpc>
                <a:spcPct val="100000"/>
              </a:lnSpc>
              <a:spcBef>
                <a:spcPts val="0"/>
              </a:spcBef>
              <a:defRPr sz="4000" b="0">
                <a:solidFill>
                  <a:srgbClr val="FFFFFF"/>
                </a:solidFill>
                <a:latin typeface="Helvetica Neue"/>
                <a:ea typeface="Helvetica Neue"/>
                <a:cs typeface="Helvetica Neue"/>
                <a:sym typeface="Helvetica Neue"/>
              </a:defRPr>
            </a:lvl2pPr>
            <a:lvl3pPr marL="0" indent="0" defTabSz="821211">
              <a:lnSpc>
                <a:spcPct val="100000"/>
              </a:lnSpc>
              <a:spcBef>
                <a:spcPts val="0"/>
              </a:spcBef>
              <a:defRPr sz="4000" b="0">
                <a:solidFill>
                  <a:srgbClr val="FFFFFF"/>
                </a:solidFill>
                <a:latin typeface="Helvetica Neue"/>
                <a:ea typeface="Helvetica Neue"/>
                <a:cs typeface="Helvetica Neue"/>
                <a:sym typeface="Helvetica Neue"/>
              </a:defRPr>
            </a:lvl3pPr>
            <a:lvl4pPr marL="0" indent="0" defTabSz="821211">
              <a:lnSpc>
                <a:spcPct val="100000"/>
              </a:lnSpc>
              <a:spcBef>
                <a:spcPts val="0"/>
              </a:spcBef>
              <a:defRPr sz="4000" b="0">
                <a:solidFill>
                  <a:srgbClr val="FFFFFF"/>
                </a:solidFill>
                <a:latin typeface="Helvetica Neue"/>
                <a:ea typeface="Helvetica Neue"/>
                <a:cs typeface="Helvetica Neue"/>
                <a:sym typeface="Helvetica Neue"/>
              </a:defRPr>
            </a:lvl4pPr>
            <a:lvl5pPr marL="0" indent="0" defTabSz="821211">
              <a:lnSpc>
                <a:spcPct val="100000"/>
              </a:lnSpc>
              <a:spcBef>
                <a:spcPts val="0"/>
              </a:spcBef>
              <a:defRPr sz="4000" b="0">
                <a:solidFill>
                  <a:srgbClr val="FFFFFF"/>
                </a:solidFill>
                <a:latin typeface="Helvetica Neue"/>
                <a:ea typeface="Helvetica Neue"/>
                <a:cs typeface="Helvetica Neue"/>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32" name="AidData_Logo--white.png" descr="AidData_Logo--white.png"/>
          <p:cNvPicPr>
            <a:picLocks noChangeAspect="1"/>
          </p:cNvPicPr>
          <p:nvPr/>
        </p:nvPicPr>
        <p:blipFill>
          <a:blip r:embed="rId2">
            <a:extLst/>
          </a:blip>
          <a:stretch>
            <a:fillRect/>
          </a:stretch>
        </p:blipFill>
        <p:spPr>
          <a:xfrm>
            <a:off x="15747197" y="11174353"/>
            <a:ext cx="7112000" cy="1506552"/>
          </a:xfrm>
          <a:prstGeom prst="rect">
            <a:avLst/>
          </a:prstGeom>
          <a:ln w="12700">
            <a:miter lim="400000"/>
          </a:ln>
        </p:spPr>
      </p:pic>
      <p:sp>
        <p:nvSpPr>
          <p:cNvPr id="33" name="Slide Number"/>
          <p:cNvSpPr txBox="1">
            <a:spLocks noGrp="1"/>
          </p:cNvSpPr>
          <p:nvPr>
            <p:ph type="sldNum" sz="quarter" idx="2"/>
          </p:nvPr>
        </p:nvSpPr>
        <p:spPr>
          <a:xfrm>
            <a:off x="11970531" y="13073064"/>
            <a:ext cx="433493" cy="467433"/>
          </a:xfrm>
          <a:prstGeom prst="rect">
            <a:avLst/>
          </a:prstGeom>
        </p:spPr>
        <p:txBody>
          <a:bodyPr lIns="71436" tIns="71436" rIns="71436" bIns="71436" anchor="t"/>
          <a:lstStyle>
            <a:lvl1pPr algn="ctr" defTabSz="821211">
              <a:defRPr sz="2100">
                <a:solidFill>
                  <a:srgbClr val="000000"/>
                </a:solidFill>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2563717947"/>
      </p:ext>
    </p:extLst>
  </p:cSld>
  <p:clrMapOvr>
    <a:masterClrMapping/>
  </p:clrMapOvr>
  <p:transition xmlns:p14="http://schemas.microsoft.com/office/powerpoint/2010/main" spd="med"/>
</p:sldLayout>
</file>

<file path=ppt/slideLayouts/slideLayout340.xml><?xml version="1.0" encoding="utf-8"?>
<p:sldLayout xmlns:a="http://schemas.openxmlformats.org/drawingml/2006/main" xmlns:r="http://schemas.openxmlformats.org/officeDocument/2006/relationships" xmlns:p="http://schemas.openxmlformats.org/presentationml/2006/main" type="tx">
  <p:cSld name="1_Quote">
    <p:spTree>
      <p:nvGrpSpPr>
        <p:cNvPr id="1" name=""/>
        <p:cNvGrpSpPr/>
        <p:nvPr/>
      </p:nvGrpSpPr>
      <p:grpSpPr>
        <a:xfrm>
          <a:off x="0" y="0"/>
          <a:ext cx="0" cy="0"/>
          <a:chOff x="0" y="0"/>
          <a:chExt cx="0" cy="0"/>
        </a:xfrm>
      </p:grpSpPr>
      <p:sp>
        <p:nvSpPr>
          <p:cNvPr id="260" name="Body Level One…"/>
          <p:cNvSpPr txBox="1">
            <a:spLocks noGrp="1"/>
          </p:cNvSpPr>
          <p:nvPr>
            <p:ph type="body" sz="quarter" idx="1"/>
          </p:nvPr>
        </p:nvSpPr>
        <p:spPr>
          <a:xfrm>
            <a:off x="4833936" y="8947561"/>
            <a:ext cx="14716203" cy="660904"/>
          </a:xfrm>
          <a:prstGeom prst="rect">
            <a:avLst/>
          </a:prstGeom>
        </p:spPr>
        <p:txBody>
          <a:bodyPr lIns="91382" tIns="91382" rIns="91382" bIns="91382"/>
          <a:lstStyle>
            <a:lvl1pPr indent="0" algn="ctr">
              <a:defRPr sz="3200">
                <a:latin typeface="+mn-lt"/>
                <a:ea typeface="+mn-ea"/>
                <a:cs typeface="+mn-cs"/>
                <a:sym typeface="Helvetica Neue"/>
              </a:defRPr>
            </a:lvl1pPr>
            <a:lvl2pPr marL="914041" indent="-101560" algn="ctr">
              <a:buSzPct val="100000"/>
              <a:buChar char="•"/>
              <a:defRPr sz="3200">
                <a:latin typeface="+mn-lt"/>
                <a:ea typeface="+mn-ea"/>
                <a:cs typeface="+mn-cs"/>
                <a:sym typeface="Helvetica Neue"/>
              </a:defRPr>
            </a:lvl2pPr>
            <a:lvl3pPr marL="1432036" indent="-162497" algn="ctr">
              <a:buSzPct val="100000"/>
              <a:buChar char="•"/>
              <a:defRPr sz="3200">
                <a:latin typeface="+mn-lt"/>
                <a:ea typeface="+mn-ea"/>
                <a:cs typeface="+mn-cs"/>
                <a:sym typeface="Helvetica Neue"/>
              </a:defRPr>
            </a:lvl3pPr>
            <a:lvl4pPr marL="1929680" indent="-203120" algn="ctr">
              <a:buSzPct val="100000"/>
              <a:buChar char="•"/>
              <a:defRPr sz="3200">
                <a:latin typeface="+mn-lt"/>
                <a:ea typeface="+mn-ea"/>
                <a:cs typeface="+mn-cs"/>
                <a:sym typeface="Helvetica Neue"/>
              </a:defRPr>
            </a:lvl4pPr>
            <a:lvl5pPr marL="2386719" indent="-203120"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61" name="Shape 202"/>
          <p:cNvSpPr>
            <a:spLocks noGrp="1"/>
          </p:cNvSpPr>
          <p:nvPr>
            <p:ph type="body" sz="quarter" idx="13"/>
          </p:nvPr>
        </p:nvSpPr>
        <p:spPr>
          <a:xfrm>
            <a:off x="4833986" y="6000368"/>
            <a:ext cx="14716205" cy="965104"/>
          </a:xfrm>
          <a:prstGeom prst="rect">
            <a:avLst/>
          </a:prstGeom>
        </p:spPr>
        <p:txBody>
          <a:bodyPr lIns="91382" tIns="91382" rIns="91382" bIns="91382" anchor="ctr"/>
          <a:lstStyle/>
          <a:p>
            <a:endParaRPr/>
          </a:p>
        </p:txBody>
      </p:sp>
      <p:sp>
        <p:nvSpPr>
          <p:cNvPr id="262"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533534293"/>
      </p:ext>
    </p:extLst>
  </p:cSld>
  <p:clrMapOvr>
    <a:masterClrMapping/>
  </p:clrMapOvr>
  <p:transition xmlns:p14="http://schemas.microsoft.com/office/powerpoint/2010/main" spd="med"/>
</p:sldLayout>
</file>

<file path=ppt/slideLayouts/slideLayout341.xml><?xml version="1.0" encoding="utf-8"?>
<p:sldLayout xmlns:a="http://schemas.openxmlformats.org/drawingml/2006/main" xmlns:r="http://schemas.openxmlformats.org/officeDocument/2006/relationships" xmlns:p="http://schemas.openxmlformats.org/presentationml/2006/main" type="tx">
  <p:cSld name="Photo">
    <p:spTree>
      <p:nvGrpSpPr>
        <p:cNvPr id="1" name=""/>
        <p:cNvGrpSpPr/>
        <p:nvPr/>
      </p:nvGrpSpPr>
      <p:grpSpPr>
        <a:xfrm>
          <a:off x="0" y="0"/>
          <a:ext cx="0" cy="0"/>
          <a:chOff x="0" y="0"/>
          <a:chExt cx="0" cy="0"/>
        </a:xfrm>
      </p:grpSpPr>
      <p:sp>
        <p:nvSpPr>
          <p:cNvPr id="269" name="Shape 210"/>
          <p:cNvSpPr>
            <a:spLocks noGrp="1"/>
          </p:cNvSpPr>
          <p:nvPr>
            <p:ph type="pic" idx="13"/>
          </p:nvPr>
        </p:nvSpPr>
        <p:spPr>
          <a:xfrm>
            <a:off x="3048000" y="0"/>
            <a:ext cx="18288000" cy="13716000"/>
          </a:xfrm>
          <a:prstGeom prst="rect">
            <a:avLst/>
          </a:prstGeom>
        </p:spPr>
        <p:txBody>
          <a:bodyPr lIns="91400" tIns="45719" rIns="91400" bIns="45719">
            <a:noAutofit/>
          </a:bodyPr>
          <a:lstStyle/>
          <a:p>
            <a:endParaRPr/>
          </a:p>
        </p:txBody>
      </p:sp>
      <p:sp>
        <p:nvSpPr>
          <p:cNvPr id="270"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912645840"/>
      </p:ext>
    </p:extLst>
  </p:cSld>
  <p:clrMapOvr>
    <a:masterClrMapping/>
  </p:clrMapOvr>
  <p:transition xmlns:p14="http://schemas.microsoft.com/office/powerpoint/2010/main" spd="med"/>
</p:sldLayout>
</file>

<file path=ppt/slideLayouts/slideLayout342.xml><?xml version="1.0" encoding="utf-8"?>
<p:sldLayout xmlns:a="http://schemas.openxmlformats.org/drawingml/2006/main" xmlns:r="http://schemas.openxmlformats.org/officeDocument/2006/relationships" xmlns:p="http://schemas.openxmlformats.org/presentationml/2006/main" type="tx">
  <p:cSld name="2_Blank">
    <p:bg>
      <p:bgPr>
        <a:solidFill>
          <a:srgbClr val="E7E6E6"/>
        </a:solidFill>
        <a:effectLst/>
      </p:bgPr>
    </p:bg>
    <p:spTree>
      <p:nvGrpSpPr>
        <p:cNvPr id="1" name=""/>
        <p:cNvGrpSpPr/>
        <p:nvPr/>
      </p:nvGrpSpPr>
      <p:grpSpPr>
        <a:xfrm>
          <a:off x="0" y="0"/>
          <a:ext cx="0" cy="0"/>
          <a:chOff x="0" y="0"/>
          <a:chExt cx="0" cy="0"/>
        </a:xfrm>
      </p:grpSpPr>
      <p:sp>
        <p:nvSpPr>
          <p:cNvPr id="277" name="Slide Number"/>
          <p:cNvSpPr txBox="1">
            <a:spLocks noGrp="1"/>
          </p:cNvSpPr>
          <p:nvPr>
            <p:ph type="sldNum" sz="quarter" idx="2"/>
          </p:nvPr>
        </p:nvSpPr>
        <p:spPr>
          <a:xfrm>
            <a:off x="22146939" y="12800873"/>
            <a:ext cx="560800" cy="553960"/>
          </a:xfrm>
          <a:prstGeom prst="rect">
            <a:avLst/>
          </a:prstGeom>
        </p:spPr>
        <p:txBody>
          <a:bodyPr lIns="91382" tIns="91382" rIns="91382" bIns="91382"/>
          <a:lstStyle>
            <a:lvl1pPr>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00713697"/>
      </p:ext>
    </p:extLst>
  </p:cSld>
  <p:clrMapOvr>
    <a:masterClrMapping/>
  </p:clrMapOvr>
  <p:transition xmlns:p14="http://schemas.microsoft.com/office/powerpoint/2010/main" spd="med"/>
</p:sldLayout>
</file>

<file path=ppt/slideLayouts/slideLayout343.xml><?xml version="1.0" encoding="utf-8"?>
<p:sldLayout xmlns:a="http://schemas.openxmlformats.org/drawingml/2006/main" xmlns:r="http://schemas.openxmlformats.org/officeDocument/2006/relationships" xmlns:p="http://schemas.openxmlformats.org/presentationml/2006/main" type="tx">
  <p:cSld name="Title and Two Columns">
    <p:spTree>
      <p:nvGrpSpPr>
        <p:cNvPr id="1" name=""/>
        <p:cNvGrpSpPr/>
        <p:nvPr/>
      </p:nvGrpSpPr>
      <p:grpSpPr>
        <a:xfrm>
          <a:off x="0" y="0"/>
          <a:ext cx="0" cy="0"/>
          <a:chOff x="0" y="0"/>
          <a:chExt cx="0" cy="0"/>
        </a:xfrm>
      </p:grpSpPr>
      <p:sp>
        <p:nvSpPr>
          <p:cNvPr id="284" name="Title Text"/>
          <p:cNvSpPr txBox="1">
            <a:spLocks noGrp="1"/>
          </p:cNvSpPr>
          <p:nvPr>
            <p:ph type="title"/>
          </p:nvPr>
        </p:nvSpPr>
        <p:spPr>
          <a:xfrm>
            <a:off x="1219200" y="549327"/>
            <a:ext cx="21945600" cy="2286003"/>
          </a:xfrm>
          <a:prstGeom prst="rect">
            <a:avLst/>
          </a:prstGeom>
        </p:spPr>
        <p:txBody>
          <a:bodyPr/>
          <a:lstStyle>
            <a:lvl1pPr>
              <a:defRPr sz="9600" b="1"/>
            </a:lvl1pPr>
          </a:lstStyle>
          <a:p>
            <a:r>
              <a:t>Title Text</a:t>
            </a:r>
          </a:p>
        </p:txBody>
      </p:sp>
      <p:sp>
        <p:nvSpPr>
          <p:cNvPr id="285" name="Body Level One…"/>
          <p:cNvSpPr txBox="1">
            <a:spLocks noGrp="1"/>
          </p:cNvSpPr>
          <p:nvPr>
            <p:ph type="body" sz="half" idx="1"/>
          </p:nvPr>
        </p:nvSpPr>
        <p:spPr>
          <a:xfrm>
            <a:off x="1219217" y="3200401"/>
            <a:ext cx="10652104" cy="9935101"/>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286" name="Shape 81"/>
          <p:cNvSpPr>
            <a:spLocks noGrp="1"/>
          </p:cNvSpPr>
          <p:nvPr>
            <p:ph type="body" sz="half" idx="13"/>
          </p:nvPr>
        </p:nvSpPr>
        <p:spPr>
          <a:xfrm>
            <a:off x="12512745" y="3200401"/>
            <a:ext cx="10652104" cy="9935101"/>
          </a:xfrm>
          <a:prstGeom prst="rect">
            <a:avLst/>
          </a:prstGeom>
        </p:spPr>
        <p:txBody>
          <a:bodyPr/>
          <a:lstStyle/>
          <a:p>
            <a:endParaRPr/>
          </a:p>
        </p:txBody>
      </p:sp>
      <p:sp>
        <p:nvSpPr>
          <p:cNvPr id="287" name="Slide Number"/>
          <p:cNvSpPr txBox="1">
            <a:spLocks noGrp="1"/>
          </p:cNvSpPr>
          <p:nvPr>
            <p:ph type="sldNum" sz="quarter" idx="2"/>
          </p:nvPr>
        </p:nvSpPr>
        <p:spPr>
          <a:xfrm>
            <a:off x="23203775"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446788587"/>
      </p:ext>
    </p:extLst>
  </p:cSld>
  <p:clrMapOvr>
    <a:masterClrMapping/>
  </p:clrMapOvr>
  <p:transition xmlns:p14="http://schemas.microsoft.com/office/powerpoint/2010/main" spd="med"/>
</p:sldLayout>
</file>

<file path=ppt/slideLayouts/slideLayout344.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94" name="Title Text"/>
          <p:cNvSpPr txBox="1">
            <a:spLocks noGrp="1"/>
          </p:cNvSpPr>
          <p:nvPr>
            <p:ph type="title"/>
          </p:nvPr>
        </p:nvSpPr>
        <p:spPr>
          <a:xfrm>
            <a:off x="1633737" y="268286"/>
            <a:ext cx="21742504" cy="1980901"/>
          </a:xfrm>
          <a:prstGeom prst="rect">
            <a:avLst/>
          </a:prstGeom>
        </p:spPr>
        <p:txBody>
          <a:bodyPr anchor="ctr"/>
          <a:lstStyle/>
          <a:p>
            <a:r>
              <a:t>Title Text</a:t>
            </a:r>
          </a:p>
        </p:txBody>
      </p:sp>
      <p:sp>
        <p:nvSpPr>
          <p:cNvPr id="295" name="Body Level One…"/>
          <p:cNvSpPr txBox="1">
            <a:spLocks noGrp="1"/>
          </p:cNvSpPr>
          <p:nvPr>
            <p:ph type="body" idx="1"/>
          </p:nvPr>
        </p:nvSpPr>
        <p:spPr>
          <a:xfrm>
            <a:off x="1633737" y="3200395"/>
            <a:ext cx="21742504" cy="10026304"/>
          </a:xfrm>
          <a:prstGeom prst="rect">
            <a:avLst/>
          </a:prstGeom>
        </p:spPr>
        <p:txBody>
          <a:bodyPr/>
          <a:lstStyle>
            <a:lvl1pPr marL="875981" indent="-25399">
              <a:spcBef>
                <a:spcPts val="3501"/>
              </a:spcBef>
              <a:buClr>
                <a:srgbClr val="D89F39"/>
              </a:buClr>
              <a:buSzPct val="145000"/>
              <a:buFont typeface="Arial"/>
              <a:buChar char="•"/>
            </a:lvl1pPr>
            <a:lvl2pPr marL="1790022" indent="-88862">
              <a:spcBef>
                <a:spcPts val="3501"/>
              </a:spcBef>
              <a:buClr>
                <a:srgbClr val="D89F39"/>
              </a:buClr>
              <a:buSzPct val="145000"/>
              <a:buFont typeface="Arial"/>
              <a:buChar char="•"/>
            </a:lvl2pPr>
            <a:lvl3pPr marL="2602540" indent="-165041">
              <a:spcBef>
                <a:spcPts val="3501"/>
              </a:spcBef>
              <a:buClr>
                <a:srgbClr val="D89F39"/>
              </a:buClr>
              <a:buSzPct val="145000"/>
              <a:buFont typeface="Arial"/>
              <a:buChar char="•"/>
            </a:lvl3pPr>
            <a:lvl4pPr marL="3757799" indent="-101560">
              <a:spcBef>
                <a:spcPts val="3501"/>
              </a:spcBef>
              <a:buClr>
                <a:srgbClr val="D89F39"/>
              </a:buClr>
              <a:buSzPct val="145000"/>
              <a:buFont typeface="Arial"/>
              <a:buChar char="•"/>
            </a:lvl4pPr>
            <a:lvl5pPr marL="4976540" indent="-101560">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296" name="Slide Number"/>
          <p:cNvSpPr txBox="1">
            <a:spLocks noGrp="1"/>
          </p:cNvSpPr>
          <p:nvPr>
            <p:ph type="sldNum" sz="quarter" idx="2"/>
          </p:nvPr>
        </p:nvSpPr>
        <p:spPr>
          <a:xfrm>
            <a:off x="39" y="2440024"/>
            <a:ext cx="701331" cy="697541"/>
          </a:xfrm>
          <a:prstGeom prst="rect">
            <a:avLst/>
          </a:prstGeom>
        </p:spPr>
        <p:txBody>
          <a:bodyPr lIns="243717" tIns="243717" rIns="243717" bIns="243717"/>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1487411982"/>
      </p:ext>
    </p:extLst>
  </p:cSld>
  <p:clrMapOvr>
    <a:masterClrMapping/>
  </p:clrMapOvr>
  <p:transition xmlns:p14="http://schemas.microsoft.com/office/powerpoint/2010/main" spd="med"/>
</p:sldLayout>
</file>

<file path=ppt/slideLayouts/slideLayout345.xml><?xml version="1.0" encoding="utf-8"?>
<p:sldLayout xmlns:a="http://schemas.openxmlformats.org/drawingml/2006/main" xmlns:r="http://schemas.openxmlformats.org/officeDocument/2006/relationships" xmlns:p="http://schemas.openxmlformats.org/presentationml/2006/main" type="tx">
  <p:cSld name="1_Title &amp; Subtitle">
    <p:spTree>
      <p:nvGrpSpPr>
        <p:cNvPr id="1" name=""/>
        <p:cNvGrpSpPr/>
        <p:nvPr/>
      </p:nvGrpSpPr>
      <p:grpSpPr>
        <a:xfrm>
          <a:off x="0" y="0"/>
          <a:ext cx="0" cy="0"/>
          <a:chOff x="0" y="0"/>
          <a:chExt cx="0" cy="0"/>
        </a:xfrm>
      </p:grpSpPr>
      <p:sp>
        <p:nvSpPr>
          <p:cNvPr id="303" name="Title Text"/>
          <p:cNvSpPr txBox="1">
            <a:spLocks noGrp="1"/>
          </p:cNvSpPr>
          <p:nvPr>
            <p:ph type="title"/>
          </p:nvPr>
        </p:nvSpPr>
        <p:spPr>
          <a:xfrm>
            <a:off x="4577108" y="1551726"/>
            <a:ext cx="15727325" cy="5533237"/>
          </a:xfrm>
          <a:prstGeom prst="rect">
            <a:avLst/>
          </a:prstGeom>
        </p:spPr>
        <p:txBody>
          <a:bodyPr lIns="0" tIns="0" rIns="0" bIns="0"/>
          <a:lstStyle>
            <a:lvl1pPr defTabSz="821209">
              <a:defRPr sz="9600">
                <a:latin typeface="Helvetica Neue Medium"/>
                <a:ea typeface="Helvetica Neue Medium"/>
                <a:cs typeface="Helvetica Neue Medium"/>
                <a:sym typeface="Helvetica Neue Medium"/>
              </a:defRPr>
            </a:lvl1pPr>
          </a:lstStyle>
          <a:p>
            <a:r>
              <a:t>Title Text</a:t>
            </a:r>
          </a:p>
        </p:txBody>
      </p:sp>
      <p:sp>
        <p:nvSpPr>
          <p:cNvPr id="304" name="Body Level One…"/>
          <p:cNvSpPr txBox="1">
            <a:spLocks noGrp="1"/>
          </p:cNvSpPr>
          <p:nvPr>
            <p:ph type="body" sz="half" idx="1"/>
          </p:nvPr>
        </p:nvSpPr>
        <p:spPr>
          <a:xfrm>
            <a:off x="4577108" y="7616911"/>
            <a:ext cx="15727325" cy="4572003"/>
          </a:xfrm>
          <a:prstGeom prst="rect">
            <a:avLst/>
          </a:prstGeom>
        </p:spPr>
        <p:txBody>
          <a:bodyPr lIns="0" tIns="0" rIns="0" bIns="0"/>
          <a:lstStyle>
            <a:lvl1pPr indent="0" defTabSz="821209">
              <a:defRPr sz="4000">
                <a:latin typeface="+mn-lt"/>
                <a:ea typeface="+mn-ea"/>
                <a:cs typeface="+mn-cs"/>
                <a:sym typeface="Helvetica Neue"/>
              </a:defRPr>
            </a:lvl1pPr>
            <a:lvl2pPr indent="0" defTabSz="821209">
              <a:defRPr sz="4000">
                <a:latin typeface="+mn-lt"/>
                <a:ea typeface="+mn-ea"/>
                <a:cs typeface="+mn-cs"/>
                <a:sym typeface="Helvetica Neue"/>
              </a:defRPr>
            </a:lvl2pPr>
            <a:lvl3pPr indent="0" defTabSz="821209">
              <a:defRPr sz="4000">
                <a:latin typeface="+mn-lt"/>
                <a:ea typeface="+mn-ea"/>
                <a:cs typeface="+mn-cs"/>
                <a:sym typeface="Helvetica Neue"/>
              </a:defRPr>
            </a:lvl3pPr>
            <a:lvl4pPr indent="0" defTabSz="821209">
              <a:defRPr sz="4000">
                <a:latin typeface="+mn-lt"/>
                <a:ea typeface="+mn-ea"/>
                <a:cs typeface="+mn-cs"/>
                <a:sym typeface="Helvetica Neue"/>
              </a:defRPr>
            </a:lvl4pPr>
            <a:lvl5pPr indent="0" defTabSz="821209">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305" name="AidData_Logo--full_color--no_padding.png" descr="AidData_Logo--full_color--no_padding.png">
            <a:hlinkClick r:id="rId2"/>
          </p:cNvPr>
          <p:cNvPicPr>
            <a:picLocks noChangeAspect="1"/>
          </p:cNvPicPr>
          <p:nvPr/>
        </p:nvPicPr>
        <p:blipFill>
          <a:blip r:embed="rId3">
            <a:extLst/>
          </a:blip>
          <a:stretch>
            <a:fillRect/>
          </a:stretch>
        </p:blipFill>
        <p:spPr>
          <a:xfrm>
            <a:off x="15748000" y="11176039"/>
            <a:ext cx="7112000" cy="1501133"/>
          </a:xfrm>
          <a:prstGeom prst="rect">
            <a:avLst/>
          </a:prstGeom>
          <a:ln w="12700">
            <a:miter lim="400000"/>
          </a:ln>
        </p:spPr>
      </p:pic>
      <p:sp>
        <p:nvSpPr>
          <p:cNvPr id="306"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329658179"/>
      </p:ext>
    </p:extLst>
  </p:cSld>
  <p:clrMapOvr>
    <a:masterClrMapping/>
  </p:clrMapOvr>
  <p:transition xmlns:p14="http://schemas.microsoft.com/office/powerpoint/2010/main" spd="med"/>
</p:sldLayout>
</file>

<file path=ppt/slideLayouts/slideLayout346.xml><?xml version="1.0" encoding="utf-8"?>
<p:sldLayout xmlns:a="http://schemas.openxmlformats.org/drawingml/2006/main" xmlns:r="http://schemas.openxmlformats.org/officeDocument/2006/relationships" xmlns:p="http://schemas.openxmlformats.org/presentationml/2006/main" type="tx">
  <p:cSld name="Title &amp; Subtitle 0">
    <p:spTree>
      <p:nvGrpSpPr>
        <p:cNvPr id="1" name=""/>
        <p:cNvGrpSpPr/>
        <p:nvPr/>
      </p:nvGrpSpPr>
      <p:grpSpPr>
        <a:xfrm>
          <a:off x="0" y="0"/>
          <a:ext cx="0" cy="0"/>
          <a:chOff x="0" y="0"/>
          <a:chExt cx="0" cy="0"/>
        </a:xfrm>
      </p:grpSpPr>
      <p:sp>
        <p:nvSpPr>
          <p:cNvPr id="313" name="Title Text"/>
          <p:cNvSpPr txBox="1">
            <a:spLocks noGrp="1"/>
          </p:cNvSpPr>
          <p:nvPr>
            <p:ph type="title"/>
          </p:nvPr>
        </p:nvSpPr>
        <p:spPr>
          <a:xfrm>
            <a:off x="4577108" y="1551726"/>
            <a:ext cx="15727325" cy="5533237"/>
          </a:xfrm>
          <a:prstGeom prst="rect">
            <a:avLst/>
          </a:prstGeom>
        </p:spPr>
        <p:txBody>
          <a:bodyPr lIns="0" tIns="0" rIns="0" bIns="0"/>
          <a:lstStyle>
            <a:lvl1pPr defTabSz="821209">
              <a:defRPr sz="9600">
                <a:latin typeface="Helvetica Neue Medium"/>
                <a:ea typeface="Helvetica Neue Medium"/>
                <a:cs typeface="Helvetica Neue Medium"/>
                <a:sym typeface="Helvetica Neue Medium"/>
              </a:defRPr>
            </a:lvl1pPr>
          </a:lstStyle>
          <a:p>
            <a:r>
              <a:t>Title Text</a:t>
            </a:r>
          </a:p>
        </p:txBody>
      </p:sp>
      <p:sp>
        <p:nvSpPr>
          <p:cNvPr id="314" name="Body Level One…"/>
          <p:cNvSpPr txBox="1">
            <a:spLocks noGrp="1"/>
          </p:cNvSpPr>
          <p:nvPr>
            <p:ph type="body" sz="half" idx="1"/>
          </p:nvPr>
        </p:nvSpPr>
        <p:spPr>
          <a:xfrm>
            <a:off x="4577108" y="7616911"/>
            <a:ext cx="15727325" cy="4572003"/>
          </a:xfrm>
          <a:prstGeom prst="rect">
            <a:avLst/>
          </a:prstGeom>
        </p:spPr>
        <p:txBody>
          <a:bodyPr lIns="0" tIns="0" rIns="0" bIns="0"/>
          <a:lstStyle>
            <a:lvl1pPr indent="0" defTabSz="821209">
              <a:defRPr sz="4000">
                <a:latin typeface="+mn-lt"/>
                <a:ea typeface="+mn-ea"/>
                <a:cs typeface="+mn-cs"/>
                <a:sym typeface="Helvetica Neue"/>
              </a:defRPr>
            </a:lvl1pPr>
            <a:lvl2pPr indent="0" defTabSz="821209">
              <a:defRPr sz="4000">
                <a:latin typeface="+mn-lt"/>
                <a:ea typeface="+mn-ea"/>
                <a:cs typeface="+mn-cs"/>
                <a:sym typeface="Helvetica Neue"/>
              </a:defRPr>
            </a:lvl2pPr>
            <a:lvl3pPr indent="0" defTabSz="821209">
              <a:defRPr sz="4000">
                <a:latin typeface="+mn-lt"/>
                <a:ea typeface="+mn-ea"/>
                <a:cs typeface="+mn-cs"/>
                <a:sym typeface="Helvetica Neue"/>
              </a:defRPr>
            </a:lvl3pPr>
            <a:lvl4pPr indent="0" defTabSz="821209">
              <a:defRPr sz="4000">
                <a:latin typeface="+mn-lt"/>
                <a:ea typeface="+mn-ea"/>
                <a:cs typeface="+mn-cs"/>
                <a:sym typeface="Helvetica Neue"/>
              </a:defRPr>
            </a:lvl4pPr>
            <a:lvl5pPr indent="0" defTabSz="821209">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15"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863141004"/>
      </p:ext>
    </p:extLst>
  </p:cSld>
  <p:clrMapOvr>
    <a:masterClrMapping/>
  </p:clrMapOvr>
  <p:transition xmlns:p14="http://schemas.microsoft.com/office/powerpoint/2010/main" spd="med"/>
</p:sldLayout>
</file>

<file path=ppt/slideLayouts/slideLayout347.xml><?xml version="1.0" encoding="utf-8"?>
<p:sldLayout xmlns:a="http://schemas.openxmlformats.org/drawingml/2006/main" xmlns:r="http://schemas.openxmlformats.org/officeDocument/2006/relationships" xmlns:p="http://schemas.openxmlformats.org/presentationml/2006/main" type="tx">
  <p:cSld name="1_Wide Title Slide">
    <p:spTree>
      <p:nvGrpSpPr>
        <p:cNvPr id="1" name=""/>
        <p:cNvGrpSpPr/>
        <p:nvPr/>
      </p:nvGrpSpPr>
      <p:grpSpPr>
        <a:xfrm>
          <a:off x="0" y="0"/>
          <a:ext cx="0" cy="0"/>
          <a:chOff x="0" y="0"/>
          <a:chExt cx="0" cy="0"/>
        </a:xfrm>
      </p:grpSpPr>
      <p:sp>
        <p:nvSpPr>
          <p:cNvPr id="322" name="Title Text"/>
          <p:cNvSpPr txBox="1">
            <a:spLocks noGrp="1"/>
          </p:cNvSpPr>
          <p:nvPr>
            <p:ph type="title"/>
          </p:nvPr>
        </p:nvSpPr>
        <p:spPr>
          <a:xfrm>
            <a:off x="1914564" y="2244764"/>
            <a:ext cx="20793075" cy="4775203"/>
          </a:xfrm>
          <a:prstGeom prst="rect">
            <a:avLst/>
          </a:prstGeom>
        </p:spPr>
        <p:txBody>
          <a:bodyPr lIns="91382" tIns="91382" rIns="91382" bIns="91382"/>
          <a:lstStyle>
            <a:lvl1pPr>
              <a:lnSpc>
                <a:spcPct val="90000"/>
              </a:lnSpc>
              <a:defRPr sz="9600"/>
            </a:lvl1pPr>
          </a:lstStyle>
          <a:p>
            <a:r>
              <a:t>Title Text</a:t>
            </a:r>
          </a:p>
        </p:txBody>
      </p:sp>
      <p:sp>
        <p:nvSpPr>
          <p:cNvPr id="323" name="Body Level One…"/>
          <p:cNvSpPr txBox="1">
            <a:spLocks noGrp="1"/>
          </p:cNvSpPr>
          <p:nvPr>
            <p:ph type="body" sz="half" idx="1"/>
          </p:nvPr>
        </p:nvSpPr>
        <p:spPr>
          <a:xfrm>
            <a:off x="1914564" y="7204075"/>
            <a:ext cx="20793075" cy="3311525"/>
          </a:xfrm>
          <a:prstGeom prst="rect">
            <a:avLst/>
          </a:prstGeom>
        </p:spPr>
        <p:txBody>
          <a:bodyPr lIns="91382" tIns="91382" rIns="91382" bIns="91382"/>
          <a:lstStyle>
            <a:lvl1pPr indent="228520">
              <a:lnSpc>
                <a:spcPct val="90000"/>
              </a:lnSpc>
              <a:spcBef>
                <a:spcPts val="2000"/>
              </a:spcBef>
              <a:defRPr sz="4800" b="1">
                <a:solidFill>
                  <a:srgbClr val="44546A"/>
                </a:solidFill>
              </a:defRPr>
            </a:lvl1pPr>
            <a:lvl2pPr indent="228520">
              <a:lnSpc>
                <a:spcPct val="90000"/>
              </a:lnSpc>
              <a:spcBef>
                <a:spcPts val="2000"/>
              </a:spcBef>
              <a:defRPr sz="4800" b="1">
                <a:solidFill>
                  <a:srgbClr val="44546A"/>
                </a:solidFill>
              </a:defRPr>
            </a:lvl2pPr>
            <a:lvl3pPr indent="228520">
              <a:lnSpc>
                <a:spcPct val="90000"/>
              </a:lnSpc>
              <a:spcBef>
                <a:spcPts val="2000"/>
              </a:spcBef>
              <a:defRPr sz="4800" b="1">
                <a:solidFill>
                  <a:srgbClr val="44546A"/>
                </a:solidFill>
              </a:defRPr>
            </a:lvl3pPr>
            <a:lvl4pPr indent="228520">
              <a:lnSpc>
                <a:spcPct val="90000"/>
              </a:lnSpc>
              <a:spcBef>
                <a:spcPts val="2000"/>
              </a:spcBef>
              <a:defRPr sz="4800" b="1">
                <a:solidFill>
                  <a:srgbClr val="44546A"/>
                </a:solidFill>
              </a:defRPr>
            </a:lvl4pPr>
            <a:lvl5pPr indent="228520">
              <a:lnSpc>
                <a:spcPct val="90000"/>
              </a:lnSpc>
              <a:spcBef>
                <a:spcPts val="2000"/>
              </a:spcBef>
              <a:defRPr sz="4800" b="1">
                <a:solidFill>
                  <a:srgbClr val="44546A"/>
                </a:solidFill>
              </a:defRPr>
            </a:lvl5pPr>
          </a:lstStyle>
          <a:p>
            <a:r>
              <a:t>Body Level One</a:t>
            </a:r>
          </a:p>
          <a:p>
            <a:pPr lvl="1"/>
            <a:r>
              <a:t>Body Level Two</a:t>
            </a:r>
          </a:p>
          <a:p>
            <a:pPr lvl="2"/>
            <a:r>
              <a:t>Body Level Three</a:t>
            </a:r>
          </a:p>
          <a:p>
            <a:pPr lvl="3"/>
            <a:r>
              <a:t>Body Level Four</a:t>
            </a:r>
          </a:p>
          <a:p>
            <a:pPr lvl="4"/>
            <a:r>
              <a:t>Body Level Five</a:t>
            </a:r>
          </a:p>
        </p:txBody>
      </p:sp>
      <p:sp>
        <p:nvSpPr>
          <p:cNvPr id="324" name="Slide Number"/>
          <p:cNvSpPr txBox="1">
            <a:spLocks noGrp="1"/>
          </p:cNvSpPr>
          <p:nvPr>
            <p:ph type="sldNum" sz="quarter" idx="2"/>
          </p:nvPr>
        </p:nvSpPr>
        <p:spPr>
          <a:xfrm>
            <a:off x="22146803" y="12800849"/>
            <a:ext cx="560800" cy="553960"/>
          </a:xfrm>
          <a:prstGeom prst="rect">
            <a:avLst/>
          </a:prstGeom>
        </p:spPr>
        <p:txBody>
          <a:bodyPr lIns="91382" tIns="91382" rIns="91382" bIns="91382"/>
          <a:lstStyle>
            <a:lvl1pPr defTabSz="914041">
              <a:defRPr sz="2400">
                <a:solidFill>
                  <a:srgbClr val="888888"/>
                </a:solidFill>
              </a:defRPr>
            </a:lvl1pPr>
          </a:lstStyle>
          <a:p>
            <a:fld id="{86CB4B4D-7CA3-9044-876B-883B54F8677D}" type="slidenum">
              <a:rPr/>
              <a:pPr/>
              <a:t>‹#›</a:t>
            </a:fld>
            <a:endParaRPr/>
          </a:p>
        </p:txBody>
      </p:sp>
    </p:spTree>
    <p:extLst>
      <p:ext uri="{BB962C8B-B14F-4D97-AF65-F5344CB8AC3E}">
        <p14:creationId xmlns:p14="http://schemas.microsoft.com/office/powerpoint/2010/main" val="4269038794"/>
      </p:ext>
    </p:extLst>
  </p:cSld>
  <p:clrMapOvr>
    <a:masterClrMapping/>
  </p:clrMapOvr>
  <p:transition xmlns:p14="http://schemas.microsoft.com/office/powerpoint/2010/main" spd="med"/>
</p:sldLayout>
</file>

<file path=ppt/slideLayouts/slideLayout348.xml><?xml version="1.0" encoding="utf-8"?>
<p:sldLayout xmlns:a="http://schemas.openxmlformats.org/drawingml/2006/main" xmlns:r="http://schemas.openxmlformats.org/officeDocument/2006/relationships" xmlns:p="http://schemas.openxmlformats.org/presentationml/2006/main" type="tx">
  <p:cSld name="1_Title &amp; Subtitle --Dark">
    <p:bg>
      <p:bgPr>
        <a:solidFill>
          <a:srgbClr val="00313C"/>
        </a:solidFill>
        <a:effectLst/>
      </p:bgPr>
    </p:bg>
    <p:spTree>
      <p:nvGrpSpPr>
        <p:cNvPr id="1" name=""/>
        <p:cNvGrpSpPr/>
        <p:nvPr/>
      </p:nvGrpSpPr>
      <p:grpSpPr>
        <a:xfrm>
          <a:off x="0" y="0"/>
          <a:ext cx="0" cy="0"/>
          <a:chOff x="0" y="0"/>
          <a:chExt cx="0" cy="0"/>
        </a:xfrm>
      </p:grpSpPr>
      <p:sp>
        <p:nvSpPr>
          <p:cNvPr id="331" name="Title Text"/>
          <p:cNvSpPr txBox="1">
            <a:spLocks noGrp="1"/>
          </p:cNvSpPr>
          <p:nvPr>
            <p:ph type="title"/>
          </p:nvPr>
        </p:nvSpPr>
        <p:spPr>
          <a:xfrm>
            <a:off x="4577108" y="1551726"/>
            <a:ext cx="15727325" cy="5533237"/>
          </a:xfrm>
          <a:prstGeom prst="rect">
            <a:avLst/>
          </a:prstGeom>
        </p:spPr>
        <p:txBody>
          <a:bodyPr lIns="0" tIns="0" rIns="0" bIns="0"/>
          <a:lstStyle>
            <a:lvl1pPr defTabSz="821209">
              <a:defRPr sz="9600">
                <a:solidFill>
                  <a:srgbClr val="FFFFFF"/>
                </a:solidFill>
                <a:latin typeface="Helvetica Neue Medium"/>
                <a:ea typeface="Helvetica Neue Medium"/>
                <a:cs typeface="Helvetica Neue Medium"/>
                <a:sym typeface="Helvetica Neue Medium"/>
              </a:defRPr>
            </a:lvl1pPr>
          </a:lstStyle>
          <a:p>
            <a:r>
              <a:t>Title Text</a:t>
            </a:r>
          </a:p>
        </p:txBody>
      </p:sp>
      <p:sp>
        <p:nvSpPr>
          <p:cNvPr id="332" name="Body Level One…"/>
          <p:cNvSpPr txBox="1">
            <a:spLocks noGrp="1"/>
          </p:cNvSpPr>
          <p:nvPr>
            <p:ph type="body" sz="half" idx="1"/>
          </p:nvPr>
        </p:nvSpPr>
        <p:spPr>
          <a:xfrm>
            <a:off x="4577108" y="7616911"/>
            <a:ext cx="15727325" cy="4572003"/>
          </a:xfrm>
          <a:prstGeom prst="rect">
            <a:avLst/>
          </a:prstGeom>
        </p:spPr>
        <p:txBody>
          <a:bodyPr lIns="0" tIns="0" rIns="0" bIns="0"/>
          <a:lstStyle>
            <a:lvl1pPr indent="0" defTabSz="821209">
              <a:defRPr sz="4000">
                <a:solidFill>
                  <a:srgbClr val="FFFFFF"/>
                </a:solidFill>
                <a:latin typeface="+mn-lt"/>
                <a:ea typeface="+mn-ea"/>
                <a:cs typeface="+mn-cs"/>
                <a:sym typeface="Helvetica Neue"/>
              </a:defRPr>
            </a:lvl1pPr>
            <a:lvl2pPr indent="0" defTabSz="821209">
              <a:defRPr sz="4000">
                <a:solidFill>
                  <a:srgbClr val="FFFFFF"/>
                </a:solidFill>
                <a:latin typeface="+mn-lt"/>
                <a:ea typeface="+mn-ea"/>
                <a:cs typeface="+mn-cs"/>
                <a:sym typeface="Helvetica Neue"/>
              </a:defRPr>
            </a:lvl2pPr>
            <a:lvl3pPr indent="0" defTabSz="821209">
              <a:defRPr sz="4000">
                <a:solidFill>
                  <a:srgbClr val="FFFFFF"/>
                </a:solidFill>
                <a:latin typeface="+mn-lt"/>
                <a:ea typeface="+mn-ea"/>
                <a:cs typeface="+mn-cs"/>
                <a:sym typeface="Helvetica Neue"/>
              </a:defRPr>
            </a:lvl3pPr>
            <a:lvl4pPr indent="0" defTabSz="821209">
              <a:defRPr sz="4000">
                <a:solidFill>
                  <a:srgbClr val="FFFFFF"/>
                </a:solidFill>
                <a:latin typeface="+mn-lt"/>
                <a:ea typeface="+mn-ea"/>
                <a:cs typeface="+mn-cs"/>
                <a:sym typeface="Helvetica Neue"/>
              </a:defRPr>
            </a:lvl4pPr>
            <a:lvl5pPr indent="0" defTabSz="821209">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333" name="AidData_Logo--white.png" descr="AidData_Logo--white.png"/>
          <p:cNvPicPr>
            <a:picLocks noChangeAspect="1"/>
          </p:cNvPicPr>
          <p:nvPr/>
        </p:nvPicPr>
        <p:blipFill>
          <a:blip r:embed="rId2">
            <a:extLst/>
          </a:blip>
          <a:stretch>
            <a:fillRect/>
          </a:stretch>
        </p:blipFill>
        <p:spPr>
          <a:xfrm>
            <a:off x="15747233" y="11174353"/>
            <a:ext cx="7112003" cy="1506552"/>
          </a:xfrm>
          <a:prstGeom prst="rect">
            <a:avLst/>
          </a:prstGeom>
          <a:ln w="12700">
            <a:miter lim="400000"/>
          </a:ln>
        </p:spPr>
      </p:pic>
      <p:sp>
        <p:nvSpPr>
          <p:cNvPr id="334"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2185872230"/>
      </p:ext>
    </p:extLst>
  </p:cSld>
  <p:clrMapOvr>
    <a:masterClrMapping/>
  </p:clrMapOvr>
  <p:transition xmlns:p14="http://schemas.microsoft.com/office/powerpoint/2010/main" spd="med"/>
</p:sldLayout>
</file>

<file path=ppt/slideLayouts/slideLayout349.xml><?xml version="1.0" encoding="utf-8"?>
<p:sldLayout xmlns:a="http://schemas.openxmlformats.org/drawingml/2006/main" xmlns:r="http://schemas.openxmlformats.org/officeDocument/2006/relationships" xmlns:p="http://schemas.openxmlformats.org/presentationml/2006/main" type="tx">
  <p:cSld name="1_5-8 Title &amp; Subtitle -- white">
    <p:bg>
      <p:bgPr>
        <a:solidFill>
          <a:srgbClr val="00313C"/>
        </a:solidFill>
        <a:effectLst/>
      </p:bgPr>
    </p:bg>
    <p:spTree>
      <p:nvGrpSpPr>
        <p:cNvPr id="1" name=""/>
        <p:cNvGrpSpPr/>
        <p:nvPr/>
      </p:nvGrpSpPr>
      <p:grpSpPr>
        <a:xfrm>
          <a:off x="0" y="0"/>
          <a:ext cx="0" cy="0"/>
          <a:chOff x="0" y="0"/>
          <a:chExt cx="0" cy="0"/>
        </a:xfrm>
      </p:grpSpPr>
      <p:sp>
        <p:nvSpPr>
          <p:cNvPr id="341" name="Title Text"/>
          <p:cNvSpPr txBox="1">
            <a:spLocks noGrp="1"/>
          </p:cNvSpPr>
          <p:nvPr>
            <p:ph type="title"/>
          </p:nvPr>
        </p:nvSpPr>
        <p:spPr>
          <a:xfrm>
            <a:off x="10163913" y="1551726"/>
            <a:ext cx="12697432" cy="5533237"/>
          </a:xfrm>
          <a:prstGeom prst="rect">
            <a:avLst/>
          </a:prstGeom>
        </p:spPr>
        <p:txBody>
          <a:bodyPr lIns="0" tIns="0" rIns="0" bIns="0" anchor="ctr"/>
          <a:lstStyle>
            <a:lvl1pPr defTabSz="821209">
              <a:defRPr sz="9600">
                <a:solidFill>
                  <a:srgbClr val="FFFFFF"/>
                </a:solidFill>
                <a:latin typeface="Helvetica Neue Medium"/>
                <a:ea typeface="Helvetica Neue Medium"/>
                <a:cs typeface="Helvetica Neue Medium"/>
                <a:sym typeface="Helvetica Neue Medium"/>
              </a:defRPr>
            </a:lvl1pPr>
          </a:lstStyle>
          <a:p>
            <a:r>
              <a:t>Title Text</a:t>
            </a:r>
          </a:p>
        </p:txBody>
      </p:sp>
      <p:sp>
        <p:nvSpPr>
          <p:cNvPr id="342" name="Body Level One…"/>
          <p:cNvSpPr txBox="1">
            <a:spLocks noGrp="1"/>
          </p:cNvSpPr>
          <p:nvPr>
            <p:ph type="body" sz="quarter" idx="1"/>
          </p:nvPr>
        </p:nvSpPr>
        <p:spPr>
          <a:xfrm>
            <a:off x="10164903" y="7616911"/>
            <a:ext cx="12695533" cy="4572003"/>
          </a:xfrm>
          <a:prstGeom prst="rect">
            <a:avLst/>
          </a:prstGeom>
        </p:spPr>
        <p:txBody>
          <a:bodyPr lIns="0" tIns="0" rIns="0" bIns="0"/>
          <a:lstStyle>
            <a:lvl1pPr indent="0" defTabSz="821209">
              <a:defRPr sz="4000">
                <a:solidFill>
                  <a:srgbClr val="FFFFFF"/>
                </a:solidFill>
                <a:latin typeface="+mn-lt"/>
                <a:ea typeface="+mn-ea"/>
                <a:cs typeface="+mn-cs"/>
                <a:sym typeface="Helvetica Neue"/>
              </a:defRPr>
            </a:lvl1pPr>
            <a:lvl2pPr indent="0" defTabSz="821209">
              <a:defRPr sz="4000">
                <a:solidFill>
                  <a:srgbClr val="FFFFFF"/>
                </a:solidFill>
                <a:latin typeface="+mn-lt"/>
                <a:ea typeface="+mn-ea"/>
                <a:cs typeface="+mn-cs"/>
                <a:sym typeface="Helvetica Neue"/>
              </a:defRPr>
            </a:lvl2pPr>
            <a:lvl3pPr indent="0" defTabSz="821209">
              <a:defRPr sz="4000">
                <a:solidFill>
                  <a:srgbClr val="FFFFFF"/>
                </a:solidFill>
                <a:latin typeface="+mn-lt"/>
                <a:ea typeface="+mn-ea"/>
                <a:cs typeface="+mn-cs"/>
                <a:sym typeface="Helvetica Neue"/>
              </a:defRPr>
            </a:lvl3pPr>
            <a:lvl4pPr indent="0" defTabSz="821209">
              <a:defRPr sz="4000">
                <a:solidFill>
                  <a:srgbClr val="FFFFFF"/>
                </a:solidFill>
                <a:latin typeface="+mn-lt"/>
                <a:ea typeface="+mn-ea"/>
                <a:cs typeface="+mn-cs"/>
                <a:sym typeface="Helvetica Neue"/>
              </a:defRPr>
            </a:lvl4pPr>
            <a:lvl5pPr indent="0" defTabSz="821209">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43" name="Rectangle"/>
          <p:cNvSpPr/>
          <p:nvPr/>
        </p:nvSpPr>
        <p:spPr>
          <a:xfrm>
            <a:off x="-2" y="-2"/>
            <a:ext cx="9140403" cy="13716003"/>
          </a:xfrm>
          <a:prstGeom prst="rect">
            <a:avLst/>
          </a:prstGeom>
          <a:solidFill>
            <a:srgbClr val="FFFFFF"/>
          </a:solidFill>
          <a:ln w="12700">
            <a:miter lim="400000"/>
          </a:ln>
        </p:spPr>
        <p:txBody>
          <a:bodyPr lIns="71428" tIns="71428" rIns="71428" bIns="71428" anchor="ctr"/>
          <a:lstStyle/>
          <a:p>
            <a:pPr algn="ctr" defTabSz="821209">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344" name="AidData_Logo--full_color--no_padding.png" descr="AidData_Logo--full_color--no_padding.png"/>
          <p:cNvPicPr>
            <a:picLocks noChangeAspect="1"/>
          </p:cNvPicPr>
          <p:nvPr/>
        </p:nvPicPr>
        <p:blipFill>
          <a:blip r:embed="rId2">
            <a:extLst/>
          </a:blip>
          <a:stretch>
            <a:fillRect/>
          </a:stretch>
        </p:blipFill>
        <p:spPr>
          <a:xfrm>
            <a:off x="1021445" y="11176039"/>
            <a:ext cx="7112000" cy="1501133"/>
          </a:xfrm>
          <a:prstGeom prst="rect">
            <a:avLst/>
          </a:prstGeom>
          <a:ln w="12700">
            <a:miter lim="400000"/>
          </a:ln>
        </p:spPr>
      </p:pic>
      <p:sp>
        <p:nvSpPr>
          <p:cNvPr id="345"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4274512111"/>
      </p:ext>
    </p:extLst>
  </p:cSld>
  <p:clrMapOvr>
    <a:masterClrMapping/>
  </p:clrMapOvr>
  <p:transition xmlns:p14="http://schemas.microsoft.com/office/powerpoint/2010/mai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tx">
  <p:cSld name="5-8 Title &amp; Subtitle -- white">
    <p:bg>
      <p:bgPr>
        <a:solidFill>
          <a:srgbClr val="00313C"/>
        </a:solidFill>
        <a:effectLst/>
      </p:bgPr>
    </p:bg>
    <p:spTree>
      <p:nvGrpSpPr>
        <p:cNvPr id="1" name=""/>
        <p:cNvGrpSpPr/>
        <p:nvPr/>
      </p:nvGrpSpPr>
      <p:grpSpPr>
        <a:xfrm>
          <a:off x="0" y="0"/>
          <a:ext cx="0" cy="0"/>
          <a:chOff x="0" y="0"/>
          <a:chExt cx="0" cy="0"/>
        </a:xfrm>
      </p:grpSpPr>
      <p:sp>
        <p:nvSpPr>
          <p:cNvPr id="62" name="Title Text"/>
          <p:cNvSpPr txBox="1">
            <a:spLocks noGrp="1"/>
          </p:cNvSpPr>
          <p:nvPr>
            <p:ph type="title"/>
          </p:nvPr>
        </p:nvSpPr>
        <p:spPr>
          <a:xfrm>
            <a:off x="10163913" y="1551726"/>
            <a:ext cx="12697432" cy="5533237"/>
          </a:xfrm>
          <a:prstGeom prst="rect">
            <a:avLst/>
          </a:prstGeom>
        </p:spPr>
        <p:txBody>
          <a:bodyPr lIns="0" tIns="0" rIns="0" bIns="0" anchor="ctr"/>
          <a:lstStyle>
            <a:lvl1pPr defTabSz="821211">
              <a:lnSpc>
                <a:spcPct val="100000"/>
              </a:lnSpc>
              <a:defRPr>
                <a:solidFill>
                  <a:srgbClr val="FFFFFF"/>
                </a:solidFill>
                <a:latin typeface="+mn-lt"/>
                <a:ea typeface="+mn-ea"/>
                <a:cs typeface="+mn-cs"/>
                <a:sym typeface="Helvetica Neue Medium"/>
              </a:defRPr>
            </a:lvl1pPr>
          </a:lstStyle>
          <a:p>
            <a:r>
              <a:t>Title Text</a:t>
            </a:r>
          </a:p>
        </p:txBody>
      </p:sp>
      <p:sp>
        <p:nvSpPr>
          <p:cNvPr id="63" name="Body Level One…"/>
          <p:cNvSpPr txBox="1">
            <a:spLocks noGrp="1"/>
          </p:cNvSpPr>
          <p:nvPr>
            <p:ph type="body" sz="quarter" idx="1"/>
          </p:nvPr>
        </p:nvSpPr>
        <p:spPr>
          <a:xfrm>
            <a:off x="10164900" y="7616872"/>
            <a:ext cx="12695533" cy="4572000"/>
          </a:xfrm>
          <a:prstGeom prst="rect">
            <a:avLst/>
          </a:prstGeom>
        </p:spPr>
        <p:txBody>
          <a:bodyPr lIns="0" tIns="0" rIns="0" bIns="0"/>
          <a:lstStyle>
            <a:lvl1pPr marL="0" defTabSz="821211">
              <a:lnSpc>
                <a:spcPct val="100000"/>
              </a:lnSpc>
              <a:spcBef>
                <a:spcPts val="0"/>
              </a:spcBef>
              <a:defRPr sz="4000" b="0">
                <a:solidFill>
                  <a:srgbClr val="FFFFFF"/>
                </a:solidFill>
                <a:latin typeface="Helvetica Neue"/>
                <a:ea typeface="Helvetica Neue"/>
                <a:cs typeface="Helvetica Neue"/>
                <a:sym typeface="Helvetica Neue"/>
              </a:defRPr>
            </a:lvl1pPr>
            <a:lvl2pPr marL="0" indent="0" defTabSz="821211">
              <a:lnSpc>
                <a:spcPct val="100000"/>
              </a:lnSpc>
              <a:spcBef>
                <a:spcPts val="0"/>
              </a:spcBef>
              <a:defRPr sz="4000" b="0">
                <a:solidFill>
                  <a:srgbClr val="FFFFFF"/>
                </a:solidFill>
                <a:latin typeface="Helvetica Neue"/>
                <a:ea typeface="Helvetica Neue"/>
                <a:cs typeface="Helvetica Neue"/>
                <a:sym typeface="Helvetica Neue"/>
              </a:defRPr>
            </a:lvl2pPr>
            <a:lvl3pPr marL="0" indent="0" defTabSz="821211">
              <a:lnSpc>
                <a:spcPct val="100000"/>
              </a:lnSpc>
              <a:spcBef>
                <a:spcPts val="0"/>
              </a:spcBef>
              <a:defRPr sz="4000" b="0">
                <a:solidFill>
                  <a:srgbClr val="FFFFFF"/>
                </a:solidFill>
                <a:latin typeface="Helvetica Neue"/>
                <a:ea typeface="Helvetica Neue"/>
                <a:cs typeface="Helvetica Neue"/>
                <a:sym typeface="Helvetica Neue"/>
              </a:defRPr>
            </a:lvl3pPr>
            <a:lvl4pPr marL="0" indent="0" defTabSz="821211">
              <a:lnSpc>
                <a:spcPct val="100000"/>
              </a:lnSpc>
              <a:spcBef>
                <a:spcPts val="0"/>
              </a:spcBef>
              <a:defRPr sz="4000" b="0">
                <a:solidFill>
                  <a:srgbClr val="FFFFFF"/>
                </a:solidFill>
                <a:latin typeface="Helvetica Neue"/>
                <a:ea typeface="Helvetica Neue"/>
                <a:cs typeface="Helvetica Neue"/>
                <a:sym typeface="Helvetica Neue"/>
              </a:defRPr>
            </a:lvl4pPr>
            <a:lvl5pPr marL="0" indent="0" defTabSz="821211">
              <a:lnSpc>
                <a:spcPct val="100000"/>
              </a:lnSpc>
              <a:spcBef>
                <a:spcPts val="0"/>
              </a:spcBef>
              <a:defRPr sz="4000" b="0">
                <a:solidFill>
                  <a:srgbClr val="FFFFFF"/>
                </a:solidFill>
                <a:latin typeface="Helvetica Neue"/>
                <a:ea typeface="Helvetica Neue"/>
                <a:cs typeface="Helvetica Neue"/>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4" name="Rectangle"/>
          <p:cNvSpPr/>
          <p:nvPr/>
        </p:nvSpPr>
        <p:spPr>
          <a:xfrm>
            <a:off x="-2" y="0"/>
            <a:ext cx="9140403"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65" name="AidData_Logo--full_color--no_padding.png" descr="AidData_Logo--full_color--no_padding.png"/>
          <p:cNvPicPr>
            <a:picLocks noChangeAspect="1"/>
          </p:cNvPicPr>
          <p:nvPr/>
        </p:nvPicPr>
        <p:blipFill>
          <a:blip r:embed="rId2">
            <a:extLst/>
          </a:blip>
          <a:stretch>
            <a:fillRect/>
          </a:stretch>
        </p:blipFill>
        <p:spPr>
          <a:xfrm>
            <a:off x="1021445" y="11176039"/>
            <a:ext cx="7112000" cy="1501133"/>
          </a:xfrm>
          <a:prstGeom prst="rect">
            <a:avLst/>
          </a:prstGeom>
          <a:ln w="12700">
            <a:miter lim="400000"/>
          </a:ln>
        </p:spPr>
      </p:pic>
      <p:sp>
        <p:nvSpPr>
          <p:cNvPr id="66" name="Slide Number"/>
          <p:cNvSpPr txBox="1">
            <a:spLocks noGrp="1"/>
          </p:cNvSpPr>
          <p:nvPr>
            <p:ph type="sldNum" sz="quarter" idx="2"/>
          </p:nvPr>
        </p:nvSpPr>
        <p:spPr>
          <a:xfrm>
            <a:off x="11970531" y="13073064"/>
            <a:ext cx="433493" cy="467433"/>
          </a:xfrm>
          <a:prstGeom prst="rect">
            <a:avLst/>
          </a:prstGeom>
        </p:spPr>
        <p:txBody>
          <a:bodyPr lIns="71436" tIns="71436" rIns="71436" bIns="71436" anchor="t"/>
          <a:lstStyle>
            <a:lvl1pPr algn="ctr" defTabSz="821211">
              <a:defRPr sz="2100">
                <a:solidFill>
                  <a:srgbClr val="000000"/>
                </a:solidFill>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2699480174"/>
      </p:ext>
    </p:extLst>
  </p:cSld>
  <p:clrMapOvr>
    <a:masterClrMapping/>
  </p:clrMapOvr>
  <p:transition xmlns:p14="http://schemas.microsoft.com/office/powerpoint/2010/main" spd="med"/>
</p:sldLayout>
</file>

<file path=ppt/slideLayouts/slideLayout350.xml><?xml version="1.0" encoding="utf-8"?>
<p:sldLayout xmlns:a="http://schemas.openxmlformats.org/drawingml/2006/main" xmlns:r="http://schemas.openxmlformats.org/officeDocument/2006/relationships" xmlns:p="http://schemas.openxmlformats.org/presentationml/2006/main" type="tx">
  <p:cSld name="2_Title - Top">
    <p:spTree>
      <p:nvGrpSpPr>
        <p:cNvPr id="1" name=""/>
        <p:cNvGrpSpPr/>
        <p:nvPr/>
      </p:nvGrpSpPr>
      <p:grpSpPr>
        <a:xfrm>
          <a:off x="0" y="0"/>
          <a:ext cx="0" cy="0"/>
          <a:chOff x="0" y="0"/>
          <a:chExt cx="0" cy="0"/>
        </a:xfrm>
      </p:grpSpPr>
      <p:sp>
        <p:nvSpPr>
          <p:cNvPr id="352" name="Title Text"/>
          <p:cNvSpPr txBox="1">
            <a:spLocks noGrp="1"/>
          </p:cNvSpPr>
          <p:nvPr>
            <p:ph type="title"/>
          </p:nvPr>
        </p:nvSpPr>
        <p:spPr>
          <a:xfrm>
            <a:off x="4058322" y="509587"/>
            <a:ext cx="16254733" cy="3048795"/>
          </a:xfrm>
          <a:prstGeom prst="rect">
            <a:avLst/>
          </a:prstGeom>
        </p:spPr>
        <p:txBody>
          <a:bodyPr lIns="0" tIns="0" rIns="0" bIns="0" anchor="ctr"/>
          <a:lstStyle>
            <a:lvl1pPr defTabSz="821209">
              <a:defRPr sz="9600">
                <a:latin typeface="Helvetica Neue Medium"/>
                <a:ea typeface="Helvetica Neue Medium"/>
                <a:cs typeface="Helvetica Neue Medium"/>
                <a:sym typeface="Helvetica Neue Medium"/>
              </a:defRPr>
            </a:lvl1pPr>
          </a:lstStyle>
          <a:p>
            <a:r>
              <a:t>Title Text</a:t>
            </a:r>
          </a:p>
        </p:txBody>
      </p:sp>
      <p:pic>
        <p:nvPicPr>
          <p:cNvPr id="353" name="AidData_Logo--full_color--no_padding.png" descr="AidData_Logo--full_color--no_padding.png"/>
          <p:cNvPicPr>
            <a:picLocks noChangeAspect="1"/>
          </p:cNvPicPr>
          <p:nvPr/>
        </p:nvPicPr>
        <p:blipFill>
          <a:blip r:embed="rId2">
            <a:extLst/>
          </a:blip>
          <a:stretch>
            <a:fillRect/>
          </a:stretch>
        </p:blipFill>
        <p:spPr>
          <a:xfrm>
            <a:off x="512529" y="11662201"/>
            <a:ext cx="4572003" cy="965016"/>
          </a:xfrm>
          <a:prstGeom prst="rect">
            <a:avLst/>
          </a:prstGeom>
          <a:ln w="12700">
            <a:miter lim="400000"/>
          </a:ln>
        </p:spPr>
      </p:pic>
      <p:sp>
        <p:nvSpPr>
          <p:cNvPr id="354" name="Line"/>
          <p:cNvSpPr/>
          <p:nvPr/>
        </p:nvSpPr>
        <p:spPr>
          <a:xfrm>
            <a:off x="4062459" y="3059199"/>
            <a:ext cx="18286080" cy="3"/>
          </a:xfrm>
          <a:prstGeom prst="line">
            <a:avLst/>
          </a:prstGeom>
          <a:ln w="25400">
            <a:solidFill>
              <a:srgbClr val="00B388"/>
            </a:solidFill>
            <a:miter lim="400000"/>
          </a:ln>
        </p:spPr>
        <p:txBody>
          <a:bodyPr lIns="45716" tIns="45716" rIns="45716" bIns="45716"/>
          <a:lstStyle/>
          <a:p>
            <a:endParaRPr>
              <a:latin typeface="Helvetica"/>
              <a:ea typeface="Helvetica"/>
              <a:cs typeface="Helvetica"/>
              <a:sym typeface="Helvetica"/>
            </a:endParaRPr>
          </a:p>
        </p:txBody>
      </p:sp>
      <p:sp>
        <p:nvSpPr>
          <p:cNvPr id="355"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44976047"/>
      </p:ext>
    </p:extLst>
  </p:cSld>
  <p:clrMapOvr>
    <a:masterClrMapping/>
  </p:clrMapOvr>
  <p:transition xmlns:p14="http://schemas.microsoft.com/office/powerpoint/2010/main" spd="med"/>
</p:sldLayout>
</file>

<file path=ppt/slideLayouts/slideLayout351.xml><?xml version="1.0" encoding="utf-8"?>
<p:sldLayout xmlns:a="http://schemas.openxmlformats.org/drawingml/2006/main" xmlns:r="http://schemas.openxmlformats.org/officeDocument/2006/relationships" xmlns:p="http://schemas.openxmlformats.org/presentationml/2006/main" type="tx">
  <p:cSld name="2_Title &amp; Bullets">
    <p:spTree>
      <p:nvGrpSpPr>
        <p:cNvPr id="1" name=""/>
        <p:cNvGrpSpPr/>
        <p:nvPr/>
      </p:nvGrpSpPr>
      <p:grpSpPr>
        <a:xfrm>
          <a:off x="0" y="0"/>
          <a:ext cx="0" cy="0"/>
          <a:chOff x="0" y="0"/>
          <a:chExt cx="0" cy="0"/>
        </a:xfrm>
      </p:grpSpPr>
      <p:sp>
        <p:nvSpPr>
          <p:cNvPr id="362" name="Title Text"/>
          <p:cNvSpPr txBox="1">
            <a:spLocks noGrp="1"/>
          </p:cNvSpPr>
          <p:nvPr>
            <p:ph type="title"/>
          </p:nvPr>
        </p:nvSpPr>
        <p:spPr>
          <a:xfrm>
            <a:off x="4566942" y="537485"/>
            <a:ext cx="16764003" cy="3048795"/>
          </a:xfrm>
          <a:prstGeom prst="rect">
            <a:avLst/>
          </a:prstGeom>
        </p:spPr>
        <p:txBody>
          <a:bodyPr lIns="71428" tIns="71428" rIns="71428" bIns="71428" anchor="ctr"/>
          <a:lstStyle>
            <a:lvl1pPr defTabSz="821209">
              <a:defRPr sz="8000">
                <a:latin typeface="Helvetica Neue Medium"/>
                <a:ea typeface="Helvetica Neue Medium"/>
                <a:cs typeface="Helvetica Neue Medium"/>
                <a:sym typeface="Helvetica Neue Medium"/>
              </a:defRPr>
            </a:lvl1pPr>
          </a:lstStyle>
          <a:p>
            <a:r>
              <a:t>Title Text</a:t>
            </a:r>
          </a:p>
        </p:txBody>
      </p:sp>
      <p:sp>
        <p:nvSpPr>
          <p:cNvPr id="363" name="Body Level One…"/>
          <p:cNvSpPr txBox="1">
            <a:spLocks noGrp="1"/>
          </p:cNvSpPr>
          <p:nvPr>
            <p:ph type="body" idx="1"/>
          </p:nvPr>
        </p:nvSpPr>
        <p:spPr>
          <a:xfrm>
            <a:off x="4566929" y="3540880"/>
            <a:ext cx="16768760" cy="8633323"/>
          </a:xfrm>
          <a:prstGeom prst="rect">
            <a:avLst/>
          </a:prstGeom>
        </p:spPr>
        <p:txBody>
          <a:bodyPr lIns="71428" tIns="71428" rIns="71428" bIns="71428" anchor="ctr"/>
          <a:lstStyle>
            <a:lvl1pPr marL="507801" indent="-507801" defTabSz="821209">
              <a:spcBef>
                <a:spcPts val="4000"/>
              </a:spcBef>
              <a:buSzPct val="145000"/>
              <a:buChar char="•"/>
              <a:defRPr sz="4000">
                <a:latin typeface="+mn-lt"/>
                <a:ea typeface="+mn-ea"/>
                <a:cs typeface="+mn-cs"/>
                <a:sym typeface="Helvetica Neue"/>
              </a:defRPr>
            </a:lvl1pPr>
            <a:lvl2pPr marL="999764" indent="-555423" defTabSz="821209">
              <a:spcBef>
                <a:spcPts val="4000"/>
              </a:spcBef>
              <a:buSzPct val="145000"/>
              <a:buChar char="•"/>
              <a:defRPr sz="4000">
                <a:latin typeface="+mn-lt"/>
                <a:ea typeface="+mn-ea"/>
                <a:cs typeface="+mn-cs"/>
                <a:sym typeface="Helvetica Neue"/>
              </a:defRPr>
            </a:lvl2pPr>
            <a:lvl3pPr marL="1444084" indent="-555423" defTabSz="821209">
              <a:spcBef>
                <a:spcPts val="4000"/>
              </a:spcBef>
              <a:buSzPct val="145000"/>
              <a:buChar char="•"/>
              <a:defRPr sz="4000">
                <a:latin typeface="+mn-lt"/>
                <a:ea typeface="+mn-ea"/>
                <a:cs typeface="+mn-cs"/>
                <a:sym typeface="Helvetica Neue"/>
              </a:defRPr>
            </a:lvl3pPr>
            <a:lvl4pPr marL="1888406" indent="-555423" defTabSz="821209">
              <a:spcBef>
                <a:spcPts val="4000"/>
              </a:spcBef>
              <a:buSzPct val="145000"/>
              <a:buChar char="•"/>
              <a:defRPr sz="4000">
                <a:latin typeface="+mn-lt"/>
                <a:ea typeface="+mn-ea"/>
                <a:cs typeface="+mn-cs"/>
                <a:sym typeface="Helvetica Neue"/>
              </a:defRPr>
            </a:lvl4pPr>
            <a:lvl5pPr marL="2332744" indent="-555423" defTabSz="821209">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364" name="AidData_Logo--full_color--no_padding.png" descr="AidData_Logo--full_color--no_padding.png"/>
          <p:cNvPicPr>
            <a:picLocks noChangeAspect="1"/>
          </p:cNvPicPr>
          <p:nvPr/>
        </p:nvPicPr>
        <p:blipFill>
          <a:blip r:embed="rId2">
            <a:extLst/>
          </a:blip>
          <a:stretch>
            <a:fillRect/>
          </a:stretch>
        </p:blipFill>
        <p:spPr>
          <a:xfrm>
            <a:off x="512529" y="11662201"/>
            <a:ext cx="4572003" cy="965016"/>
          </a:xfrm>
          <a:prstGeom prst="rect">
            <a:avLst/>
          </a:prstGeom>
          <a:ln w="12700">
            <a:miter lim="400000"/>
          </a:ln>
        </p:spPr>
      </p:pic>
      <p:sp>
        <p:nvSpPr>
          <p:cNvPr id="365" name="Line"/>
          <p:cNvSpPr/>
          <p:nvPr/>
        </p:nvSpPr>
        <p:spPr>
          <a:xfrm>
            <a:off x="4575286" y="3059199"/>
            <a:ext cx="16764003" cy="3"/>
          </a:xfrm>
          <a:prstGeom prst="line">
            <a:avLst/>
          </a:prstGeom>
          <a:ln w="25400">
            <a:solidFill>
              <a:srgbClr val="00B388"/>
            </a:solidFill>
            <a:miter lim="400000"/>
          </a:ln>
        </p:spPr>
        <p:txBody>
          <a:bodyPr lIns="45716" tIns="45716" rIns="45716" bIns="45716"/>
          <a:lstStyle/>
          <a:p>
            <a:endParaRPr>
              <a:latin typeface="Helvetica"/>
              <a:ea typeface="Helvetica"/>
              <a:cs typeface="Helvetica"/>
              <a:sym typeface="Helvetica"/>
            </a:endParaRPr>
          </a:p>
        </p:txBody>
      </p:sp>
      <p:sp>
        <p:nvSpPr>
          <p:cNvPr id="366"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238548349"/>
      </p:ext>
    </p:extLst>
  </p:cSld>
  <p:clrMapOvr>
    <a:masterClrMapping/>
  </p:clrMapOvr>
  <p:transition xmlns:p14="http://schemas.microsoft.com/office/powerpoint/2010/main" spd="med"/>
</p:sldLayout>
</file>

<file path=ppt/slideLayouts/slideLayout352.xml><?xml version="1.0" encoding="utf-8"?>
<p:sldLayout xmlns:a="http://schemas.openxmlformats.org/drawingml/2006/main" xmlns:r="http://schemas.openxmlformats.org/officeDocument/2006/relationships" xmlns:p="http://schemas.openxmlformats.org/presentationml/2006/main" type="tx">
  <p:cSld name="1_5-8 Title &amp; Bullets ">
    <p:spTree>
      <p:nvGrpSpPr>
        <p:cNvPr id="1" name=""/>
        <p:cNvGrpSpPr/>
        <p:nvPr/>
      </p:nvGrpSpPr>
      <p:grpSpPr>
        <a:xfrm>
          <a:off x="0" y="0"/>
          <a:ext cx="0" cy="0"/>
          <a:chOff x="0" y="0"/>
          <a:chExt cx="0" cy="0"/>
        </a:xfrm>
      </p:grpSpPr>
      <p:sp>
        <p:nvSpPr>
          <p:cNvPr id="373" name="Title Text"/>
          <p:cNvSpPr txBox="1">
            <a:spLocks noGrp="1"/>
          </p:cNvSpPr>
          <p:nvPr>
            <p:ph type="title"/>
          </p:nvPr>
        </p:nvSpPr>
        <p:spPr>
          <a:xfrm>
            <a:off x="10168704" y="518054"/>
            <a:ext cx="12695227" cy="3036099"/>
          </a:xfrm>
          <a:prstGeom prst="rect">
            <a:avLst/>
          </a:prstGeom>
        </p:spPr>
        <p:txBody>
          <a:bodyPr lIns="0" tIns="0" rIns="0" bIns="0" anchor="ctr"/>
          <a:lstStyle>
            <a:lvl1pPr defTabSz="821209">
              <a:defRPr sz="9600">
                <a:latin typeface="Helvetica Neue Medium"/>
                <a:ea typeface="Helvetica Neue Medium"/>
                <a:cs typeface="Helvetica Neue Medium"/>
                <a:sym typeface="Helvetica Neue Medium"/>
              </a:defRPr>
            </a:lvl1pPr>
          </a:lstStyle>
          <a:p>
            <a:r>
              <a:t>Title Text</a:t>
            </a:r>
          </a:p>
        </p:txBody>
      </p:sp>
      <p:sp>
        <p:nvSpPr>
          <p:cNvPr id="374" name="Body Level One…"/>
          <p:cNvSpPr txBox="1">
            <a:spLocks noGrp="1"/>
          </p:cNvSpPr>
          <p:nvPr>
            <p:ph type="body" sz="half" idx="1"/>
          </p:nvPr>
        </p:nvSpPr>
        <p:spPr>
          <a:xfrm>
            <a:off x="10168944" y="3546814"/>
            <a:ext cx="12694747" cy="8640611"/>
          </a:xfrm>
          <a:prstGeom prst="rect">
            <a:avLst/>
          </a:prstGeom>
        </p:spPr>
        <p:txBody>
          <a:bodyPr lIns="0" tIns="0" rIns="0" bIns="0" anchor="ctr"/>
          <a:lstStyle>
            <a:lvl1pPr marL="555423" indent="-555423" defTabSz="821209">
              <a:spcBef>
                <a:spcPts val="4000"/>
              </a:spcBef>
              <a:buSzPct val="145000"/>
              <a:buChar char="•"/>
              <a:defRPr sz="4000">
                <a:latin typeface="+mn-lt"/>
                <a:ea typeface="+mn-ea"/>
                <a:cs typeface="+mn-cs"/>
                <a:sym typeface="Helvetica Neue"/>
              </a:defRPr>
            </a:lvl1pPr>
            <a:lvl2pPr marL="999764" indent="-555423" defTabSz="821209">
              <a:spcBef>
                <a:spcPts val="4000"/>
              </a:spcBef>
              <a:buSzPct val="145000"/>
              <a:buChar char="•"/>
              <a:defRPr sz="4000">
                <a:latin typeface="+mn-lt"/>
                <a:ea typeface="+mn-ea"/>
                <a:cs typeface="+mn-cs"/>
                <a:sym typeface="Helvetica Neue"/>
              </a:defRPr>
            </a:lvl2pPr>
            <a:lvl3pPr marL="1444084" indent="-555423" defTabSz="821209">
              <a:spcBef>
                <a:spcPts val="4000"/>
              </a:spcBef>
              <a:buSzPct val="145000"/>
              <a:buChar char="•"/>
              <a:defRPr sz="4000">
                <a:latin typeface="+mn-lt"/>
                <a:ea typeface="+mn-ea"/>
                <a:cs typeface="+mn-cs"/>
                <a:sym typeface="Helvetica Neue"/>
              </a:defRPr>
            </a:lvl3pPr>
            <a:lvl4pPr marL="1888406" indent="-555423" defTabSz="821209">
              <a:spcBef>
                <a:spcPts val="4000"/>
              </a:spcBef>
              <a:buSzPct val="145000"/>
              <a:buChar char="•"/>
              <a:defRPr sz="4000">
                <a:latin typeface="+mn-lt"/>
                <a:ea typeface="+mn-ea"/>
                <a:cs typeface="+mn-cs"/>
                <a:sym typeface="Helvetica Neue"/>
              </a:defRPr>
            </a:lvl4pPr>
            <a:lvl5pPr marL="2332744" indent="-555423" defTabSz="821209">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75" name="Rectangle"/>
          <p:cNvSpPr/>
          <p:nvPr/>
        </p:nvSpPr>
        <p:spPr>
          <a:xfrm>
            <a:off x="-2" y="-2"/>
            <a:ext cx="9140403" cy="13716003"/>
          </a:xfrm>
          <a:prstGeom prst="rect">
            <a:avLst/>
          </a:prstGeom>
          <a:solidFill>
            <a:srgbClr val="00313C"/>
          </a:solidFill>
          <a:ln w="12700">
            <a:miter lim="400000"/>
          </a:ln>
        </p:spPr>
        <p:txBody>
          <a:bodyPr lIns="71428" tIns="71428" rIns="71428" bIns="71428" anchor="ctr"/>
          <a:lstStyle/>
          <a:p>
            <a:pPr algn="ctr" defTabSz="821209">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376" name="AidData_Logo--white.png" descr="AidData_Logo--white.png">
            <a:hlinkClick r:id="rId2"/>
          </p:cNvPr>
          <p:cNvPicPr>
            <a:picLocks noChangeAspect="1"/>
          </p:cNvPicPr>
          <p:nvPr/>
        </p:nvPicPr>
        <p:blipFill>
          <a:blip r:embed="rId3">
            <a:extLst/>
          </a:blip>
          <a:stretch>
            <a:fillRect/>
          </a:stretch>
        </p:blipFill>
        <p:spPr>
          <a:xfrm>
            <a:off x="1014200" y="11174353"/>
            <a:ext cx="7112000" cy="1506552"/>
          </a:xfrm>
          <a:prstGeom prst="rect">
            <a:avLst/>
          </a:prstGeom>
          <a:ln w="12700">
            <a:miter lim="400000"/>
          </a:ln>
        </p:spPr>
      </p:pic>
      <p:sp>
        <p:nvSpPr>
          <p:cNvPr id="377" name="Line"/>
          <p:cNvSpPr/>
          <p:nvPr/>
        </p:nvSpPr>
        <p:spPr>
          <a:xfrm>
            <a:off x="10168704" y="3059199"/>
            <a:ext cx="12695227" cy="3"/>
          </a:xfrm>
          <a:prstGeom prst="line">
            <a:avLst/>
          </a:prstGeom>
          <a:ln w="25400">
            <a:solidFill>
              <a:srgbClr val="00B388"/>
            </a:solidFill>
            <a:miter lim="400000"/>
          </a:ln>
        </p:spPr>
        <p:txBody>
          <a:bodyPr lIns="45716" tIns="45716" rIns="45716" bIns="45716"/>
          <a:lstStyle/>
          <a:p>
            <a:endParaRPr>
              <a:latin typeface="Helvetica"/>
              <a:ea typeface="Helvetica"/>
              <a:cs typeface="Helvetica"/>
              <a:sym typeface="Helvetica"/>
            </a:endParaRPr>
          </a:p>
        </p:txBody>
      </p:sp>
      <p:sp>
        <p:nvSpPr>
          <p:cNvPr id="378"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717317132"/>
      </p:ext>
    </p:extLst>
  </p:cSld>
  <p:clrMapOvr>
    <a:masterClrMapping/>
  </p:clrMapOvr>
  <p:transition xmlns:p14="http://schemas.microsoft.com/office/powerpoint/2010/main" spd="med"/>
</p:sldLayout>
</file>

<file path=ppt/slideLayouts/slideLayout353.xml><?xml version="1.0" encoding="utf-8"?>
<p:sldLayout xmlns:a="http://schemas.openxmlformats.org/drawingml/2006/main" xmlns:r="http://schemas.openxmlformats.org/officeDocument/2006/relationships" xmlns:p="http://schemas.openxmlformats.org/presentationml/2006/main" type="tx">
  <p:cSld name="1_5-8 Title &amp; Bullets  -- Inverse">
    <p:bg>
      <p:bgPr>
        <a:solidFill>
          <a:srgbClr val="00313C"/>
        </a:solidFill>
        <a:effectLst/>
      </p:bgPr>
    </p:bg>
    <p:spTree>
      <p:nvGrpSpPr>
        <p:cNvPr id="1" name=""/>
        <p:cNvGrpSpPr/>
        <p:nvPr/>
      </p:nvGrpSpPr>
      <p:grpSpPr>
        <a:xfrm>
          <a:off x="0" y="0"/>
          <a:ext cx="0" cy="0"/>
          <a:chOff x="0" y="0"/>
          <a:chExt cx="0" cy="0"/>
        </a:xfrm>
      </p:grpSpPr>
      <p:sp>
        <p:nvSpPr>
          <p:cNvPr id="385" name="Title Text"/>
          <p:cNvSpPr txBox="1">
            <a:spLocks noGrp="1"/>
          </p:cNvSpPr>
          <p:nvPr>
            <p:ph type="title"/>
          </p:nvPr>
        </p:nvSpPr>
        <p:spPr>
          <a:xfrm>
            <a:off x="10168704" y="518054"/>
            <a:ext cx="12695227" cy="3036099"/>
          </a:xfrm>
          <a:prstGeom prst="rect">
            <a:avLst/>
          </a:prstGeom>
        </p:spPr>
        <p:txBody>
          <a:bodyPr lIns="0" tIns="0" rIns="0" bIns="0" anchor="ctr"/>
          <a:lstStyle>
            <a:lvl1pPr defTabSz="821209">
              <a:defRPr sz="8000">
                <a:solidFill>
                  <a:srgbClr val="FFFFFF"/>
                </a:solidFill>
                <a:latin typeface="Helvetica Neue Medium"/>
                <a:ea typeface="Helvetica Neue Medium"/>
                <a:cs typeface="Helvetica Neue Medium"/>
                <a:sym typeface="Helvetica Neue Medium"/>
              </a:defRPr>
            </a:lvl1pPr>
          </a:lstStyle>
          <a:p>
            <a:r>
              <a:t>Title Text</a:t>
            </a:r>
          </a:p>
        </p:txBody>
      </p:sp>
      <p:sp>
        <p:nvSpPr>
          <p:cNvPr id="386" name="Body Level One…"/>
          <p:cNvSpPr txBox="1">
            <a:spLocks noGrp="1"/>
          </p:cNvSpPr>
          <p:nvPr>
            <p:ph type="body" sz="half" idx="1"/>
          </p:nvPr>
        </p:nvSpPr>
        <p:spPr>
          <a:xfrm>
            <a:off x="10168944" y="3546814"/>
            <a:ext cx="12694747" cy="8640611"/>
          </a:xfrm>
          <a:prstGeom prst="rect">
            <a:avLst/>
          </a:prstGeom>
        </p:spPr>
        <p:txBody>
          <a:bodyPr lIns="0" tIns="0" rIns="0" bIns="0" anchor="ctr"/>
          <a:lstStyle>
            <a:lvl1pPr marL="555423" indent="-555423" defTabSz="821209">
              <a:spcBef>
                <a:spcPts val="4000"/>
              </a:spcBef>
              <a:buSzPct val="145000"/>
              <a:buChar char="•"/>
              <a:defRPr sz="4000">
                <a:solidFill>
                  <a:srgbClr val="FFFFFF"/>
                </a:solidFill>
                <a:latin typeface="+mn-lt"/>
                <a:ea typeface="+mn-ea"/>
                <a:cs typeface="+mn-cs"/>
                <a:sym typeface="Helvetica Neue"/>
              </a:defRPr>
            </a:lvl1pPr>
            <a:lvl2pPr marL="999764" indent="-555423" defTabSz="821209">
              <a:spcBef>
                <a:spcPts val="4000"/>
              </a:spcBef>
              <a:buSzPct val="145000"/>
              <a:buChar char="•"/>
              <a:defRPr sz="4000">
                <a:solidFill>
                  <a:srgbClr val="FFFFFF"/>
                </a:solidFill>
                <a:latin typeface="+mn-lt"/>
                <a:ea typeface="+mn-ea"/>
                <a:cs typeface="+mn-cs"/>
                <a:sym typeface="Helvetica Neue"/>
              </a:defRPr>
            </a:lvl2pPr>
            <a:lvl3pPr marL="1444084" indent="-555423" defTabSz="821209">
              <a:spcBef>
                <a:spcPts val="4000"/>
              </a:spcBef>
              <a:buSzPct val="145000"/>
              <a:buChar char="•"/>
              <a:defRPr sz="4000">
                <a:solidFill>
                  <a:srgbClr val="FFFFFF"/>
                </a:solidFill>
                <a:latin typeface="+mn-lt"/>
                <a:ea typeface="+mn-ea"/>
                <a:cs typeface="+mn-cs"/>
                <a:sym typeface="Helvetica Neue"/>
              </a:defRPr>
            </a:lvl3pPr>
            <a:lvl4pPr marL="1888406" indent="-555423" defTabSz="821209">
              <a:spcBef>
                <a:spcPts val="4000"/>
              </a:spcBef>
              <a:buSzPct val="145000"/>
              <a:buChar char="•"/>
              <a:defRPr sz="4000">
                <a:solidFill>
                  <a:srgbClr val="FFFFFF"/>
                </a:solidFill>
                <a:latin typeface="+mn-lt"/>
                <a:ea typeface="+mn-ea"/>
                <a:cs typeface="+mn-cs"/>
                <a:sym typeface="Helvetica Neue"/>
              </a:defRPr>
            </a:lvl4pPr>
            <a:lvl5pPr marL="2332744" indent="-555423" defTabSz="821209">
              <a:spcBef>
                <a:spcPts val="4000"/>
              </a:spcBef>
              <a:buSzPct val="145000"/>
              <a:buChar char="•"/>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87" name="Rectangle"/>
          <p:cNvSpPr/>
          <p:nvPr/>
        </p:nvSpPr>
        <p:spPr>
          <a:xfrm>
            <a:off x="-2" y="-2"/>
            <a:ext cx="9140403" cy="13716003"/>
          </a:xfrm>
          <a:prstGeom prst="rect">
            <a:avLst/>
          </a:prstGeom>
          <a:solidFill>
            <a:srgbClr val="FFFFFF"/>
          </a:solidFill>
          <a:ln w="12700">
            <a:miter lim="400000"/>
          </a:ln>
        </p:spPr>
        <p:txBody>
          <a:bodyPr lIns="71428" tIns="71428" rIns="71428" bIns="71428" anchor="ctr"/>
          <a:lstStyle/>
          <a:p>
            <a:pPr algn="ctr" defTabSz="821209">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388" name="Line"/>
          <p:cNvSpPr/>
          <p:nvPr/>
        </p:nvSpPr>
        <p:spPr>
          <a:xfrm>
            <a:off x="10168704" y="3059199"/>
            <a:ext cx="12695227" cy="3"/>
          </a:xfrm>
          <a:prstGeom prst="line">
            <a:avLst/>
          </a:prstGeom>
          <a:ln w="25400">
            <a:solidFill>
              <a:srgbClr val="00B388"/>
            </a:solidFill>
            <a:miter lim="400000"/>
          </a:ln>
        </p:spPr>
        <p:txBody>
          <a:bodyPr lIns="45716" tIns="45716" rIns="45716" bIns="45716"/>
          <a:lstStyle/>
          <a:p>
            <a:endParaRPr>
              <a:latin typeface="Helvetica"/>
              <a:ea typeface="Helvetica"/>
              <a:cs typeface="Helvetica"/>
              <a:sym typeface="Helvetica"/>
            </a:endParaRPr>
          </a:p>
        </p:txBody>
      </p:sp>
      <p:pic>
        <p:nvPicPr>
          <p:cNvPr id="389" name="AidData_Logo--full_color--no_padding.png" descr="AidData_Logo--full_color--no_padding.png">
            <a:hlinkClick r:id="rId2"/>
          </p:cNvPr>
          <p:cNvPicPr>
            <a:picLocks noChangeAspect="1"/>
          </p:cNvPicPr>
          <p:nvPr/>
        </p:nvPicPr>
        <p:blipFill>
          <a:blip r:embed="rId3">
            <a:extLst/>
          </a:blip>
          <a:stretch>
            <a:fillRect/>
          </a:stretch>
        </p:blipFill>
        <p:spPr>
          <a:xfrm>
            <a:off x="1021445" y="11176039"/>
            <a:ext cx="7112000" cy="1501133"/>
          </a:xfrm>
          <a:prstGeom prst="rect">
            <a:avLst/>
          </a:prstGeom>
          <a:ln w="12700">
            <a:miter lim="400000"/>
          </a:ln>
        </p:spPr>
      </p:pic>
      <p:sp>
        <p:nvSpPr>
          <p:cNvPr id="390"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826617398"/>
      </p:ext>
    </p:extLst>
  </p:cSld>
  <p:clrMapOvr>
    <a:masterClrMapping/>
  </p:clrMapOvr>
  <p:transition xmlns:p14="http://schemas.microsoft.com/office/powerpoint/2010/main" spd="med"/>
</p:sldLayout>
</file>

<file path=ppt/slideLayouts/slideLayout354.xml><?xml version="1.0" encoding="utf-8"?>
<p:sldLayout xmlns:a="http://schemas.openxmlformats.org/drawingml/2006/main" xmlns:r="http://schemas.openxmlformats.org/officeDocument/2006/relationships" xmlns:p="http://schemas.openxmlformats.org/presentationml/2006/main" type="tx">
  <p:cSld name="2_Bullets">
    <p:spTree>
      <p:nvGrpSpPr>
        <p:cNvPr id="1" name=""/>
        <p:cNvGrpSpPr/>
        <p:nvPr/>
      </p:nvGrpSpPr>
      <p:grpSpPr>
        <a:xfrm>
          <a:off x="0" y="0"/>
          <a:ext cx="0" cy="0"/>
          <a:chOff x="0" y="0"/>
          <a:chExt cx="0" cy="0"/>
        </a:xfrm>
      </p:grpSpPr>
      <p:sp>
        <p:nvSpPr>
          <p:cNvPr id="397" name="Body Level One…"/>
          <p:cNvSpPr txBox="1">
            <a:spLocks noGrp="1"/>
          </p:cNvSpPr>
          <p:nvPr>
            <p:ph type="body" idx="1"/>
          </p:nvPr>
        </p:nvSpPr>
        <p:spPr>
          <a:xfrm>
            <a:off x="4387454" y="1785936"/>
            <a:ext cx="15609093" cy="10144128"/>
          </a:xfrm>
          <a:prstGeom prst="rect">
            <a:avLst/>
          </a:prstGeom>
        </p:spPr>
        <p:txBody>
          <a:bodyPr lIns="71428" tIns="71428" rIns="71428" bIns="71428" anchor="ctr"/>
          <a:lstStyle>
            <a:lvl1pPr marL="555423" indent="-555423" defTabSz="821209">
              <a:spcBef>
                <a:spcPts val="4000"/>
              </a:spcBef>
              <a:buSzPct val="145000"/>
              <a:buChar char="•"/>
              <a:defRPr sz="4000">
                <a:latin typeface="+mn-lt"/>
                <a:ea typeface="+mn-ea"/>
                <a:cs typeface="+mn-cs"/>
                <a:sym typeface="Helvetica Neue"/>
              </a:defRPr>
            </a:lvl1pPr>
            <a:lvl2pPr marL="999764" indent="-555423" defTabSz="821209">
              <a:spcBef>
                <a:spcPts val="4000"/>
              </a:spcBef>
              <a:buSzPct val="145000"/>
              <a:buChar char="•"/>
              <a:defRPr sz="4000">
                <a:latin typeface="+mn-lt"/>
                <a:ea typeface="+mn-ea"/>
                <a:cs typeface="+mn-cs"/>
                <a:sym typeface="Helvetica Neue"/>
              </a:defRPr>
            </a:lvl2pPr>
            <a:lvl3pPr marL="1444084" indent="-555423" defTabSz="821209">
              <a:spcBef>
                <a:spcPts val="4000"/>
              </a:spcBef>
              <a:buSzPct val="145000"/>
              <a:buChar char="•"/>
              <a:defRPr sz="4000">
                <a:latin typeface="+mn-lt"/>
                <a:ea typeface="+mn-ea"/>
                <a:cs typeface="+mn-cs"/>
                <a:sym typeface="Helvetica Neue"/>
              </a:defRPr>
            </a:lvl3pPr>
            <a:lvl4pPr marL="1888406" indent="-555423" defTabSz="821209">
              <a:spcBef>
                <a:spcPts val="4000"/>
              </a:spcBef>
              <a:buSzPct val="145000"/>
              <a:buChar char="•"/>
              <a:defRPr sz="4000">
                <a:latin typeface="+mn-lt"/>
                <a:ea typeface="+mn-ea"/>
                <a:cs typeface="+mn-cs"/>
                <a:sym typeface="Helvetica Neue"/>
              </a:defRPr>
            </a:lvl4pPr>
            <a:lvl5pPr marL="2332744" indent="-555423" defTabSz="821209">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398" name="AidData_Logo--full_color--no_padding.png" descr="AidData_Logo--full_color--no_padding.png">
            <a:hlinkClick r:id="rId2"/>
          </p:cNvPr>
          <p:cNvPicPr>
            <a:picLocks noChangeAspect="1"/>
          </p:cNvPicPr>
          <p:nvPr/>
        </p:nvPicPr>
        <p:blipFill>
          <a:blip r:embed="rId3">
            <a:extLst/>
          </a:blip>
          <a:stretch>
            <a:fillRect/>
          </a:stretch>
        </p:blipFill>
        <p:spPr>
          <a:xfrm>
            <a:off x="512529" y="11662201"/>
            <a:ext cx="4572003" cy="965016"/>
          </a:xfrm>
          <a:prstGeom prst="rect">
            <a:avLst/>
          </a:prstGeom>
          <a:ln w="12700">
            <a:miter lim="400000"/>
          </a:ln>
        </p:spPr>
      </p:pic>
      <p:sp>
        <p:nvSpPr>
          <p:cNvPr id="399"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822700137"/>
      </p:ext>
    </p:extLst>
  </p:cSld>
  <p:clrMapOvr>
    <a:masterClrMapping/>
  </p:clrMapOvr>
  <p:transition xmlns:p14="http://schemas.microsoft.com/office/powerpoint/2010/main" spd="med"/>
</p:sldLayout>
</file>

<file path=ppt/slideLayouts/slideLayout355.xml><?xml version="1.0" encoding="utf-8"?>
<p:sldLayout xmlns:a="http://schemas.openxmlformats.org/drawingml/2006/main" xmlns:r="http://schemas.openxmlformats.org/officeDocument/2006/relationships" xmlns:p="http://schemas.openxmlformats.org/presentationml/2006/main" type="tx">
  <p:cSld name="2_Quote">
    <p:spTree>
      <p:nvGrpSpPr>
        <p:cNvPr id="1" name=""/>
        <p:cNvGrpSpPr/>
        <p:nvPr/>
      </p:nvGrpSpPr>
      <p:grpSpPr>
        <a:xfrm>
          <a:off x="0" y="0"/>
          <a:ext cx="0" cy="0"/>
          <a:chOff x="0" y="0"/>
          <a:chExt cx="0" cy="0"/>
        </a:xfrm>
      </p:grpSpPr>
      <p:sp>
        <p:nvSpPr>
          <p:cNvPr id="406" name="Body Level One…"/>
          <p:cNvSpPr txBox="1">
            <a:spLocks noGrp="1"/>
          </p:cNvSpPr>
          <p:nvPr>
            <p:ph type="body" sz="quarter" idx="1"/>
          </p:nvPr>
        </p:nvSpPr>
        <p:spPr>
          <a:xfrm>
            <a:off x="4833936" y="8947553"/>
            <a:ext cx="14716128" cy="647704"/>
          </a:xfrm>
          <a:prstGeom prst="rect">
            <a:avLst/>
          </a:prstGeom>
        </p:spPr>
        <p:txBody>
          <a:bodyPr lIns="71428" tIns="71428" rIns="71428" bIns="71428"/>
          <a:lstStyle>
            <a:lvl1pPr indent="0" algn="ctr" defTabSz="821209">
              <a:defRPr sz="3200" i="1">
                <a:latin typeface="+mn-lt"/>
                <a:ea typeface="+mn-ea"/>
                <a:cs typeface="+mn-cs"/>
                <a:sym typeface="Helvetica Neue"/>
              </a:defRPr>
            </a:lvl1pPr>
            <a:lvl2pPr indent="0" algn="ctr" defTabSz="821209">
              <a:defRPr sz="3200" i="1">
                <a:latin typeface="+mn-lt"/>
                <a:ea typeface="+mn-ea"/>
                <a:cs typeface="+mn-cs"/>
                <a:sym typeface="Helvetica Neue"/>
              </a:defRPr>
            </a:lvl2pPr>
            <a:lvl3pPr indent="0" algn="ctr" defTabSz="821209">
              <a:defRPr sz="3200" i="1">
                <a:latin typeface="+mn-lt"/>
                <a:ea typeface="+mn-ea"/>
                <a:cs typeface="+mn-cs"/>
                <a:sym typeface="Helvetica Neue"/>
              </a:defRPr>
            </a:lvl3pPr>
            <a:lvl4pPr indent="0" algn="ctr" defTabSz="821209">
              <a:defRPr sz="3200" i="1">
                <a:latin typeface="+mn-lt"/>
                <a:ea typeface="+mn-ea"/>
                <a:cs typeface="+mn-cs"/>
                <a:sym typeface="Helvetica Neue"/>
              </a:defRPr>
            </a:lvl4pPr>
            <a:lvl5pPr indent="0" algn="ctr" defTabSz="821209">
              <a:defRPr sz="3200" i="1">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407" name="“Type a quote here.”"/>
          <p:cNvSpPr txBox="1">
            <a:spLocks noGrp="1"/>
          </p:cNvSpPr>
          <p:nvPr>
            <p:ph type="body" sz="quarter" idx="13"/>
          </p:nvPr>
        </p:nvSpPr>
        <p:spPr>
          <a:xfrm>
            <a:off x="4833939" y="5997576"/>
            <a:ext cx="14716128" cy="863600"/>
          </a:xfrm>
          <a:prstGeom prst="rect">
            <a:avLst/>
          </a:prstGeom>
        </p:spPr>
        <p:txBody>
          <a:bodyPr lIns="71428" tIns="71428" rIns="71428" bIns="71428" anchor="ctr"/>
          <a:lstStyle/>
          <a:p>
            <a:endParaRPr/>
          </a:p>
        </p:txBody>
      </p:sp>
      <p:pic>
        <p:nvPicPr>
          <p:cNvPr id="408" name="AidData_Logo--full_color--no_padding.png" descr="AidData_Logo--full_color--no_padding.png">
            <a:hlinkClick r:id="rId2"/>
          </p:cNvPr>
          <p:cNvPicPr>
            <a:picLocks noChangeAspect="1"/>
          </p:cNvPicPr>
          <p:nvPr/>
        </p:nvPicPr>
        <p:blipFill>
          <a:blip r:embed="rId3">
            <a:extLst/>
          </a:blip>
          <a:stretch>
            <a:fillRect/>
          </a:stretch>
        </p:blipFill>
        <p:spPr>
          <a:xfrm>
            <a:off x="512529" y="11662201"/>
            <a:ext cx="4572003" cy="965016"/>
          </a:xfrm>
          <a:prstGeom prst="rect">
            <a:avLst/>
          </a:prstGeom>
          <a:ln w="12700">
            <a:miter lim="400000"/>
          </a:ln>
        </p:spPr>
      </p:pic>
      <p:sp>
        <p:nvSpPr>
          <p:cNvPr id="409"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317468781"/>
      </p:ext>
    </p:extLst>
  </p:cSld>
  <p:clrMapOvr>
    <a:masterClrMapping/>
  </p:clrMapOvr>
  <p:transition xmlns:p14="http://schemas.microsoft.com/office/powerpoint/2010/main" spd="med"/>
</p:sldLayout>
</file>

<file path=ppt/slideLayouts/slideLayout356.xml><?xml version="1.0" encoding="utf-8"?>
<p:sldLayout xmlns:a="http://schemas.openxmlformats.org/drawingml/2006/main" xmlns:r="http://schemas.openxmlformats.org/officeDocument/2006/relationships" xmlns:p="http://schemas.openxmlformats.org/presentationml/2006/main" type="tx">
  <p:cSld name="1_Grid">
    <p:spTree>
      <p:nvGrpSpPr>
        <p:cNvPr id="1" name=""/>
        <p:cNvGrpSpPr/>
        <p:nvPr/>
      </p:nvGrpSpPr>
      <p:grpSpPr>
        <a:xfrm>
          <a:off x="0" y="0"/>
          <a:ext cx="0" cy="0"/>
          <a:chOff x="0" y="0"/>
          <a:chExt cx="0" cy="0"/>
        </a:xfrm>
      </p:grpSpPr>
      <p:graphicFrame>
        <p:nvGraphicFramePr>
          <p:cNvPr id="416" name="Table"/>
          <p:cNvGraphicFramePr/>
          <p:nvPr/>
        </p:nvGraphicFramePr>
        <p:xfrm>
          <a:off x="0" y="0"/>
          <a:ext cx="24384000" cy="13716000"/>
        </p:xfrm>
        <a:graphic>
          <a:graphicData uri="http://schemas.openxmlformats.org/drawingml/2006/table">
            <a:tbl>
              <a:tblPr>
                <a:tableStyleId>{4C3C2611-4C71-4FC5-86AE-919BDF0F9419}</a:tableStyleId>
              </a:tblPr>
              <a:tblGrid>
                <a:gridCol w="508000">
                  <a:extLst>
                    <a:ext uri="{9D8B030D-6E8A-4147-A177-3AD203B41FA5}">
                      <a16:colId xmlns="" xmlns:a16="http://schemas.microsoft.com/office/drawing/2014/main" val="20000"/>
                    </a:ext>
                  </a:extLst>
                </a:gridCol>
                <a:gridCol w="508000">
                  <a:extLst>
                    <a:ext uri="{9D8B030D-6E8A-4147-A177-3AD203B41FA5}">
                      <a16:colId xmlns="" xmlns:a16="http://schemas.microsoft.com/office/drawing/2014/main" val="20001"/>
                    </a:ext>
                  </a:extLst>
                </a:gridCol>
                <a:gridCol w="508000">
                  <a:extLst>
                    <a:ext uri="{9D8B030D-6E8A-4147-A177-3AD203B41FA5}">
                      <a16:colId xmlns="" xmlns:a16="http://schemas.microsoft.com/office/drawing/2014/main" val="20002"/>
                    </a:ext>
                  </a:extLst>
                </a:gridCol>
                <a:gridCol w="508000">
                  <a:extLst>
                    <a:ext uri="{9D8B030D-6E8A-4147-A177-3AD203B41FA5}">
                      <a16:colId xmlns="" xmlns:a16="http://schemas.microsoft.com/office/drawing/2014/main" val="20003"/>
                    </a:ext>
                  </a:extLst>
                </a:gridCol>
                <a:gridCol w="508000">
                  <a:extLst>
                    <a:ext uri="{9D8B030D-6E8A-4147-A177-3AD203B41FA5}">
                      <a16:colId xmlns="" xmlns:a16="http://schemas.microsoft.com/office/drawing/2014/main" val="20004"/>
                    </a:ext>
                  </a:extLst>
                </a:gridCol>
                <a:gridCol w="508000">
                  <a:extLst>
                    <a:ext uri="{9D8B030D-6E8A-4147-A177-3AD203B41FA5}">
                      <a16:colId xmlns="" xmlns:a16="http://schemas.microsoft.com/office/drawing/2014/main" val="20005"/>
                    </a:ext>
                  </a:extLst>
                </a:gridCol>
                <a:gridCol w="508000">
                  <a:extLst>
                    <a:ext uri="{9D8B030D-6E8A-4147-A177-3AD203B41FA5}">
                      <a16:colId xmlns="" xmlns:a16="http://schemas.microsoft.com/office/drawing/2014/main" val="20006"/>
                    </a:ext>
                  </a:extLst>
                </a:gridCol>
                <a:gridCol w="508000">
                  <a:extLst>
                    <a:ext uri="{9D8B030D-6E8A-4147-A177-3AD203B41FA5}">
                      <a16:colId xmlns="" xmlns:a16="http://schemas.microsoft.com/office/drawing/2014/main" val="20007"/>
                    </a:ext>
                  </a:extLst>
                </a:gridCol>
                <a:gridCol w="508000">
                  <a:extLst>
                    <a:ext uri="{9D8B030D-6E8A-4147-A177-3AD203B41FA5}">
                      <a16:colId xmlns="" xmlns:a16="http://schemas.microsoft.com/office/drawing/2014/main" val="20008"/>
                    </a:ext>
                  </a:extLst>
                </a:gridCol>
                <a:gridCol w="508000">
                  <a:extLst>
                    <a:ext uri="{9D8B030D-6E8A-4147-A177-3AD203B41FA5}">
                      <a16:colId xmlns="" xmlns:a16="http://schemas.microsoft.com/office/drawing/2014/main" val="20009"/>
                    </a:ext>
                  </a:extLst>
                </a:gridCol>
                <a:gridCol w="508000">
                  <a:extLst>
                    <a:ext uri="{9D8B030D-6E8A-4147-A177-3AD203B41FA5}">
                      <a16:colId xmlns="" xmlns:a16="http://schemas.microsoft.com/office/drawing/2014/main" val="20010"/>
                    </a:ext>
                  </a:extLst>
                </a:gridCol>
                <a:gridCol w="508000">
                  <a:extLst>
                    <a:ext uri="{9D8B030D-6E8A-4147-A177-3AD203B41FA5}">
                      <a16:colId xmlns="" xmlns:a16="http://schemas.microsoft.com/office/drawing/2014/main" val="20011"/>
                    </a:ext>
                  </a:extLst>
                </a:gridCol>
                <a:gridCol w="508000">
                  <a:extLst>
                    <a:ext uri="{9D8B030D-6E8A-4147-A177-3AD203B41FA5}">
                      <a16:colId xmlns="" xmlns:a16="http://schemas.microsoft.com/office/drawing/2014/main" val="20012"/>
                    </a:ext>
                  </a:extLst>
                </a:gridCol>
                <a:gridCol w="508000">
                  <a:extLst>
                    <a:ext uri="{9D8B030D-6E8A-4147-A177-3AD203B41FA5}">
                      <a16:colId xmlns="" xmlns:a16="http://schemas.microsoft.com/office/drawing/2014/main" val="20013"/>
                    </a:ext>
                  </a:extLst>
                </a:gridCol>
                <a:gridCol w="508000">
                  <a:extLst>
                    <a:ext uri="{9D8B030D-6E8A-4147-A177-3AD203B41FA5}">
                      <a16:colId xmlns="" xmlns:a16="http://schemas.microsoft.com/office/drawing/2014/main" val="20014"/>
                    </a:ext>
                  </a:extLst>
                </a:gridCol>
                <a:gridCol w="508000">
                  <a:extLst>
                    <a:ext uri="{9D8B030D-6E8A-4147-A177-3AD203B41FA5}">
                      <a16:colId xmlns="" xmlns:a16="http://schemas.microsoft.com/office/drawing/2014/main" val="20015"/>
                    </a:ext>
                  </a:extLst>
                </a:gridCol>
                <a:gridCol w="508000">
                  <a:extLst>
                    <a:ext uri="{9D8B030D-6E8A-4147-A177-3AD203B41FA5}">
                      <a16:colId xmlns="" xmlns:a16="http://schemas.microsoft.com/office/drawing/2014/main" val="20016"/>
                    </a:ext>
                  </a:extLst>
                </a:gridCol>
                <a:gridCol w="508000">
                  <a:extLst>
                    <a:ext uri="{9D8B030D-6E8A-4147-A177-3AD203B41FA5}">
                      <a16:colId xmlns="" xmlns:a16="http://schemas.microsoft.com/office/drawing/2014/main" val="20017"/>
                    </a:ext>
                  </a:extLst>
                </a:gridCol>
                <a:gridCol w="508000">
                  <a:extLst>
                    <a:ext uri="{9D8B030D-6E8A-4147-A177-3AD203B41FA5}">
                      <a16:colId xmlns="" xmlns:a16="http://schemas.microsoft.com/office/drawing/2014/main" val="20018"/>
                    </a:ext>
                  </a:extLst>
                </a:gridCol>
                <a:gridCol w="508000">
                  <a:extLst>
                    <a:ext uri="{9D8B030D-6E8A-4147-A177-3AD203B41FA5}">
                      <a16:colId xmlns="" xmlns:a16="http://schemas.microsoft.com/office/drawing/2014/main" val="20019"/>
                    </a:ext>
                  </a:extLst>
                </a:gridCol>
                <a:gridCol w="508000">
                  <a:extLst>
                    <a:ext uri="{9D8B030D-6E8A-4147-A177-3AD203B41FA5}">
                      <a16:colId xmlns="" xmlns:a16="http://schemas.microsoft.com/office/drawing/2014/main" val="20020"/>
                    </a:ext>
                  </a:extLst>
                </a:gridCol>
                <a:gridCol w="508000">
                  <a:extLst>
                    <a:ext uri="{9D8B030D-6E8A-4147-A177-3AD203B41FA5}">
                      <a16:colId xmlns="" xmlns:a16="http://schemas.microsoft.com/office/drawing/2014/main" val="20021"/>
                    </a:ext>
                  </a:extLst>
                </a:gridCol>
                <a:gridCol w="508000">
                  <a:extLst>
                    <a:ext uri="{9D8B030D-6E8A-4147-A177-3AD203B41FA5}">
                      <a16:colId xmlns="" xmlns:a16="http://schemas.microsoft.com/office/drawing/2014/main" val="20022"/>
                    </a:ext>
                  </a:extLst>
                </a:gridCol>
                <a:gridCol w="508000">
                  <a:extLst>
                    <a:ext uri="{9D8B030D-6E8A-4147-A177-3AD203B41FA5}">
                      <a16:colId xmlns="" xmlns:a16="http://schemas.microsoft.com/office/drawing/2014/main" val="20023"/>
                    </a:ext>
                  </a:extLst>
                </a:gridCol>
                <a:gridCol w="508000">
                  <a:extLst>
                    <a:ext uri="{9D8B030D-6E8A-4147-A177-3AD203B41FA5}">
                      <a16:colId xmlns="" xmlns:a16="http://schemas.microsoft.com/office/drawing/2014/main" val="20024"/>
                    </a:ext>
                  </a:extLst>
                </a:gridCol>
                <a:gridCol w="508000">
                  <a:extLst>
                    <a:ext uri="{9D8B030D-6E8A-4147-A177-3AD203B41FA5}">
                      <a16:colId xmlns="" xmlns:a16="http://schemas.microsoft.com/office/drawing/2014/main" val="20025"/>
                    </a:ext>
                  </a:extLst>
                </a:gridCol>
                <a:gridCol w="508000">
                  <a:extLst>
                    <a:ext uri="{9D8B030D-6E8A-4147-A177-3AD203B41FA5}">
                      <a16:colId xmlns="" xmlns:a16="http://schemas.microsoft.com/office/drawing/2014/main" val="20026"/>
                    </a:ext>
                  </a:extLst>
                </a:gridCol>
                <a:gridCol w="508000">
                  <a:extLst>
                    <a:ext uri="{9D8B030D-6E8A-4147-A177-3AD203B41FA5}">
                      <a16:colId xmlns="" xmlns:a16="http://schemas.microsoft.com/office/drawing/2014/main" val="20027"/>
                    </a:ext>
                  </a:extLst>
                </a:gridCol>
                <a:gridCol w="508000">
                  <a:extLst>
                    <a:ext uri="{9D8B030D-6E8A-4147-A177-3AD203B41FA5}">
                      <a16:colId xmlns="" xmlns:a16="http://schemas.microsoft.com/office/drawing/2014/main" val="20028"/>
                    </a:ext>
                  </a:extLst>
                </a:gridCol>
                <a:gridCol w="508000">
                  <a:extLst>
                    <a:ext uri="{9D8B030D-6E8A-4147-A177-3AD203B41FA5}">
                      <a16:colId xmlns="" xmlns:a16="http://schemas.microsoft.com/office/drawing/2014/main" val="20029"/>
                    </a:ext>
                  </a:extLst>
                </a:gridCol>
                <a:gridCol w="508000">
                  <a:extLst>
                    <a:ext uri="{9D8B030D-6E8A-4147-A177-3AD203B41FA5}">
                      <a16:colId xmlns="" xmlns:a16="http://schemas.microsoft.com/office/drawing/2014/main" val="20030"/>
                    </a:ext>
                  </a:extLst>
                </a:gridCol>
                <a:gridCol w="508000">
                  <a:extLst>
                    <a:ext uri="{9D8B030D-6E8A-4147-A177-3AD203B41FA5}">
                      <a16:colId xmlns="" xmlns:a16="http://schemas.microsoft.com/office/drawing/2014/main" val="20031"/>
                    </a:ext>
                  </a:extLst>
                </a:gridCol>
                <a:gridCol w="508000">
                  <a:extLst>
                    <a:ext uri="{9D8B030D-6E8A-4147-A177-3AD203B41FA5}">
                      <a16:colId xmlns="" xmlns:a16="http://schemas.microsoft.com/office/drawing/2014/main" val="20032"/>
                    </a:ext>
                  </a:extLst>
                </a:gridCol>
                <a:gridCol w="508000">
                  <a:extLst>
                    <a:ext uri="{9D8B030D-6E8A-4147-A177-3AD203B41FA5}">
                      <a16:colId xmlns="" xmlns:a16="http://schemas.microsoft.com/office/drawing/2014/main" val="20033"/>
                    </a:ext>
                  </a:extLst>
                </a:gridCol>
                <a:gridCol w="508000">
                  <a:extLst>
                    <a:ext uri="{9D8B030D-6E8A-4147-A177-3AD203B41FA5}">
                      <a16:colId xmlns="" xmlns:a16="http://schemas.microsoft.com/office/drawing/2014/main" val="20034"/>
                    </a:ext>
                  </a:extLst>
                </a:gridCol>
                <a:gridCol w="508000">
                  <a:extLst>
                    <a:ext uri="{9D8B030D-6E8A-4147-A177-3AD203B41FA5}">
                      <a16:colId xmlns="" xmlns:a16="http://schemas.microsoft.com/office/drawing/2014/main" val="20035"/>
                    </a:ext>
                  </a:extLst>
                </a:gridCol>
                <a:gridCol w="508000">
                  <a:extLst>
                    <a:ext uri="{9D8B030D-6E8A-4147-A177-3AD203B41FA5}">
                      <a16:colId xmlns="" xmlns:a16="http://schemas.microsoft.com/office/drawing/2014/main" val="20036"/>
                    </a:ext>
                  </a:extLst>
                </a:gridCol>
                <a:gridCol w="508000">
                  <a:extLst>
                    <a:ext uri="{9D8B030D-6E8A-4147-A177-3AD203B41FA5}">
                      <a16:colId xmlns="" xmlns:a16="http://schemas.microsoft.com/office/drawing/2014/main" val="20037"/>
                    </a:ext>
                  </a:extLst>
                </a:gridCol>
                <a:gridCol w="508000">
                  <a:extLst>
                    <a:ext uri="{9D8B030D-6E8A-4147-A177-3AD203B41FA5}">
                      <a16:colId xmlns="" xmlns:a16="http://schemas.microsoft.com/office/drawing/2014/main" val="20038"/>
                    </a:ext>
                  </a:extLst>
                </a:gridCol>
                <a:gridCol w="508000">
                  <a:extLst>
                    <a:ext uri="{9D8B030D-6E8A-4147-A177-3AD203B41FA5}">
                      <a16:colId xmlns="" xmlns:a16="http://schemas.microsoft.com/office/drawing/2014/main" val="20039"/>
                    </a:ext>
                  </a:extLst>
                </a:gridCol>
                <a:gridCol w="508000">
                  <a:extLst>
                    <a:ext uri="{9D8B030D-6E8A-4147-A177-3AD203B41FA5}">
                      <a16:colId xmlns="" xmlns:a16="http://schemas.microsoft.com/office/drawing/2014/main" val="20040"/>
                    </a:ext>
                  </a:extLst>
                </a:gridCol>
                <a:gridCol w="508000">
                  <a:extLst>
                    <a:ext uri="{9D8B030D-6E8A-4147-A177-3AD203B41FA5}">
                      <a16:colId xmlns="" xmlns:a16="http://schemas.microsoft.com/office/drawing/2014/main" val="20041"/>
                    </a:ext>
                  </a:extLst>
                </a:gridCol>
                <a:gridCol w="508000">
                  <a:extLst>
                    <a:ext uri="{9D8B030D-6E8A-4147-A177-3AD203B41FA5}">
                      <a16:colId xmlns="" xmlns:a16="http://schemas.microsoft.com/office/drawing/2014/main" val="20042"/>
                    </a:ext>
                  </a:extLst>
                </a:gridCol>
                <a:gridCol w="508000">
                  <a:extLst>
                    <a:ext uri="{9D8B030D-6E8A-4147-A177-3AD203B41FA5}">
                      <a16:colId xmlns="" xmlns:a16="http://schemas.microsoft.com/office/drawing/2014/main" val="20043"/>
                    </a:ext>
                  </a:extLst>
                </a:gridCol>
                <a:gridCol w="508000">
                  <a:extLst>
                    <a:ext uri="{9D8B030D-6E8A-4147-A177-3AD203B41FA5}">
                      <a16:colId xmlns="" xmlns:a16="http://schemas.microsoft.com/office/drawing/2014/main" val="20044"/>
                    </a:ext>
                  </a:extLst>
                </a:gridCol>
                <a:gridCol w="508000">
                  <a:extLst>
                    <a:ext uri="{9D8B030D-6E8A-4147-A177-3AD203B41FA5}">
                      <a16:colId xmlns="" xmlns:a16="http://schemas.microsoft.com/office/drawing/2014/main" val="20045"/>
                    </a:ext>
                  </a:extLst>
                </a:gridCol>
                <a:gridCol w="508000">
                  <a:extLst>
                    <a:ext uri="{9D8B030D-6E8A-4147-A177-3AD203B41FA5}">
                      <a16:colId xmlns="" xmlns:a16="http://schemas.microsoft.com/office/drawing/2014/main" val="20046"/>
                    </a:ext>
                  </a:extLst>
                </a:gridCol>
                <a:gridCol w="508000">
                  <a:extLst>
                    <a:ext uri="{9D8B030D-6E8A-4147-A177-3AD203B41FA5}">
                      <a16:colId xmlns="" xmlns:a16="http://schemas.microsoft.com/office/drawing/2014/main" val="20047"/>
                    </a:ext>
                  </a:extLst>
                </a:gridCol>
              </a:tblGrid>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6"/>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7"/>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8"/>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9"/>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6"/>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7"/>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8"/>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9"/>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solidFill>
                      <a:srgbClr val="FFFFFF">
                        <a:alpha val="10000"/>
                      </a:srgbClr>
                    </a:solidFill>
                  </a:tcPr>
                </a:tc>
                <a:extLst>
                  <a:ext uri="{0D108BD9-81ED-4DB2-BD59-A6C34878D82A}">
                    <a16:rowId xmlns="" xmlns:a16="http://schemas.microsoft.com/office/drawing/2014/main" val="10026"/>
                  </a:ext>
                </a:extLst>
              </a:tr>
            </a:tbl>
          </a:graphicData>
        </a:graphic>
      </p:graphicFrame>
      <p:sp>
        <p:nvSpPr>
          <p:cNvPr id="417"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85088335"/>
      </p:ext>
    </p:extLst>
  </p:cSld>
  <p:clrMapOvr>
    <a:masterClrMapping/>
  </p:clrMapOvr>
  <p:transition xmlns:p14="http://schemas.microsoft.com/office/powerpoint/2010/main" spd="med"/>
</p:sldLayout>
</file>

<file path=ppt/slideLayouts/slideLayout357.xml><?xml version="1.0" encoding="utf-8"?>
<p:sldLayout xmlns:a="http://schemas.openxmlformats.org/drawingml/2006/main" xmlns:r="http://schemas.openxmlformats.org/officeDocument/2006/relationships" xmlns:p="http://schemas.openxmlformats.org/presentationml/2006/main" type="tx">
  <p:cSld name="3_Blank">
    <p:spTree>
      <p:nvGrpSpPr>
        <p:cNvPr id="1" name=""/>
        <p:cNvGrpSpPr/>
        <p:nvPr/>
      </p:nvGrpSpPr>
      <p:grpSpPr>
        <a:xfrm>
          <a:off x="0" y="0"/>
          <a:ext cx="0" cy="0"/>
          <a:chOff x="0" y="0"/>
          <a:chExt cx="0" cy="0"/>
        </a:xfrm>
      </p:grpSpPr>
      <p:sp>
        <p:nvSpPr>
          <p:cNvPr id="424"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58788750"/>
      </p:ext>
    </p:extLst>
  </p:cSld>
  <p:clrMapOvr>
    <a:masterClrMapping/>
  </p:clrMapOvr>
  <p:transition xmlns:p14="http://schemas.microsoft.com/office/powerpoint/2010/main" spd="med"/>
</p:sldLayout>
</file>

<file path=ppt/slideLayouts/slideLayout358.xml><?xml version="1.0" encoding="utf-8"?>
<p:sldLayout xmlns:a="http://schemas.openxmlformats.org/drawingml/2006/main" xmlns:r="http://schemas.openxmlformats.org/officeDocument/2006/relationships" xmlns:p="http://schemas.openxmlformats.org/presentationml/2006/main" type="tx">
  <p:cSld name="1_Title &amp; Subtitle 3">
    <p:spTree>
      <p:nvGrpSpPr>
        <p:cNvPr id="1" name=""/>
        <p:cNvGrpSpPr/>
        <p:nvPr/>
      </p:nvGrpSpPr>
      <p:grpSpPr>
        <a:xfrm>
          <a:off x="0" y="0"/>
          <a:ext cx="0" cy="0"/>
          <a:chOff x="0" y="0"/>
          <a:chExt cx="0" cy="0"/>
        </a:xfrm>
      </p:grpSpPr>
      <p:sp>
        <p:nvSpPr>
          <p:cNvPr id="431" name="Title Text"/>
          <p:cNvSpPr txBox="1">
            <a:spLocks noGrp="1"/>
          </p:cNvSpPr>
          <p:nvPr>
            <p:ph type="title"/>
          </p:nvPr>
        </p:nvSpPr>
        <p:spPr>
          <a:xfrm>
            <a:off x="4833936" y="2303859"/>
            <a:ext cx="14716128" cy="4643440"/>
          </a:xfrm>
          <a:prstGeom prst="rect">
            <a:avLst/>
          </a:prstGeom>
        </p:spPr>
        <p:txBody>
          <a:bodyPr lIns="71420" tIns="71420" rIns="71420" bIns="71420"/>
          <a:lstStyle>
            <a:lvl1pPr algn="ctr">
              <a:defRPr sz="11200"/>
            </a:lvl1pPr>
          </a:lstStyle>
          <a:p>
            <a:r>
              <a:t>Title Text</a:t>
            </a:r>
          </a:p>
        </p:txBody>
      </p:sp>
      <p:sp>
        <p:nvSpPr>
          <p:cNvPr id="432" name="Body Level One…"/>
          <p:cNvSpPr txBox="1">
            <a:spLocks noGrp="1"/>
          </p:cNvSpPr>
          <p:nvPr>
            <p:ph type="body" sz="quarter" idx="1"/>
          </p:nvPr>
        </p:nvSpPr>
        <p:spPr>
          <a:xfrm>
            <a:off x="4833936" y="7090173"/>
            <a:ext cx="14716128" cy="1589488"/>
          </a:xfrm>
          <a:prstGeom prst="rect">
            <a:avLst/>
          </a:prstGeom>
        </p:spPr>
        <p:txBody>
          <a:bodyPr lIns="71420" tIns="71420" rIns="71420" bIns="71420"/>
          <a:lstStyle>
            <a:lvl1pPr indent="228520" algn="ctr">
              <a:defRPr sz="5300"/>
            </a:lvl1pPr>
            <a:lvl2pPr indent="228520" algn="ctr">
              <a:defRPr sz="5300"/>
            </a:lvl2pPr>
            <a:lvl3pPr indent="228520" algn="ctr">
              <a:defRPr sz="5300"/>
            </a:lvl3pPr>
            <a:lvl4pPr indent="228520" algn="ctr">
              <a:defRPr sz="5300"/>
            </a:lvl4pPr>
            <a:lvl5pPr indent="228520" algn="ctr">
              <a:defRPr sz="5300"/>
            </a:lvl5pPr>
          </a:lstStyle>
          <a:p>
            <a:r>
              <a:t>Body Level One</a:t>
            </a:r>
          </a:p>
          <a:p>
            <a:pPr lvl="1"/>
            <a:r>
              <a:t>Body Level Two</a:t>
            </a:r>
          </a:p>
          <a:p>
            <a:pPr lvl="2"/>
            <a:r>
              <a:t>Body Level Three</a:t>
            </a:r>
          </a:p>
          <a:p>
            <a:pPr lvl="3"/>
            <a:r>
              <a:t>Body Level Four</a:t>
            </a:r>
          </a:p>
          <a:p>
            <a:pPr lvl="4"/>
            <a:r>
              <a:t>Body Level Five</a:t>
            </a:r>
          </a:p>
        </p:txBody>
      </p:sp>
      <p:sp>
        <p:nvSpPr>
          <p:cNvPr id="433" name="Slide Number"/>
          <p:cNvSpPr txBox="1">
            <a:spLocks noGrp="1"/>
          </p:cNvSpPr>
          <p:nvPr>
            <p:ph type="sldNum" sz="quarter" idx="2"/>
          </p:nvPr>
        </p:nvSpPr>
        <p:spPr>
          <a:xfrm>
            <a:off x="11944137" y="13073061"/>
            <a:ext cx="486216" cy="472539"/>
          </a:xfrm>
          <a:prstGeom prst="rect">
            <a:avLst/>
          </a:prstGeom>
        </p:spPr>
        <p:txBody>
          <a:bodyPr lIns="71420" tIns="71420" rIns="71420" bIns="71420" anchor="t"/>
          <a:lstStyle>
            <a:lvl1pPr algn="ctr" defTabSz="914041">
              <a:defRPr sz="2100"/>
            </a:lvl1pPr>
          </a:lstStyle>
          <a:p>
            <a:fld id="{86CB4B4D-7CA3-9044-876B-883B54F8677D}" type="slidenum">
              <a:rPr/>
              <a:pPr/>
              <a:t>‹#›</a:t>
            </a:fld>
            <a:endParaRPr/>
          </a:p>
        </p:txBody>
      </p:sp>
    </p:spTree>
    <p:extLst>
      <p:ext uri="{BB962C8B-B14F-4D97-AF65-F5344CB8AC3E}">
        <p14:creationId xmlns:p14="http://schemas.microsoft.com/office/powerpoint/2010/main" val="277057516"/>
      </p:ext>
    </p:extLst>
  </p:cSld>
  <p:clrMapOvr>
    <a:masterClrMapping/>
  </p:clrMapOvr>
  <p:transition xmlns:p14="http://schemas.microsoft.com/office/powerpoint/2010/main" spd="med"/>
</p:sldLayout>
</file>

<file path=ppt/slideLayouts/slideLayout359.xml><?xml version="1.0" encoding="utf-8"?>
<p:sldLayout xmlns:a="http://schemas.openxmlformats.org/drawingml/2006/main" xmlns:r="http://schemas.openxmlformats.org/officeDocument/2006/relationships" xmlns:p="http://schemas.openxmlformats.org/presentationml/2006/main" type="tx">
  <p:cSld name="2_Title Only">
    <p:spTree>
      <p:nvGrpSpPr>
        <p:cNvPr id="1" name=""/>
        <p:cNvGrpSpPr/>
        <p:nvPr/>
      </p:nvGrpSpPr>
      <p:grpSpPr>
        <a:xfrm>
          <a:off x="0" y="0"/>
          <a:ext cx="0" cy="0"/>
          <a:chOff x="0" y="0"/>
          <a:chExt cx="0" cy="0"/>
        </a:xfrm>
      </p:grpSpPr>
      <p:sp>
        <p:nvSpPr>
          <p:cNvPr id="440" name="Title Text"/>
          <p:cNvSpPr txBox="1">
            <a:spLocks noGrp="1"/>
          </p:cNvSpPr>
          <p:nvPr>
            <p:ph type="title"/>
          </p:nvPr>
        </p:nvSpPr>
        <p:spPr>
          <a:xfrm>
            <a:off x="1219200" y="549283"/>
            <a:ext cx="21945600" cy="2286304"/>
          </a:xfrm>
          <a:prstGeom prst="rect">
            <a:avLst/>
          </a:prstGeom>
        </p:spPr>
        <p:txBody>
          <a:bodyPr/>
          <a:lstStyle/>
          <a:p>
            <a:r>
              <a:t>Title Text</a:t>
            </a:r>
          </a:p>
        </p:txBody>
      </p:sp>
      <p:sp>
        <p:nvSpPr>
          <p:cNvPr id="441" name="Slide Number"/>
          <p:cNvSpPr txBox="1">
            <a:spLocks noGrp="1"/>
          </p:cNvSpPr>
          <p:nvPr>
            <p:ph type="sldNum" sz="quarter" idx="2"/>
          </p:nvPr>
        </p:nvSpPr>
        <p:spPr>
          <a:xfrm>
            <a:off x="17173910"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270863305"/>
      </p:ext>
    </p:extLst>
  </p:cSld>
  <p:clrMapOvr>
    <a:masterClrMapping/>
  </p:clrMapOvr>
  <p:transition xmlns:p14="http://schemas.microsoft.com/office/powerpoint/2010/mai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tx">
  <p:cSld name="Title - Top">
    <p:spTree>
      <p:nvGrpSpPr>
        <p:cNvPr id="1" name=""/>
        <p:cNvGrpSpPr/>
        <p:nvPr/>
      </p:nvGrpSpPr>
      <p:grpSpPr>
        <a:xfrm>
          <a:off x="0" y="0"/>
          <a:ext cx="0" cy="0"/>
          <a:chOff x="0" y="0"/>
          <a:chExt cx="0" cy="0"/>
        </a:xfrm>
      </p:grpSpPr>
      <p:sp>
        <p:nvSpPr>
          <p:cNvPr id="95" name="Title Text"/>
          <p:cNvSpPr txBox="1">
            <a:spLocks noGrp="1"/>
          </p:cNvSpPr>
          <p:nvPr>
            <p:ph type="title"/>
          </p:nvPr>
        </p:nvSpPr>
        <p:spPr>
          <a:xfrm>
            <a:off x="4058322" y="509587"/>
            <a:ext cx="16254733" cy="3048795"/>
          </a:xfrm>
          <a:prstGeom prst="rect">
            <a:avLst/>
          </a:prstGeom>
        </p:spPr>
        <p:txBody>
          <a:bodyPr lIns="0" tIns="0" rIns="0" bIns="0" anchor="ctr"/>
          <a:lstStyle>
            <a:lvl1pPr defTabSz="821211">
              <a:lnSpc>
                <a:spcPct val="100000"/>
              </a:lnSpc>
              <a:defRPr>
                <a:latin typeface="+mn-lt"/>
                <a:ea typeface="+mn-ea"/>
                <a:cs typeface="+mn-cs"/>
                <a:sym typeface="Helvetica Neue Medium"/>
              </a:defRPr>
            </a:lvl1pPr>
          </a:lstStyle>
          <a:p>
            <a:r>
              <a:t>Title Text</a:t>
            </a:r>
          </a:p>
        </p:txBody>
      </p:sp>
      <p:pic>
        <p:nvPicPr>
          <p:cNvPr id="96" name="AidData_Logo--full_color--no_padding.png" descr="AidData_Logo--full_color--no_padding.png"/>
          <p:cNvPicPr>
            <a:picLocks noChangeAspect="1"/>
          </p:cNvPicPr>
          <p:nvPr/>
        </p:nvPicPr>
        <p:blipFill>
          <a:blip r:embed="rId2">
            <a:extLst/>
          </a:blip>
          <a:stretch>
            <a:fillRect/>
          </a:stretch>
        </p:blipFill>
        <p:spPr>
          <a:xfrm>
            <a:off x="512493" y="11662201"/>
            <a:ext cx="4572000" cy="965016"/>
          </a:xfrm>
          <a:prstGeom prst="rect">
            <a:avLst/>
          </a:prstGeom>
          <a:ln w="12700">
            <a:miter lim="400000"/>
          </a:ln>
        </p:spPr>
      </p:pic>
      <p:sp>
        <p:nvSpPr>
          <p:cNvPr id="97" name="Line"/>
          <p:cNvSpPr/>
          <p:nvPr/>
        </p:nvSpPr>
        <p:spPr>
          <a:xfrm>
            <a:off x="4062498" y="3059163"/>
            <a:ext cx="18286077"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98" name="Slide Number"/>
          <p:cNvSpPr txBox="1">
            <a:spLocks noGrp="1"/>
          </p:cNvSpPr>
          <p:nvPr>
            <p:ph type="sldNum" sz="quarter" idx="2"/>
          </p:nvPr>
        </p:nvSpPr>
        <p:spPr>
          <a:xfrm>
            <a:off x="11970531" y="13073064"/>
            <a:ext cx="433493" cy="467433"/>
          </a:xfrm>
          <a:prstGeom prst="rect">
            <a:avLst/>
          </a:prstGeom>
        </p:spPr>
        <p:txBody>
          <a:bodyPr lIns="71436" tIns="71436" rIns="71436" bIns="71436" anchor="t"/>
          <a:lstStyle>
            <a:lvl1pPr algn="ctr" defTabSz="821211">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600124642"/>
      </p:ext>
    </p:extLst>
  </p:cSld>
  <p:clrMapOvr>
    <a:masterClrMapping/>
  </p:clrMapOvr>
  <p:transition xmlns:p14="http://schemas.microsoft.com/office/powerpoint/2010/main" spd="med"/>
</p:sldLayout>
</file>

<file path=ppt/slideLayouts/slideLayout360.xml><?xml version="1.0" encoding="utf-8"?>
<p:sldLayout xmlns:a="http://schemas.openxmlformats.org/drawingml/2006/main" xmlns:r="http://schemas.openxmlformats.org/officeDocument/2006/relationships" xmlns:p="http://schemas.openxmlformats.org/presentationml/2006/main" type="tx">
  <p:cSld name="2_Title and Body">
    <p:spTree>
      <p:nvGrpSpPr>
        <p:cNvPr id="1" name=""/>
        <p:cNvGrpSpPr/>
        <p:nvPr/>
      </p:nvGrpSpPr>
      <p:grpSpPr>
        <a:xfrm>
          <a:off x="0" y="0"/>
          <a:ext cx="0" cy="0"/>
          <a:chOff x="0" y="0"/>
          <a:chExt cx="0" cy="0"/>
        </a:xfrm>
      </p:grpSpPr>
      <p:sp>
        <p:nvSpPr>
          <p:cNvPr id="448" name="Title Text"/>
          <p:cNvSpPr txBox="1">
            <a:spLocks noGrp="1"/>
          </p:cNvSpPr>
          <p:nvPr>
            <p:ph type="title"/>
          </p:nvPr>
        </p:nvSpPr>
        <p:spPr>
          <a:xfrm>
            <a:off x="1219200" y="549280"/>
            <a:ext cx="21945600" cy="2286005"/>
          </a:xfrm>
          <a:prstGeom prst="rect">
            <a:avLst/>
          </a:prstGeom>
        </p:spPr>
        <p:txBody>
          <a:bodyPr/>
          <a:lstStyle>
            <a:lvl1pPr>
              <a:defRPr sz="9600" b="1"/>
            </a:lvl1pPr>
          </a:lstStyle>
          <a:p>
            <a:r>
              <a:t>Title Text</a:t>
            </a:r>
          </a:p>
        </p:txBody>
      </p:sp>
      <p:sp>
        <p:nvSpPr>
          <p:cNvPr id="449"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450" name="Slide Number"/>
          <p:cNvSpPr txBox="1">
            <a:spLocks noGrp="1"/>
          </p:cNvSpPr>
          <p:nvPr>
            <p:ph type="sldNum" sz="quarter" idx="2"/>
          </p:nvPr>
        </p:nvSpPr>
        <p:spPr>
          <a:xfrm>
            <a:off x="23203772"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296890531"/>
      </p:ext>
    </p:extLst>
  </p:cSld>
  <p:clrMapOvr>
    <a:masterClrMapping/>
  </p:clrMapOvr>
  <p:transition xmlns:p14="http://schemas.microsoft.com/office/powerpoint/2010/main" spd="med"/>
</p:sldLayout>
</file>

<file path=ppt/slideLayouts/slideLayout361.xml><?xml version="1.0" encoding="utf-8"?>
<p:sldLayout xmlns:a="http://schemas.openxmlformats.org/drawingml/2006/main" xmlns:r="http://schemas.openxmlformats.org/officeDocument/2006/relationships" xmlns:p="http://schemas.openxmlformats.org/presentationml/2006/main" type="tx">
  <p:cSld name="3_Title Only">
    <p:spTree>
      <p:nvGrpSpPr>
        <p:cNvPr id="1" name=""/>
        <p:cNvGrpSpPr/>
        <p:nvPr/>
      </p:nvGrpSpPr>
      <p:grpSpPr>
        <a:xfrm>
          <a:off x="0" y="0"/>
          <a:ext cx="0" cy="0"/>
          <a:chOff x="0" y="0"/>
          <a:chExt cx="0" cy="0"/>
        </a:xfrm>
      </p:grpSpPr>
      <p:sp>
        <p:nvSpPr>
          <p:cNvPr id="457" name="Title Text"/>
          <p:cNvSpPr txBox="1">
            <a:spLocks noGrp="1"/>
          </p:cNvSpPr>
          <p:nvPr>
            <p:ph type="title"/>
          </p:nvPr>
        </p:nvSpPr>
        <p:spPr>
          <a:xfrm>
            <a:off x="1219200" y="549280"/>
            <a:ext cx="21945600" cy="2286005"/>
          </a:xfrm>
          <a:prstGeom prst="rect">
            <a:avLst/>
          </a:prstGeom>
        </p:spPr>
        <p:txBody>
          <a:bodyPr/>
          <a:lstStyle>
            <a:lvl1pPr>
              <a:defRPr sz="9600" b="1"/>
            </a:lvl1pPr>
          </a:lstStyle>
          <a:p>
            <a:r>
              <a:t>Title Text</a:t>
            </a:r>
          </a:p>
        </p:txBody>
      </p:sp>
      <p:sp>
        <p:nvSpPr>
          <p:cNvPr id="458" name="Slide Number"/>
          <p:cNvSpPr txBox="1">
            <a:spLocks noGrp="1"/>
          </p:cNvSpPr>
          <p:nvPr>
            <p:ph type="sldNum" sz="quarter" idx="2"/>
          </p:nvPr>
        </p:nvSpPr>
        <p:spPr>
          <a:xfrm>
            <a:off x="23203772"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2284235996"/>
      </p:ext>
    </p:extLst>
  </p:cSld>
  <p:clrMapOvr>
    <a:masterClrMapping/>
  </p:clrMapOvr>
  <p:transition xmlns:p14="http://schemas.microsoft.com/office/powerpoint/2010/main" spd="med"/>
</p:sldLayout>
</file>

<file path=ppt/slideLayouts/slideLayout362.xml><?xml version="1.0" encoding="utf-8"?>
<p:sldLayout xmlns:a="http://schemas.openxmlformats.org/drawingml/2006/main" xmlns:r="http://schemas.openxmlformats.org/officeDocument/2006/relationships" xmlns:p="http://schemas.openxmlformats.org/presentationml/2006/main" type="tx">
  <p:cSld name="1_Caption">
    <p:spTree>
      <p:nvGrpSpPr>
        <p:cNvPr id="1" name=""/>
        <p:cNvGrpSpPr/>
        <p:nvPr/>
      </p:nvGrpSpPr>
      <p:grpSpPr>
        <a:xfrm>
          <a:off x="0" y="0"/>
          <a:ext cx="0" cy="0"/>
          <a:chOff x="0" y="0"/>
          <a:chExt cx="0" cy="0"/>
        </a:xfrm>
      </p:grpSpPr>
      <p:sp>
        <p:nvSpPr>
          <p:cNvPr id="465" name="Body Level One…"/>
          <p:cNvSpPr txBox="1">
            <a:spLocks noGrp="1"/>
          </p:cNvSpPr>
          <p:nvPr>
            <p:ph type="body" sz="quarter" idx="1"/>
          </p:nvPr>
        </p:nvSpPr>
        <p:spPr>
          <a:xfrm>
            <a:off x="1219200" y="11750157"/>
            <a:ext cx="21945600" cy="1385403"/>
          </a:xfrm>
          <a:prstGeom prst="rect">
            <a:avLst/>
          </a:prstGeom>
        </p:spPr>
        <p:txBody>
          <a:bodyPr/>
          <a:lstStyle>
            <a:lvl1pPr indent="0" algn="ctr">
              <a:spcBef>
                <a:spcPts val="1000"/>
              </a:spcBef>
              <a:defRPr sz="4800"/>
            </a:lvl1pPr>
            <a:lvl2pPr indent="0" algn="ctr">
              <a:spcBef>
                <a:spcPts val="1000"/>
              </a:spcBef>
              <a:defRPr sz="4800"/>
            </a:lvl2pPr>
            <a:lvl3pPr indent="0" algn="ctr">
              <a:spcBef>
                <a:spcPts val="1000"/>
              </a:spcBef>
              <a:defRPr sz="4800"/>
            </a:lvl3pPr>
            <a:lvl4pPr indent="0" algn="ctr">
              <a:spcBef>
                <a:spcPts val="1000"/>
              </a:spcBef>
              <a:defRPr sz="4800"/>
            </a:lvl4pPr>
            <a:lvl5pPr indent="0" algn="ctr">
              <a:spcBef>
                <a:spcPts val="1000"/>
              </a:spcBef>
              <a:defRPr sz="4800"/>
            </a:lvl5pPr>
          </a:lstStyle>
          <a:p>
            <a:r>
              <a:t>Body Level One</a:t>
            </a:r>
          </a:p>
          <a:p>
            <a:pPr lvl="1"/>
            <a:r>
              <a:t>Body Level Two</a:t>
            </a:r>
          </a:p>
          <a:p>
            <a:pPr lvl="2"/>
            <a:r>
              <a:t>Body Level Three</a:t>
            </a:r>
          </a:p>
          <a:p>
            <a:pPr lvl="3"/>
            <a:r>
              <a:t>Body Level Four</a:t>
            </a:r>
          </a:p>
          <a:p>
            <a:pPr lvl="4"/>
            <a:r>
              <a:t>Body Level Five</a:t>
            </a:r>
          </a:p>
        </p:txBody>
      </p:sp>
      <p:sp>
        <p:nvSpPr>
          <p:cNvPr id="466" name="Slide Number"/>
          <p:cNvSpPr txBox="1">
            <a:spLocks noGrp="1"/>
          </p:cNvSpPr>
          <p:nvPr>
            <p:ph type="sldNum" sz="quarter" idx="2"/>
          </p:nvPr>
        </p:nvSpPr>
        <p:spPr>
          <a:xfrm>
            <a:off x="23203772"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2173019252"/>
      </p:ext>
    </p:extLst>
  </p:cSld>
  <p:clrMapOvr>
    <a:masterClrMapping/>
  </p:clrMapOvr>
  <p:transition xmlns:p14="http://schemas.microsoft.com/office/powerpoint/2010/main" spd="med"/>
</p:sldLayout>
</file>

<file path=ppt/slideLayouts/slideLayout363.xml><?xml version="1.0" encoding="utf-8"?>
<p:sldLayout xmlns:a="http://schemas.openxmlformats.org/drawingml/2006/main" xmlns:r="http://schemas.openxmlformats.org/officeDocument/2006/relationships" xmlns:p="http://schemas.openxmlformats.org/presentationml/2006/main" type="tx">
  <p:cSld name="2_Title &amp; Subtitle">
    <p:spTree>
      <p:nvGrpSpPr>
        <p:cNvPr id="1" name=""/>
        <p:cNvGrpSpPr/>
        <p:nvPr/>
      </p:nvGrpSpPr>
      <p:grpSpPr>
        <a:xfrm>
          <a:off x="0" y="0"/>
          <a:ext cx="0" cy="0"/>
          <a:chOff x="0" y="0"/>
          <a:chExt cx="0" cy="0"/>
        </a:xfrm>
      </p:grpSpPr>
      <p:sp>
        <p:nvSpPr>
          <p:cNvPr id="473" name="Title Text"/>
          <p:cNvSpPr txBox="1">
            <a:spLocks noGrp="1"/>
          </p:cNvSpPr>
          <p:nvPr>
            <p:ph type="title"/>
          </p:nvPr>
        </p:nvSpPr>
        <p:spPr>
          <a:xfrm>
            <a:off x="4833936" y="2303865"/>
            <a:ext cx="14716203" cy="4643400"/>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474" name="Body Level One…"/>
          <p:cNvSpPr txBox="1">
            <a:spLocks noGrp="1"/>
          </p:cNvSpPr>
          <p:nvPr>
            <p:ph type="body" sz="quarter" idx="1"/>
          </p:nvPr>
        </p:nvSpPr>
        <p:spPr>
          <a:xfrm>
            <a:off x="4833936" y="7072356"/>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475"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771473473"/>
      </p:ext>
    </p:extLst>
  </p:cSld>
  <p:clrMapOvr>
    <a:masterClrMapping/>
  </p:clrMapOvr>
  <p:transition xmlns:p14="http://schemas.microsoft.com/office/powerpoint/2010/main" spd="med"/>
</p:sldLayout>
</file>

<file path=ppt/slideLayouts/slideLayout364.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482"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962576121"/>
      </p:ext>
    </p:extLst>
  </p:cSld>
  <p:clrMapOvr>
    <a:masterClrMapping/>
  </p:clrMapOvr>
  <p:transition xmlns:p14="http://schemas.microsoft.com/office/powerpoint/2010/main" spd="med"/>
</p:sldLayout>
</file>

<file path=ppt/slideLayouts/slideLayout365.xml><?xml version="1.0" encoding="utf-8"?>
<p:sldLayout xmlns:a="http://schemas.openxmlformats.org/drawingml/2006/main" xmlns:r="http://schemas.openxmlformats.org/officeDocument/2006/relationships" xmlns:p="http://schemas.openxmlformats.org/presentationml/2006/main" type="tx">
  <p:cSld name="1_Photo - Horizontal">
    <p:spTree>
      <p:nvGrpSpPr>
        <p:cNvPr id="1" name=""/>
        <p:cNvGrpSpPr/>
        <p:nvPr/>
      </p:nvGrpSpPr>
      <p:grpSpPr>
        <a:xfrm>
          <a:off x="0" y="0"/>
          <a:ext cx="0" cy="0"/>
          <a:chOff x="0" y="0"/>
          <a:chExt cx="0" cy="0"/>
        </a:xfrm>
      </p:grpSpPr>
      <p:sp>
        <p:nvSpPr>
          <p:cNvPr id="489" name="Shape 128"/>
          <p:cNvSpPr>
            <a:spLocks noGrp="1"/>
          </p:cNvSpPr>
          <p:nvPr>
            <p:ph type="pic" sz="half" idx="13"/>
          </p:nvPr>
        </p:nvSpPr>
        <p:spPr>
          <a:xfrm>
            <a:off x="5307219" y="892968"/>
            <a:ext cx="13751701" cy="8322603"/>
          </a:xfrm>
          <a:prstGeom prst="rect">
            <a:avLst/>
          </a:prstGeom>
        </p:spPr>
        <p:txBody>
          <a:bodyPr lIns="91400" tIns="45719" rIns="91400" bIns="45719">
            <a:noAutofit/>
          </a:bodyPr>
          <a:lstStyle/>
          <a:p>
            <a:endParaRPr/>
          </a:p>
        </p:txBody>
      </p:sp>
      <p:sp>
        <p:nvSpPr>
          <p:cNvPr id="490" name="Title Text"/>
          <p:cNvSpPr txBox="1">
            <a:spLocks noGrp="1"/>
          </p:cNvSpPr>
          <p:nvPr>
            <p:ph type="title"/>
          </p:nvPr>
        </p:nvSpPr>
        <p:spPr>
          <a:xfrm>
            <a:off x="4833936" y="9447616"/>
            <a:ext cx="14716203" cy="2000405"/>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491" name="Body Level One…"/>
          <p:cNvSpPr txBox="1">
            <a:spLocks noGrp="1"/>
          </p:cNvSpPr>
          <p:nvPr>
            <p:ph type="body" sz="quarter" idx="1"/>
          </p:nvPr>
        </p:nvSpPr>
        <p:spPr>
          <a:xfrm>
            <a:off x="4833936" y="11519340"/>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492" name="Slide Number"/>
          <p:cNvSpPr txBox="1">
            <a:spLocks noGrp="1"/>
          </p:cNvSpPr>
          <p:nvPr>
            <p:ph type="sldNum" sz="quarter" idx="2"/>
          </p:nvPr>
        </p:nvSpPr>
        <p:spPr>
          <a:xfrm>
            <a:off x="11945660" y="1300164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981758574"/>
      </p:ext>
    </p:extLst>
  </p:cSld>
  <p:clrMapOvr>
    <a:masterClrMapping/>
  </p:clrMapOvr>
  <p:transition xmlns:p14="http://schemas.microsoft.com/office/powerpoint/2010/main" spd="med"/>
</p:sldLayout>
</file>

<file path=ppt/slideLayouts/slideLayout366.xml><?xml version="1.0" encoding="utf-8"?>
<p:sldLayout xmlns:a="http://schemas.openxmlformats.org/drawingml/2006/main" xmlns:r="http://schemas.openxmlformats.org/officeDocument/2006/relationships" xmlns:p="http://schemas.openxmlformats.org/presentationml/2006/main" type="tx">
  <p:cSld name="1_Title - Center">
    <p:spTree>
      <p:nvGrpSpPr>
        <p:cNvPr id="1" name=""/>
        <p:cNvGrpSpPr/>
        <p:nvPr/>
      </p:nvGrpSpPr>
      <p:grpSpPr>
        <a:xfrm>
          <a:off x="0" y="0"/>
          <a:ext cx="0" cy="0"/>
          <a:chOff x="0" y="0"/>
          <a:chExt cx="0" cy="0"/>
        </a:xfrm>
      </p:grpSpPr>
      <p:sp>
        <p:nvSpPr>
          <p:cNvPr id="499" name="Title Text"/>
          <p:cNvSpPr txBox="1">
            <a:spLocks noGrp="1"/>
          </p:cNvSpPr>
          <p:nvPr>
            <p:ph type="title"/>
          </p:nvPr>
        </p:nvSpPr>
        <p:spPr>
          <a:xfrm>
            <a:off x="4833936" y="4536281"/>
            <a:ext cx="14716203" cy="46434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500"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482833059"/>
      </p:ext>
    </p:extLst>
  </p:cSld>
  <p:clrMapOvr>
    <a:masterClrMapping/>
  </p:clrMapOvr>
  <p:transition xmlns:p14="http://schemas.microsoft.com/office/powerpoint/2010/main" spd="med"/>
</p:sldLayout>
</file>

<file path=ppt/slideLayouts/slideLayout367.xml><?xml version="1.0" encoding="utf-8"?>
<p:sldLayout xmlns:a="http://schemas.openxmlformats.org/drawingml/2006/main" xmlns:r="http://schemas.openxmlformats.org/officeDocument/2006/relationships" xmlns:p="http://schemas.openxmlformats.org/presentationml/2006/main" type="tx">
  <p:cSld name="1_Photo - Vertical">
    <p:spTree>
      <p:nvGrpSpPr>
        <p:cNvPr id="1" name=""/>
        <p:cNvGrpSpPr/>
        <p:nvPr/>
      </p:nvGrpSpPr>
      <p:grpSpPr>
        <a:xfrm>
          <a:off x="0" y="0"/>
          <a:ext cx="0" cy="0"/>
          <a:chOff x="0" y="0"/>
          <a:chExt cx="0" cy="0"/>
        </a:xfrm>
      </p:grpSpPr>
      <p:sp>
        <p:nvSpPr>
          <p:cNvPr id="507" name="Shape 146"/>
          <p:cNvSpPr>
            <a:spLocks noGrp="1"/>
          </p:cNvSpPr>
          <p:nvPr>
            <p:ph type="pic" sz="half" idx="13"/>
          </p:nvPr>
        </p:nvSpPr>
        <p:spPr>
          <a:xfrm>
            <a:off x="12495609" y="893007"/>
            <a:ext cx="7500904" cy="11572803"/>
          </a:xfrm>
          <a:prstGeom prst="rect">
            <a:avLst/>
          </a:prstGeom>
        </p:spPr>
        <p:txBody>
          <a:bodyPr lIns="91400" tIns="45719" rIns="91400" bIns="45719">
            <a:noAutofit/>
          </a:bodyPr>
          <a:lstStyle/>
          <a:p>
            <a:endParaRPr/>
          </a:p>
        </p:txBody>
      </p:sp>
      <p:sp>
        <p:nvSpPr>
          <p:cNvPr id="508" name="Title Text"/>
          <p:cNvSpPr txBox="1">
            <a:spLocks noGrp="1"/>
          </p:cNvSpPr>
          <p:nvPr>
            <p:ph type="title"/>
          </p:nvPr>
        </p:nvSpPr>
        <p:spPr>
          <a:xfrm>
            <a:off x="4387456" y="893001"/>
            <a:ext cx="7500901" cy="5607901"/>
          </a:xfrm>
          <a:prstGeom prst="rect">
            <a:avLst/>
          </a:prstGeom>
        </p:spPr>
        <p:txBody>
          <a:bodyPr lIns="91382" tIns="91382" rIns="91382" bIns="91382"/>
          <a:lstStyle>
            <a:lvl1pPr algn="ctr">
              <a:defRPr sz="8500">
                <a:latin typeface="+mn-lt"/>
                <a:ea typeface="+mn-ea"/>
                <a:cs typeface="+mn-cs"/>
                <a:sym typeface="Helvetica Neue"/>
              </a:defRPr>
            </a:lvl1pPr>
          </a:lstStyle>
          <a:p>
            <a:r>
              <a:t>Title Text</a:t>
            </a:r>
          </a:p>
        </p:txBody>
      </p:sp>
      <p:sp>
        <p:nvSpPr>
          <p:cNvPr id="509" name="Body Level One…"/>
          <p:cNvSpPr txBox="1">
            <a:spLocks noGrp="1"/>
          </p:cNvSpPr>
          <p:nvPr>
            <p:ph type="body" sz="quarter" idx="1"/>
          </p:nvPr>
        </p:nvSpPr>
        <p:spPr>
          <a:xfrm>
            <a:off x="4387456" y="6697303"/>
            <a:ext cx="7500901" cy="5768701"/>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10"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145060603"/>
      </p:ext>
    </p:extLst>
  </p:cSld>
  <p:clrMapOvr>
    <a:masterClrMapping/>
  </p:clrMapOvr>
  <p:transition xmlns:p14="http://schemas.microsoft.com/office/powerpoint/2010/main" spd="med"/>
</p:sldLayout>
</file>

<file path=ppt/slideLayouts/slideLayout368.xml><?xml version="1.0" encoding="utf-8"?>
<p:sldLayout xmlns:a="http://schemas.openxmlformats.org/drawingml/2006/main" xmlns:r="http://schemas.openxmlformats.org/officeDocument/2006/relationships" xmlns:p="http://schemas.openxmlformats.org/presentationml/2006/main" type="tx">
  <p:cSld name="3_Title - Top">
    <p:spTree>
      <p:nvGrpSpPr>
        <p:cNvPr id="1" name=""/>
        <p:cNvGrpSpPr/>
        <p:nvPr/>
      </p:nvGrpSpPr>
      <p:grpSpPr>
        <a:xfrm>
          <a:off x="0" y="0"/>
          <a:ext cx="0" cy="0"/>
          <a:chOff x="0" y="0"/>
          <a:chExt cx="0" cy="0"/>
        </a:xfrm>
      </p:grpSpPr>
      <p:sp>
        <p:nvSpPr>
          <p:cNvPr id="517" name="Title Text"/>
          <p:cNvSpPr txBox="1">
            <a:spLocks noGrp="1"/>
          </p:cNvSpPr>
          <p:nvPr>
            <p:ph type="title"/>
          </p:nvPr>
        </p:nvSpPr>
        <p:spPr>
          <a:xfrm>
            <a:off x="4387500" y="625077"/>
            <a:ext cx="15609005"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518"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732253403"/>
      </p:ext>
    </p:extLst>
  </p:cSld>
  <p:clrMapOvr>
    <a:masterClrMapping/>
  </p:clrMapOvr>
  <p:transition xmlns:p14="http://schemas.microsoft.com/office/powerpoint/2010/main" spd="med"/>
</p:sldLayout>
</file>

<file path=ppt/slideLayouts/slideLayout369.xml><?xml version="1.0" encoding="utf-8"?>
<p:sldLayout xmlns:a="http://schemas.openxmlformats.org/drawingml/2006/main" xmlns:r="http://schemas.openxmlformats.org/officeDocument/2006/relationships" xmlns:p="http://schemas.openxmlformats.org/presentationml/2006/main" type="tx">
  <p:cSld name="3_Title &amp; Bullets">
    <p:spTree>
      <p:nvGrpSpPr>
        <p:cNvPr id="1" name=""/>
        <p:cNvGrpSpPr/>
        <p:nvPr/>
      </p:nvGrpSpPr>
      <p:grpSpPr>
        <a:xfrm>
          <a:off x="0" y="0"/>
          <a:ext cx="0" cy="0"/>
          <a:chOff x="0" y="0"/>
          <a:chExt cx="0" cy="0"/>
        </a:xfrm>
      </p:grpSpPr>
      <p:sp>
        <p:nvSpPr>
          <p:cNvPr id="525" name="Title Text"/>
          <p:cNvSpPr txBox="1">
            <a:spLocks noGrp="1"/>
          </p:cNvSpPr>
          <p:nvPr>
            <p:ph type="title"/>
          </p:nvPr>
        </p:nvSpPr>
        <p:spPr>
          <a:xfrm>
            <a:off x="4387500" y="625077"/>
            <a:ext cx="15609005"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526" name="Body Level One…"/>
          <p:cNvSpPr txBox="1">
            <a:spLocks noGrp="1"/>
          </p:cNvSpPr>
          <p:nvPr>
            <p:ph type="body" idx="1"/>
          </p:nvPr>
        </p:nvSpPr>
        <p:spPr>
          <a:xfrm>
            <a:off x="4387500" y="3661181"/>
            <a:ext cx="15609005" cy="8840405"/>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27"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002547109"/>
      </p:ext>
    </p:extLst>
  </p:cSld>
  <p:clrMapOvr>
    <a:masterClrMapping/>
  </p:clrMapOvr>
  <p:transition xmlns:p14="http://schemas.microsoft.com/office/powerpoint/2010/mai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105" name="Title Text"/>
          <p:cNvSpPr txBox="1">
            <a:spLocks noGrp="1"/>
          </p:cNvSpPr>
          <p:nvPr>
            <p:ph type="title"/>
          </p:nvPr>
        </p:nvSpPr>
        <p:spPr>
          <a:xfrm>
            <a:off x="4566923" y="537485"/>
            <a:ext cx="16764000" cy="3048795"/>
          </a:xfrm>
          <a:prstGeom prst="rect">
            <a:avLst/>
          </a:prstGeom>
        </p:spPr>
        <p:txBody>
          <a:bodyPr lIns="71436" tIns="71436" rIns="71436" bIns="71436" anchor="ctr"/>
          <a:lstStyle>
            <a:lvl1pPr defTabSz="821211">
              <a:lnSpc>
                <a:spcPct val="100000"/>
              </a:lnSpc>
              <a:defRPr sz="8000">
                <a:latin typeface="+mn-lt"/>
                <a:ea typeface="+mn-ea"/>
                <a:cs typeface="+mn-cs"/>
                <a:sym typeface="Helvetica Neue Medium"/>
              </a:defRPr>
            </a:lvl1pPr>
          </a:lstStyle>
          <a:p>
            <a:r>
              <a:t>Title Text</a:t>
            </a:r>
          </a:p>
        </p:txBody>
      </p:sp>
      <p:sp>
        <p:nvSpPr>
          <p:cNvPr id="106" name="Body Level One…"/>
          <p:cNvSpPr txBox="1">
            <a:spLocks noGrp="1"/>
          </p:cNvSpPr>
          <p:nvPr>
            <p:ph type="body" idx="1"/>
          </p:nvPr>
        </p:nvSpPr>
        <p:spPr>
          <a:xfrm>
            <a:off x="4566929" y="3540880"/>
            <a:ext cx="16768760" cy="8633323"/>
          </a:xfrm>
          <a:prstGeom prst="rect">
            <a:avLst/>
          </a:prstGeom>
        </p:spPr>
        <p:txBody>
          <a:bodyPr lIns="71436" tIns="71436" rIns="71436" bIns="71436" anchor="ctr"/>
          <a:lstStyle>
            <a:lvl1pPr marL="507801" indent="-507801"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1pPr>
            <a:lvl2pPr marL="999764"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2pPr>
            <a:lvl3pPr marL="1444084"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3pPr>
            <a:lvl4pPr marL="1888406"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4pPr>
            <a:lvl5pPr marL="2332744"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107" name="AidData_Logo--full_color--no_padding.png" descr="AidData_Logo--full_color--no_padding.png"/>
          <p:cNvPicPr>
            <a:picLocks noChangeAspect="1"/>
          </p:cNvPicPr>
          <p:nvPr/>
        </p:nvPicPr>
        <p:blipFill>
          <a:blip r:embed="rId2">
            <a:extLst/>
          </a:blip>
          <a:stretch>
            <a:fillRect/>
          </a:stretch>
        </p:blipFill>
        <p:spPr>
          <a:xfrm>
            <a:off x="512493" y="11662201"/>
            <a:ext cx="4572000" cy="965016"/>
          </a:xfrm>
          <a:prstGeom prst="rect">
            <a:avLst/>
          </a:prstGeom>
          <a:ln w="12700">
            <a:miter lim="400000"/>
          </a:ln>
        </p:spPr>
      </p:pic>
      <p:sp>
        <p:nvSpPr>
          <p:cNvPr id="108" name="Line"/>
          <p:cNvSpPr/>
          <p:nvPr/>
        </p:nvSpPr>
        <p:spPr>
          <a:xfrm>
            <a:off x="4575286" y="3059163"/>
            <a:ext cx="16764003"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109" name="Slide Number"/>
          <p:cNvSpPr txBox="1">
            <a:spLocks noGrp="1"/>
          </p:cNvSpPr>
          <p:nvPr>
            <p:ph type="sldNum" sz="quarter" idx="2"/>
          </p:nvPr>
        </p:nvSpPr>
        <p:spPr>
          <a:xfrm>
            <a:off x="11970531" y="13073064"/>
            <a:ext cx="433493" cy="467433"/>
          </a:xfrm>
          <a:prstGeom prst="rect">
            <a:avLst/>
          </a:prstGeom>
        </p:spPr>
        <p:txBody>
          <a:bodyPr lIns="71436" tIns="71436" rIns="71436" bIns="71436" anchor="t"/>
          <a:lstStyle>
            <a:lvl1pPr algn="ctr" defTabSz="821211">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163325045"/>
      </p:ext>
    </p:extLst>
  </p:cSld>
  <p:clrMapOvr>
    <a:masterClrMapping/>
  </p:clrMapOvr>
  <p:transition xmlns:p14="http://schemas.microsoft.com/office/powerpoint/2010/main" spd="med"/>
</p:sldLayout>
</file>

<file path=ppt/slideLayouts/slideLayout370.xml><?xml version="1.0" encoding="utf-8"?>
<p:sldLayout xmlns:a="http://schemas.openxmlformats.org/drawingml/2006/main" xmlns:r="http://schemas.openxmlformats.org/officeDocument/2006/relationships" xmlns:p="http://schemas.openxmlformats.org/presentationml/2006/main" type="tx">
  <p:cSld name="1_Title, Bullets &amp; Photo">
    <p:spTree>
      <p:nvGrpSpPr>
        <p:cNvPr id="1" name=""/>
        <p:cNvGrpSpPr/>
        <p:nvPr/>
      </p:nvGrpSpPr>
      <p:grpSpPr>
        <a:xfrm>
          <a:off x="0" y="0"/>
          <a:ext cx="0" cy="0"/>
          <a:chOff x="0" y="0"/>
          <a:chExt cx="0" cy="0"/>
        </a:xfrm>
      </p:grpSpPr>
      <p:sp>
        <p:nvSpPr>
          <p:cNvPr id="534" name="Shape 173"/>
          <p:cNvSpPr>
            <a:spLocks noGrp="1"/>
          </p:cNvSpPr>
          <p:nvPr>
            <p:ph type="pic" sz="quarter" idx="13"/>
          </p:nvPr>
        </p:nvSpPr>
        <p:spPr>
          <a:xfrm>
            <a:off x="12495609" y="3661181"/>
            <a:ext cx="7500904" cy="8840405"/>
          </a:xfrm>
          <a:prstGeom prst="rect">
            <a:avLst/>
          </a:prstGeom>
        </p:spPr>
        <p:txBody>
          <a:bodyPr lIns="91400" tIns="45719" rIns="91400" bIns="45719">
            <a:noAutofit/>
          </a:bodyPr>
          <a:lstStyle/>
          <a:p>
            <a:endParaRPr/>
          </a:p>
        </p:txBody>
      </p:sp>
      <p:sp>
        <p:nvSpPr>
          <p:cNvPr id="535" name="Title Text"/>
          <p:cNvSpPr txBox="1">
            <a:spLocks noGrp="1"/>
          </p:cNvSpPr>
          <p:nvPr>
            <p:ph type="title"/>
          </p:nvPr>
        </p:nvSpPr>
        <p:spPr>
          <a:xfrm>
            <a:off x="4387500" y="625077"/>
            <a:ext cx="15609005"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536" name="Body Level One…"/>
          <p:cNvSpPr txBox="1">
            <a:spLocks noGrp="1"/>
          </p:cNvSpPr>
          <p:nvPr>
            <p:ph type="body" sz="quarter" idx="1"/>
          </p:nvPr>
        </p:nvSpPr>
        <p:spPr>
          <a:xfrm>
            <a:off x="4387456" y="3661181"/>
            <a:ext cx="7500901" cy="8840405"/>
          </a:xfrm>
          <a:prstGeom prst="rect">
            <a:avLst/>
          </a:prstGeom>
        </p:spPr>
        <p:txBody>
          <a:bodyPr lIns="91382" tIns="91382" rIns="91382" bIns="91382" anchor="ctr"/>
          <a:lstStyle>
            <a:lvl1pPr marL="465202" indent="-284270">
              <a:spcBef>
                <a:spcPts val="4501"/>
              </a:spcBef>
              <a:buClr>
                <a:srgbClr val="000000"/>
              </a:buClr>
              <a:buSzPct val="75000"/>
              <a:buFont typeface="Arial"/>
              <a:buChar char="•"/>
              <a:defRPr>
                <a:latin typeface="+mn-lt"/>
                <a:ea typeface="+mn-ea"/>
                <a:cs typeface="+mn-cs"/>
                <a:sym typeface="Helvetica Neue"/>
              </a:defRPr>
            </a:lvl1pPr>
            <a:lvl2pPr marL="807964" indent="-284270">
              <a:spcBef>
                <a:spcPts val="4501"/>
              </a:spcBef>
              <a:buClr>
                <a:srgbClr val="000000"/>
              </a:buClr>
              <a:buSzPct val="75000"/>
              <a:buFont typeface="Arial"/>
              <a:buChar char="•"/>
              <a:defRPr>
                <a:latin typeface="+mn-lt"/>
                <a:ea typeface="+mn-ea"/>
                <a:cs typeface="+mn-cs"/>
                <a:sym typeface="Helvetica Neue"/>
              </a:defRPr>
            </a:lvl2pPr>
            <a:lvl3pPr marL="1150723" indent="-284270">
              <a:spcBef>
                <a:spcPts val="4501"/>
              </a:spcBef>
              <a:buClr>
                <a:srgbClr val="000000"/>
              </a:buClr>
              <a:buSzPct val="75000"/>
              <a:buFont typeface="Arial"/>
              <a:buChar char="•"/>
              <a:defRPr>
                <a:latin typeface="+mn-lt"/>
                <a:ea typeface="+mn-ea"/>
                <a:cs typeface="+mn-cs"/>
                <a:sym typeface="Helvetica Neue"/>
              </a:defRPr>
            </a:lvl3pPr>
            <a:lvl4pPr marL="1493501" indent="-284270">
              <a:spcBef>
                <a:spcPts val="4501"/>
              </a:spcBef>
              <a:buClr>
                <a:srgbClr val="000000"/>
              </a:buClr>
              <a:buSzPct val="75000"/>
              <a:buFont typeface="Arial"/>
              <a:buChar char="•"/>
              <a:defRPr>
                <a:latin typeface="+mn-lt"/>
                <a:ea typeface="+mn-ea"/>
                <a:cs typeface="+mn-cs"/>
                <a:sym typeface="Helvetica Neue"/>
              </a:defRPr>
            </a:lvl4pPr>
            <a:lvl5pPr marL="1836285" indent="-284270">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37"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901084837"/>
      </p:ext>
    </p:extLst>
  </p:cSld>
  <p:clrMapOvr>
    <a:masterClrMapping/>
  </p:clrMapOvr>
  <p:transition xmlns:p14="http://schemas.microsoft.com/office/powerpoint/2010/main" spd="med"/>
</p:sldLayout>
</file>

<file path=ppt/slideLayouts/slideLayout371.xml><?xml version="1.0" encoding="utf-8"?>
<p:sldLayout xmlns:a="http://schemas.openxmlformats.org/drawingml/2006/main" xmlns:r="http://schemas.openxmlformats.org/officeDocument/2006/relationships" xmlns:p="http://schemas.openxmlformats.org/presentationml/2006/main" type="tx">
  <p:cSld name="3_Bullets">
    <p:spTree>
      <p:nvGrpSpPr>
        <p:cNvPr id="1" name=""/>
        <p:cNvGrpSpPr/>
        <p:nvPr/>
      </p:nvGrpSpPr>
      <p:grpSpPr>
        <a:xfrm>
          <a:off x="0" y="0"/>
          <a:ext cx="0" cy="0"/>
          <a:chOff x="0" y="0"/>
          <a:chExt cx="0" cy="0"/>
        </a:xfrm>
      </p:grpSpPr>
      <p:sp>
        <p:nvSpPr>
          <p:cNvPr id="544" name="Body Level One…"/>
          <p:cNvSpPr txBox="1">
            <a:spLocks noGrp="1"/>
          </p:cNvSpPr>
          <p:nvPr>
            <p:ph type="body" idx="1"/>
          </p:nvPr>
        </p:nvSpPr>
        <p:spPr>
          <a:xfrm>
            <a:off x="4387500" y="1785944"/>
            <a:ext cx="15609005" cy="10144203"/>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45"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422269416"/>
      </p:ext>
    </p:extLst>
  </p:cSld>
  <p:clrMapOvr>
    <a:masterClrMapping/>
  </p:clrMapOvr>
  <p:transition xmlns:p14="http://schemas.microsoft.com/office/powerpoint/2010/main" spd="med"/>
</p:sldLayout>
</file>

<file path=ppt/slideLayouts/slideLayout372.xml><?xml version="1.0" encoding="utf-8"?>
<p:sldLayout xmlns:a="http://schemas.openxmlformats.org/drawingml/2006/main" xmlns:r="http://schemas.openxmlformats.org/officeDocument/2006/relationships" xmlns:p="http://schemas.openxmlformats.org/presentationml/2006/main" type="tx">
  <p:cSld name="1_Photo - 3 Up">
    <p:spTree>
      <p:nvGrpSpPr>
        <p:cNvPr id="1" name=""/>
        <p:cNvGrpSpPr/>
        <p:nvPr/>
      </p:nvGrpSpPr>
      <p:grpSpPr>
        <a:xfrm>
          <a:off x="0" y="0"/>
          <a:ext cx="0" cy="0"/>
          <a:chOff x="0" y="0"/>
          <a:chExt cx="0" cy="0"/>
        </a:xfrm>
      </p:grpSpPr>
      <p:sp>
        <p:nvSpPr>
          <p:cNvPr id="552" name="Shape 191"/>
          <p:cNvSpPr>
            <a:spLocks noGrp="1"/>
          </p:cNvSpPr>
          <p:nvPr>
            <p:ph type="pic" sz="quarter" idx="13"/>
          </p:nvPr>
        </p:nvSpPr>
        <p:spPr>
          <a:xfrm>
            <a:off x="12495609" y="7161616"/>
            <a:ext cx="7500904" cy="5304304"/>
          </a:xfrm>
          <a:prstGeom prst="rect">
            <a:avLst/>
          </a:prstGeom>
        </p:spPr>
        <p:txBody>
          <a:bodyPr lIns="91400" tIns="45719" rIns="91400" bIns="45719">
            <a:noAutofit/>
          </a:bodyPr>
          <a:lstStyle/>
          <a:p>
            <a:endParaRPr/>
          </a:p>
        </p:txBody>
      </p:sp>
      <p:sp>
        <p:nvSpPr>
          <p:cNvPr id="553" name="Shape 192"/>
          <p:cNvSpPr>
            <a:spLocks noGrp="1"/>
          </p:cNvSpPr>
          <p:nvPr>
            <p:ph type="pic" sz="quarter" idx="14"/>
          </p:nvPr>
        </p:nvSpPr>
        <p:spPr>
          <a:xfrm>
            <a:off x="12504363" y="1250157"/>
            <a:ext cx="7500901" cy="5304304"/>
          </a:xfrm>
          <a:prstGeom prst="rect">
            <a:avLst/>
          </a:prstGeom>
        </p:spPr>
        <p:txBody>
          <a:bodyPr lIns="91400" tIns="45719" rIns="91400" bIns="45719">
            <a:noAutofit/>
          </a:bodyPr>
          <a:lstStyle/>
          <a:p>
            <a:endParaRPr/>
          </a:p>
        </p:txBody>
      </p:sp>
      <p:sp>
        <p:nvSpPr>
          <p:cNvPr id="554" name="Shape 193"/>
          <p:cNvSpPr>
            <a:spLocks noGrp="1"/>
          </p:cNvSpPr>
          <p:nvPr>
            <p:ph type="pic" sz="half" idx="15"/>
          </p:nvPr>
        </p:nvSpPr>
        <p:spPr>
          <a:xfrm>
            <a:off x="4387456" y="1250185"/>
            <a:ext cx="7500901" cy="11215805"/>
          </a:xfrm>
          <a:prstGeom prst="rect">
            <a:avLst/>
          </a:prstGeom>
        </p:spPr>
        <p:txBody>
          <a:bodyPr lIns="91400" tIns="45719" rIns="91400" bIns="45719">
            <a:noAutofit/>
          </a:bodyPr>
          <a:lstStyle/>
          <a:p>
            <a:endParaRPr/>
          </a:p>
        </p:txBody>
      </p:sp>
      <p:sp>
        <p:nvSpPr>
          <p:cNvPr id="555"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55811497"/>
      </p:ext>
    </p:extLst>
  </p:cSld>
  <p:clrMapOvr>
    <a:masterClrMapping/>
  </p:clrMapOvr>
  <p:transition xmlns:p14="http://schemas.microsoft.com/office/powerpoint/2010/main" spd="med"/>
</p:sldLayout>
</file>

<file path=ppt/slideLayouts/slideLayout373.xml><?xml version="1.0" encoding="utf-8"?>
<p:sldLayout xmlns:a="http://schemas.openxmlformats.org/drawingml/2006/main" xmlns:r="http://schemas.openxmlformats.org/officeDocument/2006/relationships" xmlns:p="http://schemas.openxmlformats.org/presentationml/2006/main" type="tx">
  <p:cSld name="3_Quote">
    <p:spTree>
      <p:nvGrpSpPr>
        <p:cNvPr id="1" name=""/>
        <p:cNvGrpSpPr/>
        <p:nvPr/>
      </p:nvGrpSpPr>
      <p:grpSpPr>
        <a:xfrm>
          <a:off x="0" y="0"/>
          <a:ext cx="0" cy="0"/>
          <a:chOff x="0" y="0"/>
          <a:chExt cx="0" cy="0"/>
        </a:xfrm>
      </p:grpSpPr>
      <p:sp>
        <p:nvSpPr>
          <p:cNvPr id="562" name="Body Level One…"/>
          <p:cNvSpPr txBox="1">
            <a:spLocks noGrp="1"/>
          </p:cNvSpPr>
          <p:nvPr>
            <p:ph type="body" sz="quarter" idx="1"/>
          </p:nvPr>
        </p:nvSpPr>
        <p:spPr>
          <a:xfrm>
            <a:off x="4833936" y="8947553"/>
            <a:ext cx="14716203" cy="660904"/>
          </a:xfrm>
          <a:prstGeom prst="rect">
            <a:avLst/>
          </a:prstGeom>
        </p:spPr>
        <p:txBody>
          <a:bodyPr lIns="91382" tIns="91382" rIns="91382" bIns="91382"/>
          <a:lstStyle>
            <a:lvl1pPr indent="0" algn="ctr">
              <a:defRPr sz="3200">
                <a:latin typeface="+mn-lt"/>
                <a:ea typeface="+mn-ea"/>
                <a:cs typeface="+mn-cs"/>
                <a:sym typeface="Helvetica Neue"/>
              </a:defRPr>
            </a:lvl1pPr>
            <a:lvl2pPr marL="914041" indent="-101560" algn="ctr">
              <a:buSzPct val="100000"/>
              <a:buChar char="•"/>
              <a:defRPr sz="3200">
                <a:latin typeface="+mn-lt"/>
                <a:ea typeface="+mn-ea"/>
                <a:cs typeface="+mn-cs"/>
                <a:sym typeface="Helvetica Neue"/>
              </a:defRPr>
            </a:lvl2pPr>
            <a:lvl3pPr marL="1432036" indent="-162497" algn="ctr">
              <a:buSzPct val="100000"/>
              <a:buChar char="•"/>
              <a:defRPr sz="3200">
                <a:latin typeface="+mn-lt"/>
                <a:ea typeface="+mn-ea"/>
                <a:cs typeface="+mn-cs"/>
                <a:sym typeface="Helvetica Neue"/>
              </a:defRPr>
            </a:lvl3pPr>
            <a:lvl4pPr marL="1929680" indent="-203120" algn="ctr">
              <a:buSzPct val="100000"/>
              <a:buChar char="•"/>
              <a:defRPr sz="3200">
                <a:latin typeface="+mn-lt"/>
                <a:ea typeface="+mn-ea"/>
                <a:cs typeface="+mn-cs"/>
                <a:sym typeface="Helvetica Neue"/>
              </a:defRPr>
            </a:lvl4pPr>
            <a:lvl5pPr marL="2386719" indent="-203120"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63" name="Shape 202"/>
          <p:cNvSpPr>
            <a:spLocks noGrp="1"/>
          </p:cNvSpPr>
          <p:nvPr>
            <p:ph type="body" sz="quarter" idx="13"/>
          </p:nvPr>
        </p:nvSpPr>
        <p:spPr>
          <a:xfrm>
            <a:off x="4833946" y="6000363"/>
            <a:ext cx="14716203" cy="965104"/>
          </a:xfrm>
          <a:prstGeom prst="rect">
            <a:avLst/>
          </a:prstGeom>
        </p:spPr>
        <p:txBody>
          <a:bodyPr lIns="91382" tIns="91382" rIns="91382" bIns="91382" anchor="ctr"/>
          <a:lstStyle/>
          <a:p>
            <a:endParaRPr/>
          </a:p>
        </p:txBody>
      </p:sp>
      <p:sp>
        <p:nvSpPr>
          <p:cNvPr id="564"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410136994"/>
      </p:ext>
    </p:extLst>
  </p:cSld>
  <p:clrMapOvr>
    <a:masterClrMapping/>
  </p:clrMapOvr>
  <p:transition xmlns:p14="http://schemas.microsoft.com/office/powerpoint/2010/main" spd="med"/>
</p:sldLayout>
</file>

<file path=ppt/slideLayouts/slideLayout374.xml><?xml version="1.0" encoding="utf-8"?>
<p:sldLayout xmlns:a="http://schemas.openxmlformats.org/drawingml/2006/main" xmlns:r="http://schemas.openxmlformats.org/officeDocument/2006/relationships" xmlns:p="http://schemas.openxmlformats.org/presentationml/2006/main" type="tx">
  <p:cSld name="1_Photo">
    <p:spTree>
      <p:nvGrpSpPr>
        <p:cNvPr id="1" name=""/>
        <p:cNvGrpSpPr/>
        <p:nvPr/>
      </p:nvGrpSpPr>
      <p:grpSpPr>
        <a:xfrm>
          <a:off x="0" y="0"/>
          <a:ext cx="0" cy="0"/>
          <a:chOff x="0" y="0"/>
          <a:chExt cx="0" cy="0"/>
        </a:xfrm>
      </p:grpSpPr>
      <p:sp>
        <p:nvSpPr>
          <p:cNvPr id="571" name="Shape 210"/>
          <p:cNvSpPr>
            <a:spLocks noGrp="1"/>
          </p:cNvSpPr>
          <p:nvPr>
            <p:ph type="pic" idx="13"/>
          </p:nvPr>
        </p:nvSpPr>
        <p:spPr>
          <a:xfrm>
            <a:off x="3048000" y="0"/>
            <a:ext cx="18288000" cy="13716000"/>
          </a:xfrm>
          <a:prstGeom prst="rect">
            <a:avLst/>
          </a:prstGeom>
        </p:spPr>
        <p:txBody>
          <a:bodyPr lIns="91400" tIns="45719" rIns="91400" bIns="45719">
            <a:noAutofit/>
          </a:bodyPr>
          <a:lstStyle/>
          <a:p>
            <a:endParaRPr/>
          </a:p>
        </p:txBody>
      </p:sp>
      <p:sp>
        <p:nvSpPr>
          <p:cNvPr id="572" name="Slide Number"/>
          <p:cNvSpPr txBox="1">
            <a:spLocks noGrp="1"/>
          </p:cNvSpPr>
          <p:nvPr>
            <p:ph type="sldNum" sz="quarter" idx="2"/>
          </p:nvPr>
        </p:nvSpPr>
        <p:spPr>
          <a:xfrm>
            <a:off x="11945660"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861315278"/>
      </p:ext>
    </p:extLst>
  </p:cSld>
  <p:clrMapOvr>
    <a:masterClrMapping/>
  </p:clrMapOvr>
  <p:transition xmlns:p14="http://schemas.microsoft.com/office/powerpoint/2010/main" spd="med"/>
</p:sldLayout>
</file>

<file path=ppt/slideLayouts/slideLayout375.xml><?xml version="1.0" encoding="utf-8"?>
<p:sldLayout xmlns:a="http://schemas.openxmlformats.org/drawingml/2006/main" xmlns:r="http://schemas.openxmlformats.org/officeDocument/2006/relationships" xmlns:p="http://schemas.openxmlformats.org/presentationml/2006/main" type="tx">
  <p:cSld name="5_Blank">
    <p:bg>
      <p:bgPr>
        <a:solidFill>
          <a:srgbClr val="E7E6E6"/>
        </a:solidFill>
        <a:effectLst/>
      </p:bgPr>
    </p:bg>
    <p:spTree>
      <p:nvGrpSpPr>
        <p:cNvPr id="1" name=""/>
        <p:cNvGrpSpPr/>
        <p:nvPr/>
      </p:nvGrpSpPr>
      <p:grpSpPr>
        <a:xfrm>
          <a:off x="0" y="0"/>
          <a:ext cx="0" cy="0"/>
          <a:chOff x="0" y="0"/>
          <a:chExt cx="0" cy="0"/>
        </a:xfrm>
      </p:grpSpPr>
      <p:sp>
        <p:nvSpPr>
          <p:cNvPr id="579" name="Slide Number"/>
          <p:cNvSpPr txBox="1">
            <a:spLocks noGrp="1"/>
          </p:cNvSpPr>
          <p:nvPr>
            <p:ph type="sldNum" sz="quarter" idx="2"/>
          </p:nvPr>
        </p:nvSpPr>
        <p:spPr>
          <a:xfrm>
            <a:off x="22146939" y="12800873"/>
            <a:ext cx="560800" cy="553960"/>
          </a:xfrm>
          <a:prstGeom prst="rect">
            <a:avLst/>
          </a:prstGeom>
        </p:spPr>
        <p:txBody>
          <a:bodyPr lIns="91382" tIns="91382" rIns="91382" bIns="91382"/>
          <a:lstStyle>
            <a:lvl1pPr>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787154780"/>
      </p:ext>
    </p:extLst>
  </p:cSld>
  <p:clrMapOvr>
    <a:masterClrMapping/>
  </p:clrMapOvr>
  <p:transition xmlns:p14="http://schemas.microsoft.com/office/powerpoint/2010/main" spd="med"/>
</p:sldLayout>
</file>

<file path=ppt/slideLayouts/slideLayout376.xml><?xml version="1.0" encoding="utf-8"?>
<p:sldLayout xmlns:a="http://schemas.openxmlformats.org/drawingml/2006/main" xmlns:r="http://schemas.openxmlformats.org/officeDocument/2006/relationships" xmlns:p="http://schemas.openxmlformats.org/presentationml/2006/main" type="tx">
  <p:cSld name="1_Title and Content">
    <p:spTree>
      <p:nvGrpSpPr>
        <p:cNvPr id="1" name=""/>
        <p:cNvGrpSpPr/>
        <p:nvPr/>
      </p:nvGrpSpPr>
      <p:grpSpPr>
        <a:xfrm>
          <a:off x="0" y="0"/>
          <a:ext cx="0" cy="0"/>
          <a:chOff x="0" y="0"/>
          <a:chExt cx="0" cy="0"/>
        </a:xfrm>
      </p:grpSpPr>
      <p:sp>
        <p:nvSpPr>
          <p:cNvPr id="586" name="Title Text"/>
          <p:cNvSpPr txBox="1">
            <a:spLocks noGrp="1"/>
          </p:cNvSpPr>
          <p:nvPr>
            <p:ph type="title"/>
          </p:nvPr>
        </p:nvSpPr>
        <p:spPr>
          <a:xfrm>
            <a:off x="1633737" y="268283"/>
            <a:ext cx="21742504" cy="1980901"/>
          </a:xfrm>
          <a:prstGeom prst="rect">
            <a:avLst/>
          </a:prstGeom>
        </p:spPr>
        <p:txBody>
          <a:bodyPr anchor="ctr"/>
          <a:lstStyle/>
          <a:p>
            <a:r>
              <a:t>Title Text</a:t>
            </a:r>
          </a:p>
        </p:txBody>
      </p:sp>
      <p:sp>
        <p:nvSpPr>
          <p:cNvPr id="587" name="Body Level One…"/>
          <p:cNvSpPr txBox="1">
            <a:spLocks noGrp="1"/>
          </p:cNvSpPr>
          <p:nvPr>
            <p:ph type="body" idx="1"/>
          </p:nvPr>
        </p:nvSpPr>
        <p:spPr>
          <a:xfrm>
            <a:off x="1633737" y="3200395"/>
            <a:ext cx="21742504" cy="10026304"/>
          </a:xfrm>
          <a:prstGeom prst="rect">
            <a:avLst/>
          </a:prstGeom>
        </p:spPr>
        <p:txBody>
          <a:bodyPr/>
          <a:lstStyle>
            <a:lvl1pPr marL="875981" indent="-25399">
              <a:spcBef>
                <a:spcPts val="3501"/>
              </a:spcBef>
              <a:buClr>
                <a:srgbClr val="D89F39"/>
              </a:buClr>
              <a:buSzPct val="145000"/>
              <a:buFont typeface="Arial"/>
              <a:buChar char="•"/>
            </a:lvl1pPr>
            <a:lvl2pPr marL="1790022" indent="-88862">
              <a:spcBef>
                <a:spcPts val="3501"/>
              </a:spcBef>
              <a:buClr>
                <a:srgbClr val="D89F39"/>
              </a:buClr>
              <a:buSzPct val="145000"/>
              <a:buFont typeface="Arial"/>
              <a:buChar char="•"/>
            </a:lvl2pPr>
            <a:lvl3pPr marL="2602540" indent="-165041">
              <a:spcBef>
                <a:spcPts val="3501"/>
              </a:spcBef>
              <a:buClr>
                <a:srgbClr val="D89F39"/>
              </a:buClr>
              <a:buSzPct val="145000"/>
              <a:buFont typeface="Arial"/>
              <a:buChar char="•"/>
            </a:lvl3pPr>
            <a:lvl4pPr marL="3757799" indent="-101560">
              <a:spcBef>
                <a:spcPts val="3501"/>
              </a:spcBef>
              <a:buClr>
                <a:srgbClr val="D89F39"/>
              </a:buClr>
              <a:buSzPct val="145000"/>
              <a:buFont typeface="Arial"/>
              <a:buChar char="•"/>
            </a:lvl4pPr>
            <a:lvl5pPr marL="4976540" indent="-101560">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588" name="Slide Number"/>
          <p:cNvSpPr txBox="1">
            <a:spLocks noGrp="1"/>
          </p:cNvSpPr>
          <p:nvPr>
            <p:ph type="sldNum" sz="quarter" idx="2"/>
          </p:nvPr>
        </p:nvSpPr>
        <p:spPr>
          <a:xfrm>
            <a:off x="39" y="2440024"/>
            <a:ext cx="701331" cy="697541"/>
          </a:xfrm>
          <a:prstGeom prst="rect">
            <a:avLst/>
          </a:prstGeom>
        </p:spPr>
        <p:txBody>
          <a:bodyPr lIns="243717" tIns="243717" rIns="243717" bIns="243717"/>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4125733999"/>
      </p:ext>
    </p:extLst>
  </p:cSld>
  <p:clrMapOvr>
    <a:masterClrMapping/>
  </p:clrMapOvr>
  <p:transition xmlns:p14="http://schemas.microsoft.com/office/powerpoint/2010/main" spd="med"/>
</p:sldLayout>
</file>

<file path=ppt/slideLayouts/slideLayout377.xml><?xml version="1.0" encoding="utf-8"?>
<p:sldLayout xmlns:a="http://schemas.openxmlformats.org/drawingml/2006/main" xmlns:r="http://schemas.openxmlformats.org/officeDocument/2006/relationships" xmlns:p="http://schemas.openxmlformats.org/presentationml/2006/main" type="tx">
  <p:cSld name="OBJECT">
    <p:spTree>
      <p:nvGrpSpPr>
        <p:cNvPr id="1" name=""/>
        <p:cNvGrpSpPr/>
        <p:nvPr/>
      </p:nvGrpSpPr>
      <p:grpSpPr>
        <a:xfrm>
          <a:off x="0" y="0"/>
          <a:ext cx="0" cy="0"/>
          <a:chOff x="0" y="0"/>
          <a:chExt cx="0" cy="0"/>
        </a:xfrm>
      </p:grpSpPr>
      <p:sp>
        <p:nvSpPr>
          <p:cNvPr id="595" name="Title Text"/>
          <p:cNvSpPr txBox="1">
            <a:spLocks noGrp="1"/>
          </p:cNvSpPr>
          <p:nvPr>
            <p:ph type="title"/>
          </p:nvPr>
        </p:nvSpPr>
        <p:spPr>
          <a:xfrm>
            <a:off x="1633729" y="268273"/>
            <a:ext cx="21742504" cy="1980904"/>
          </a:xfrm>
          <a:prstGeom prst="rect">
            <a:avLst/>
          </a:prstGeom>
        </p:spPr>
        <p:txBody>
          <a:bodyPr anchor="ctr"/>
          <a:lstStyle/>
          <a:p>
            <a:r>
              <a:t>Title Text</a:t>
            </a:r>
          </a:p>
        </p:txBody>
      </p:sp>
      <p:sp>
        <p:nvSpPr>
          <p:cNvPr id="596" name="Body Level One…"/>
          <p:cNvSpPr txBox="1">
            <a:spLocks noGrp="1"/>
          </p:cNvSpPr>
          <p:nvPr>
            <p:ph type="body" idx="1"/>
          </p:nvPr>
        </p:nvSpPr>
        <p:spPr>
          <a:xfrm>
            <a:off x="1633729" y="3200395"/>
            <a:ext cx="21742504" cy="10026304"/>
          </a:xfrm>
          <a:prstGeom prst="rect">
            <a:avLst/>
          </a:prstGeom>
        </p:spPr>
        <p:txBody>
          <a:bodyPr/>
          <a:lstStyle>
            <a:lvl1pPr marL="875981" indent="-25399">
              <a:spcBef>
                <a:spcPts val="3501"/>
              </a:spcBef>
              <a:buClr>
                <a:srgbClr val="D89F39"/>
              </a:buClr>
              <a:buSzPct val="145000"/>
              <a:buFont typeface="Arial"/>
              <a:buChar char="•"/>
            </a:lvl1pPr>
            <a:lvl2pPr marL="1790022" indent="-88862">
              <a:spcBef>
                <a:spcPts val="3501"/>
              </a:spcBef>
              <a:buClr>
                <a:srgbClr val="D89F39"/>
              </a:buClr>
              <a:buSzPct val="145000"/>
              <a:buFont typeface="Arial"/>
              <a:buChar char="•"/>
            </a:lvl2pPr>
            <a:lvl3pPr marL="2602540" indent="-165041">
              <a:spcBef>
                <a:spcPts val="3501"/>
              </a:spcBef>
              <a:buClr>
                <a:srgbClr val="D89F39"/>
              </a:buClr>
              <a:buSzPct val="145000"/>
              <a:buFont typeface="Arial"/>
              <a:buChar char="•"/>
            </a:lvl3pPr>
            <a:lvl4pPr marL="3757799" indent="-101560">
              <a:spcBef>
                <a:spcPts val="3501"/>
              </a:spcBef>
              <a:buClr>
                <a:srgbClr val="D89F39"/>
              </a:buClr>
              <a:buSzPct val="145000"/>
              <a:buFont typeface="Arial"/>
              <a:buChar char="•"/>
            </a:lvl4pPr>
            <a:lvl5pPr marL="4976540" indent="-101560">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39" y="2440024"/>
            <a:ext cx="701331" cy="697541"/>
          </a:xfrm>
          <a:prstGeom prst="rect">
            <a:avLst/>
          </a:prstGeom>
        </p:spPr>
        <p:txBody>
          <a:bodyPr lIns="243717" tIns="243717" rIns="243717" bIns="243717"/>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1398459254"/>
      </p:ext>
    </p:extLst>
  </p:cSld>
  <p:clrMapOvr>
    <a:masterClrMapping/>
  </p:clrMapOvr>
  <p:transition xmlns:p14="http://schemas.microsoft.com/office/powerpoint/2010/main" spd="med"/>
</p:sldLayout>
</file>

<file path=ppt/slideLayouts/slideLayout378.xml><?xml version="1.0" encoding="utf-8"?>
<p:sldLayout xmlns:a="http://schemas.openxmlformats.org/drawingml/2006/main" xmlns:r="http://schemas.openxmlformats.org/officeDocument/2006/relationships" xmlns:p="http://schemas.openxmlformats.org/presentationml/2006/main" type="tx">
  <p:cSld name="3_Title and Body">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1219200" y="549314"/>
            <a:ext cx="21945600" cy="2286301"/>
          </a:xfrm>
          <a:prstGeom prst="rect">
            <a:avLst/>
          </a:prstGeom>
        </p:spPr>
        <p:txBody>
          <a:bodyPr/>
          <a:lstStyle/>
          <a:p>
            <a:r>
              <a:t>Title Text</a:t>
            </a:r>
          </a:p>
        </p:txBody>
      </p:sp>
      <p:sp>
        <p:nvSpPr>
          <p:cNvPr id="605"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95680725"/>
      </p:ext>
    </p:extLst>
  </p:cSld>
  <p:clrMapOvr>
    <a:masterClrMapping/>
  </p:clrMapOvr>
  <p:transition xmlns:p14="http://schemas.microsoft.com/office/powerpoint/2010/main" spd="med"/>
</p:sldLayout>
</file>

<file path=ppt/slideLayouts/slideLayout379.xml><?xml version="1.0" encoding="utf-8"?>
<p:sldLayout xmlns:a="http://schemas.openxmlformats.org/drawingml/2006/main" xmlns:r="http://schemas.openxmlformats.org/officeDocument/2006/relationships" xmlns:p="http://schemas.openxmlformats.org/presentationml/2006/main" type="tx">
  <p:cSld name="4_Title Only">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1219200" y="549314"/>
            <a:ext cx="21945600" cy="2286301"/>
          </a:xfrm>
          <a:prstGeom prst="rect">
            <a:avLst/>
          </a:prstGeom>
        </p:spPr>
        <p:txBody>
          <a:bodyPr/>
          <a:lstStyle/>
          <a:p>
            <a:r>
              <a:t>Title Text</a:t>
            </a:r>
          </a:p>
        </p:txBody>
      </p:sp>
      <p:sp>
        <p:nvSpPr>
          <p:cNvPr id="614"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00578133"/>
      </p:ext>
    </p:extLst>
  </p:cSld>
  <p:clrMapOvr>
    <a:masterClrMapping/>
  </p:clrMapOvr>
  <p:transition xmlns:p14="http://schemas.microsoft.com/office/powerpoint/2010/mai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x">
  <p:cSld name="5-8 Title &amp; Bullets ">
    <p:spTree>
      <p:nvGrpSpPr>
        <p:cNvPr id="1" name=""/>
        <p:cNvGrpSpPr/>
        <p:nvPr/>
      </p:nvGrpSpPr>
      <p:grpSpPr>
        <a:xfrm>
          <a:off x="0" y="0"/>
          <a:ext cx="0" cy="0"/>
          <a:chOff x="0" y="0"/>
          <a:chExt cx="0" cy="0"/>
        </a:xfrm>
      </p:grpSpPr>
      <p:sp>
        <p:nvSpPr>
          <p:cNvPr id="128" name="Title Text"/>
          <p:cNvSpPr txBox="1">
            <a:spLocks noGrp="1"/>
          </p:cNvSpPr>
          <p:nvPr>
            <p:ph type="title"/>
          </p:nvPr>
        </p:nvSpPr>
        <p:spPr>
          <a:xfrm>
            <a:off x="10168705" y="518019"/>
            <a:ext cx="12695224" cy="3036096"/>
          </a:xfrm>
          <a:prstGeom prst="rect">
            <a:avLst/>
          </a:prstGeom>
        </p:spPr>
        <p:txBody>
          <a:bodyPr lIns="0" tIns="0" rIns="0" bIns="0" anchor="ctr"/>
          <a:lstStyle>
            <a:lvl1pPr defTabSz="821211">
              <a:lnSpc>
                <a:spcPct val="100000"/>
              </a:lnSpc>
              <a:defRPr>
                <a:latin typeface="+mn-lt"/>
                <a:ea typeface="+mn-ea"/>
                <a:cs typeface="+mn-cs"/>
                <a:sym typeface="Helvetica Neue Medium"/>
              </a:defRPr>
            </a:lvl1pPr>
          </a:lstStyle>
          <a:p>
            <a:r>
              <a:t>Title Text</a:t>
            </a:r>
          </a:p>
        </p:txBody>
      </p:sp>
      <p:sp>
        <p:nvSpPr>
          <p:cNvPr id="129" name="Body Level One…"/>
          <p:cNvSpPr txBox="1">
            <a:spLocks noGrp="1"/>
          </p:cNvSpPr>
          <p:nvPr>
            <p:ph type="body" sz="half" idx="1"/>
          </p:nvPr>
        </p:nvSpPr>
        <p:spPr>
          <a:xfrm>
            <a:off x="10168941" y="3546813"/>
            <a:ext cx="12694747" cy="8640608"/>
          </a:xfrm>
          <a:prstGeom prst="rect">
            <a:avLst/>
          </a:prstGeom>
        </p:spPr>
        <p:txBody>
          <a:bodyPr lIns="0" tIns="0" rIns="0" bIns="0" anchor="ctr"/>
          <a:lstStyle>
            <a:lvl1pPr marL="555423"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1pPr>
            <a:lvl2pPr marL="999764"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2pPr>
            <a:lvl3pPr marL="1444084"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3pPr>
            <a:lvl4pPr marL="1888406"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4pPr>
            <a:lvl5pPr marL="2332744"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0" name="Rectangle"/>
          <p:cNvSpPr/>
          <p:nvPr/>
        </p:nvSpPr>
        <p:spPr>
          <a:xfrm>
            <a:off x="-2" y="0"/>
            <a:ext cx="9140403"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31" name="AidData_Logo--white.png" descr="AidData_Logo--white.png">
            <a:hlinkClick r:id="rId2"/>
          </p:cNvPr>
          <p:cNvPicPr>
            <a:picLocks noChangeAspect="1"/>
          </p:cNvPicPr>
          <p:nvPr/>
        </p:nvPicPr>
        <p:blipFill>
          <a:blip r:embed="rId3">
            <a:extLst/>
          </a:blip>
          <a:stretch>
            <a:fillRect/>
          </a:stretch>
        </p:blipFill>
        <p:spPr>
          <a:xfrm>
            <a:off x="1014200" y="11174353"/>
            <a:ext cx="7112000" cy="1506552"/>
          </a:xfrm>
          <a:prstGeom prst="rect">
            <a:avLst/>
          </a:prstGeom>
          <a:ln w="12700">
            <a:miter lim="400000"/>
          </a:ln>
        </p:spPr>
      </p:pic>
      <p:sp>
        <p:nvSpPr>
          <p:cNvPr id="132" name="Line"/>
          <p:cNvSpPr/>
          <p:nvPr/>
        </p:nvSpPr>
        <p:spPr>
          <a:xfrm>
            <a:off x="10168705" y="3059163"/>
            <a:ext cx="12695224"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133" name="Slide Number"/>
          <p:cNvSpPr txBox="1">
            <a:spLocks noGrp="1"/>
          </p:cNvSpPr>
          <p:nvPr>
            <p:ph type="sldNum" sz="quarter" idx="2"/>
          </p:nvPr>
        </p:nvSpPr>
        <p:spPr>
          <a:xfrm>
            <a:off x="11970531" y="13073064"/>
            <a:ext cx="433493" cy="467433"/>
          </a:xfrm>
          <a:prstGeom prst="rect">
            <a:avLst/>
          </a:prstGeom>
        </p:spPr>
        <p:txBody>
          <a:bodyPr lIns="71436" tIns="71436" rIns="71436" bIns="71436" anchor="t"/>
          <a:lstStyle>
            <a:lvl1pPr algn="ctr" defTabSz="821211">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901763242"/>
      </p:ext>
    </p:extLst>
  </p:cSld>
  <p:clrMapOvr>
    <a:masterClrMapping/>
  </p:clrMapOvr>
  <p:transition xmlns:p14="http://schemas.microsoft.com/office/powerpoint/2010/main" spd="med"/>
</p:sldLayout>
</file>

<file path=ppt/slideLayouts/slideLayout380.xml><?xml version="1.0" encoding="utf-8"?>
<p:sldLayout xmlns:a="http://schemas.openxmlformats.org/drawingml/2006/main" xmlns:r="http://schemas.openxmlformats.org/officeDocument/2006/relationships" xmlns:p="http://schemas.openxmlformats.org/presentationml/2006/main" type="tx">
  <p:cSld name="Title Slide">
    <p:spTree>
      <p:nvGrpSpPr>
        <p:cNvPr id="1" name=""/>
        <p:cNvGrpSpPr/>
        <p:nvPr/>
      </p:nvGrpSpPr>
      <p:grpSpPr>
        <a:xfrm>
          <a:off x="0" y="0"/>
          <a:ext cx="0" cy="0"/>
          <a:chOff x="0" y="0"/>
          <a:chExt cx="0" cy="0"/>
        </a:xfrm>
      </p:grpSpPr>
      <p:sp>
        <p:nvSpPr>
          <p:cNvPr id="621" name="Title Text"/>
          <p:cNvSpPr txBox="1">
            <a:spLocks noGrp="1"/>
          </p:cNvSpPr>
          <p:nvPr>
            <p:ph type="title"/>
          </p:nvPr>
        </p:nvSpPr>
        <p:spPr>
          <a:xfrm>
            <a:off x="1828800" y="4222282"/>
            <a:ext cx="20726400" cy="3093005"/>
          </a:xfrm>
          <a:prstGeom prst="rect">
            <a:avLst/>
          </a:prstGeom>
        </p:spPr>
        <p:txBody>
          <a:bodyPr/>
          <a:lstStyle>
            <a:lvl1pPr algn="ctr">
              <a:defRPr sz="12800" b="1"/>
            </a:lvl1pPr>
          </a:lstStyle>
          <a:p>
            <a:r>
              <a:t>Title Text</a:t>
            </a:r>
          </a:p>
        </p:txBody>
      </p:sp>
      <p:sp>
        <p:nvSpPr>
          <p:cNvPr id="622" name="Body Level One…"/>
          <p:cNvSpPr txBox="1">
            <a:spLocks noGrp="1"/>
          </p:cNvSpPr>
          <p:nvPr>
            <p:ph type="body" sz="quarter" idx="1"/>
          </p:nvPr>
        </p:nvSpPr>
        <p:spPr>
          <a:xfrm>
            <a:off x="1828800" y="7573481"/>
            <a:ext cx="20726400" cy="2092504"/>
          </a:xfrm>
          <a:prstGeom prst="rect">
            <a:avLst/>
          </a:prstGeom>
        </p:spPr>
        <p:txBody>
          <a:bodyPr/>
          <a:lstStyle>
            <a:lvl1pPr indent="0" algn="ctr">
              <a:defRPr sz="8000">
                <a:solidFill>
                  <a:srgbClr val="666666"/>
                </a:solidFill>
              </a:defRPr>
            </a:lvl1pPr>
            <a:lvl2pPr indent="0" algn="ctr">
              <a:defRPr sz="8000">
                <a:solidFill>
                  <a:srgbClr val="666666"/>
                </a:solidFill>
              </a:defRPr>
            </a:lvl2pPr>
            <a:lvl3pPr indent="0" algn="ctr">
              <a:defRPr sz="8000">
                <a:solidFill>
                  <a:srgbClr val="666666"/>
                </a:solidFill>
              </a:defRPr>
            </a:lvl3pPr>
            <a:lvl4pPr indent="0" algn="ctr">
              <a:defRPr sz="8000">
                <a:solidFill>
                  <a:srgbClr val="666666"/>
                </a:solidFill>
              </a:defRPr>
            </a:lvl4pPr>
            <a:lvl5pPr indent="0" algn="ctr">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623"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3610237264"/>
      </p:ext>
    </p:extLst>
  </p:cSld>
  <p:clrMapOvr>
    <a:masterClrMapping/>
  </p:clrMapOvr>
  <p:transition xmlns:p14="http://schemas.microsoft.com/office/powerpoint/2010/main" spd="med"/>
</p:sldLayout>
</file>

<file path=ppt/slideLayouts/slideLayout381.xml><?xml version="1.0" encoding="utf-8"?>
<p:sldLayout xmlns:a="http://schemas.openxmlformats.org/drawingml/2006/main" xmlns:r="http://schemas.openxmlformats.org/officeDocument/2006/relationships" xmlns:p="http://schemas.openxmlformats.org/presentationml/2006/main" type="tx">
  <p:cSld name="4_Title and Body">
    <p:spTree>
      <p:nvGrpSpPr>
        <p:cNvPr id="1" name=""/>
        <p:cNvGrpSpPr/>
        <p:nvPr/>
      </p:nvGrpSpPr>
      <p:grpSpPr>
        <a:xfrm>
          <a:off x="0" y="0"/>
          <a:ext cx="0" cy="0"/>
          <a:chOff x="0" y="0"/>
          <a:chExt cx="0" cy="0"/>
        </a:xfrm>
      </p:grpSpPr>
      <p:sp>
        <p:nvSpPr>
          <p:cNvPr id="630"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631"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632"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3593111680"/>
      </p:ext>
    </p:extLst>
  </p:cSld>
  <p:clrMapOvr>
    <a:masterClrMapping/>
  </p:clrMapOvr>
  <p:transition xmlns:p14="http://schemas.microsoft.com/office/powerpoint/2010/main" spd="med"/>
</p:sldLayout>
</file>

<file path=ppt/slideLayouts/slideLayout382.xml><?xml version="1.0" encoding="utf-8"?>
<p:sldLayout xmlns:a="http://schemas.openxmlformats.org/drawingml/2006/main" xmlns:r="http://schemas.openxmlformats.org/officeDocument/2006/relationships" xmlns:p="http://schemas.openxmlformats.org/presentationml/2006/main" type="tx">
  <p:cSld name="5_Title Only">
    <p:spTree>
      <p:nvGrpSpPr>
        <p:cNvPr id="1" name=""/>
        <p:cNvGrpSpPr/>
        <p:nvPr/>
      </p:nvGrpSpPr>
      <p:grpSpPr>
        <a:xfrm>
          <a:off x="0" y="0"/>
          <a:ext cx="0" cy="0"/>
          <a:chOff x="0" y="0"/>
          <a:chExt cx="0" cy="0"/>
        </a:xfrm>
      </p:grpSpPr>
      <p:sp>
        <p:nvSpPr>
          <p:cNvPr id="639"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640"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757367555"/>
      </p:ext>
    </p:extLst>
  </p:cSld>
  <p:clrMapOvr>
    <a:masterClrMapping/>
  </p:clrMapOvr>
  <p:transition xmlns:p14="http://schemas.microsoft.com/office/powerpoint/2010/main" spd="med"/>
</p:sldLayout>
</file>

<file path=ppt/slideLayouts/slideLayout383.xml><?xml version="1.0" encoding="utf-8"?>
<p:sldLayout xmlns:a="http://schemas.openxmlformats.org/drawingml/2006/main" xmlns:r="http://schemas.openxmlformats.org/officeDocument/2006/relationships" xmlns:p="http://schemas.openxmlformats.org/presentationml/2006/main" type="tx">
  <p:cSld name="3_Title &amp; Subtitle">
    <p:spTree>
      <p:nvGrpSpPr>
        <p:cNvPr id="1" name=""/>
        <p:cNvGrpSpPr/>
        <p:nvPr/>
      </p:nvGrpSpPr>
      <p:grpSpPr>
        <a:xfrm>
          <a:off x="0" y="0"/>
          <a:ext cx="0" cy="0"/>
          <a:chOff x="0" y="0"/>
          <a:chExt cx="0" cy="0"/>
        </a:xfrm>
      </p:grpSpPr>
      <p:sp>
        <p:nvSpPr>
          <p:cNvPr id="647" name="Title Text"/>
          <p:cNvSpPr txBox="1">
            <a:spLocks noGrp="1"/>
          </p:cNvSpPr>
          <p:nvPr>
            <p:ph type="title"/>
          </p:nvPr>
        </p:nvSpPr>
        <p:spPr>
          <a:xfrm>
            <a:off x="4833936" y="2303865"/>
            <a:ext cx="14716203" cy="4643400"/>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648" name="Body Level One…"/>
          <p:cNvSpPr txBox="1">
            <a:spLocks noGrp="1"/>
          </p:cNvSpPr>
          <p:nvPr>
            <p:ph type="body" sz="quarter" idx="1"/>
          </p:nvPr>
        </p:nvSpPr>
        <p:spPr>
          <a:xfrm>
            <a:off x="4833936" y="7072348"/>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45103619"/>
      </p:ext>
    </p:extLst>
  </p:cSld>
  <p:clrMapOvr>
    <a:masterClrMapping/>
  </p:clrMapOvr>
  <p:transition xmlns:p14="http://schemas.microsoft.com/office/powerpoint/2010/main" spd="med"/>
</p:sldLayout>
</file>

<file path=ppt/slideLayouts/slideLayout384.xml><?xml version="1.0" encoding="utf-8"?>
<p:sldLayout xmlns:a="http://schemas.openxmlformats.org/drawingml/2006/main" xmlns:r="http://schemas.openxmlformats.org/officeDocument/2006/relationships" xmlns:p="http://schemas.openxmlformats.org/presentationml/2006/main" type="tx">
  <p:cSld name="2_Photo - Horizontal">
    <p:spTree>
      <p:nvGrpSpPr>
        <p:cNvPr id="1" name=""/>
        <p:cNvGrpSpPr/>
        <p:nvPr/>
      </p:nvGrpSpPr>
      <p:grpSpPr>
        <a:xfrm>
          <a:off x="0" y="0"/>
          <a:ext cx="0" cy="0"/>
          <a:chOff x="0" y="0"/>
          <a:chExt cx="0" cy="0"/>
        </a:xfrm>
      </p:grpSpPr>
      <p:sp>
        <p:nvSpPr>
          <p:cNvPr id="656" name="Shape 128"/>
          <p:cNvSpPr>
            <a:spLocks noGrp="1"/>
          </p:cNvSpPr>
          <p:nvPr>
            <p:ph type="pic" sz="half" idx="13"/>
          </p:nvPr>
        </p:nvSpPr>
        <p:spPr>
          <a:xfrm>
            <a:off x="5307217" y="892968"/>
            <a:ext cx="13751704" cy="8322603"/>
          </a:xfrm>
          <a:prstGeom prst="rect">
            <a:avLst/>
          </a:prstGeom>
        </p:spPr>
        <p:txBody>
          <a:bodyPr lIns="91400" tIns="45719" rIns="91400" bIns="45719">
            <a:noAutofit/>
          </a:bodyPr>
          <a:lstStyle/>
          <a:p>
            <a:endParaRPr/>
          </a:p>
        </p:txBody>
      </p:sp>
      <p:sp>
        <p:nvSpPr>
          <p:cNvPr id="657" name="Title Text"/>
          <p:cNvSpPr txBox="1">
            <a:spLocks noGrp="1"/>
          </p:cNvSpPr>
          <p:nvPr>
            <p:ph type="title"/>
          </p:nvPr>
        </p:nvSpPr>
        <p:spPr>
          <a:xfrm>
            <a:off x="4833936" y="9447611"/>
            <a:ext cx="14716203" cy="2000405"/>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658" name="Body Level One…"/>
          <p:cNvSpPr txBox="1">
            <a:spLocks noGrp="1"/>
          </p:cNvSpPr>
          <p:nvPr>
            <p:ph type="body" sz="quarter" idx="1"/>
          </p:nvPr>
        </p:nvSpPr>
        <p:spPr>
          <a:xfrm>
            <a:off x="4833936" y="11519335"/>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59" name="Slide Number"/>
          <p:cNvSpPr txBox="1">
            <a:spLocks noGrp="1"/>
          </p:cNvSpPr>
          <p:nvPr>
            <p:ph type="sldNum" sz="quarter" idx="2"/>
          </p:nvPr>
        </p:nvSpPr>
        <p:spPr>
          <a:xfrm>
            <a:off x="11945660" y="13001633"/>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15795488"/>
      </p:ext>
    </p:extLst>
  </p:cSld>
  <p:clrMapOvr>
    <a:masterClrMapping/>
  </p:clrMapOvr>
  <p:transition xmlns:p14="http://schemas.microsoft.com/office/powerpoint/2010/main" spd="med"/>
</p:sldLayout>
</file>

<file path=ppt/slideLayouts/slideLayout385.xml><?xml version="1.0" encoding="utf-8"?>
<p:sldLayout xmlns:a="http://schemas.openxmlformats.org/drawingml/2006/main" xmlns:r="http://schemas.openxmlformats.org/officeDocument/2006/relationships" xmlns:p="http://schemas.openxmlformats.org/presentationml/2006/main" type="tx">
  <p:cSld name="2_Title - Center">
    <p:spTree>
      <p:nvGrpSpPr>
        <p:cNvPr id="1" name=""/>
        <p:cNvGrpSpPr/>
        <p:nvPr/>
      </p:nvGrpSpPr>
      <p:grpSpPr>
        <a:xfrm>
          <a:off x="0" y="0"/>
          <a:ext cx="0" cy="0"/>
          <a:chOff x="0" y="0"/>
          <a:chExt cx="0" cy="0"/>
        </a:xfrm>
      </p:grpSpPr>
      <p:sp>
        <p:nvSpPr>
          <p:cNvPr id="666" name="Title Text"/>
          <p:cNvSpPr txBox="1">
            <a:spLocks noGrp="1"/>
          </p:cNvSpPr>
          <p:nvPr>
            <p:ph type="title"/>
          </p:nvPr>
        </p:nvSpPr>
        <p:spPr>
          <a:xfrm>
            <a:off x="4833936" y="4536281"/>
            <a:ext cx="14716203" cy="46434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667"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738937397"/>
      </p:ext>
    </p:extLst>
  </p:cSld>
  <p:clrMapOvr>
    <a:masterClrMapping/>
  </p:clrMapOvr>
  <p:transition xmlns:p14="http://schemas.microsoft.com/office/powerpoint/2010/main" spd="med"/>
</p:sldLayout>
</file>

<file path=ppt/slideLayouts/slideLayout386.xml><?xml version="1.0" encoding="utf-8"?>
<p:sldLayout xmlns:a="http://schemas.openxmlformats.org/drawingml/2006/main" xmlns:r="http://schemas.openxmlformats.org/officeDocument/2006/relationships" xmlns:p="http://schemas.openxmlformats.org/presentationml/2006/main" type="tx">
  <p:cSld name="2_Photo - Vertical">
    <p:spTree>
      <p:nvGrpSpPr>
        <p:cNvPr id="1" name=""/>
        <p:cNvGrpSpPr/>
        <p:nvPr/>
      </p:nvGrpSpPr>
      <p:grpSpPr>
        <a:xfrm>
          <a:off x="0" y="0"/>
          <a:ext cx="0" cy="0"/>
          <a:chOff x="0" y="0"/>
          <a:chExt cx="0" cy="0"/>
        </a:xfrm>
      </p:grpSpPr>
      <p:sp>
        <p:nvSpPr>
          <p:cNvPr id="674" name="Shape 146"/>
          <p:cNvSpPr>
            <a:spLocks noGrp="1"/>
          </p:cNvSpPr>
          <p:nvPr>
            <p:ph type="pic" sz="half" idx="13"/>
          </p:nvPr>
        </p:nvSpPr>
        <p:spPr>
          <a:xfrm>
            <a:off x="12495609" y="893007"/>
            <a:ext cx="7500904" cy="11572803"/>
          </a:xfrm>
          <a:prstGeom prst="rect">
            <a:avLst/>
          </a:prstGeom>
        </p:spPr>
        <p:txBody>
          <a:bodyPr lIns="91400" tIns="45719" rIns="91400" bIns="45719">
            <a:noAutofit/>
          </a:bodyPr>
          <a:lstStyle/>
          <a:p>
            <a:endParaRPr/>
          </a:p>
        </p:txBody>
      </p:sp>
      <p:sp>
        <p:nvSpPr>
          <p:cNvPr id="675" name="Title Text"/>
          <p:cNvSpPr txBox="1">
            <a:spLocks noGrp="1"/>
          </p:cNvSpPr>
          <p:nvPr>
            <p:ph type="title"/>
          </p:nvPr>
        </p:nvSpPr>
        <p:spPr>
          <a:xfrm>
            <a:off x="4387456" y="893001"/>
            <a:ext cx="7500901" cy="5607901"/>
          </a:xfrm>
          <a:prstGeom prst="rect">
            <a:avLst/>
          </a:prstGeom>
        </p:spPr>
        <p:txBody>
          <a:bodyPr lIns="91382" tIns="91382" rIns="91382" bIns="91382"/>
          <a:lstStyle>
            <a:lvl1pPr algn="ctr">
              <a:defRPr sz="8500">
                <a:latin typeface="+mn-lt"/>
                <a:ea typeface="+mn-ea"/>
                <a:cs typeface="+mn-cs"/>
                <a:sym typeface="Helvetica Neue"/>
              </a:defRPr>
            </a:lvl1pPr>
          </a:lstStyle>
          <a:p>
            <a:r>
              <a:t>Title Text</a:t>
            </a:r>
          </a:p>
        </p:txBody>
      </p:sp>
      <p:sp>
        <p:nvSpPr>
          <p:cNvPr id="676" name="Body Level One…"/>
          <p:cNvSpPr txBox="1">
            <a:spLocks noGrp="1"/>
          </p:cNvSpPr>
          <p:nvPr>
            <p:ph type="body" sz="quarter" idx="1"/>
          </p:nvPr>
        </p:nvSpPr>
        <p:spPr>
          <a:xfrm>
            <a:off x="4387456" y="6697303"/>
            <a:ext cx="7500901" cy="5768701"/>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77"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58796935"/>
      </p:ext>
    </p:extLst>
  </p:cSld>
  <p:clrMapOvr>
    <a:masterClrMapping/>
  </p:clrMapOvr>
  <p:transition xmlns:p14="http://schemas.microsoft.com/office/powerpoint/2010/main" spd="med"/>
</p:sldLayout>
</file>

<file path=ppt/slideLayouts/slideLayout387.xml><?xml version="1.0" encoding="utf-8"?>
<p:sldLayout xmlns:a="http://schemas.openxmlformats.org/drawingml/2006/main" xmlns:r="http://schemas.openxmlformats.org/officeDocument/2006/relationships" xmlns:p="http://schemas.openxmlformats.org/presentationml/2006/main" type="tx">
  <p:cSld name="4_Title - Top">
    <p:spTree>
      <p:nvGrpSpPr>
        <p:cNvPr id="1" name=""/>
        <p:cNvGrpSpPr/>
        <p:nvPr/>
      </p:nvGrpSpPr>
      <p:grpSpPr>
        <a:xfrm>
          <a:off x="0" y="0"/>
          <a:ext cx="0" cy="0"/>
          <a:chOff x="0" y="0"/>
          <a:chExt cx="0" cy="0"/>
        </a:xfrm>
      </p:grpSpPr>
      <p:sp>
        <p:nvSpPr>
          <p:cNvPr id="684"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685"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792363584"/>
      </p:ext>
    </p:extLst>
  </p:cSld>
  <p:clrMapOvr>
    <a:masterClrMapping/>
  </p:clrMapOvr>
  <p:transition xmlns:p14="http://schemas.microsoft.com/office/powerpoint/2010/main" spd="med"/>
</p:sldLayout>
</file>

<file path=ppt/slideLayouts/slideLayout388.xml><?xml version="1.0" encoding="utf-8"?>
<p:sldLayout xmlns:a="http://schemas.openxmlformats.org/drawingml/2006/main" xmlns:r="http://schemas.openxmlformats.org/officeDocument/2006/relationships" xmlns:p="http://schemas.openxmlformats.org/presentationml/2006/main" type="tx">
  <p:cSld name="4_Title &amp; Bullets">
    <p:spTree>
      <p:nvGrpSpPr>
        <p:cNvPr id="1" name=""/>
        <p:cNvGrpSpPr/>
        <p:nvPr/>
      </p:nvGrpSpPr>
      <p:grpSpPr>
        <a:xfrm>
          <a:off x="0" y="0"/>
          <a:ext cx="0" cy="0"/>
          <a:chOff x="0" y="0"/>
          <a:chExt cx="0" cy="0"/>
        </a:xfrm>
      </p:grpSpPr>
      <p:sp>
        <p:nvSpPr>
          <p:cNvPr id="692"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693" name="Body Level One…"/>
          <p:cNvSpPr txBox="1">
            <a:spLocks noGrp="1"/>
          </p:cNvSpPr>
          <p:nvPr>
            <p:ph type="body" idx="1"/>
          </p:nvPr>
        </p:nvSpPr>
        <p:spPr>
          <a:xfrm>
            <a:off x="4387456" y="3661174"/>
            <a:ext cx="15609003" cy="8840405"/>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94"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053842907"/>
      </p:ext>
    </p:extLst>
  </p:cSld>
  <p:clrMapOvr>
    <a:masterClrMapping/>
  </p:clrMapOvr>
  <p:transition xmlns:p14="http://schemas.microsoft.com/office/powerpoint/2010/main" spd="med"/>
</p:sldLayout>
</file>

<file path=ppt/slideLayouts/slideLayout389.xml><?xml version="1.0" encoding="utf-8"?>
<p:sldLayout xmlns:a="http://schemas.openxmlformats.org/drawingml/2006/main" xmlns:r="http://schemas.openxmlformats.org/officeDocument/2006/relationships" xmlns:p="http://schemas.openxmlformats.org/presentationml/2006/main" type="tx">
  <p:cSld name="2_Title, Bullets &amp; Photo">
    <p:spTree>
      <p:nvGrpSpPr>
        <p:cNvPr id="1" name=""/>
        <p:cNvGrpSpPr/>
        <p:nvPr/>
      </p:nvGrpSpPr>
      <p:grpSpPr>
        <a:xfrm>
          <a:off x="0" y="0"/>
          <a:ext cx="0" cy="0"/>
          <a:chOff x="0" y="0"/>
          <a:chExt cx="0" cy="0"/>
        </a:xfrm>
      </p:grpSpPr>
      <p:sp>
        <p:nvSpPr>
          <p:cNvPr id="701" name="Shape 173"/>
          <p:cNvSpPr>
            <a:spLocks noGrp="1"/>
          </p:cNvSpPr>
          <p:nvPr>
            <p:ph type="pic" sz="quarter" idx="13"/>
          </p:nvPr>
        </p:nvSpPr>
        <p:spPr>
          <a:xfrm>
            <a:off x="12495609" y="3661174"/>
            <a:ext cx="7500904" cy="8840405"/>
          </a:xfrm>
          <a:prstGeom prst="rect">
            <a:avLst/>
          </a:prstGeom>
        </p:spPr>
        <p:txBody>
          <a:bodyPr lIns="91400" tIns="45719" rIns="91400" bIns="45719">
            <a:noAutofit/>
          </a:bodyPr>
          <a:lstStyle/>
          <a:p>
            <a:endParaRPr/>
          </a:p>
        </p:txBody>
      </p:sp>
      <p:sp>
        <p:nvSpPr>
          <p:cNvPr id="702"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703" name="Body Level One…"/>
          <p:cNvSpPr txBox="1">
            <a:spLocks noGrp="1"/>
          </p:cNvSpPr>
          <p:nvPr>
            <p:ph type="body" sz="quarter" idx="1"/>
          </p:nvPr>
        </p:nvSpPr>
        <p:spPr>
          <a:xfrm>
            <a:off x="4387456" y="3661174"/>
            <a:ext cx="7500901" cy="8840405"/>
          </a:xfrm>
          <a:prstGeom prst="rect">
            <a:avLst/>
          </a:prstGeom>
        </p:spPr>
        <p:txBody>
          <a:bodyPr lIns="91382" tIns="91382" rIns="91382" bIns="91382" anchor="ctr"/>
          <a:lstStyle>
            <a:lvl1pPr marL="465202" indent="-284270">
              <a:spcBef>
                <a:spcPts val="4501"/>
              </a:spcBef>
              <a:buClr>
                <a:srgbClr val="000000"/>
              </a:buClr>
              <a:buSzPct val="75000"/>
              <a:buFont typeface="Arial"/>
              <a:buChar char="•"/>
              <a:defRPr>
                <a:latin typeface="+mn-lt"/>
                <a:ea typeface="+mn-ea"/>
                <a:cs typeface="+mn-cs"/>
                <a:sym typeface="Helvetica Neue"/>
              </a:defRPr>
            </a:lvl1pPr>
            <a:lvl2pPr marL="807964" indent="-284270">
              <a:spcBef>
                <a:spcPts val="4501"/>
              </a:spcBef>
              <a:buClr>
                <a:srgbClr val="000000"/>
              </a:buClr>
              <a:buSzPct val="75000"/>
              <a:buFont typeface="Arial"/>
              <a:buChar char="•"/>
              <a:defRPr>
                <a:latin typeface="+mn-lt"/>
                <a:ea typeface="+mn-ea"/>
                <a:cs typeface="+mn-cs"/>
                <a:sym typeface="Helvetica Neue"/>
              </a:defRPr>
            </a:lvl2pPr>
            <a:lvl3pPr marL="1150723" indent="-284270">
              <a:spcBef>
                <a:spcPts val="4501"/>
              </a:spcBef>
              <a:buClr>
                <a:srgbClr val="000000"/>
              </a:buClr>
              <a:buSzPct val="75000"/>
              <a:buFont typeface="Arial"/>
              <a:buChar char="•"/>
              <a:defRPr>
                <a:latin typeface="+mn-lt"/>
                <a:ea typeface="+mn-ea"/>
                <a:cs typeface="+mn-cs"/>
                <a:sym typeface="Helvetica Neue"/>
              </a:defRPr>
            </a:lvl3pPr>
            <a:lvl4pPr marL="1493501" indent="-284270">
              <a:spcBef>
                <a:spcPts val="4501"/>
              </a:spcBef>
              <a:buClr>
                <a:srgbClr val="000000"/>
              </a:buClr>
              <a:buSzPct val="75000"/>
              <a:buFont typeface="Arial"/>
              <a:buChar char="•"/>
              <a:defRPr>
                <a:latin typeface="+mn-lt"/>
                <a:ea typeface="+mn-ea"/>
                <a:cs typeface="+mn-cs"/>
                <a:sym typeface="Helvetica Neue"/>
              </a:defRPr>
            </a:lvl4pPr>
            <a:lvl5pPr marL="1836285" indent="-284270">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704"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398973506"/>
      </p:ext>
    </p:extLst>
  </p:cSld>
  <p:clrMapOvr>
    <a:masterClrMapping/>
  </p:clrMapOvr>
  <p:transition xmlns:p14="http://schemas.microsoft.com/office/powerpoint/2010/mai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tx">
  <p:cSld name="5-8 Title &amp; Bullets  -- Inverse">
    <p:bg>
      <p:bgPr>
        <a:solidFill>
          <a:srgbClr val="00313C"/>
        </a:solidFill>
        <a:effectLst/>
      </p:bgPr>
    </p:bg>
    <p:spTree>
      <p:nvGrpSpPr>
        <p:cNvPr id="1" name=""/>
        <p:cNvGrpSpPr/>
        <p:nvPr/>
      </p:nvGrpSpPr>
      <p:grpSpPr>
        <a:xfrm>
          <a:off x="0" y="0"/>
          <a:ext cx="0" cy="0"/>
          <a:chOff x="0" y="0"/>
          <a:chExt cx="0" cy="0"/>
        </a:xfrm>
      </p:grpSpPr>
      <p:sp>
        <p:nvSpPr>
          <p:cNvPr id="140" name="Title Text"/>
          <p:cNvSpPr txBox="1">
            <a:spLocks noGrp="1"/>
          </p:cNvSpPr>
          <p:nvPr>
            <p:ph type="title"/>
          </p:nvPr>
        </p:nvSpPr>
        <p:spPr>
          <a:xfrm>
            <a:off x="10168705" y="518019"/>
            <a:ext cx="12695224" cy="3036096"/>
          </a:xfrm>
          <a:prstGeom prst="rect">
            <a:avLst/>
          </a:prstGeom>
        </p:spPr>
        <p:txBody>
          <a:bodyPr lIns="0" tIns="0" rIns="0" bIns="0" anchor="ctr"/>
          <a:lstStyle>
            <a:lvl1pPr defTabSz="821211">
              <a:lnSpc>
                <a:spcPct val="100000"/>
              </a:lnSpc>
              <a:defRPr sz="8000">
                <a:solidFill>
                  <a:srgbClr val="FFFFFF"/>
                </a:solidFill>
                <a:latin typeface="+mn-lt"/>
                <a:ea typeface="+mn-ea"/>
                <a:cs typeface="+mn-cs"/>
                <a:sym typeface="Helvetica Neue Medium"/>
              </a:defRPr>
            </a:lvl1pPr>
          </a:lstStyle>
          <a:p>
            <a:r>
              <a:t>Title Text</a:t>
            </a:r>
          </a:p>
        </p:txBody>
      </p:sp>
      <p:sp>
        <p:nvSpPr>
          <p:cNvPr id="141" name="Body Level One…"/>
          <p:cNvSpPr txBox="1">
            <a:spLocks noGrp="1"/>
          </p:cNvSpPr>
          <p:nvPr>
            <p:ph type="body" sz="half" idx="1"/>
          </p:nvPr>
        </p:nvSpPr>
        <p:spPr>
          <a:xfrm>
            <a:off x="10168941" y="3546813"/>
            <a:ext cx="12694747" cy="8640608"/>
          </a:xfrm>
          <a:prstGeom prst="rect">
            <a:avLst/>
          </a:prstGeom>
        </p:spPr>
        <p:txBody>
          <a:bodyPr lIns="0" tIns="0" rIns="0" bIns="0" anchor="ctr"/>
          <a:lstStyle>
            <a:lvl1pPr marL="555423" indent="-555423" defTabSz="821211">
              <a:lnSpc>
                <a:spcPct val="100000"/>
              </a:lnSpc>
              <a:spcBef>
                <a:spcPts val="4000"/>
              </a:spcBef>
              <a:buSzPct val="145000"/>
              <a:buChar char="•"/>
              <a:defRPr sz="4000" b="0">
                <a:solidFill>
                  <a:srgbClr val="FFFFFF"/>
                </a:solidFill>
                <a:latin typeface="Helvetica Neue"/>
                <a:ea typeface="Helvetica Neue"/>
                <a:cs typeface="Helvetica Neue"/>
                <a:sym typeface="Helvetica Neue"/>
              </a:defRPr>
            </a:lvl1pPr>
            <a:lvl2pPr marL="999764" indent="-555423" defTabSz="821211">
              <a:lnSpc>
                <a:spcPct val="100000"/>
              </a:lnSpc>
              <a:spcBef>
                <a:spcPts val="4000"/>
              </a:spcBef>
              <a:buSzPct val="145000"/>
              <a:buChar char="•"/>
              <a:defRPr sz="4000" b="0">
                <a:solidFill>
                  <a:srgbClr val="FFFFFF"/>
                </a:solidFill>
                <a:latin typeface="Helvetica Neue"/>
                <a:ea typeface="Helvetica Neue"/>
                <a:cs typeface="Helvetica Neue"/>
                <a:sym typeface="Helvetica Neue"/>
              </a:defRPr>
            </a:lvl2pPr>
            <a:lvl3pPr marL="1444084" indent="-555423" defTabSz="821211">
              <a:lnSpc>
                <a:spcPct val="100000"/>
              </a:lnSpc>
              <a:spcBef>
                <a:spcPts val="4000"/>
              </a:spcBef>
              <a:buSzPct val="145000"/>
              <a:buChar char="•"/>
              <a:defRPr sz="4000" b="0">
                <a:solidFill>
                  <a:srgbClr val="FFFFFF"/>
                </a:solidFill>
                <a:latin typeface="Helvetica Neue"/>
                <a:ea typeface="Helvetica Neue"/>
                <a:cs typeface="Helvetica Neue"/>
                <a:sym typeface="Helvetica Neue"/>
              </a:defRPr>
            </a:lvl3pPr>
            <a:lvl4pPr marL="1888406" indent="-555423" defTabSz="821211">
              <a:lnSpc>
                <a:spcPct val="100000"/>
              </a:lnSpc>
              <a:spcBef>
                <a:spcPts val="4000"/>
              </a:spcBef>
              <a:buSzPct val="145000"/>
              <a:buChar char="•"/>
              <a:defRPr sz="4000" b="0">
                <a:solidFill>
                  <a:srgbClr val="FFFFFF"/>
                </a:solidFill>
                <a:latin typeface="Helvetica Neue"/>
                <a:ea typeface="Helvetica Neue"/>
                <a:cs typeface="Helvetica Neue"/>
                <a:sym typeface="Helvetica Neue"/>
              </a:defRPr>
            </a:lvl4pPr>
            <a:lvl5pPr marL="2332744" indent="-555423" defTabSz="821211">
              <a:lnSpc>
                <a:spcPct val="100000"/>
              </a:lnSpc>
              <a:spcBef>
                <a:spcPts val="4000"/>
              </a:spcBef>
              <a:buSzPct val="145000"/>
              <a:buChar char="•"/>
              <a:defRPr sz="4000" b="0">
                <a:solidFill>
                  <a:srgbClr val="FFFFFF"/>
                </a:solidFill>
                <a:latin typeface="Helvetica Neue"/>
                <a:ea typeface="Helvetica Neue"/>
                <a:cs typeface="Helvetica Neue"/>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2" name="Rectangle"/>
          <p:cNvSpPr/>
          <p:nvPr/>
        </p:nvSpPr>
        <p:spPr>
          <a:xfrm>
            <a:off x="-2" y="0"/>
            <a:ext cx="9140403"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143" name="Line"/>
          <p:cNvSpPr/>
          <p:nvPr/>
        </p:nvSpPr>
        <p:spPr>
          <a:xfrm>
            <a:off x="10168705" y="3059163"/>
            <a:ext cx="12695224"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44" name="AidData_Logo--full_color--no_padding.png" descr="AidData_Logo--full_color--no_padding.png">
            <a:hlinkClick r:id="rId2"/>
          </p:cNvPr>
          <p:cNvPicPr>
            <a:picLocks noChangeAspect="1"/>
          </p:cNvPicPr>
          <p:nvPr/>
        </p:nvPicPr>
        <p:blipFill>
          <a:blip r:embed="rId3">
            <a:extLst/>
          </a:blip>
          <a:stretch>
            <a:fillRect/>
          </a:stretch>
        </p:blipFill>
        <p:spPr>
          <a:xfrm>
            <a:off x="1021445" y="11176039"/>
            <a:ext cx="7112000" cy="1501133"/>
          </a:xfrm>
          <a:prstGeom prst="rect">
            <a:avLst/>
          </a:prstGeom>
          <a:ln w="12700">
            <a:miter lim="400000"/>
          </a:ln>
        </p:spPr>
      </p:pic>
      <p:sp>
        <p:nvSpPr>
          <p:cNvPr id="145" name="Slide Number"/>
          <p:cNvSpPr txBox="1">
            <a:spLocks noGrp="1"/>
          </p:cNvSpPr>
          <p:nvPr>
            <p:ph type="sldNum" sz="quarter" idx="2"/>
          </p:nvPr>
        </p:nvSpPr>
        <p:spPr>
          <a:xfrm>
            <a:off x="11970531" y="13073064"/>
            <a:ext cx="433493" cy="467433"/>
          </a:xfrm>
          <a:prstGeom prst="rect">
            <a:avLst/>
          </a:prstGeom>
        </p:spPr>
        <p:txBody>
          <a:bodyPr lIns="71436" tIns="71436" rIns="71436" bIns="71436" anchor="t"/>
          <a:lstStyle>
            <a:lvl1pPr algn="ctr" defTabSz="821211">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029171134"/>
      </p:ext>
    </p:extLst>
  </p:cSld>
  <p:clrMapOvr>
    <a:masterClrMapping/>
  </p:clrMapOvr>
  <p:transition xmlns:p14="http://schemas.microsoft.com/office/powerpoint/2010/main" spd="med"/>
</p:sldLayout>
</file>

<file path=ppt/slideLayouts/slideLayout390.xml><?xml version="1.0" encoding="utf-8"?>
<p:sldLayout xmlns:a="http://schemas.openxmlformats.org/drawingml/2006/main" xmlns:r="http://schemas.openxmlformats.org/officeDocument/2006/relationships" xmlns:p="http://schemas.openxmlformats.org/presentationml/2006/main" type="tx">
  <p:cSld name="4_Bullets">
    <p:spTree>
      <p:nvGrpSpPr>
        <p:cNvPr id="1" name=""/>
        <p:cNvGrpSpPr/>
        <p:nvPr/>
      </p:nvGrpSpPr>
      <p:grpSpPr>
        <a:xfrm>
          <a:off x="0" y="0"/>
          <a:ext cx="0" cy="0"/>
          <a:chOff x="0" y="0"/>
          <a:chExt cx="0" cy="0"/>
        </a:xfrm>
      </p:grpSpPr>
      <p:sp>
        <p:nvSpPr>
          <p:cNvPr id="711" name="Body Level One…"/>
          <p:cNvSpPr txBox="1">
            <a:spLocks noGrp="1"/>
          </p:cNvSpPr>
          <p:nvPr>
            <p:ph type="body" idx="1"/>
          </p:nvPr>
        </p:nvSpPr>
        <p:spPr>
          <a:xfrm>
            <a:off x="4387456" y="1785945"/>
            <a:ext cx="15609003" cy="10144205"/>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712"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922188854"/>
      </p:ext>
    </p:extLst>
  </p:cSld>
  <p:clrMapOvr>
    <a:masterClrMapping/>
  </p:clrMapOvr>
  <p:transition xmlns:p14="http://schemas.microsoft.com/office/powerpoint/2010/main" spd="med"/>
</p:sldLayout>
</file>

<file path=ppt/slideLayouts/slideLayout391.xml><?xml version="1.0" encoding="utf-8"?>
<p:sldLayout xmlns:a="http://schemas.openxmlformats.org/drawingml/2006/main" xmlns:r="http://schemas.openxmlformats.org/officeDocument/2006/relationships" xmlns:p="http://schemas.openxmlformats.org/presentationml/2006/main" type="tx">
  <p:cSld name="2_Photo - 3 Up">
    <p:spTree>
      <p:nvGrpSpPr>
        <p:cNvPr id="1" name=""/>
        <p:cNvGrpSpPr/>
        <p:nvPr/>
      </p:nvGrpSpPr>
      <p:grpSpPr>
        <a:xfrm>
          <a:off x="0" y="0"/>
          <a:ext cx="0" cy="0"/>
          <a:chOff x="0" y="0"/>
          <a:chExt cx="0" cy="0"/>
        </a:xfrm>
      </p:grpSpPr>
      <p:sp>
        <p:nvSpPr>
          <p:cNvPr id="719" name="Shape 191"/>
          <p:cNvSpPr>
            <a:spLocks noGrp="1"/>
          </p:cNvSpPr>
          <p:nvPr>
            <p:ph type="pic" sz="quarter" idx="13"/>
          </p:nvPr>
        </p:nvSpPr>
        <p:spPr>
          <a:xfrm>
            <a:off x="12495609" y="7161611"/>
            <a:ext cx="7500904" cy="5304304"/>
          </a:xfrm>
          <a:prstGeom prst="rect">
            <a:avLst/>
          </a:prstGeom>
        </p:spPr>
        <p:txBody>
          <a:bodyPr lIns="91400" tIns="45719" rIns="91400" bIns="45719">
            <a:noAutofit/>
          </a:bodyPr>
          <a:lstStyle/>
          <a:p>
            <a:endParaRPr/>
          </a:p>
        </p:txBody>
      </p:sp>
      <p:sp>
        <p:nvSpPr>
          <p:cNvPr id="720" name="Shape 192"/>
          <p:cNvSpPr>
            <a:spLocks noGrp="1"/>
          </p:cNvSpPr>
          <p:nvPr>
            <p:ph type="pic" sz="quarter" idx="14"/>
          </p:nvPr>
        </p:nvSpPr>
        <p:spPr>
          <a:xfrm>
            <a:off x="12504361" y="1250155"/>
            <a:ext cx="7500904" cy="5304304"/>
          </a:xfrm>
          <a:prstGeom prst="rect">
            <a:avLst/>
          </a:prstGeom>
        </p:spPr>
        <p:txBody>
          <a:bodyPr lIns="91400" tIns="45719" rIns="91400" bIns="45719">
            <a:noAutofit/>
          </a:bodyPr>
          <a:lstStyle/>
          <a:p>
            <a:endParaRPr/>
          </a:p>
        </p:txBody>
      </p:sp>
      <p:sp>
        <p:nvSpPr>
          <p:cNvPr id="721" name="Shape 193"/>
          <p:cNvSpPr>
            <a:spLocks noGrp="1"/>
          </p:cNvSpPr>
          <p:nvPr>
            <p:ph type="pic" sz="half" idx="15"/>
          </p:nvPr>
        </p:nvSpPr>
        <p:spPr>
          <a:xfrm>
            <a:off x="4387456" y="1250185"/>
            <a:ext cx="7500901" cy="11215805"/>
          </a:xfrm>
          <a:prstGeom prst="rect">
            <a:avLst/>
          </a:prstGeom>
        </p:spPr>
        <p:txBody>
          <a:bodyPr lIns="91400" tIns="45719" rIns="91400" bIns="45719">
            <a:noAutofit/>
          </a:bodyPr>
          <a:lstStyle/>
          <a:p>
            <a:endParaRPr/>
          </a:p>
        </p:txBody>
      </p:sp>
      <p:sp>
        <p:nvSpPr>
          <p:cNvPr id="722"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353195426"/>
      </p:ext>
    </p:extLst>
  </p:cSld>
  <p:clrMapOvr>
    <a:masterClrMapping/>
  </p:clrMapOvr>
  <p:transition xmlns:p14="http://schemas.microsoft.com/office/powerpoint/2010/main" spd="med"/>
</p:sldLayout>
</file>

<file path=ppt/slideLayouts/slideLayout392.xml><?xml version="1.0" encoding="utf-8"?>
<p:sldLayout xmlns:a="http://schemas.openxmlformats.org/drawingml/2006/main" xmlns:r="http://schemas.openxmlformats.org/officeDocument/2006/relationships" xmlns:p="http://schemas.openxmlformats.org/presentationml/2006/main" type="tx">
  <p:cSld name="4_Quote">
    <p:spTree>
      <p:nvGrpSpPr>
        <p:cNvPr id="1" name=""/>
        <p:cNvGrpSpPr/>
        <p:nvPr/>
      </p:nvGrpSpPr>
      <p:grpSpPr>
        <a:xfrm>
          <a:off x="0" y="0"/>
          <a:ext cx="0" cy="0"/>
          <a:chOff x="0" y="0"/>
          <a:chExt cx="0" cy="0"/>
        </a:xfrm>
      </p:grpSpPr>
      <p:sp>
        <p:nvSpPr>
          <p:cNvPr id="729" name="Body Level One…"/>
          <p:cNvSpPr txBox="1">
            <a:spLocks noGrp="1"/>
          </p:cNvSpPr>
          <p:nvPr>
            <p:ph type="body" sz="quarter" idx="1"/>
          </p:nvPr>
        </p:nvSpPr>
        <p:spPr>
          <a:xfrm>
            <a:off x="4833936" y="8947553"/>
            <a:ext cx="14716203" cy="660904"/>
          </a:xfrm>
          <a:prstGeom prst="rect">
            <a:avLst/>
          </a:prstGeom>
        </p:spPr>
        <p:txBody>
          <a:bodyPr lIns="91382" tIns="91382" rIns="91382" bIns="91382"/>
          <a:lstStyle>
            <a:lvl1pPr indent="0" algn="ctr">
              <a:defRPr sz="3200">
                <a:latin typeface="+mn-lt"/>
                <a:ea typeface="+mn-ea"/>
                <a:cs typeface="+mn-cs"/>
                <a:sym typeface="Helvetica Neue"/>
              </a:defRPr>
            </a:lvl1pPr>
            <a:lvl2pPr marL="914041" indent="-101560" algn="ctr">
              <a:buSzPct val="100000"/>
              <a:buChar char="•"/>
              <a:defRPr sz="3200">
                <a:latin typeface="+mn-lt"/>
                <a:ea typeface="+mn-ea"/>
                <a:cs typeface="+mn-cs"/>
                <a:sym typeface="Helvetica Neue"/>
              </a:defRPr>
            </a:lvl2pPr>
            <a:lvl3pPr marL="1432036" indent="-162497" algn="ctr">
              <a:buSzPct val="100000"/>
              <a:buChar char="•"/>
              <a:defRPr sz="3200">
                <a:latin typeface="+mn-lt"/>
                <a:ea typeface="+mn-ea"/>
                <a:cs typeface="+mn-cs"/>
                <a:sym typeface="Helvetica Neue"/>
              </a:defRPr>
            </a:lvl3pPr>
            <a:lvl4pPr marL="1929680" indent="-203120" algn="ctr">
              <a:buSzPct val="100000"/>
              <a:buChar char="•"/>
              <a:defRPr sz="3200">
                <a:latin typeface="+mn-lt"/>
                <a:ea typeface="+mn-ea"/>
                <a:cs typeface="+mn-cs"/>
                <a:sym typeface="Helvetica Neue"/>
              </a:defRPr>
            </a:lvl4pPr>
            <a:lvl5pPr marL="2386719" indent="-203120"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730" name="Shape 202"/>
          <p:cNvSpPr>
            <a:spLocks noGrp="1"/>
          </p:cNvSpPr>
          <p:nvPr>
            <p:ph type="body" sz="quarter" idx="13"/>
          </p:nvPr>
        </p:nvSpPr>
        <p:spPr>
          <a:xfrm>
            <a:off x="4833978" y="6000355"/>
            <a:ext cx="14716205" cy="965104"/>
          </a:xfrm>
          <a:prstGeom prst="rect">
            <a:avLst/>
          </a:prstGeom>
        </p:spPr>
        <p:txBody>
          <a:bodyPr lIns="91382" tIns="91382" rIns="91382" bIns="91382" anchor="ctr"/>
          <a:lstStyle/>
          <a:p>
            <a:endParaRPr/>
          </a:p>
        </p:txBody>
      </p:sp>
      <p:sp>
        <p:nvSpPr>
          <p:cNvPr id="731"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799960154"/>
      </p:ext>
    </p:extLst>
  </p:cSld>
  <p:clrMapOvr>
    <a:masterClrMapping/>
  </p:clrMapOvr>
  <p:transition xmlns:p14="http://schemas.microsoft.com/office/powerpoint/2010/main" spd="med"/>
</p:sldLayout>
</file>

<file path=ppt/slideLayouts/slideLayout393.xml><?xml version="1.0" encoding="utf-8"?>
<p:sldLayout xmlns:a="http://schemas.openxmlformats.org/drawingml/2006/main" xmlns:r="http://schemas.openxmlformats.org/officeDocument/2006/relationships" xmlns:p="http://schemas.openxmlformats.org/presentationml/2006/main" type="tx">
  <p:cSld name="2_Photo">
    <p:spTree>
      <p:nvGrpSpPr>
        <p:cNvPr id="1" name=""/>
        <p:cNvGrpSpPr/>
        <p:nvPr/>
      </p:nvGrpSpPr>
      <p:grpSpPr>
        <a:xfrm>
          <a:off x="0" y="0"/>
          <a:ext cx="0" cy="0"/>
          <a:chOff x="0" y="0"/>
          <a:chExt cx="0" cy="0"/>
        </a:xfrm>
      </p:grpSpPr>
      <p:sp>
        <p:nvSpPr>
          <p:cNvPr id="738" name="Shape 210"/>
          <p:cNvSpPr>
            <a:spLocks noGrp="1"/>
          </p:cNvSpPr>
          <p:nvPr>
            <p:ph type="pic" idx="13"/>
          </p:nvPr>
        </p:nvSpPr>
        <p:spPr>
          <a:xfrm>
            <a:off x="3048000" y="0"/>
            <a:ext cx="18288000" cy="13716000"/>
          </a:xfrm>
          <a:prstGeom prst="rect">
            <a:avLst/>
          </a:prstGeom>
        </p:spPr>
        <p:txBody>
          <a:bodyPr lIns="91400" tIns="45719" rIns="91400" bIns="45719">
            <a:noAutofit/>
          </a:bodyPr>
          <a:lstStyle/>
          <a:p>
            <a:endParaRPr/>
          </a:p>
        </p:txBody>
      </p:sp>
      <p:sp>
        <p:nvSpPr>
          <p:cNvPr id="739"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536071503"/>
      </p:ext>
    </p:extLst>
  </p:cSld>
  <p:clrMapOvr>
    <a:masterClrMapping/>
  </p:clrMapOvr>
  <p:transition xmlns:p14="http://schemas.microsoft.com/office/powerpoint/2010/main" spd="med"/>
</p:sldLayout>
</file>

<file path=ppt/slideLayouts/slideLayout394.xml><?xml version="1.0" encoding="utf-8"?>
<p:sldLayout xmlns:a="http://schemas.openxmlformats.org/drawingml/2006/main" xmlns:r="http://schemas.openxmlformats.org/officeDocument/2006/relationships" xmlns:p="http://schemas.openxmlformats.org/presentationml/2006/main" type="tx">
  <p:cSld name="1_Title and Two Columns">
    <p:spTree>
      <p:nvGrpSpPr>
        <p:cNvPr id="1" name=""/>
        <p:cNvGrpSpPr/>
        <p:nvPr/>
      </p:nvGrpSpPr>
      <p:grpSpPr>
        <a:xfrm>
          <a:off x="0" y="0"/>
          <a:ext cx="0" cy="0"/>
          <a:chOff x="0" y="0"/>
          <a:chExt cx="0" cy="0"/>
        </a:xfrm>
      </p:grpSpPr>
      <p:sp>
        <p:nvSpPr>
          <p:cNvPr id="746"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747" name="Body Level One…"/>
          <p:cNvSpPr txBox="1">
            <a:spLocks noGrp="1"/>
          </p:cNvSpPr>
          <p:nvPr>
            <p:ph type="body" sz="half" idx="1"/>
          </p:nvPr>
        </p:nvSpPr>
        <p:spPr>
          <a:xfrm>
            <a:off x="1219201" y="3200401"/>
            <a:ext cx="10652104" cy="9935101"/>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748" name="Shape 81"/>
          <p:cNvSpPr>
            <a:spLocks noGrp="1"/>
          </p:cNvSpPr>
          <p:nvPr>
            <p:ph type="body" sz="half" idx="13"/>
          </p:nvPr>
        </p:nvSpPr>
        <p:spPr>
          <a:xfrm>
            <a:off x="12512729" y="3200401"/>
            <a:ext cx="10652104" cy="9935101"/>
          </a:xfrm>
          <a:prstGeom prst="rect">
            <a:avLst/>
          </a:prstGeom>
        </p:spPr>
        <p:txBody>
          <a:bodyPr/>
          <a:lstStyle/>
          <a:p>
            <a:endParaRPr/>
          </a:p>
        </p:txBody>
      </p:sp>
      <p:sp>
        <p:nvSpPr>
          <p:cNvPr id="749"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252680307"/>
      </p:ext>
    </p:extLst>
  </p:cSld>
  <p:clrMapOvr>
    <a:masterClrMapping/>
  </p:clrMapOvr>
  <p:transition xmlns:p14="http://schemas.microsoft.com/office/powerpoint/2010/main" spd="med"/>
</p:sldLayout>
</file>

<file path=ppt/slideLayouts/slideLayout395.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756" name="Slide Number"/>
          <p:cNvSpPr txBox="1">
            <a:spLocks noGrp="1"/>
          </p:cNvSpPr>
          <p:nvPr>
            <p:ph type="sldNum" sz="quarter" idx="2"/>
          </p:nvPr>
        </p:nvSpPr>
        <p:spPr>
          <a:xfrm>
            <a:off x="0" y="2440024"/>
            <a:ext cx="731739" cy="697541"/>
          </a:xfrm>
          <a:prstGeom prst="rect">
            <a:avLst/>
          </a:prstGeom>
        </p:spPr>
        <p:txBody>
          <a:bodyPr lIns="243717" tIns="243717" rIns="243717" bIns="243717"/>
          <a:lstStyle>
            <a:lvl1pPr algn="l">
              <a:defRPr sz="13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230343908"/>
      </p:ext>
    </p:extLst>
  </p:cSld>
  <p:clrMapOvr>
    <a:masterClrMapping/>
  </p:clrMapOvr>
  <p:transition xmlns:p14="http://schemas.microsoft.com/office/powerpoint/2010/main" spd="med"/>
</p:sldLayout>
</file>

<file path=ppt/slideLayouts/slideLayout396.xml><?xml version="1.0" encoding="utf-8"?>
<p:sldLayout xmlns:a="http://schemas.openxmlformats.org/drawingml/2006/main" xmlns:r="http://schemas.openxmlformats.org/officeDocument/2006/relationships" xmlns:p="http://schemas.openxmlformats.org/presentationml/2006/main" type="tx">
  <p:cSld name="1_OBJECT">
    <p:spTree>
      <p:nvGrpSpPr>
        <p:cNvPr id="1" name=""/>
        <p:cNvGrpSpPr/>
        <p:nvPr/>
      </p:nvGrpSpPr>
      <p:grpSpPr>
        <a:xfrm>
          <a:off x="0" y="0"/>
          <a:ext cx="0" cy="0"/>
          <a:chOff x="0" y="0"/>
          <a:chExt cx="0" cy="0"/>
        </a:xfrm>
      </p:grpSpPr>
      <p:sp>
        <p:nvSpPr>
          <p:cNvPr id="763" name="Title Text"/>
          <p:cNvSpPr txBox="1">
            <a:spLocks noGrp="1"/>
          </p:cNvSpPr>
          <p:nvPr>
            <p:ph type="title"/>
          </p:nvPr>
        </p:nvSpPr>
        <p:spPr>
          <a:xfrm>
            <a:off x="1633729" y="268273"/>
            <a:ext cx="21742504" cy="1980904"/>
          </a:xfrm>
          <a:prstGeom prst="rect">
            <a:avLst/>
          </a:prstGeom>
        </p:spPr>
        <p:txBody>
          <a:bodyPr anchor="ctr"/>
          <a:lstStyle/>
          <a:p>
            <a:r>
              <a:t>Title Text</a:t>
            </a:r>
          </a:p>
        </p:txBody>
      </p:sp>
      <p:sp>
        <p:nvSpPr>
          <p:cNvPr id="764" name="Body Level One…"/>
          <p:cNvSpPr txBox="1">
            <a:spLocks noGrp="1"/>
          </p:cNvSpPr>
          <p:nvPr>
            <p:ph type="body" idx="1"/>
          </p:nvPr>
        </p:nvSpPr>
        <p:spPr>
          <a:xfrm>
            <a:off x="1633729" y="3200395"/>
            <a:ext cx="21742504" cy="10026304"/>
          </a:xfrm>
          <a:prstGeom prst="rect">
            <a:avLst/>
          </a:prstGeom>
        </p:spPr>
        <p:txBody>
          <a:bodyPr/>
          <a:lstStyle>
            <a:lvl1pPr marL="875981" indent="-25399">
              <a:spcBef>
                <a:spcPts val="3501"/>
              </a:spcBef>
              <a:buClr>
                <a:srgbClr val="D89F39"/>
              </a:buClr>
              <a:buSzPct val="145000"/>
              <a:buFont typeface="Arial"/>
              <a:buChar char="•"/>
            </a:lvl1pPr>
            <a:lvl2pPr marL="1790022" indent="-88862">
              <a:spcBef>
                <a:spcPts val="3501"/>
              </a:spcBef>
              <a:buClr>
                <a:srgbClr val="D89F39"/>
              </a:buClr>
              <a:buSzPct val="145000"/>
              <a:buFont typeface="Arial"/>
              <a:buChar char="•"/>
            </a:lvl2pPr>
            <a:lvl3pPr marL="2602540" indent="-165041">
              <a:spcBef>
                <a:spcPts val="3501"/>
              </a:spcBef>
              <a:buClr>
                <a:srgbClr val="D89F39"/>
              </a:buClr>
              <a:buSzPct val="145000"/>
              <a:buFont typeface="Arial"/>
              <a:buChar char="•"/>
            </a:lvl3pPr>
            <a:lvl4pPr marL="3757799" indent="-101560">
              <a:spcBef>
                <a:spcPts val="3501"/>
              </a:spcBef>
              <a:buClr>
                <a:srgbClr val="D89F39"/>
              </a:buClr>
              <a:buSzPct val="145000"/>
              <a:buFont typeface="Arial"/>
              <a:buChar char="•"/>
            </a:lvl4pPr>
            <a:lvl5pPr marL="4976540" indent="-101560">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765" name="Slide Number"/>
          <p:cNvSpPr txBox="1">
            <a:spLocks noGrp="1"/>
          </p:cNvSpPr>
          <p:nvPr>
            <p:ph type="sldNum" sz="quarter" idx="2"/>
          </p:nvPr>
        </p:nvSpPr>
        <p:spPr>
          <a:xfrm>
            <a:off x="39" y="2440024"/>
            <a:ext cx="701331" cy="697541"/>
          </a:xfrm>
          <a:prstGeom prst="rect">
            <a:avLst/>
          </a:prstGeom>
        </p:spPr>
        <p:txBody>
          <a:bodyPr lIns="243717" tIns="243717" rIns="243717" bIns="243717"/>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2089850915"/>
      </p:ext>
    </p:extLst>
  </p:cSld>
  <p:clrMapOvr>
    <a:masterClrMapping/>
  </p:clrMapOvr>
  <p:transition xmlns:p14="http://schemas.microsoft.com/office/powerpoint/2010/main" spd="med"/>
</p:sldLayout>
</file>

<file path=ppt/slideLayouts/slideLayout397.xml><?xml version="1.0" encoding="utf-8"?>
<p:sldLayout xmlns:a="http://schemas.openxmlformats.org/drawingml/2006/main" xmlns:r="http://schemas.openxmlformats.org/officeDocument/2006/relationships" xmlns:p="http://schemas.openxmlformats.org/presentationml/2006/main" type="tx">
  <p:cSld name="5_Title and Body">
    <p:spTree>
      <p:nvGrpSpPr>
        <p:cNvPr id="1" name=""/>
        <p:cNvGrpSpPr/>
        <p:nvPr/>
      </p:nvGrpSpPr>
      <p:grpSpPr>
        <a:xfrm>
          <a:off x="0" y="0"/>
          <a:ext cx="0" cy="0"/>
          <a:chOff x="0" y="0"/>
          <a:chExt cx="0" cy="0"/>
        </a:xfrm>
      </p:grpSpPr>
      <p:sp>
        <p:nvSpPr>
          <p:cNvPr id="772" name="Title Text"/>
          <p:cNvSpPr txBox="1">
            <a:spLocks noGrp="1"/>
          </p:cNvSpPr>
          <p:nvPr>
            <p:ph type="title"/>
          </p:nvPr>
        </p:nvSpPr>
        <p:spPr>
          <a:xfrm>
            <a:off x="1219200" y="549314"/>
            <a:ext cx="21945600" cy="2286301"/>
          </a:xfrm>
          <a:prstGeom prst="rect">
            <a:avLst/>
          </a:prstGeom>
        </p:spPr>
        <p:txBody>
          <a:bodyPr/>
          <a:lstStyle/>
          <a:p>
            <a:r>
              <a:t>Title Text</a:t>
            </a:r>
          </a:p>
        </p:txBody>
      </p:sp>
      <p:sp>
        <p:nvSpPr>
          <p:cNvPr id="773"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74"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265618912"/>
      </p:ext>
    </p:extLst>
  </p:cSld>
  <p:clrMapOvr>
    <a:masterClrMapping/>
  </p:clrMapOvr>
  <p:transition xmlns:p14="http://schemas.microsoft.com/office/powerpoint/2010/main" spd="med"/>
</p:sldLayout>
</file>

<file path=ppt/slideLayouts/slideLayout398.xml><?xml version="1.0" encoding="utf-8"?>
<p:sldLayout xmlns:a="http://schemas.openxmlformats.org/drawingml/2006/main" xmlns:r="http://schemas.openxmlformats.org/officeDocument/2006/relationships" xmlns:p="http://schemas.openxmlformats.org/presentationml/2006/main" type="tx">
  <p:cSld name="6_Title Only">
    <p:spTree>
      <p:nvGrpSpPr>
        <p:cNvPr id="1" name=""/>
        <p:cNvGrpSpPr/>
        <p:nvPr/>
      </p:nvGrpSpPr>
      <p:grpSpPr>
        <a:xfrm>
          <a:off x="0" y="0"/>
          <a:ext cx="0" cy="0"/>
          <a:chOff x="0" y="0"/>
          <a:chExt cx="0" cy="0"/>
        </a:xfrm>
      </p:grpSpPr>
      <p:sp>
        <p:nvSpPr>
          <p:cNvPr id="781" name="Title Text"/>
          <p:cNvSpPr txBox="1">
            <a:spLocks noGrp="1"/>
          </p:cNvSpPr>
          <p:nvPr>
            <p:ph type="title"/>
          </p:nvPr>
        </p:nvSpPr>
        <p:spPr>
          <a:xfrm>
            <a:off x="1219200" y="549314"/>
            <a:ext cx="21945600" cy="2286301"/>
          </a:xfrm>
          <a:prstGeom prst="rect">
            <a:avLst/>
          </a:prstGeom>
        </p:spPr>
        <p:txBody>
          <a:bodyPr/>
          <a:lstStyle/>
          <a:p>
            <a:r>
              <a:t>Title Text</a:t>
            </a:r>
          </a:p>
        </p:txBody>
      </p:sp>
      <p:sp>
        <p:nvSpPr>
          <p:cNvPr id="782"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34862262"/>
      </p:ext>
    </p:extLst>
  </p:cSld>
  <p:clrMapOvr>
    <a:masterClrMapping/>
  </p:clrMapOvr>
  <p:transition xmlns:p14="http://schemas.microsoft.com/office/powerpoint/2010/main" spd="med"/>
</p:sldLayout>
</file>

<file path=ppt/slideLayouts/slideLayout399.xml><?xml version="1.0" encoding="utf-8"?>
<p:sldLayout xmlns:a="http://schemas.openxmlformats.org/drawingml/2006/main" xmlns:r="http://schemas.openxmlformats.org/officeDocument/2006/relationships" xmlns:p="http://schemas.openxmlformats.org/presentationml/2006/main" type="tx">
  <p:cSld name="1_Title Slide">
    <p:spTree>
      <p:nvGrpSpPr>
        <p:cNvPr id="1" name=""/>
        <p:cNvGrpSpPr/>
        <p:nvPr/>
      </p:nvGrpSpPr>
      <p:grpSpPr>
        <a:xfrm>
          <a:off x="0" y="0"/>
          <a:ext cx="0" cy="0"/>
          <a:chOff x="0" y="0"/>
          <a:chExt cx="0" cy="0"/>
        </a:xfrm>
      </p:grpSpPr>
      <p:sp>
        <p:nvSpPr>
          <p:cNvPr id="789" name="Title Text"/>
          <p:cNvSpPr txBox="1">
            <a:spLocks noGrp="1"/>
          </p:cNvSpPr>
          <p:nvPr>
            <p:ph type="title"/>
          </p:nvPr>
        </p:nvSpPr>
        <p:spPr>
          <a:xfrm>
            <a:off x="1828800" y="4222282"/>
            <a:ext cx="20726400" cy="3093005"/>
          </a:xfrm>
          <a:prstGeom prst="rect">
            <a:avLst/>
          </a:prstGeom>
        </p:spPr>
        <p:txBody>
          <a:bodyPr/>
          <a:lstStyle>
            <a:lvl1pPr algn="ctr">
              <a:defRPr sz="12800" b="1"/>
            </a:lvl1pPr>
          </a:lstStyle>
          <a:p>
            <a:r>
              <a:t>Title Text</a:t>
            </a:r>
          </a:p>
        </p:txBody>
      </p:sp>
      <p:sp>
        <p:nvSpPr>
          <p:cNvPr id="790" name="Body Level One…"/>
          <p:cNvSpPr txBox="1">
            <a:spLocks noGrp="1"/>
          </p:cNvSpPr>
          <p:nvPr>
            <p:ph type="body" sz="quarter" idx="1"/>
          </p:nvPr>
        </p:nvSpPr>
        <p:spPr>
          <a:xfrm>
            <a:off x="1828800" y="7573481"/>
            <a:ext cx="20726400" cy="2092504"/>
          </a:xfrm>
          <a:prstGeom prst="rect">
            <a:avLst/>
          </a:prstGeom>
        </p:spPr>
        <p:txBody>
          <a:bodyPr/>
          <a:lstStyle>
            <a:lvl1pPr indent="0" algn="ctr">
              <a:defRPr sz="8000">
                <a:solidFill>
                  <a:srgbClr val="666666"/>
                </a:solidFill>
              </a:defRPr>
            </a:lvl1pPr>
            <a:lvl2pPr indent="0" algn="ctr">
              <a:defRPr sz="8000">
                <a:solidFill>
                  <a:srgbClr val="666666"/>
                </a:solidFill>
              </a:defRPr>
            </a:lvl2pPr>
            <a:lvl3pPr indent="0" algn="ctr">
              <a:defRPr sz="8000">
                <a:solidFill>
                  <a:srgbClr val="666666"/>
                </a:solidFill>
              </a:defRPr>
            </a:lvl3pPr>
            <a:lvl4pPr indent="0" algn="ctr">
              <a:defRPr sz="8000">
                <a:solidFill>
                  <a:srgbClr val="666666"/>
                </a:solidFill>
              </a:defRPr>
            </a:lvl4pPr>
            <a:lvl5pPr indent="0" algn="ctr">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791"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2144898124"/>
      </p:ext>
    </p:extLst>
  </p:cSld>
  <p:clrMapOvr>
    <a:masterClrMapping/>
  </p:clrMapOvr>
  <p:transition xmlns:p14="http://schemas.microsoft.com/office/powerpoint/2010/mai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105" name="Title Text"/>
          <p:cNvSpPr txBox="1">
            <a:spLocks noGrp="1"/>
          </p:cNvSpPr>
          <p:nvPr>
            <p:ph type="title"/>
          </p:nvPr>
        </p:nvSpPr>
        <p:spPr>
          <a:xfrm>
            <a:off x="4566923" y="537485"/>
            <a:ext cx="16764000" cy="3048795"/>
          </a:xfrm>
          <a:prstGeom prst="rect">
            <a:avLst/>
          </a:prstGeom>
        </p:spPr>
        <p:txBody>
          <a:bodyPr lIns="71436" tIns="71436" rIns="71436" bIns="71436" anchor="ctr"/>
          <a:lstStyle>
            <a:lvl1pPr defTabSz="821211">
              <a:lnSpc>
                <a:spcPct val="100000"/>
              </a:lnSpc>
              <a:defRPr sz="8000">
                <a:latin typeface="+mn-lt"/>
                <a:ea typeface="+mn-ea"/>
                <a:cs typeface="+mn-cs"/>
                <a:sym typeface="Helvetica Neue Medium"/>
              </a:defRPr>
            </a:lvl1pPr>
          </a:lstStyle>
          <a:p>
            <a:r>
              <a:t>Title Text</a:t>
            </a:r>
          </a:p>
        </p:txBody>
      </p:sp>
      <p:sp>
        <p:nvSpPr>
          <p:cNvPr id="106" name="Body Level One…"/>
          <p:cNvSpPr txBox="1">
            <a:spLocks noGrp="1"/>
          </p:cNvSpPr>
          <p:nvPr>
            <p:ph type="body" idx="1"/>
          </p:nvPr>
        </p:nvSpPr>
        <p:spPr>
          <a:xfrm>
            <a:off x="4566929" y="3540880"/>
            <a:ext cx="16768760" cy="8633323"/>
          </a:xfrm>
          <a:prstGeom prst="rect">
            <a:avLst/>
          </a:prstGeom>
        </p:spPr>
        <p:txBody>
          <a:bodyPr lIns="71436" tIns="71436" rIns="71436" bIns="71436" anchor="ctr"/>
          <a:lstStyle>
            <a:lvl1pPr marL="507801" indent="-507801"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1pPr>
            <a:lvl2pPr marL="999764"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2pPr>
            <a:lvl3pPr marL="1444084"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3pPr>
            <a:lvl4pPr marL="1888406"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4pPr>
            <a:lvl5pPr marL="2332744"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107" name="AidData_Logo--full_color--no_padding.png" descr="AidData_Logo--full_color--no_padding.png"/>
          <p:cNvPicPr>
            <a:picLocks noChangeAspect="1"/>
          </p:cNvPicPr>
          <p:nvPr/>
        </p:nvPicPr>
        <p:blipFill>
          <a:blip r:embed="rId2">
            <a:extLst/>
          </a:blip>
          <a:stretch>
            <a:fillRect/>
          </a:stretch>
        </p:blipFill>
        <p:spPr>
          <a:xfrm>
            <a:off x="512493" y="11662201"/>
            <a:ext cx="4572000" cy="965016"/>
          </a:xfrm>
          <a:prstGeom prst="rect">
            <a:avLst/>
          </a:prstGeom>
          <a:ln w="12700">
            <a:miter lim="400000"/>
          </a:ln>
        </p:spPr>
      </p:pic>
      <p:sp>
        <p:nvSpPr>
          <p:cNvPr id="108" name="Line"/>
          <p:cNvSpPr/>
          <p:nvPr/>
        </p:nvSpPr>
        <p:spPr>
          <a:xfrm>
            <a:off x="4575286" y="3059163"/>
            <a:ext cx="16764003"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109" name="Slide Number"/>
          <p:cNvSpPr txBox="1">
            <a:spLocks noGrp="1"/>
          </p:cNvSpPr>
          <p:nvPr>
            <p:ph type="sldNum" sz="quarter" idx="2"/>
          </p:nvPr>
        </p:nvSpPr>
        <p:spPr>
          <a:xfrm>
            <a:off x="11970531" y="13073064"/>
            <a:ext cx="433493" cy="467433"/>
          </a:xfrm>
          <a:prstGeom prst="rect">
            <a:avLst/>
          </a:prstGeom>
        </p:spPr>
        <p:txBody>
          <a:bodyPr lIns="71436" tIns="71436" rIns="71436" bIns="71436" anchor="t"/>
          <a:lstStyle>
            <a:lvl1pPr algn="ctr" defTabSz="821211">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882648813"/>
      </p:ext>
    </p:extLst>
  </p:cSld>
  <p:clrMapOvr>
    <a:masterClrMapping/>
  </p:clrMapOvr>
  <p:transition xmlns:p14="http://schemas.microsoft.com/office/powerpoint/2010/main" spd="med"/>
</p:sldLayout>
</file>

<file path=ppt/slideLayouts/slideLayout40.xml><?xml version="1.0" encoding="utf-8"?>
<p:sldLayout xmlns:a="http://schemas.openxmlformats.org/drawingml/2006/main" xmlns:r="http://schemas.openxmlformats.org/officeDocument/2006/relationships" xmlns:p="http://schemas.openxmlformats.org/presentationml/2006/main" type="tx">
  <p:cSld name="Bullets">
    <p:spTree>
      <p:nvGrpSpPr>
        <p:cNvPr id="1" name=""/>
        <p:cNvGrpSpPr/>
        <p:nvPr/>
      </p:nvGrpSpPr>
      <p:grpSpPr>
        <a:xfrm>
          <a:off x="0" y="0"/>
          <a:ext cx="0" cy="0"/>
          <a:chOff x="0" y="0"/>
          <a:chExt cx="0" cy="0"/>
        </a:xfrm>
      </p:grpSpPr>
      <p:sp>
        <p:nvSpPr>
          <p:cNvPr id="152" name="Body Level One…"/>
          <p:cNvSpPr txBox="1">
            <a:spLocks noGrp="1"/>
          </p:cNvSpPr>
          <p:nvPr>
            <p:ph type="body" idx="1"/>
          </p:nvPr>
        </p:nvSpPr>
        <p:spPr>
          <a:xfrm>
            <a:off x="4387454" y="1785978"/>
            <a:ext cx="15609093" cy="10144125"/>
          </a:xfrm>
          <a:prstGeom prst="rect">
            <a:avLst/>
          </a:prstGeom>
        </p:spPr>
        <p:txBody>
          <a:bodyPr lIns="71436" tIns="71436" rIns="71436" bIns="71436" anchor="ctr"/>
          <a:lstStyle>
            <a:lvl1pPr marL="555423"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1pPr>
            <a:lvl2pPr marL="999764"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2pPr>
            <a:lvl3pPr marL="1444084"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3pPr>
            <a:lvl4pPr marL="1888406"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4pPr>
            <a:lvl5pPr marL="2332744"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153" name="AidData_Logo--full_color--no_padding.png" descr="AidData_Logo--full_color--no_padding.png">
            <a:hlinkClick r:id="rId2"/>
          </p:cNvPr>
          <p:cNvPicPr>
            <a:picLocks noChangeAspect="1"/>
          </p:cNvPicPr>
          <p:nvPr/>
        </p:nvPicPr>
        <p:blipFill>
          <a:blip r:embed="rId3">
            <a:extLst/>
          </a:blip>
          <a:stretch>
            <a:fillRect/>
          </a:stretch>
        </p:blipFill>
        <p:spPr>
          <a:xfrm>
            <a:off x="512493" y="11662201"/>
            <a:ext cx="4572000" cy="965016"/>
          </a:xfrm>
          <a:prstGeom prst="rect">
            <a:avLst/>
          </a:prstGeom>
          <a:ln w="12700">
            <a:miter lim="400000"/>
          </a:ln>
        </p:spPr>
      </p:pic>
      <p:sp>
        <p:nvSpPr>
          <p:cNvPr id="154" name="Slide Number"/>
          <p:cNvSpPr txBox="1">
            <a:spLocks noGrp="1"/>
          </p:cNvSpPr>
          <p:nvPr>
            <p:ph type="sldNum" sz="quarter" idx="2"/>
          </p:nvPr>
        </p:nvSpPr>
        <p:spPr>
          <a:xfrm>
            <a:off x="11970531" y="13073064"/>
            <a:ext cx="433493" cy="467433"/>
          </a:xfrm>
          <a:prstGeom prst="rect">
            <a:avLst/>
          </a:prstGeom>
        </p:spPr>
        <p:txBody>
          <a:bodyPr lIns="71436" tIns="71436" rIns="71436" bIns="71436" anchor="t"/>
          <a:lstStyle>
            <a:lvl1pPr algn="ctr" defTabSz="821211">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690584677"/>
      </p:ext>
    </p:extLst>
  </p:cSld>
  <p:clrMapOvr>
    <a:masterClrMapping/>
  </p:clrMapOvr>
  <p:transition xmlns:p14="http://schemas.microsoft.com/office/powerpoint/2010/main" spd="med"/>
</p:sldLayout>
</file>

<file path=ppt/slideLayouts/slideLayout400.xml><?xml version="1.0" encoding="utf-8"?>
<p:sldLayout xmlns:a="http://schemas.openxmlformats.org/drawingml/2006/main" xmlns:r="http://schemas.openxmlformats.org/officeDocument/2006/relationships" xmlns:p="http://schemas.openxmlformats.org/presentationml/2006/main" type="tx">
  <p:cSld name="6_Title and Body">
    <p:spTree>
      <p:nvGrpSpPr>
        <p:cNvPr id="1" name=""/>
        <p:cNvGrpSpPr/>
        <p:nvPr/>
      </p:nvGrpSpPr>
      <p:grpSpPr>
        <a:xfrm>
          <a:off x="0" y="0"/>
          <a:ext cx="0" cy="0"/>
          <a:chOff x="0" y="0"/>
          <a:chExt cx="0" cy="0"/>
        </a:xfrm>
      </p:grpSpPr>
      <p:sp>
        <p:nvSpPr>
          <p:cNvPr id="798"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799"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800"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127659717"/>
      </p:ext>
    </p:extLst>
  </p:cSld>
  <p:clrMapOvr>
    <a:masterClrMapping/>
  </p:clrMapOvr>
  <p:transition xmlns:p14="http://schemas.microsoft.com/office/powerpoint/2010/main" spd="med"/>
</p:sldLayout>
</file>

<file path=ppt/slideLayouts/slideLayout401.xml><?xml version="1.0" encoding="utf-8"?>
<p:sldLayout xmlns:a="http://schemas.openxmlformats.org/drawingml/2006/main" xmlns:r="http://schemas.openxmlformats.org/officeDocument/2006/relationships" xmlns:p="http://schemas.openxmlformats.org/presentationml/2006/main" type="tx">
  <p:cSld name="7_Title Only">
    <p:spTree>
      <p:nvGrpSpPr>
        <p:cNvPr id="1" name=""/>
        <p:cNvGrpSpPr/>
        <p:nvPr/>
      </p:nvGrpSpPr>
      <p:grpSpPr>
        <a:xfrm>
          <a:off x="0" y="0"/>
          <a:ext cx="0" cy="0"/>
          <a:chOff x="0" y="0"/>
          <a:chExt cx="0" cy="0"/>
        </a:xfrm>
      </p:grpSpPr>
      <p:sp>
        <p:nvSpPr>
          <p:cNvPr id="807"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808"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612723978"/>
      </p:ext>
    </p:extLst>
  </p:cSld>
  <p:clrMapOvr>
    <a:masterClrMapping/>
  </p:clrMapOvr>
  <p:transition xmlns:p14="http://schemas.microsoft.com/office/powerpoint/2010/main" spd="med"/>
</p:sldLayout>
</file>

<file path=ppt/slideLayouts/slideLayout402.xml><?xml version="1.0" encoding="utf-8"?>
<p:sldLayout xmlns:a="http://schemas.openxmlformats.org/drawingml/2006/main" xmlns:r="http://schemas.openxmlformats.org/officeDocument/2006/relationships" xmlns:p="http://schemas.openxmlformats.org/presentationml/2006/main" type="tx">
  <p:cSld name="4_Title &amp; Subtitle">
    <p:spTree>
      <p:nvGrpSpPr>
        <p:cNvPr id="1" name=""/>
        <p:cNvGrpSpPr/>
        <p:nvPr/>
      </p:nvGrpSpPr>
      <p:grpSpPr>
        <a:xfrm>
          <a:off x="0" y="0"/>
          <a:ext cx="0" cy="0"/>
          <a:chOff x="0" y="0"/>
          <a:chExt cx="0" cy="0"/>
        </a:xfrm>
      </p:grpSpPr>
      <p:sp>
        <p:nvSpPr>
          <p:cNvPr id="815" name="Title Text"/>
          <p:cNvSpPr txBox="1">
            <a:spLocks noGrp="1"/>
          </p:cNvSpPr>
          <p:nvPr>
            <p:ph type="title"/>
          </p:nvPr>
        </p:nvSpPr>
        <p:spPr>
          <a:xfrm>
            <a:off x="4833936" y="2303865"/>
            <a:ext cx="14716203" cy="4643400"/>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816" name="Body Level One…"/>
          <p:cNvSpPr txBox="1">
            <a:spLocks noGrp="1"/>
          </p:cNvSpPr>
          <p:nvPr>
            <p:ph type="body" sz="quarter" idx="1"/>
          </p:nvPr>
        </p:nvSpPr>
        <p:spPr>
          <a:xfrm>
            <a:off x="4833936" y="7072348"/>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17"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706327924"/>
      </p:ext>
    </p:extLst>
  </p:cSld>
  <p:clrMapOvr>
    <a:masterClrMapping/>
  </p:clrMapOvr>
  <p:transition xmlns:p14="http://schemas.microsoft.com/office/powerpoint/2010/main" spd="med"/>
</p:sldLayout>
</file>

<file path=ppt/slideLayouts/slideLayout403.xml><?xml version="1.0" encoding="utf-8"?>
<p:sldLayout xmlns:a="http://schemas.openxmlformats.org/drawingml/2006/main" xmlns:r="http://schemas.openxmlformats.org/officeDocument/2006/relationships" xmlns:p="http://schemas.openxmlformats.org/presentationml/2006/main" type="tx">
  <p:cSld name="3_Photo - Horizontal">
    <p:spTree>
      <p:nvGrpSpPr>
        <p:cNvPr id="1" name=""/>
        <p:cNvGrpSpPr/>
        <p:nvPr/>
      </p:nvGrpSpPr>
      <p:grpSpPr>
        <a:xfrm>
          <a:off x="0" y="0"/>
          <a:ext cx="0" cy="0"/>
          <a:chOff x="0" y="0"/>
          <a:chExt cx="0" cy="0"/>
        </a:xfrm>
      </p:grpSpPr>
      <p:sp>
        <p:nvSpPr>
          <p:cNvPr id="824" name="Shape 128"/>
          <p:cNvSpPr>
            <a:spLocks noGrp="1"/>
          </p:cNvSpPr>
          <p:nvPr>
            <p:ph type="pic" sz="half" idx="13"/>
          </p:nvPr>
        </p:nvSpPr>
        <p:spPr>
          <a:xfrm>
            <a:off x="5307217" y="892968"/>
            <a:ext cx="13751704" cy="8322603"/>
          </a:xfrm>
          <a:prstGeom prst="rect">
            <a:avLst/>
          </a:prstGeom>
        </p:spPr>
        <p:txBody>
          <a:bodyPr lIns="91400" tIns="45719" rIns="91400" bIns="45719">
            <a:noAutofit/>
          </a:bodyPr>
          <a:lstStyle/>
          <a:p>
            <a:endParaRPr/>
          </a:p>
        </p:txBody>
      </p:sp>
      <p:sp>
        <p:nvSpPr>
          <p:cNvPr id="825" name="Title Text"/>
          <p:cNvSpPr txBox="1">
            <a:spLocks noGrp="1"/>
          </p:cNvSpPr>
          <p:nvPr>
            <p:ph type="title"/>
          </p:nvPr>
        </p:nvSpPr>
        <p:spPr>
          <a:xfrm>
            <a:off x="4833936" y="9447611"/>
            <a:ext cx="14716203" cy="2000405"/>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826" name="Body Level One…"/>
          <p:cNvSpPr txBox="1">
            <a:spLocks noGrp="1"/>
          </p:cNvSpPr>
          <p:nvPr>
            <p:ph type="body" sz="quarter" idx="1"/>
          </p:nvPr>
        </p:nvSpPr>
        <p:spPr>
          <a:xfrm>
            <a:off x="4833936" y="11519335"/>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27" name="Slide Number"/>
          <p:cNvSpPr txBox="1">
            <a:spLocks noGrp="1"/>
          </p:cNvSpPr>
          <p:nvPr>
            <p:ph type="sldNum" sz="quarter" idx="2"/>
          </p:nvPr>
        </p:nvSpPr>
        <p:spPr>
          <a:xfrm>
            <a:off x="11945660" y="13001633"/>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97491553"/>
      </p:ext>
    </p:extLst>
  </p:cSld>
  <p:clrMapOvr>
    <a:masterClrMapping/>
  </p:clrMapOvr>
  <p:transition xmlns:p14="http://schemas.microsoft.com/office/powerpoint/2010/main" spd="med"/>
</p:sldLayout>
</file>

<file path=ppt/slideLayouts/slideLayout404.xml><?xml version="1.0" encoding="utf-8"?>
<p:sldLayout xmlns:a="http://schemas.openxmlformats.org/drawingml/2006/main" xmlns:r="http://schemas.openxmlformats.org/officeDocument/2006/relationships" xmlns:p="http://schemas.openxmlformats.org/presentationml/2006/main" type="tx">
  <p:cSld name="3_Title - Center">
    <p:spTree>
      <p:nvGrpSpPr>
        <p:cNvPr id="1" name=""/>
        <p:cNvGrpSpPr/>
        <p:nvPr/>
      </p:nvGrpSpPr>
      <p:grpSpPr>
        <a:xfrm>
          <a:off x="0" y="0"/>
          <a:ext cx="0" cy="0"/>
          <a:chOff x="0" y="0"/>
          <a:chExt cx="0" cy="0"/>
        </a:xfrm>
      </p:grpSpPr>
      <p:sp>
        <p:nvSpPr>
          <p:cNvPr id="834" name="Title Text"/>
          <p:cNvSpPr txBox="1">
            <a:spLocks noGrp="1"/>
          </p:cNvSpPr>
          <p:nvPr>
            <p:ph type="title"/>
          </p:nvPr>
        </p:nvSpPr>
        <p:spPr>
          <a:xfrm>
            <a:off x="4833936" y="4536281"/>
            <a:ext cx="14716203" cy="46434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835"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04526452"/>
      </p:ext>
    </p:extLst>
  </p:cSld>
  <p:clrMapOvr>
    <a:masterClrMapping/>
  </p:clrMapOvr>
  <p:transition xmlns:p14="http://schemas.microsoft.com/office/powerpoint/2010/main" spd="med"/>
</p:sldLayout>
</file>

<file path=ppt/slideLayouts/slideLayout405.xml><?xml version="1.0" encoding="utf-8"?>
<p:sldLayout xmlns:a="http://schemas.openxmlformats.org/drawingml/2006/main" xmlns:r="http://schemas.openxmlformats.org/officeDocument/2006/relationships" xmlns:p="http://schemas.openxmlformats.org/presentationml/2006/main" type="tx">
  <p:cSld name="3_Photo - Vertical">
    <p:spTree>
      <p:nvGrpSpPr>
        <p:cNvPr id="1" name=""/>
        <p:cNvGrpSpPr/>
        <p:nvPr/>
      </p:nvGrpSpPr>
      <p:grpSpPr>
        <a:xfrm>
          <a:off x="0" y="0"/>
          <a:ext cx="0" cy="0"/>
          <a:chOff x="0" y="0"/>
          <a:chExt cx="0" cy="0"/>
        </a:xfrm>
      </p:grpSpPr>
      <p:sp>
        <p:nvSpPr>
          <p:cNvPr id="842" name="Shape 146"/>
          <p:cNvSpPr>
            <a:spLocks noGrp="1"/>
          </p:cNvSpPr>
          <p:nvPr>
            <p:ph type="pic" sz="half" idx="13"/>
          </p:nvPr>
        </p:nvSpPr>
        <p:spPr>
          <a:xfrm>
            <a:off x="12495609" y="893007"/>
            <a:ext cx="7500904" cy="11572803"/>
          </a:xfrm>
          <a:prstGeom prst="rect">
            <a:avLst/>
          </a:prstGeom>
        </p:spPr>
        <p:txBody>
          <a:bodyPr lIns="91400" tIns="45719" rIns="91400" bIns="45719">
            <a:noAutofit/>
          </a:bodyPr>
          <a:lstStyle/>
          <a:p>
            <a:endParaRPr/>
          </a:p>
        </p:txBody>
      </p:sp>
      <p:sp>
        <p:nvSpPr>
          <p:cNvPr id="843" name="Title Text"/>
          <p:cNvSpPr txBox="1">
            <a:spLocks noGrp="1"/>
          </p:cNvSpPr>
          <p:nvPr>
            <p:ph type="title"/>
          </p:nvPr>
        </p:nvSpPr>
        <p:spPr>
          <a:xfrm>
            <a:off x="4387456" y="893001"/>
            <a:ext cx="7500901" cy="5607901"/>
          </a:xfrm>
          <a:prstGeom prst="rect">
            <a:avLst/>
          </a:prstGeom>
        </p:spPr>
        <p:txBody>
          <a:bodyPr lIns="91382" tIns="91382" rIns="91382" bIns="91382"/>
          <a:lstStyle>
            <a:lvl1pPr algn="ctr">
              <a:defRPr sz="8500">
                <a:latin typeface="+mn-lt"/>
                <a:ea typeface="+mn-ea"/>
                <a:cs typeface="+mn-cs"/>
                <a:sym typeface="Helvetica Neue"/>
              </a:defRPr>
            </a:lvl1pPr>
          </a:lstStyle>
          <a:p>
            <a:r>
              <a:t>Title Text</a:t>
            </a:r>
          </a:p>
        </p:txBody>
      </p:sp>
      <p:sp>
        <p:nvSpPr>
          <p:cNvPr id="844" name="Body Level One…"/>
          <p:cNvSpPr txBox="1">
            <a:spLocks noGrp="1"/>
          </p:cNvSpPr>
          <p:nvPr>
            <p:ph type="body" sz="quarter" idx="1"/>
          </p:nvPr>
        </p:nvSpPr>
        <p:spPr>
          <a:xfrm>
            <a:off x="4387456" y="6697303"/>
            <a:ext cx="7500901" cy="5768701"/>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45"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092770826"/>
      </p:ext>
    </p:extLst>
  </p:cSld>
  <p:clrMapOvr>
    <a:masterClrMapping/>
  </p:clrMapOvr>
  <p:transition xmlns:p14="http://schemas.microsoft.com/office/powerpoint/2010/main" spd="med"/>
</p:sldLayout>
</file>

<file path=ppt/slideLayouts/slideLayout406.xml><?xml version="1.0" encoding="utf-8"?>
<p:sldLayout xmlns:a="http://schemas.openxmlformats.org/drawingml/2006/main" xmlns:r="http://schemas.openxmlformats.org/officeDocument/2006/relationships" xmlns:p="http://schemas.openxmlformats.org/presentationml/2006/main" type="tx">
  <p:cSld name="5_Title - Top">
    <p:spTree>
      <p:nvGrpSpPr>
        <p:cNvPr id="1" name=""/>
        <p:cNvGrpSpPr/>
        <p:nvPr/>
      </p:nvGrpSpPr>
      <p:grpSpPr>
        <a:xfrm>
          <a:off x="0" y="0"/>
          <a:ext cx="0" cy="0"/>
          <a:chOff x="0" y="0"/>
          <a:chExt cx="0" cy="0"/>
        </a:xfrm>
      </p:grpSpPr>
      <p:sp>
        <p:nvSpPr>
          <p:cNvPr id="852"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853"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87768905"/>
      </p:ext>
    </p:extLst>
  </p:cSld>
  <p:clrMapOvr>
    <a:masterClrMapping/>
  </p:clrMapOvr>
  <p:transition xmlns:p14="http://schemas.microsoft.com/office/powerpoint/2010/main" spd="med"/>
</p:sldLayout>
</file>

<file path=ppt/slideLayouts/slideLayout407.xml><?xml version="1.0" encoding="utf-8"?>
<p:sldLayout xmlns:a="http://schemas.openxmlformats.org/drawingml/2006/main" xmlns:r="http://schemas.openxmlformats.org/officeDocument/2006/relationships" xmlns:p="http://schemas.openxmlformats.org/presentationml/2006/main" type="tx">
  <p:cSld name="5_Title &amp; Bullets">
    <p:spTree>
      <p:nvGrpSpPr>
        <p:cNvPr id="1" name=""/>
        <p:cNvGrpSpPr/>
        <p:nvPr/>
      </p:nvGrpSpPr>
      <p:grpSpPr>
        <a:xfrm>
          <a:off x="0" y="0"/>
          <a:ext cx="0" cy="0"/>
          <a:chOff x="0" y="0"/>
          <a:chExt cx="0" cy="0"/>
        </a:xfrm>
      </p:grpSpPr>
      <p:sp>
        <p:nvSpPr>
          <p:cNvPr id="860"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861" name="Body Level One…"/>
          <p:cNvSpPr txBox="1">
            <a:spLocks noGrp="1"/>
          </p:cNvSpPr>
          <p:nvPr>
            <p:ph type="body" idx="1"/>
          </p:nvPr>
        </p:nvSpPr>
        <p:spPr>
          <a:xfrm>
            <a:off x="4387456" y="3661174"/>
            <a:ext cx="15609003" cy="8840405"/>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62"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933796527"/>
      </p:ext>
    </p:extLst>
  </p:cSld>
  <p:clrMapOvr>
    <a:masterClrMapping/>
  </p:clrMapOvr>
  <p:transition xmlns:p14="http://schemas.microsoft.com/office/powerpoint/2010/main" spd="med"/>
</p:sldLayout>
</file>

<file path=ppt/slideLayouts/slideLayout408.xml><?xml version="1.0" encoding="utf-8"?>
<p:sldLayout xmlns:a="http://schemas.openxmlformats.org/drawingml/2006/main" xmlns:r="http://schemas.openxmlformats.org/officeDocument/2006/relationships" xmlns:p="http://schemas.openxmlformats.org/presentationml/2006/main" type="tx">
  <p:cSld name="3_Title, Bullets &amp; Photo">
    <p:spTree>
      <p:nvGrpSpPr>
        <p:cNvPr id="1" name=""/>
        <p:cNvGrpSpPr/>
        <p:nvPr/>
      </p:nvGrpSpPr>
      <p:grpSpPr>
        <a:xfrm>
          <a:off x="0" y="0"/>
          <a:ext cx="0" cy="0"/>
          <a:chOff x="0" y="0"/>
          <a:chExt cx="0" cy="0"/>
        </a:xfrm>
      </p:grpSpPr>
      <p:sp>
        <p:nvSpPr>
          <p:cNvPr id="869" name="Shape 173"/>
          <p:cNvSpPr>
            <a:spLocks noGrp="1"/>
          </p:cNvSpPr>
          <p:nvPr>
            <p:ph type="pic" sz="quarter" idx="13"/>
          </p:nvPr>
        </p:nvSpPr>
        <p:spPr>
          <a:xfrm>
            <a:off x="12495609" y="3661174"/>
            <a:ext cx="7500904" cy="8840405"/>
          </a:xfrm>
          <a:prstGeom prst="rect">
            <a:avLst/>
          </a:prstGeom>
        </p:spPr>
        <p:txBody>
          <a:bodyPr lIns="91400" tIns="45719" rIns="91400" bIns="45719">
            <a:noAutofit/>
          </a:bodyPr>
          <a:lstStyle/>
          <a:p>
            <a:endParaRPr/>
          </a:p>
        </p:txBody>
      </p:sp>
      <p:sp>
        <p:nvSpPr>
          <p:cNvPr id="870"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871" name="Body Level One…"/>
          <p:cNvSpPr txBox="1">
            <a:spLocks noGrp="1"/>
          </p:cNvSpPr>
          <p:nvPr>
            <p:ph type="body" sz="quarter" idx="1"/>
          </p:nvPr>
        </p:nvSpPr>
        <p:spPr>
          <a:xfrm>
            <a:off x="4387456" y="3661174"/>
            <a:ext cx="7500901" cy="8840405"/>
          </a:xfrm>
          <a:prstGeom prst="rect">
            <a:avLst/>
          </a:prstGeom>
        </p:spPr>
        <p:txBody>
          <a:bodyPr lIns="91382" tIns="91382" rIns="91382" bIns="91382" anchor="ctr"/>
          <a:lstStyle>
            <a:lvl1pPr marL="465202" indent="-284270">
              <a:spcBef>
                <a:spcPts val="4501"/>
              </a:spcBef>
              <a:buClr>
                <a:srgbClr val="000000"/>
              </a:buClr>
              <a:buSzPct val="75000"/>
              <a:buFont typeface="Arial"/>
              <a:buChar char="•"/>
              <a:defRPr>
                <a:latin typeface="+mn-lt"/>
                <a:ea typeface="+mn-ea"/>
                <a:cs typeface="+mn-cs"/>
                <a:sym typeface="Helvetica Neue"/>
              </a:defRPr>
            </a:lvl1pPr>
            <a:lvl2pPr marL="807964" indent="-284270">
              <a:spcBef>
                <a:spcPts val="4501"/>
              </a:spcBef>
              <a:buClr>
                <a:srgbClr val="000000"/>
              </a:buClr>
              <a:buSzPct val="75000"/>
              <a:buFont typeface="Arial"/>
              <a:buChar char="•"/>
              <a:defRPr>
                <a:latin typeface="+mn-lt"/>
                <a:ea typeface="+mn-ea"/>
                <a:cs typeface="+mn-cs"/>
                <a:sym typeface="Helvetica Neue"/>
              </a:defRPr>
            </a:lvl2pPr>
            <a:lvl3pPr marL="1150723" indent="-284270">
              <a:spcBef>
                <a:spcPts val="4501"/>
              </a:spcBef>
              <a:buClr>
                <a:srgbClr val="000000"/>
              </a:buClr>
              <a:buSzPct val="75000"/>
              <a:buFont typeface="Arial"/>
              <a:buChar char="•"/>
              <a:defRPr>
                <a:latin typeface="+mn-lt"/>
                <a:ea typeface="+mn-ea"/>
                <a:cs typeface="+mn-cs"/>
                <a:sym typeface="Helvetica Neue"/>
              </a:defRPr>
            </a:lvl3pPr>
            <a:lvl4pPr marL="1493501" indent="-284270">
              <a:spcBef>
                <a:spcPts val="4501"/>
              </a:spcBef>
              <a:buClr>
                <a:srgbClr val="000000"/>
              </a:buClr>
              <a:buSzPct val="75000"/>
              <a:buFont typeface="Arial"/>
              <a:buChar char="•"/>
              <a:defRPr>
                <a:latin typeface="+mn-lt"/>
                <a:ea typeface="+mn-ea"/>
                <a:cs typeface="+mn-cs"/>
                <a:sym typeface="Helvetica Neue"/>
              </a:defRPr>
            </a:lvl4pPr>
            <a:lvl5pPr marL="1836285" indent="-284270">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72"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906290613"/>
      </p:ext>
    </p:extLst>
  </p:cSld>
  <p:clrMapOvr>
    <a:masterClrMapping/>
  </p:clrMapOvr>
  <p:transition xmlns:p14="http://schemas.microsoft.com/office/powerpoint/2010/main" spd="med"/>
</p:sldLayout>
</file>

<file path=ppt/slideLayouts/slideLayout409.xml><?xml version="1.0" encoding="utf-8"?>
<p:sldLayout xmlns:a="http://schemas.openxmlformats.org/drawingml/2006/main" xmlns:r="http://schemas.openxmlformats.org/officeDocument/2006/relationships" xmlns:p="http://schemas.openxmlformats.org/presentationml/2006/main" type="tx">
  <p:cSld name="5_Bullets">
    <p:spTree>
      <p:nvGrpSpPr>
        <p:cNvPr id="1" name=""/>
        <p:cNvGrpSpPr/>
        <p:nvPr/>
      </p:nvGrpSpPr>
      <p:grpSpPr>
        <a:xfrm>
          <a:off x="0" y="0"/>
          <a:ext cx="0" cy="0"/>
          <a:chOff x="0" y="0"/>
          <a:chExt cx="0" cy="0"/>
        </a:xfrm>
      </p:grpSpPr>
      <p:sp>
        <p:nvSpPr>
          <p:cNvPr id="879" name="Body Level One…"/>
          <p:cNvSpPr txBox="1">
            <a:spLocks noGrp="1"/>
          </p:cNvSpPr>
          <p:nvPr>
            <p:ph type="body" idx="1"/>
          </p:nvPr>
        </p:nvSpPr>
        <p:spPr>
          <a:xfrm>
            <a:off x="4387456" y="1785945"/>
            <a:ext cx="15609003" cy="10144205"/>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80"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46189154"/>
      </p:ext>
    </p:extLst>
  </p:cSld>
  <p:clrMapOvr>
    <a:masterClrMapping/>
  </p:clrMapOvr>
  <p:transition xmlns:p14="http://schemas.microsoft.com/office/powerpoint/2010/mai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x">
  <p:cSld name="Quote">
    <p:spTree>
      <p:nvGrpSpPr>
        <p:cNvPr id="1" name=""/>
        <p:cNvGrpSpPr/>
        <p:nvPr/>
      </p:nvGrpSpPr>
      <p:grpSpPr>
        <a:xfrm>
          <a:off x="0" y="0"/>
          <a:ext cx="0" cy="0"/>
          <a:chOff x="0" y="0"/>
          <a:chExt cx="0" cy="0"/>
        </a:xfrm>
      </p:grpSpPr>
      <p:sp>
        <p:nvSpPr>
          <p:cNvPr id="161" name="–Johnny Appleseed"/>
          <p:cNvSpPr txBox="1">
            <a:spLocks noGrp="1"/>
          </p:cNvSpPr>
          <p:nvPr>
            <p:ph type="body" sz="quarter" idx="13"/>
          </p:nvPr>
        </p:nvSpPr>
        <p:spPr>
          <a:xfrm>
            <a:off x="4833978" y="8947547"/>
            <a:ext cx="14716125" cy="647701"/>
          </a:xfrm>
          <a:prstGeom prst="rect">
            <a:avLst/>
          </a:prstGeom>
        </p:spPr>
        <p:txBody>
          <a:bodyPr lIns="71436" tIns="71436" rIns="71436" bIns="71436">
            <a:spAutoFit/>
          </a:bodyPr>
          <a:lstStyle>
            <a:lvl1pPr marL="0" algn="ctr" defTabSz="821211">
              <a:lnSpc>
                <a:spcPct val="100000"/>
              </a:lnSpc>
              <a:spcBef>
                <a:spcPts val="0"/>
              </a:spcBef>
              <a:defRPr sz="3200" b="0" i="1">
                <a:solidFill>
                  <a:srgbClr val="000000"/>
                </a:solidFill>
                <a:latin typeface="Helvetica Neue"/>
                <a:ea typeface="Helvetica Neue"/>
                <a:cs typeface="Helvetica Neue"/>
                <a:sym typeface="Helvetica Neue"/>
              </a:defRPr>
            </a:lvl1pPr>
          </a:lstStyle>
          <a:p>
            <a:r>
              <a:t>–Johnny Appleseed</a:t>
            </a:r>
          </a:p>
        </p:txBody>
      </p:sp>
      <p:sp>
        <p:nvSpPr>
          <p:cNvPr id="162" name="“Type a quote here.”"/>
          <p:cNvSpPr txBox="1">
            <a:spLocks noGrp="1"/>
          </p:cNvSpPr>
          <p:nvPr>
            <p:ph type="body" sz="quarter" idx="14"/>
          </p:nvPr>
        </p:nvSpPr>
        <p:spPr>
          <a:xfrm>
            <a:off x="4833978" y="5997576"/>
            <a:ext cx="14716125" cy="863600"/>
          </a:xfrm>
          <a:prstGeom prst="rect">
            <a:avLst/>
          </a:prstGeom>
        </p:spPr>
        <p:txBody>
          <a:bodyPr lIns="71436" tIns="71436" rIns="71436" bIns="71436" anchor="ctr">
            <a:spAutoFit/>
          </a:bodyPr>
          <a:lstStyle>
            <a:lvl1pPr marL="0" algn="ctr" defTabSz="821211">
              <a:lnSpc>
                <a:spcPct val="100000"/>
              </a:lnSpc>
              <a:spcBef>
                <a:spcPts val="0"/>
              </a:spcBef>
              <a:defRPr sz="4500" b="0">
                <a:solidFill>
                  <a:srgbClr val="000000"/>
                </a:solidFill>
                <a:latin typeface="+mn-lt"/>
                <a:ea typeface="+mn-ea"/>
                <a:cs typeface="+mn-cs"/>
                <a:sym typeface="Helvetica Neue Medium"/>
              </a:defRPr>
            </a:lvl1pPr>
          </a:lstStyle>
          <a:p>
            <a:r>
              <a:t>“Type a quote here.” </a:t>
            </a:r>
          </a:p>
        </p:txBody>
      </p:sp>
      <p:pic>
        <p:nvPicPr>
          <p:cNvPr id="163" name="AidData_Logo--full_color--no_padding.png" descr="AidData_Logo--full_color--no_padding.png">
            <a:hlinkClick r:id="rId2"/>
          </p:cNvPr>
          <p:cNvPicPr>
            <a:picLocks noChangeAspect="1"/>
          </p:cNvPicPr>
          <p:nvPr/>
        </p:nvPicPr>
        <p:blipFill>
          <a:blip r:embed="rId3">
            <a:extLst/>
          </a:blip>
          <a:stretch>
            <a:fillRect/>
          </a:stretch>
        </p:blipFill>
        <p:spPr>
          <a:xfrm>
            <a:off x="512493" y="11662201"/>
            <a:ext cx="4572000" cy="965016"/>
          </a:xfrm>
          <a:prstGeom prst="rect">
            <a:avLst/>
          </a:prstGeom>
          <a:ln w="12700">
            <a:miter lim="400000"/>
          </a:ln>
        </p:spPr>
      </p:pic>
      <p:sp>
        <p:nvSpPr>
          <p:cNvPr id="164" name="Slide Number"/>
          <p:cNvSpPr txBox="1">
            <a:spLocks noGrp="1"/>
          </p:cNvSpPr>
          <p:nvPr>
            <p:ph type="sldNum" sz="quarter" idx="2"/>
          </p:nvPr>
        </p:nvSpPr>
        <p:spPr>
          <a:xfrm>
            <a:off x="11970531" y="13073064"/>
            <a:ext cx="433493" cy="467433"/>
          </a:xfrm>
          <a:prstGeom prst="rect">
            <a:avLst/>
          </a:prstGeom>
        </p:spPr>
        <p:txBody>
          <a:bodyPr lIns="71436" tIns="71436" rIns="71436" bIns="71436" anchor="t"/>
          <a:lstStyle>
            <a:lvl1pPr algn="ctr" defTabSz="821211">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503863171"/>
      </p:ext>
    </p:extLst>
  </p:cSld>
  <p:clrMapOvr>
    <a:masterClrMapping/>
  </p:clrMapOvr>
  <p:transition xmlns:p14="http://schemas.microsoft.com/office/powerpoint/2010/main" spd="med"/>
</p:sldLayout>
</file>

<file path=ppt/slideLayouts/slideLayout410.xml><?xml version="1.0" encoding="utf-8"?>
<p:sldLayout xmlns:a="http://schemas.openxmlformats.org/drawingml/2006/main" xmlns:r="http://schemas.openxmlformats.org/officeDocument/2006/relationships" xmlns:p="http://schemas.openxmlformats.org/presentationml/2006/main" type="tx">
  <p:cSld name="3_Photo - 3 Up">
    <p:spTree>
      <p:nvGrpSpPr>
        <p:cNvPr id="1" name=""/>
        <p:cNvGrpSpPr/>
        <p:nvPr/>
      </p:nvGrpSpPr>
      <p:grpSpPr>
        <a:xfrm>
          <a:off x="0" y="0"/>
          <a:ext cx="0" cy="0"/>
          <a:chOff x="0" y="0"/>
          <a:chExt cx="0" cy="0"/>
        </a:xfrm>
      </p:grpSpPr>
      <p:sp>
        <p:nvSpPr>
          <p:cNvPr id="887" name="Shape 191"/>
          <p:cNvSpPr>
            <a:spLocks noGrp="1"/>
          </p:cNvSpPr>
          <p:nvPr>
            <p:ph type="pic" sz="quarter" idx="13"/>
          </p:nvPr>
        </p:nvSpPr>
        <p:spPr>
          <a:xfrm>
            <a:off x="12495609" y="7161611"/>
            <a:ext cx="7500904" cy="5304304"/>
          </a:xfrm>
          <a:prstGeom prst="rect">
            <a:avLst/>
          </a:prstGeom>
        </p:spPr>
        <p:txBody>
          <a:bodyPr lIns="91400" tIns="45719" rIns="91400" bIns="45719">
            <a:noAutofit/>
          </a:bodyPr>
          <a:lstStyle/>
          <a:p>
            <a:endParaRPr/>
          </a:p>
        </p:txBody>
      </p:sp>
      <p:sp>
        <p:nvSpPr>
          <p:cNvPr id="888" name="Shape 192"/>
          <p:cNvSpPr>
            <a:spLocks noGrp="1"/>
          </p:cNvSpPr>
          <p:nvPr>
            <p:ph type="pic" sz="quarter" idx="14"/>
          </p:nvPr>
        </p:nvSpPr>
        <p:spPr>
          <a:xfrm>
            <a:off x="12504361" y="1250155"/>
            <a:ext cx="7500904" cy="5304304"/>
          </a:xfrm>
          <a:prstGeom prst="rect">
            <a:avLst/>
          </a:prstGeom>
        </p:spPr>
        <p:txBody>
          <a:bodyPr lIns="91400" tIns="45719" rIns="91400" bIns="45719">
            <a:noAutofit/>
          </a:bodyPr>
          <a:lstStyle/>
          <a:p>
            <a:endParaRPr/>
          </a:p>
        </p:txBody>
      </p:sp>
      <p:sp>
        <p:nvSpPr>
          <p:cNvPr id="889" name="Shape 193"/>
          <p:cNvSpPr>
            <a:spLocks noGrp="1"/>
          </p:cNvSpPr>
          <p:nvPr>
            <p:ph type="pic" sz="half" idx="15"/>
          </p:nvPr>
        </p:nvSpPr>
        <p:spPr>
          <a:xfrm>
            <a:off x="4387456" y="1250185"/>
            <a:ext cx="7500901" cy="11215805"/>
          </a:xfrm>
          <a:prstGeom prst="rect">
            <a:avLst/>
          </a:prstGeom>
        </p:spPr>
        <p:txBody>
          <a:bodyPr lIns="91400" tIns="45719" rIns="91400" bIns="45719">
            <a:noAutofit/>
          </a:bodyPr>
          <a:lstStyle/>
          <a:p>
            <a:endParaRPr/>
          </a:p>
        </p:txBody>
      </p:sp>
      <p:sp>
        <p:nvSpPr>
          <p:cNvPr id="890"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596957072"/>
      </p:ext>
    </p:extLst>
  </p:cSld>
  <p:clrMapOvr>
    <a:masterClrMapping/>
  </p:clrMapOvr>
  <p:transition xmlns:p14="http://schemas.microsoft.com/office/powerpoint/2010/main" spd="med"/>
</p:sldLayout>
</file>

<file path=ppt/slideLayouts/slideLayout411.xml><?xml version="1.0" encoding="utf-8"?>
<p:sldLayout xmlns:a="http://schemas.openxmlformats.org/drawingml/2006/main" xmlns:r="http://schemas.openxmlformats.org/officeDocument/2006/relationships" xmlns:p="http://schemas.openxmlformats.org/presentationml/2006/main" type="tx">
  <p:cSld name="5_Quote">
    <p:spTree>
      <p:nvGrpSpPr>
        <p:cNvPr id="1" name=""/>
        <p:cNvGrpSpPr/>
        <p:nvPr/>
      </p:nvGrpSpPr>
      <p:grpSpPr>
        <a:xfrm>
          <a:off x="0" y="0"/>
          <a:ext cx="0" cy="0"/>
          <a:chOff x="0" y="0"/>
          <a:chExt cx="0" cy="0"/>
        </a:xfrm>
      </p:grpSpPr>
      <p:sp>
        <p:nvSpPr>
          <p:cNvPr id="897" name="Body Level One…"/>
          <p:cNvSpPr txBox="1">
            <a:spLocks noGrp="1"/>
          </p:cNvSpPr>
          <p:nvPr>
            <p:ph type="body" sz="quarter" idx="1"/>
          </p:nvPr>
        </p:nvSpPr>
        <p:spPr>
          <a:xfrm>
            <a:off x="4833936" y="8947553"/>
            <a:ext cx="14716203" cy="660904"/>
          </a:xfrm>
          <a:prstGeom prst="rect">
            <a:avLst/>
          </a:prstGeom>
        </p:spPr>
        <p:txBody>
          <a:bodyPr lIns="91382" tIns="91382" rIns="91382" bIns="91382"/>
          <a:lstStyle>
            <a:lvl1pPr indent="0" algn="ctr">
              <a:defRPr sz="3200">
                <a:latin typeface="+mn-lt"/>
                <a:ea typeface="+mn-ea"/>
                <a:cs typeface="+mn-cs"/>
                <a:sym typeface="Helvetica Neue"/>
              </a:defRPr>
            </a:lvl1pPr>
            <a:lvl2pPr marL="914041" indent="-101560" algn="ctr">
              <a:buSzPct val="100000"/>
              <a:buChar char="•"/>
              <a:defRPr sz="3200">
                <a:latin typeface="+mn-lt"/>
                <a:ea typeface="+mn-ea"/>
                <a:cs typeface="+mn-cs"/>
                <a:sym typeface="Helvetica Neue"/>
              </a:defRPr>
            </a:lvl2pPr>
            <a:lvl3pPr marL="1432036" indent="-162497" algn="ctr">
              <a:buSzPct val="100000"/>
              <a:buChar char="•"/>
              <a:defRPr sz="3200">
                <a:latin typeface="+mn-lt"/>
                <a:ea typeface="+mn-ea"/>
                <a:cs typeface="+mn-cs"/>
                <a:sym typeface="Helvetica Neue"/>
              </a:defRPr>
            </a:lvl3pPr>
            <a:lvl4pPr marL="1929680" indent="-203120" algn="ctr">
              <a:buSzPct val="100000"/>
              <a:buChar char="•"/>
              <a:defRPr sz="3200">
                <a:latin typeface="+mn-lt"/>
                <a:ea typeface="+mn-ea"/>
                <a:cs typeface="+mn-cs"/>
                <a:sym typeface="Helvetica Neue"/>
              </a:defRPr>
            </a:lvl4pPr>
            <a:lvl5pPr marL="2386719" indent="-203120"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98" name="Shape 202"/>
          <p:cNvSpPr>
            <a:spLocks noGrp="1"/>
          </p:cNvSpPr>
          <p:nvPr>
            <p:ph type="body" sz="quarter" idx="13"/>
          </p:nvPr>
        </p:nvSpPr>
        <p:spPr>
          <a:xfrm>
            <a:off x="4833978" y="6000355"/>
            <a:ext cx="14716205" cy="965104"/>
          </a:xfrm>
          <a:prstGeom prst="rect">
            <a:avLst/>
          </a:prstGeom>
        </p:spPr>
        <p:txBody>
          <a:bodyPr lIns="91382" tIns="91382" rIns="91382" bIns="91382" anchor="ctr"/>
          <a:lstStyle/>
          <a:p>
            <a:endParaRPr/>
          </a:p>
        </p:txBody>
      </p:sp>
      <p:sp>
        <p:nvSpPr>
          <p:cNvPr id="899"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536208881"/>
      </p:ext>
    </p:extLst>
  </p:cSld>
  <p:clrMapOvr>
    <a:masterClrMapping/>
  </p:clrMapOvr>
  <p:transition xmlns:p14="http://schemas.microsoft.com/office/powerpoint/2010/main" spd="med"/>
</p:sldLayout>
</file>

<file path=ppt/slideLayouts/slideLayout412.xml><?xml version="1.0" encoding="utf-8"?>
<p:sldLayout xmlns:a="http://schemas.openxmlformats.org/drawingml/2006/main" xmlns:r="http://schemas.openxmlformats.org/officeDocument/2006/relationships" xmlns:p="http://schemas.openxmlformats.org/presentationml/2006/main" type="tx">
  <p:cSld name="3_Photo">
    <p:spTree>
      <p:nvGrpSpPr>
        <p:cNvPr id="1" name=""/>
        <p:cNvGrpSpPr/>
        <p:nvPr/>
      </p:nvGrpSpPr>
      <p:grpSpPr>
        <a:xfrm>
          <a:off x="0" y="0"/>
          <a:ext cx="0" cy="0"/>
          <a:chOff x="0" y="0"/>
          <a:chExt cx="0" cy="0"/>
        </a:xfrm>
      </p:grpSpPr>
      <p:sp>
        <p:nvSpPr>
          <p:cNvPr id="906" name="Shape 210"/>
          <p:cNvSpPr>
            <a:spLocks noGrp="1"/>
          </p:cNvSpPr>
          <p:nvPr>
            <p:ph type="pic" idx="13"/>
          </p:nvPr>
        </p:nvSpPr>
        <p:spPr>
          <a:xfrm>
            <a:off x="3048000" y="0"/>
            <a:ext cx="18288000" cy="13716000"/>
          </a:xfrm>
          <a:prstGeom prst="rect">
            <a:avLst/>
          </a:prstGeom>
        </p:spPr>
        <p:txBody>
          <a:bodyPr lIns="91400" tIns="45719" rIns="91400" bIns="45719">
            <a:noAutofit/>
          </a:bodyPr>
          <a:lstStyle/>
          <a:p>
            <a:endParaRPr/>
          </a:p>
        </p:txBody>
      </p:sp>
      <p:sp>
        <p:nvSpPr>
          <p:cNvPr id="907"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551383075"/>
      </p:ext>
    </p:extLst>
  </p:cSld>
  <p:clrMapOvr>
    <a:masterClrMapping/>
  </p:clrMapOvr>
  <p:transition xmlns:p14="http://schemas.microsoft.com/office/powerpoint/2010/main" spd="med"/>
</p:sldLayout>
</file>

<file path=ppt/slideLayouts/slideLayout413.xml><?xml version="1.0" encoding="utf-8"?>
<p:sldLayout xmlns:a="http://schemas.openxmlformats.org/drawingml/2006/main" xmlns:r="http://schemas.openxmlformats.org/officeDocument/2006/relationships" xmlns:p="http://schemas.openxmlformats.org/presentationml/2006/main" type="tx">
  <p:cSld name="2_Title and Two Columns">
    <p:spTree>
      <p:nvGrpSpPr>
        <p:cNvPr id="1" name=""/>
        <p:cNvGrpSpPr/>
        <p:nvPr/>
      </p:nvGrpSpPr>
      <p:grpSpPr>
        <a:xfrm>
          <a:off x="0" y="0"/>
          <a:ext cx="0" cy="0"/>
          <a:chOff x="0" y="0"/>
          <a:chExt cx="0" cy="0"/>
        </a:xfrm>
      </p:grpSpPr>
      <p:sp>
        <p:nvSpPr>
          <p:cNvPr id="914"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915" name="Body Level One…"/>
          <p:cNvSpPr txBox="1">
            <a:spLocks noGrp="1"/>
          </p:cNvSpPr>
          <p:nvPr>
            <p:ph type="body" sz="half" idx="1"/>
          </p:nvPr>
        </p:nvSpPr>
        <p:spPr>
          <a:xfrm>
            <a:off x="1219201" y="3200401"/>
            <a:ext cx="10652104" cy="9935101"/>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916" name="Shape 81"/>
          <p:cNvSpPr>
            <a:spLocks noGrp="1"/>
          </p:cNvSpPr>
          <p:nvPr>
            <p:ph type="body" sz="half" idx="13"/>
          </p:nvPr>
        </p:nvSpPr>
        <p:spPr>
          <a:xfrm>
            <a:off x="12512729" y="3200401"/>
            <a:ext cx="10652104" cy="9935101"/>
          </a:xfrm>
          <a:prstGeom prst="rect">
            <a:avLst/>
          </a:prstGeom>
        </p:spPr>
        <p:txBody>
          <a:bodyPr/>
          <a:lstStyle/>
          <a:p>
            <a:endParaRPr/>
          </a:p>
        </p:txBody>
      </p:sp>
      <p:sp>
        <p:nvSpPr>
          <p:cNvPr id="917"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4129363413"/>
      </p:ext>
    </p:extLst>
  </p:cSld>
  <p:clrMapOvr>
    <a:masterClrMapping/>
  </p:clrMapOvr>
  <p:transition xmlns:p14="http://schemas.microsoft.com/office/powerpoint/2010/main" spd="med"/>
</p:sldLayout>
</file>

<file path=ppt/slideLayouts/slideLayout414.xml><?xml version="1.0" encoding="utf-8"?>
<p:sldLayout xmlns:a="http://schemas.openxmlformats.org/drawingml/2006/main" xmlns:r="http://schemas.openxmlformats.org/officeDocument/2006/relationships" xmlns:p="http://schemas.openxmlformats.org/presentationml/2006/main" type="tx">
  <p:cSld name="5_Title &amp; Subtitle">
    <p:spTree>
      <p:nvGrpSpPr>
        <p:cNvPr id="1" name=""/>
        <p:cNvGrpSpPr/>
        <p:nvPr/>
      </p:nvGrpSpPr>
      <p:grpSpPr>
        <a:xfrm>
          <a:off x="0" y="0"/>
          <a:ext cx="0" cy="0"/>
          <a:chOff x="0" y="0"/>
          <a:chExt cx="0" cy="0"/>
        </a:xfrm>
      </p:grpSpPr>
      <p:sp>
        <p:nvSpPr>
          <p:cNvPr id="924" name="Title Text"/>
          <p:cNvSpPr txBox="1">
            <a:spLocks noGrp="1"/>
          </p:cNvSpPr>
          <p:nvPr>
            <p:ph type="title"/>
          </p:nvPr>
        </p:nvSpPr>
        <p:spPr>
          <a:xfrm>
            <a:off x="4833939" y="2303861"/>
            <a:ext cx="14716128" cy="4643440"/>
          </a:xfrm>
          <a:prstGeom prst="rect">
            <a:avLst/>
          </a:prstGeom>
        </p:spPr>
        <p:txBody>
          <a:bodyPr lIns="71436" tIns="71436" rIns="71436" bIns="71436"/>
          <a:lstStyle>
            <a:lvl1pPr algn="ctr" defTabSz="821214">
              <a:defRPr sz="11200">
                <a:latin typeface="Helvetica Light"/>
                <a:ea typeface="Helvetica Light"/>
                <a:cs typeface="Helvetica Light"/>
                <a:sym typeface="Helvetica Light"/>
              </a:defRPr>
            </a:lvl1pPr>
          </a:lstStyle>
          <a:p>
            <a:r>
              <a:t>Title Text</a:t>
            </a:r>
          </a:p>
        </p:txBody>
      </p:sp>
      <p:sp>
        <p:nvSpPr>
          <p:cNvPr id="925" name="Body Level One…"/>
          <p:cNvSpPr txBox="1">
            <a:spLocks noGrp="1"/>
          </p:cNvSpPr>
          <p:nvPr>
            <p:ph type="body" sz="quarter" idx="1"/>
          </p:nvPr>
        </p:nvSpPr>
        <p:spPr>
          <a:xfrm>
            <a:off x="4833939" y="7072312"/>
            <a:ext cx="14716128" cy="1589488"/>
          </a:xfrm>
          <a:prstGeom prst="rect">
            <a:avLst/>
          </a:prstGeom>
        </p:spPr>
        <p:txBody>
          <a:bodyPr lIns="71436" tIns="71436" rIns="71436" bIns="71436"/>
          <a:lstStyle>
            <a:lvl1pPr indent="0" defTabSz="821214">
              <a:defRPr sz="4500">
                <a:latin typeface="Helvetica Light"/>
                <a:ea typeface="Helvetica Light"/>
                <a:cs typeface="Helvetica Light"/>
                <a:sym typeface="Helvetica Light"/>
              </a:defRPr>
            </a:lvl1pPr>
            <a:lvl2pPr indent="0" defTabSz="821214">
              <a:defRPr sz="4500">
                <a:latin typeface="Helvetica Light"/>
                <a:ea typeface="Helvetica Light"/>
                <a:cs typeface="Helvetica Light"/>
                <a:sym typeface="Helvetica Light"/>
              </a:defRPr>
            </a:lvl2pPr>
            <a:lvl3pPr indent="0" defTabSz="821214">
              <a:defRPr sz="4500">
                <a:latin typeface="Helvetica Light"/>
                <a:ea typeface="Helvetica Light"/>
                <a:cs typeface="Helvetica Light"/>
                <a:sym typeface="Helvetica Light"/>
              </a:defRPr>
            </a:lvl3pPr>
            <a:lvl4pPr indent="0" defTabSz="821214">
              <a:defRPr sz="4500">
                <a:latin typeface="Helvetica Light"/>
                <a:ea typeface="Helvetica Light"/>
                <a:cs typeface="Helvetica Light"/>
                <a:sym typeface="Helvetica Light"/>
              </a:defRPr>
            </a:lvl4pPr>
            <a:lvl5pPr indent="0" defTabSz="821214">
              <a:defRPr sz="45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26" name="Slide Number"/>
          <p:cNvSpPr txBox="1">
            <a:spLocks noGrp="1"/>
          </p:cNvSpPr>
          <p:nvPr>
            <p:ph type="sldNum" sz="quarter" idx="2"/>
          </p:nvPr>
        </p:nvSpPr>
        <p:spPr>
          <a:xfrm>
            <a:off x="11905651" y="13010593"/>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2630922267"/>
      </p:ext>
    </p:extLst>
  </p:cSld>
  <p:clrMapOvr>
    <a:masterClrMapping/>
  </p:clrMapOvr>
  <p:transition xmlns:p14="http://schemas.microsoft.com/office/powerpoint/2010/main" spd="med"/>
</p:sldLayout>
</file>

<file path=ppt/slideLayouts/slideLayout415.xml><?xml version="1.0" encoding="utf-8"?>
<p:sldLayout xmlns:a="http://schemas.openxmlformats.org/drawingml/2006/main" xmlns:r="http://schemas.openxmlformats.org/officeDocument/2006/relationships" xmlns:p="http://schemas.openxmlformats.org/presentationml/2006/main" type="tx">
  <p:cSld name="4_Photo - Horizontal">
    <p:spTree>
      <p:nvGrpSpPr>
        <p:cNvPr id="1" name=""/>
        <p:cNvGrpSpPr/>
        <p:nvPr/>
      </p:nvGrpSpPr>
      <p:grpSpPr>
        <a:xfrm>
          <a:off x="0" y="0"/>
          <a:ext cx="0" cy="0"/>
          <a:chOff x="0" y="0"/>
          <a:chExt cx="0" cy="0"/>
        </a:xfrm>
      </p:grpSpPr>
      <p:sp>
        <p:nvSpPr>
          <p:cNvPr id="933" name="Shape 20"/>
          <p:cNvSpPr>
            <a:spLocks noGrp="1"/>
          </p:cNvSpPr>
          <p:nvPr>
            <p:ph type="pic" sz="half" idx="13"/>
          </p:nvPr>
        </p:nvSpPr>
        <p:spPr>
          <a:xfrm>
            <a:off x="5307217" y="892969"/>
            <a:ext cx="13751720" cy="8322472"/>
          </a:xfrm>
          <a:prstGeom prst="rect">
            <a:avLst/>
          </a:prstGeom>
        </p:spPr>
        <p:txBody>
          <a:bodyPr lIns="91400" tIns="45719" rIns="91400" bIns="45719">
            <a:noAutofit/>
          </a:bodyPr>
          <a:lstStyle/>
          <a:p>
            <a:endParaRPr/>
          </a:p>
        </p:txBody>
      </p:sp>
      <p:sp>
        <p:nvSpPr>
          <p:cNvPr id="934" name="Title Text"/>
          <p:cNvSpPr txBox="1">
            <a:spLocks noGrp="1"/>
          </p:cNvSpPr>
          <p:nvPr>
            <p:ph type="title"/>
          </p:nvPr>
        </p:nvSpPr>
        <p:spPr>
          <a:xfrm>
            <a:off x="4833939" y="9447650"/>
            <a:ext cx="14716128" cy="2000253"/>
          </a:xfrm>
          <a:prstGeom prst="rect">
            <a:avLst/>
          </a:prstGeom>
        </p:spPr>
        <p:txBody>
          <a:bodyPr lIns="71436" tIns="71436" rIns="71436" bIns="71436"/>
          <a:lstStyle>
            <a:lvl1pPr algn="ctr" defTabSz="821214">
              <a:defRPr sz="11200">
                <a:latin typeface="Helvetica Light"/>
                <a:ea typeface="Helvetica Light"/>
                <a:cs typeface="Helvetica Light"/>
                <a:sym typeface="Helvetica Light"/>
              </a:defRPr>
            </a:lvl1pPr>
          </a:lstStyle>
          <a:p>
            <a:r>
              <a:t>Title Text</a:t>
            </a:r>
          </a:p>
        </p:txBody>
      </p:sp>
      <p:sp>
        <p:nvSpPr>
          <p:cNvPr id="935" name="Body Level One…"/>
          <p:cNvSpPr txBox="1">
            <a:spLocks noGrp="1"/>
          </p:cNvSpPr>
          <p:nvPr>
            <p:ph type="body" sz="quarter" idx="1"/>
          </p:nvPr>
        </p:nvSpPr>
        <p:spPr>
          <a:xfrm>
            <a:off x="4833939" y="11519296"/>
            <a:ext cx="14716128" cy="1589488"/>
          </a:xfrm>
          <a:prstGeom prst="rect">
            <a:avLst/>
          </a:prstGeom>
        </p:spPr>
        <p:txBody>
          <a:bodyPr lIns="71436" tIns="71436" rIns="71436" bIns="71436"/>
          <a:lstStyle>
            <a:lvl1pPr indent="0" defTabSz="821214">
              <a:defRPr sz="4500">
                <a:latin typeface="Helvetica Light"/>
                <a:ea typeface="Helvetica Light"/>
                <a:cs typeface="Helvetica Light"/>
                <a:sym typeface="Helvetica Light"/>
              </a:defRPr>
            </a:lvl1pPr>
            <a:lvl2pPr indent="0" defTabSz="821214">
              <a:defRPr sz="4500">
                <a:latin typeface="Helvetica Light"/>
                <a:ea typeface="Helvetica Light"/>
                <a:cs typeface="Helvetica Light"/>
                <a:sym typeface="Helvetica Light"/>
              </a:defRPr>
            </a:lvl2pPr>
            <a:lvl3pPr indent="0" defTabSz="821214">
              <a:defRPr sz="4500">
                <a:latin typeface="Helvetica Light"/>
                <a:ea typeface="Helvetica Light"/>
                <a:cs typeface="Helvetica Light"/>
                <a:sym typeface="Helvetica Light"/>
              </a:defRPr>
            </a:lvl3pPr>
            <a:lvl4pPr indent="0" defTabSz="821214">
              <a:defRPr sz="4500">
                <a:latin typeface="Helvetica Light"/>
                <a:ea typeface="Helvetica Light"/>
                <a:cs typeface="Helvetica Light"/>
                <a:sym typeface="Helvetica Light"/>
              </a:defRPr>
            </a:lvl4pPr>
            <a:lvl5pPr indent="0" defTabSz="821214">
              <a:defRPr sz="45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36" name="Slide Number"/>
          <p:cNvSpPr txBox="1">
            <a:spLocks noGrp="1"/>
          </p:cNvSpPr>
          <p:nvPr>
            <p:ph type="sldNum" sz="quarter" idx="2"/>
          </p:nvPr>
        </p:nvSpPr>
        <p:spPr>
          <a:xfrm>
            <a:off x="11935814" y="13001665"/>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2273958244"/>
      </p:ext>
    </p:extLst>
  </p:cSld>
  <p:clrMapOvr>
    <a:masterClrMapping/>
  </p:clrMapOvr>
  <p:transition xmlns:p14="http://schemas.microsoft.com/office/powerpoint/2010/main" spd="med"/>
</p:sldLayout>
</file>

<file path=ppt/slideLayouts/slideLayout416.xml><?xml version="1.0" encoding="utf-8"?>
<p:sldLayout xmlns:a="http://schemas.openxmlformats.org/drawingml/2006/main" xmlns:r="http://schemas.openxmlformats.org/officeDocument/2006/relationships" xmlns:p="http://schemas.openxmlformats.org/presentationml/2006/main" type="tx">
  <p:cSld name="4_Title - Center">
    <p:spTree>
      <p:nvGrpSpPr>
        <p:cNvPr id="1" name=""/>
        <p:cNvGrpSpPr/>
        <p:nvPr/>
      </p:nvGrpSpPr>
      <p:grpSpPr>
        <a:xfrm>
          <a:off x="0" y="0"/>
          <a:ext cx="0" cy="0"/>
          <a:chOff x="0" y="0"/>
          <a:chExt cx="0" cy="0"/>
        </a:xfrm>
      </p:grpSpPr>
      <p:sp>
        <p:nvSpPr>
          <p:cNvPr id="943" name="Title Text"/>
          <p:cNvSpPr txBox="1">
            <a:spLocks noGrp="1"/>
          </p:cNvSpPr>
          <p:nvPr>
            <p:ph type="title"/>
          </p:nvPr>
        </p:nvSpPr>
        <p:spPr>
          <a:xfrm>
            <a:off x="4833939" y="4536283"/>
            <a:ext cx="14716128" cy="4643440"/>
          </a:xfrm>
          <a:prstGeom prst="rect">
            <a:avLst/>
          </a:prstGeom>
        </p:spPr>
        <p:txBody>
          <a:bodyPr lIns="71436" tIns="71436" rIns="71436" bIns="71436" anchor="ctr"/>
          <a:lstStyle>
            <a:lvl1pPr algn="ctr" defTabSz="821214">
              <a:defRPr sz="11200">
                <a:latin typeface="Helvetica Light"/>
                <a:ea typeface="Helvetica Light"/>
                <a:cs typeface="Helvetica Light"/>
                <a:sym typeface="Helvetica Light"/>
              </a:defRPr>
            </a:lvl1pPr>
          </a:lstStyle>
          <a:p>
            <a:r>
              <a:t>Title Text</a:t>
            </a:r>
          </a:p>
        </p:txBody>
      </p:sp>
      <p:sp>
        <p:nvSpPr>
          <p:cNvPr id="944" name="Slide Number"/>
          <p:cNvSpPr txBox="1">
            <a:spLocks noGrp="1"/>
          </p:cNvSpPr>
          <p:nvPr>
            <p:ph type="sldNum" sz="quarter" idx="2"/>
          </p:nvPr>
        </p:nvSpPr>
        <p:spPr>
          <a:xfrm>
            <a:off x="11905651" y="13010593"/>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3331779967"/>
      </p:ext>
    </p:extLst>
  </p:cSld>
  <p:clrMapOvr>
    <a:masterClrMapping/>
  </p:clrMapOvr>
  <p:transition xmlns:p14="http://schemas.microsoft.com/office/powerpoint/2010/main" spd="med"/>
</p:sldLayout>
</file>

<file path=ppt/slideLayouts/slideLayout417.xml><?xml version="1.0" encoding="utf-8"?>
<p:sldLayout xmlns:a="http://schemas.openxmlformats.org/drawingml/2006/main" xmlns:r="http://schemas.openxmlformats.org/officeDocument/2006/relationships" xmlns:p="http://schemas.openxmlformats.org/presentationml/2006/main" type="tx">
  <p:cSld name="4_Photo - Vertical">
    <p:spTree>
      <p:nvGrpSpPr>
        <p:cNvPr id="1" name=""/>
        <p:cNvGrpSpPr/>
        <p:nvPr/>
      </p:nvGrpSpPr>
      <p:grpSpPr>
        <a:xfrm>
          <a:off x="0" y="0"/>
          <a:ext cx="0" cy="0"/>
          <a:chOff x="0" y="0"/>
          <a:chExt cx="0" cy="0"/>
        </a:xfrm>
      </p:grpSpPr>
      <p:sp>
        <p:nvSpPr>
          <p:cNvPr id="951" name="Shape 38"/>
          <p:cNvSpPr>
            <a:spLocks noGrp="1"/>
          </p:cNvSpPr>
          <p:nvPr>
            <p:ph type="pic" sz="half" idx="13"/>
          </p:nvPr>
        </p:nvSpPr>
        <p:spPr>
          <a:xfrm>
            <a:off x="12495647" y="893007"/>
            <a:ext cx="7500941" cy="11572877"/>
          </a:xfrm>
          <a:prstGeom prst="rect">
            <a:avLst/>
          </a:prstGeom>
        </p:spPr>
        <p:txBody>
          <a:bodyPr lIns="91400" tIns="45719" rIns="91400" bIns="45719">
            <a:noAutofit/>
          </a:bodyPr>
          <a:lstStyle/>
          <a:p>
            <a:endParaRPr/>
          </a:p>
        </p:txBody>
      </p:sp>
      <p:sp>
        <p:nvSpPr>
          <p:cNvPr id="952" name="Title Text"/>
          <p:cNvSpPr txBox="1">
            <a:spLocks noGrp="1"/>
          </p:cNvSpPr>
          <p:nvPr>
            <p:ph type="title"/>
          </p:nvPr>
        </p:nvSpPr>
        <p:spPr>
          <a:xfrm>
            <a:off x="4387492" y="892969"/>
            <a:ext cx="7500941" cy="5607848"/>
          </a:xfrm>
          <a:prstGeom prst="rect">
            <a:avLst/>
          </a:prstGeom>
        </p:spPr>
        <p:txBody>
          <a:bodyPr lIns="71436" tIns="71436" rIns="71436" bIns="71436"/>
          <a:lstStyle>
            <a:lvl1pPr defTabSz="821214">
              <a:defRPr sz="6100" cap="all">
                <a:latin typeface="+mj-lt"/>
                <a:ea typeface="+mj-ea"/>
                <a:cs typeface="+mj-cs"/>
                <a:sym typeface="Helvetica"/>
              </a:defRPr>
            </a:lvl1pPr>
          </a:lstStyle>
          <a:p>
            <a:r>
              <a:t>Title Text</a:t>
            </a:r>
          </a:p>
        </p:txBody>
      </p:sp>
      <p:sp>
        <p:nvSpPr>
          <p:cNvPr id="953" name="Body Level One…"/>
          <p:cNvSpPr txBox="1">
            <a:spLocks noGrp="1"/>
          </p:cNvSpPr>
          <p:nvPr>
            <p:ph type="body" sz="quarter" idx="1"/>
          </p:nvPr>
        </p:nvSpPr>
        <p:spPr>
          <a:xfrm>
            <a:off x="4387492" y="6697264"/>
            <a:ext cx="7500941" cy="5768581"/>
          </a:xfrm>
          <a:prstGeom prst="rect">
            <a:avLst/>
          </a:prstGeom>
        </p:spPr>
        <p:txBody>
          <a:bodyPr lIns="71436" tIns="71436" rIns="71436" bIns="71436"/>
          <a:lstStyle>
            <a:lvl1pPr indent="0" defTabSz="821214">
              <a:defRPr sz="4500">
                <a:latin typeface="Helvetica Light"/>
                <a:ea typeface="Helvetica Light"/>
                <a:cs typeface="Helvetica Light"/>
                <a:sym typeface="Helvetica Light"/>
              </a:defRPr>
            </a:lvl1pPr>
            <a:lvl2pPr indent="0" defTabSz="821214">
              <a:defRPr sz="4500">
                <a:latin typeface="Helvetica Light"/>
                <a:ea typeface="Helvetica Light"/>
                <a:cs typeface="Helvetica Light"/>
                <a:sym typeface="Helvetica Light"/>
              </a:defRPr>
            </a:lvl2pPr>
            <a:lvl3pPr indent="0" defTabSz="821214">
              <a:defRPr sz="4500">
                <a:latin typeface="Helvetica Light"/>
                <a:ea typeface="Helvetica Light"/>
                <a:cs typeface="Helvetica Light"/>
                <a:sym typeface="Helvetica Light"/>
              </a:defRPr>
            </a:lvl3pPr>
            <a:lvl4pPr indent="0" defTabSz="821214">
              <a:defRPr sz="4500">
                <a:latin typeface="Helvetica Light"/>
                <a:ea typeface="Helvetica Light"/>
                <a:cs typeface="Helvetica Light"/>
                <a:sym typeface="Helvetica Light"/>
              </a:defRPr>
            </a:lvl4pPr>
            <a:lvl5pPr indent="0" defTabSz="821214">
              <a:defRPr sz="45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54" name="Slide Number"/>
          <p:cNvSpPr txBox="1">
            <a:spLocks noGrp="1"/>
          </p:cNvSpPr>
          <p:nvPr>
            <p:ph type="sldNum" sz="quarter" idx="2"/>
          </p:nvPr>
        </p:nvSpPr>
        <p:spPr>
          <a:xfrm>
            <a:off x="11905651" y="13010593"/>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1724230841"/>
      </p:ext>
    </p:extLst>
  </p:cSld>
  <p:clrMapOvr>
    <a:masterClrMapping/>
  </p:clrMapOvr>
  <p:transition xmlns:p14="http://schemas.microsoft.com/office/powerpoint/2010/main" spd="med"/>
</p:sldLayout>
</file>

<file path=ppt/slideLayouts/slideLayout418.xml><?xml version="1.0" encoding="utf-8"?>
<p:sldLayout xmlns:a="http://schemas.openxmlformats.org/drawingml/2006/main" xmlns:r="http://schemas.openxmlformats.org/officeDocument/2006/relationships" xmlns:p="http://schemas.openxmlformats.org/presentationml/2006/main" type="tx">
  <p:cSld name="6_Title - Top">
    <p:spTree>
      <p:nvGrpSpPr>
        <p:cNvPr id="1" name=""/>
        <p:cNvGrpSpPr/>
        <p:nvPr/>
      </p:nvGrpSpPr>
      <p:grpSpPr>
        <a:xfrm>
          <a:off x="0" y="0"/>
          <a:ext cx="0" cy="0"/>
          <a:chOff x="0" y="0"/>
          <a:chExt cx="0" cy="0"/>
        </a:xfrm>
      </p:grpSpPr>
      <p:sp>
        <p:nvSpPr>
          <p:cNvPr id="961" name="Title Text"/>
          <p:cNvSpPr txBox="1">
            <a:spLocks noGrp="1"/>
          </p:cNvSpPr>
          <p:nvPr>
            <p:ph type="title"/>
          </p:nvPr>
        </p:nvSpPr>
        <p:spPr>
          <a:xfrm>
            <a:off x="4387456" y="625077"/>
            <a:ext cx="15609093" cy="3036096"/>
          </a:xfrm>
          <a:prstGeom prst="rect">
            <a:avLst/>
          </a:prstGeom>
        </p:spPr>
        <p:txBody>
          <a:bodyPr lIns="71436" tIns="71436" rIns="71436" bIns="71436" anchor="ctr"/>
          <a:lstStyle>
            <a:lvl1pPr algn="ctr" defTabSz="821214">
              <a:defRPr sz="11200">
                <a:latin typeface="Helvetica Light"/>
                <a:ea typeface="Helvetica Light"/>
                <a:cs typeface="Helvetica Light"/>
                <a:sym typeface="Helvetica Light"/>
              </a:defRPr>
            </a:lvl1pPr>
          </a:lstStyle>
          <a:p>
            <a:r>
              <a:t>Title Text</a:t>
            </a:r>
          </a:p>
        </p:txBody>
      </p:sp>
      <p:sp>
        <p:nvSpPr>
          <p:cNvPr id="962" name="Slide Number"/>
          <p:cNvSpPr txBox="1">
            <a:spLocks noGrp="1"/>
          </p:cNvSpPr>
          <p:nvPr>
            <p:ph type="sldNum" sz="quarter" idx="2"/>
          </p:nvPr>
        </p:nvSpPr>
        <p:spPr>
          <a:xfrm>
            <a:off x="11905651" y="13010593"/>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1974234526"/>
      </p:ext>
    </p:extLst>
  </p:cSld>
  <p:clrMapOvr>
    <a:masterClrMapping/>
  </p:clrMapOvr>
  <p:transition xmlns:p14="http://schemas.microsoft.com/office/powerpoint/2010/main" spd="med"/>
</p:sldLayout>
</file>

<file path=ppt/slideLayouts/slideLayout419.xml><?xml version="1.0" encoding="utf-8"?>
<p:sldLayout xmlns:a="http://schemas.openxmlformats.org/drawingml/2006/main" xmlns:r="http://schemas.openxmlformats.org/officeDocument/2006/relationships" xmlns:p="http://schemas.openxmlformats.org/presentationml/2006/main" type="tx">
  <p:cSld name="6_Title &amp; Bullets">
    <p:spTree>
      <p:nvGrpSpPr>
        <p:cNvPr id="1" name=""/>
        <p:cNvGrpSpPr/>
        <p:nvPr/>
      </p:nvGrpSpPr>
      <p:grpSpPr>
        <a:xfrm>
          <a:off x="0" y="0"/>
          <a:ext cx="0" cy="0"/>
          <a:chOff x="0" y="0"/>
          <a:chExt cx="0" cy="0"/>
        </a:xfrm>
      </p:grpSpPr>
      <p:sp>
        <p:nvSpPr>
          <p:cNvPr id="969" name="Title Text"/>
          <p:cNvSpPr txBox="1">
            <a:spLocks noGrp="1"/>
          </p:cNvSpPr>
          <p:nvPr>
            <p:ph type="title"/>
          </p:nvPr>
        </p:nvSpPr>
        <p:spPr>
          <a:xfrm>
            <a:off x="4387456" y="625077"/>
            <a:ext cx="15609093" cy="3036096"/>
          </a:xfrm>
          <a:prstGeom prst="rect">
            <a:avLst/>
          </a:prstGeom>
        </p:spPr>
        <p:txBody>
          <a:bodyPr lIns="71436" tIns="71436" rIns="71436" bIns="71436" anchor="ctr"/>
          <a:lstStyle>
            <a:lvl1pPr algn="ctr" defTabSz="821214">
              <a:defRPr sz="11200">
                <a:latin typeface="Helvetica Light"/>
                <a:ea typeface="Helvetica Light"/>
                <a:cs typeface="Helvetica Light"/>
                <a:sym typeface="Helvetica Light"/>
              </a:defRPr>
            </a:lvl1pPr>
          </a:lstStyle>
          <a:p>
            <a:r>
              <a:t>Title Text</a:t>
            </a:r>
          </a:p>
        </p:txBody>
      </p:sp>
      <p:sp>
        <p:nvSpPr>
          <p:cNvPr id="970" name="Body Level One…"/>
          <p:cNvSpPr txBox="1">
            <a:spLocks noGrp="1"/>
          </p:cNvSpPr>
          <p:nvPr>
            <p:ph type="body" idx="1"/>
          </p:nvPr>
        </p:nvSpPr>
        <p:spPr>
          <a:xfrm>
            <a:off x="4387456" y="3661171"/>
            <a:ext cx="15609093" cy="8840395"/>
          </a:xfrm>
          <a:prstGeom prst="rect">
            <a:avLst/>
          </a:prstGeom>
        </p:spPr>
        <p:txBody>
          <a:bodyPr lIns="71436" tIns="71436" rIns="71436" bIns="71436" anchor="ctr"/>
          <a:lstStyle>
            <a:lvl1pPr marL="617121" indent="-617121" defTabSz="821214">
              <a:spcBef>
                <a:spcPts val="5901"/>
              </a:spcBef>
              <a:buSzPct val="75000"/>
              <a:buChar char="•"/>
              <a:defRPr sz="5100">
                <a:latin typeface="Helvetica Light"/>
                <a:ea typeface="Helvetica Light"/>
                <a:cs typeface="Helvetica Light"/>
                <a:sym typeface="Helvetica Light"/>
              </a:defRPr>
            </a:lvl1pPr>
            <a:lvl2pPr marL="1061461" indent="-617121" defTabSz="821214">
              <a:spcBef>
                <a:spcPts val="5901"/>
              </a:spcBef>
              <a:buSzPct val="75000"/>
              <a:buChar char="•"/>
              <a:defRPr sz="5100">
                <a:latin typeface="Helvetica Light"/>
                <a:ea typeface="Helvetica Light"/>
                <a:cs typeface="Helvetica Light"/>
                <a:sym typeface="Helvetica Light"/>
              </a:defRPr>
            </a:lvl2pPr>
            <a:lvl3pPr marL="1505802" indent="-617123" defTabSz="821214">
              <a:spcBef>
                <a:spcPts val="5901"/>
              </a:spcBef>
              <a:buSzPct val="75000"/>
              <a:buChar char="•"/>
              <a:defRPr sz="5100">
                <a:latin typeface="Helvetica Light"/>
                <a:ea typeface="Helvetica Light"/>
                <a:cs typeface="Helvetica Light"/>
                <a:sym typeface="Helvetica Light"/>
              </a:defRPr>
            </a:lvl3pPr>
            <a:lvl4pPr marL="1950141" indent="-617121" defTabSz="821214">
              <a:spcBef>
                <a:spcPts val="5901"/>
              </a:spcBef>
              <a:buSzPct val="75000"/>
              <a:buChar char="•"/>
              <a:defRPr sz="5100">
                <a:latin typeface="Helvetica Light"/>
                <a:ea typeface="Helvetica Light"/>
                <a:cs typeface="Helvetica Light"/>
                <a:sym typeface="Helvetica Light"/>
              </a:defRPr>
            </a:lvl4pPr>
            <a:lvl5pPr marL="2394460" indent="-617121" defTabSz="821214">
              <a:spcBef>
                <a:spcPts val="5901"/>
              </a:spcBef>
              <a:buSzPct val="75000"/>
              <a:buChar char="•"/>
              <a:defRPr sz="51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71" name="Slide Number"/>
          <p:cNvSpPr txBox="1">
            <a:spLocks noGrp="1"/>
          </p:cNvSpPr>
          <p:nvPr>
            <p:ph type="sldNum" sz="quarter" idx="2"/>
          </p:nvPr>
        </p:nvSpPr>
        <p:spPr>
          <a:xfrm>
            <a:off x="11905651" y="13010593"/>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1987751881"/>
      </p:ext>
    </p:extLst>
  </p:cSld>
  <p:clrMapOvr>
    <a:masterClrMapping/>
  </p:clrMapOvr>
  <p:transition xmlns:p14="http://schemas.microsoft.com/office/powerpoint/2010/mai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x">
  <p:cSld name="Grid">
    <p:spTree>
      <p:nvGrpSpPr>
        <p:cNvPr id="1" name=""/>
        <p:cNvGrpSpPr/>
        <p:nvPr/>
      </p:nvGrpSpPr>
      <p:grpSpPr>
        <a:xfrm>
          <a:off x="0" y="0"/>
          <a:ext cx="0" cy="0"/>
          <a:chOff x="0" y="0"/>
          <a:chExt cx="0" cy="0"/>
        </a:xfrm>
      </p:grpSpPr>
      <p:graphicFrame>
        <p:nvGraphicFramePr>
          <p:cNvPr id="171" name="Table"/>
          <p:cNvGraphicFramePr/>
          <p:nvPr/>
        </p:nvGraphicFramePr>
        <p:xfrm>
          <a:off x="0" y="39"/>
          <a:ext cx="15609093" cy="10144125"/>
        </p:xfrm>
        <a:graphic>
          <a:graphicData uri="http://schemas.openxmlformats.org/drawingml/2006/table">
            <a:tbl>
              <a:tblPr>
                <a:tableStyleId>{4C3C2611-4C71-4FC5-86AE-919BDF0F9419}</a:tableStyleId>
              </a:tblPr>
              <a:tblGrid>
                <a:gridCol w="508000">
                  <a:extLst>
                    <a:ext uri="{9D8B030D-6E8A-4147-A177-3AD203B41FA5}">
                      <a16:colId xmlns="" xmlns:a16="http://schemas.microsoft.com/office/drawing/2014/main" val="20000"/>
                    </a:ext>
                  </a:extLst>
                </a:gridCol>
                <a:gridCol w="508000">
                  <a:extLst>
                    <a:ext uri="{9D8B030D-6E8A-4147-A177-3AD203B41FA5}">
                      <a16:colId xmlns="" xmlns:a16="http://schemas.microsoft.com/office/drawing/2014/main" val="20001"/>
                    </a:ext>
                  </a:extLst>
                </a:gridCol>
                <a:gridCol w="508000">
                  <a:extLst>
                    <a:ext uri="{9D8B030D-6E8A-4147-A177-3AD203B41FA5}">
                      <a16:colId xmlns="" xmlns:a16="http://schemas.microsoft.com/office/drawing/2014/main" val="20002"/>
                    </a:ext>
                  </a:extLst>
                </a:gridCol>
                <a:gridCol w="508000">
                  <a:extLst>
                    <a:ext uri="{9D8B030D-6E8A-4147-A177-3AD203B41FA5}">
                      <a16:colId xmlns="" xmlns:a16="http://schemas.microsoft.com/office/drawing/2014/main" val="20003"/>
                    </a:ext>
                  </a:extLst>
                </a:gridCol>
                <a:gridCol w="508000">
                  <a:extLst>
                    <a:ext uri="{9D8B030D-6E8A-4147-A177-3AD203B41FA5}">
                      <a16:colId xmlns="" xmlns:a16="http://schemas.microsoft.com/office/drawing/2014/main" val="20004"/>
                    </a:ext>
                  </a:extLst>
                </a:gridCol>
                <a:gridCol w="508000">
                  <a:extLst>
                    <a:ext uri="{9D8B030D-6E8A-4147-A177-3AD203B41FA5}">
                      <a16:colId xmlns="" xmlns:a16="http://schemas.microsoft.com/office/drawing/2014/main" val="20005"/>
                    </a:ext>
                  </a:extLst>
                </a:gridCol>
                <a:gridCol w="508000">
                  <a:extLst>
                    <a:ext uri="{9D8B030D-6E8A-4147-A177-3AD203B41FA5}">
                      <a16:colId xmlns="" xmlns:a16="http://schemas.microsoft.com/office/drawing/2014/main" val="20006"/>
                    </a:ext>
                  </a:extLst>
                </a:gridCol>
                <a:gridCol w="508000">
                  <a:extLst>
                    <a:ext uri="{9D8B030D-6E8A-4147-A177-3AD203B41FA5}">
                      <a16:colId xmlns="" xmlns:a16="http://schemas.microsoft.com/office/drawing/2014/main" val="20007"/>
                    </a:ext>
                  </a:extLst>
                </a:gridCol>
                <a:gridCol w="508000">
                  <a:extLst>
                    <a:ext uri="{9D8B030D-6E8A-4147-A177-3AD203B41FA5}">
                      <a16:colId xmlns="" xmlns:a16="http://schemas.microsoft.com/office/drawing/2014/main" val="20008"/>
                    </a:ext>
                  </a:extLst>
                </a:gridCol>
                <a:gridCol w="508000">
                  <a:extLst>
                    <a:ext uri="{9D8B030D-6E8A-4147-A177-3AD203B41FA5}">
                      <a16:colId xmlns="" xmlns:a16="http://schemas.microsoft.com/office/drawing/2014/main" val="20009"/>
                    </a:ext>
                  </a:extLst>
                </a:gridCol>
                <a:gridCol w="508000">
                  <a:extLst>
                    <a:ext uri="{9D8B030D-6E8A-4147-A177-3AD203B41FA5}">
                      <a16:colId xmlns="" xmlns:a16="http://schemas.microsoft.com/office/drawing/2014/main" val="20010"/>
                    </a:ext>
                  </a:extLst>
                </a:gridCol>
                <a:gridCol w="508000">
                  <a:extLst>
                    <a:ext uri="{9D8B030D-6E8A-4147-A177-3AD203B41FA5}">
                      <a16:colId xmlns="" xmlns:a16="http://schemas.microsoft.com/office/drawing/2014/main" val="20011"/>
                    </a:ext>
                  </a:extLst>
                </a:gridCol>
                <a:gridCol w="508000">
                  <a:extLst>
                    <a:ext uri="{9D8B030D-6E8A-4147-A177-3AD203B41FA5}">
                      <a16:colId xmlns="" xmlns:a16="http://schemas.microsoft.com/office/drawing/2014/main" val="20012"/>
                    </a:ext>
                  </a:extLst>
                </a:gridCol>
                <a:gridCol w="508000">
                  <a:extLst>
                    <a:ext uri="{9D8B030D-6E8A-4147-A177-3AD203B41FA5}">
                      <a16:colId xmlns="" xmlns:a16="http://schemas.microsoft.com/office/drawing/2014/main" val="20013"/>
                    </a:ext>
                  </a:extLst>
                </a:gridCol>
                <a:gridCol w="508000">
                  <a:extLst>
                    <a:ext uri="{9D8B030D-6E8A-4147-A177-3AD203B41FA5}">
                      <a16:colId xmlns="" xmlns:a16="http://schemas.microsoft.com/office/drawing/2014/main" val="20014"/>
                    </a:ext>
                  </a:extLst>
                </a:gridCol>
                <a:gridCol w="508000">
                  <a:extLst>
                    <a:ext uri="{9D8B030D-6E8A-4147-A177-3AD203B41FA5}">
                      <a16:colId xmlns="" xmlns:a16="http://schemas.microsoft.com/office/drawing/2014/main" val="20015"/>
                    </a:ext>
                  </a:extLst>
                </a:gridCol>
                <a:gridCol w="508000">
                  <a:extLst>
                    <a:ext uri="{9D8B030D-6E8A-4147-A177-3AD203B41FA5}">
                      <a16:colId xmlns="" xmlns:a16="http://schemas.microsoft.com/office/drawing/2014/main" val="20016"/>
                    </a:ext>
                  </a:extLst>
                </a:gridCol>
                <a:gridCol w="508000">
                  <a:extLst>
                    <a:ext uri="{9D8B030D-6E8A-4147-A177-3AD203B41FA5}">
                      <a16:colId xmlns="" xmlns:a16="http://schemas.microsoft.com/office/drawing/2014/main" val="20017"/>
                    </a:ext>
                  </a:extLst>
                </a:gridCol>
                <a:gridCol w="508000">
                  <a:extLst>
                    <a:ext uri="{9D8B030D-6E8A-4147-A177-3AD203B41FA5}">
                      <a16:colId xmlns="" xmlns:a16="http://schemas.microsoft.com/office/drawing/2014/main" val="20018"/>
                    </a:ext>
                  </a:extLst>
                </a:gridCol>
                <a:gridCol w="508000">
                  <a:extLst>
                    <a:ext uri="{9D8B030D-6E8A-4147-A177-3AD203B41FA5}">
                      <a16:colId xmlns="" xmlns:a16="http://schemas.microsoft.com/office/drawing/2014/main" val="20019"/>
                    </a:ext>
                  </a:extLst>
                </a:gridCol>
                <a:gridCol w="508000">
                  <a:extLst>
                    <a:ext uri="{9D8B030D-6E8A-4147-A177-3AD203B41FA5}">
                      <a16:colId xmlns="" xmlns:a16="http://schemas.microsoft.com/office/drawing/2014/main" val="20020"/>
                    </a:ext>
                  </a:extLst>
                </a:gridCol>
                <a:gridCol w="508000">
                  <a:extLst>
                    <a:ext uri="{9D8B030D-6E8A-4147-A177-3AD203B41FA5}">
                      <a16:colId xmlns="" xmlns:a16="http://schemas.microsoft.com/office/drawing/2014/main" val="20021"/>
                    </a:ext>
                  </a:extLst>
                </a:gridCol>
                <a:gridCol w="508000">
                  <a:extLst>
                    <a:ext uri="{9D8B030D-6E8A-4147-A177-3AD203B41FA5}">
                      <a16:colId xmlns="" xmlns:a16="http://schemas.microsoft.com/office/drawing/2014/main" val="20022"/>
                    </a:ext>
                  </a:extLst>
                </a:gridCol>
                <a:gridCol w="508000">
                  <a:extLst>
                    <a:ext uri="{9D8B030D-6E8A-4147-A177-3AD203B41FA5}">
                      <a16:colId xmlns="" xmlns:a16="http://schemas.microsoft.com/office/drawing/2014/main" val="20023"/>
                    </a:ext>
                  </a:extLst>
                </a:gridCol>
                <a:gridCol w="508000">
                  <a:extLst>
                    <a:ext uri="{9D8B030D-6E8A-4147-A177-3AD203B41FA5}">
                      <a16:colId xmlns="" xmlns:a16="http://schemas.microsoft.com/office/drawing/2014/main" val="20024"/>
                    </a:ext>
                  </a:extLst>
                </a:gridCol>
                <a:gridCol w="508000">
                  <a:extLst>
                    <a:ext uri="{9D8B030D-6E8A-4147-A177-3AD203B41FA5}">
                      <a16:colId xmlns="" xmlns:a16="http://schemas.microsoft.com/office/drawing/2014/main" val="20025"/>
                    </a:ext>
                  </a:extLst>
                </a:gridCol>
                <a:gridCol w="508000">
                  <a:extLst>
                    <a:ext uri="{9D8B030D-6E8A-4147-A177-3AD203B41FA5}">
                      <a16:colId xmlns="" xmlns:a16="http://schemas.microsoft.com/office/drawing/2014/main" val="20026"/>
                    </a:ext>
                  </a:extLst>
                </a:gridCol>
                <a:gridCol w="508000">
                  <a:extLst>
                    <a:ext uri="{9D8B030D-6E8A-4147-A177-3AD203B41FA5}">
                      <a16:colId xmlns="" xmlns:a16="http://schemas.microsoft.com/office/drawing/2014/main" val="20027"/>
                    </a:ext>
                  </a:extLst>
                </a:gridCol>
                <a:gridCol w="508000">
                  <a:extLst>
                    <a:ext uri="{9D8B030D-6E8A-4147-A177-3AD203B41FA5}">
                      <a16:colId xmlns="" xmlns:a16="http://schemas.microsoft.com/office/drawing/2014/main" val="20028"/>
                    </a:ext>
                  </a:extLst>
                </a:gridCol>
                <a:gridCol w="508000">
                  <a:extLst>
                    <a:ext uri="{9D8B030D-6E8A-4147-A177-3AD203B41FA5}">
                      <a16:colId xmlns="" xmlns:a16="http://schemas.microsoft.com/office/drawing/2014/main" val="20029"/>
                    </a:ext>
                  </a:extLst>
                </a:gridCol>
                <a:gridCol w="508000">
                  <a:extLst>
                    <a:ext uri="{9D8B030D-6E8A-4147-A177-3AD203B41FA5}">
                      <a16:colId xmlns="" xmlns:a16="http://schemas.microsoft.com/office/drawing/2014/main" val="20030"/>
                    </a:ext>
                  </a:extLst>
                </a:gridCol>
                <a:gridCol w="508000">
                  <a:extLst>
                    <a:ext uri="{9D8B030D-6E8A-4147-A177-3AD203B41FA5}">
                      <a16:colId xmlns="" xmlns:a16="http://schemas.microsoft.com/office/drawing/2014/main" val="20031"/>
                    </a:ext>
                  </a:extLst>
                </a:gridCol>
                <a:gridCol w="508000">
                  <a:extLst>
                    <a:ext uri="{9D8B030D-6E8A-4147-A177-3AD203B41FA5}">
                      <a16:colId xmlns="" xmlns:a16="http://schemas.microsoft.com/office/drawing/2014/main" val="20032"/>
                    </a:ext>
                  </a:extLst>
                </a:gridCol>
                <a:gridCol w="508000">
                  <a:extLst>
                    <a:ext uri="{9D8B030D-6E8A-4147-A177-3AD203B41FA5}">
                      <a16:colId xmlns="" xmlns:a16="http://schemas.microsoft.com/office/drawing/2014/main" val="20033"/>
                    </a:ext>
                  </a:extLst>
                </a:gridCol>
                <a:gridCol w="508000">
                  <a:extLst>
                    <a:ext uri="{9D8B030D-6E8A-4147-A177-3AD203B41FA5}">
                      <a16:colId xmlns="" xmlns:a16="http://schemas.microsoft.com/office/drawing/2014/main" val="20034"/>
                    </a:ext>
                  </a:extLst>
                </a:gridCol>
                <a:gridCol w="508000">
                  <a:extLst>
                    <a:ext uri="{9D8B030D-6E8A-4147-A177-3AD203B41FA5}">
                      <a16:colId xmlns="" xmlns:a16="http://schemas.microsoft.com/office/drawing/2014/main" val="20035"/>
                    </a:ext>
                  </a:extLst>
                </a:gridCol>
                <a:gridCol w="508000">
                  <a:extLst>
                    <a:ext uri="{9D8B030D-6E8A-4147-A177-3AD203B41FA5}">
                      <a16:colId xmlns="" xmlns:a16="http://schemas.microsoft.com/office/drawing/2014/main" val="20036"/>
                    </a:ext>
                  </a:extLst>
                </a:gridCol>
                <a:gridCol w="508000">
                  <a:extLst>
                    <a:ext uri="{9D8B030D-6E8A-4147-A177-3AD203B41FA5}">
                      <a16:colId xmlns="" xmlns:a16="http://schemas.microsoft.com/office/drawing/2014/main" val="20037"/>
                    </a:ext>
                  </a:extLst>
                </a:gridCol>
                <a:gridCol w="508000">
                  <a:extLst>
                    <a:ext uri="{9D8B030D-6E8A-4147-A177-3AD203B41FA5}">
                      <a16:colId xmlns="" xmlns:a16="http://schemas.microsoft.com/office/drawing/2014/main" val="20038"/>
                    </a:ext>
                  </a:extLst>
                </a:gridCol>
                <a:gridCol w="508000">
                  <a:extLst>
                    <a:ext uri="{9D8B030D-6E8A-4147-A177-3AD203B41FA5}">
                      <a16:colId xmlns="" xmlns:a16="http://schemas.microsoft.com/office/drawing/2014/main" val="20039"/>
                    </a:ext>
                  </a:extLst>
                </a:gridCol>
                <a:gridCol w="508000">
                  <a:extLst>
                    <a:ext uri="{9D8B030D-6E8A-4147-A177-3AD203B41FA5}">
                      <a16:colId xmlns="" xmlns:a16="http://schemas.microsoft.com/office/drawing/2014/main" val="20040"/>
                    </a:ext>
                  </a:extLst>
                </a:gridCol>
                <a:gridCol w="508000">
                  <a:extLst>
                    <a:ext uri="{9D8B030D-6E8A-4147-A177-3AD203B41FA5}">
                      <a16:colId xmlns="" xmlns:a16="http://schemas.microsoft.com/office/drawing/2014/main" val="20041"/>
                    </a:ext>
                  </a:extLst>
                </a:gridCol>
                <a:gridCol w="508000">
                  <a:extLst>
                    <a:ext uri="{9D8B030D-6E8A-4147-A177-3AD203B41FA5}">
                      <a16:colId xmlns="" xmlns:a16="http://schemas.microsoft.com/office/drawing/2014/main" val="20042"/>
                    </a:ext>
                  </a:extLst>
                </a:gridCol>
                <a:gridCol w="508000">
                  <a:extLst>
                    <a:ext uri="{9D8B030D-6E8A-4147-A177-3AD203B41FA5}">
                      <a16:colId xmlns="" xmlns:a16="http://schemas.microsoft.com/office/drawing/2014/main" val="20043"/>
                    </a:ext>
                  </a:extLst>
                </a:gridCol>
                <a:gridCol w="508000">
                  <a:extLst>
                    <a:ext uri="{9D8B030D-6E8A-4147-A177-3AD203B41FA5}">
                      <a16:colId xmlns="" xmlns:a16="http://schemas.microsoft.com/office/drawing/2014/main" val="20044"/>
                    </a:ext>
                  </a:extLst>
                </a:gridCol>
                <a:gridCol w="508000">
                  <a:extLst>
                    <a:ext uri="{9D8B030D-6E8A-4147-A177-3AD203B41FA5}">
                      <a16:colId xmlns="" xmlns:a16="http://schemas.microsoft.com/office/drawing/2014/main" val="20045"/>
                    </a:ext>
                  </a:extLst>
                </a:gridCol>
                <a:gridCol w="508000">
                  <a:extLst>
                    <a:ext uri="{9D8B030D-6E8A-4147-A177-3AD203B41FA5}">
                      <a16:colId xmlns="" xmlns:a16="http://schemas.microsoft.com/office/drawing/2014/main" val="20046"/>
                    </a:ext>
                  </a:extLst>
                </a:gridCol>
                <a:gridCol w="508000">
                  <a:extLst>
                    <a:ext uri="{9D8B030D-6E8A-4147-A177-3AD203B41FA5}">
                      <a16:colId xmlns="" xmlns:a16="http://schemas.microsoft.com/office/drawing/2014/main" val="20047"/>
                    </a:ext>
                  </a:extLst>
                </a:gridCol>
              </a:tblGrid>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0"/>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1"/>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2"/>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3"/>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4"/>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5"/>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6"/>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7"/>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8"/>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9"/>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0"/>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1"/>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2"/>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3"/>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4"/>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5"/>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6"/>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7"/>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8"/>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9"/>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0"/>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1"/>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2"/>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3"/>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4"/>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5"/>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solidFill>
                      <a:srgbClr val="FFFFFF">
                        <a:alpha val="10000"/>
                      </a:srgbClr>
                    </a:solidFill>
                  </a:tcPr>
                </a:tc>
                <a:extLst>
                  <a:ext uri="{0D108BD9-81ED-4DB2-BD59-A6C34878D82A}">
                    <a16:rowId xmlns="" xmlns:a16="http://schemas.microsoft.com/office/drawing/2014/main" val="10026"/>
                  </a:ext>
                </a:extLst>
              </a:tr>
            </a:tbl>
          </a:graphicData>
        </a:graphic>
      </p:graphicFrame>
      <p:sp>
        <p:nvSpPr>
          <p:cNvPr id="172" name="Slide Number"/>
          <p:cNvSpPr txBox="1">
            <a:spLocks noGrp="1"/>
          </p:cNvSpPr>
          <p:nvPr>
            <p:ph type="sldNum" sz="quarter" idx="2"/>
          </p:nvPr>
        </p:nvSpPr>
        <p:spPr>
          <a:xfrm>
            <a:off x="11970531" y="13073064"/>
            <a:ext cx="433493" cy="467433"/>
          </a:xfrm>
          <a:prstGeom prst="rect">
            <a:avLst/>
          </a:prstGeom>
        </p:spPr>
        <p:txBody>
          <a:bodyPr lIns="71436" tIns="71436" rIns="71436" bIns="71436" anchor="t"/>
          <a:lstStyle>
            <a:lvl1pPr algn="ctr" defTabSz="821211">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728471331"/>
      </p:ext>
    </p:extLst>
  </p:cSld>
  <p:clrMapOvr>
    <a:masterClrMapping/>
  </p:clrMapOvr>
  <p:transition xmlns:p14="http://schemas.microsoft.com/office/powerpoint/2010/main" spd="med"/>
</p:sldLayout>
</file>

<file path=ppt/slideLayouts/slideLayout420.xml><?xml version="1.0" encoding="utf-8"?>
<p:sldLayout xmlns:a="http://schemas.openxmlformats.org/drawingml/2006/main" xmlns:r="http://schemas.openxmlformats.org/officeDocument/2006/relationships" xmlns:p="http://schemas.openxmlformats.org/presentationml/2006/main" type="tx">
  <p:cSld name="4_Title, Bullets &amp; Photo">
    <p:spTree>
      <p:nvGrpSpPr>
        <p:cNvPr id="1" name=""/>
        <p:cNvGrpSpPr/>
        <p:nvPr/>
      </p:nvGrpSpPr>
      <p:grpSpPr>
        <a:xfrm>
          <a:off x="0" y="0"/>
          <a:ext cx="0" cy="0"/>
          <a:chOff x="0" y="0"/>
          <a:chExt cx="0" cy="0"/>
        </a:xfrm>
      </p:grpSpPr>
      <p:sp>
        <p:nvSpPr>
          <p:cNvPr id="978" name="Shape 65"/>
          <p:cNvSpPr>
            <a:spLocks noGrp="1"/>
          </p:cNvSpPr>
          <p:nvPr>
            <p:ph type="pic" sz="quarter" idx="13"/>
          </p:nvPr>
        </p:nvSpPr>
        <p:spPr>
          <a:xfrm>
            <a:off x="12495647" y="3661171"/>
            <a:ext cx="7500941" cy="8840395"/>
          </a:xfrm>
          <a:prstGeom prst="rect">
            <a:avLst/>
          </a:prstGeom>
        </p:spPr>
        <p:txBody>
          <a:bodyPr lIns="91400" tIns="45719" rIns="91400" bIns="45719">
            <a:noAutofit/>
          </a:bodyPr>
          <a:lstStyle/>
          <a:p>
            <a:endParaRPr/>
          </a:p>
        </p:txBody>
      </p:sp>
      <p:sp>
        <p:nvSpPr>
          <p:cNvPr id="979" name="Title Text"/>
          <p:cNvSpPr txBox="1">
            <a:spLocks noGrp="1"/>
          </p:cNvSpPr>
          <p:nvPr>
            <p:ph type="title"/>
          </p:nvPr>
        </p:nvSpPr>
        <p:spPr>
          <a:xfrm>
            <a:off x="4387456" y="625077"/>
            <a:ext cx="15609093" cy="3036096"/>
          </a:xfrm>
          <a:prstGeom prst="rect">
            <a:avLst/>
          </a:prstGeom>
        </p:spPr>
        <p:txBody>
          <a:bodyPr lIns="71436" tIns="71436" rIns="71436" bIns="71436" anchor="ctr"/>
          <a:lstStyle>
            <a:lvl1pPr algn="ctr" defTabSz="821214">
              <a:defRPr sz="11200">
                <a:latin typeface="Helvetica Light"/>
                <a:ea typeface="Helvetica Light"/>
                <a:cs typeface="Helvetica Light"/>
                <a:sym typeface="Helvetica Light"/>
              </a:defRPr>
            </a:lvl1pPr>
          </a:lstStyle>
          <a:p>
            <a:r>
              <a:t>Title Text</a:t>
            </a:r>
          </a:p>
        </p:txBody>
      </p:sp>
      <p:sp>
        <p:nvSpPr>
          <p:cNvPr id="980" name="Body Level One…"/>
          <p:cNvSpPr txBox="1">
            <a:spLocks noGrp="1"/>
          </p:cNvSpPr>
          <p:nvPr>
            <p:ph type="body" sz="quarter" idx="1"/>
          </p:nvPr>
        </p:nvSpPr>
        <p:spPr>
          <a:xfrm>
            <a:off x="4387492" y="3661171"/>
            <a:ext cx="7500941" cy="8840395"/>
          </a:xfrm>
          <a:prstGeom prst="rect">
            <a:avLst/>
          </a:prstGeom>
        </p:spPr>
        <p:txBody>
          <a:bodyPr lIns="71436" tIns="71436" rIns="71436" bIns="71436" anchor="ctr"/>
          <a:lstStyle>
            <a:lvl1pPr marL="465202" indent="-465202" defTabSz="821214">
              <a:spcBef>
                <a:spcPts val="4501"/>
              </a:spcBef>
              <a:buSzPct val="75000"/>
              <a:buChar char="•"/>
              <a:defRPr>
                <a:latin typeface="Helvetica Light"/>
                <a:ea typeface="Helvetica Light"/>
                <a:cs typeface="Helvetica Light"/>
                <a:sym typeface="Helvetica Light"/>
              </a:defRPr>
            </a:lvl1pPr>
            <a:lvl2pPr marL="807964" indent="-465202" defTabSz="821214">
              <a:spcBef>
                <a:spcPts val="4501"/>
              </a:spcBef>
              <a:buSzPct val="75000"/>
              <a:buChar char="•"/>
              <a:defRPr>
                <a:latin typeface="Helvetica Light"/>
                <a:ea typeface="Helvetica Light"/>
                <a:cs typeface="Helvetica Light"/>
                <a:sym typeface="Helvetica Light"/>
              </a:defRPr>
            </a:lvl2pPr>
            <a:lvl3pPr marL="1150726" indent="-465202" defTabSz="821214">
              <a:spcBef>
                <a:spcPts val="4501"/>
              </a:spcBef>
              <a:buSzPct val="75000"/>
              <a:buChar char="•"/>
              <a:defRPr>
                <a:latin typeface="Helvetica Light"/>
                <a:ea typeface="Helvetica Light"/>
                <a:cs typeface="Helvetica Light"/>
                <a:sym typeface="Helvetica Light"/>
              </a:defRPr>
            </a:lvl3pPr>
            <a:lvl4pPr marL="1493504" indent="-465204" defTabSz="821214">
              <a:spcBef>
                <a:spcPts val="4501"/>
              </a:spcBef>
              <a:buSzPct val="75000"/>
              <a:buChar char="•"/>
              <a:defRPr>
                <a:latin typeface="Helvetica Light"/>
                <a:ea typeface="Helvetica Light"/>
                <a:cs typeface="Helvetica Light"/>
                <a:sym typeface="Helvetica Light"/>
              </a:defRPr>
            </a:lvl4pPr>
            <a:lvl5pPr marL="1836285" indent="-465204" defTabSz="821214">
              <a:spcBef>
                <a:spcPts val="4501"/>
              </a:spcBef>
              <a:buSzPct val="75000"/>
              <a:buChar char="•"/>
              <a:defRPr>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81" name="Slide Number"/>
          <p:cNvSpPr txBox="1">
            <a:spLocks noGrp="1"/>
          </p:cNvSpPr>
          <p:nvPr>
            <p:ph type="sldNum" sz="quarter" idx="2"/>
          </p:nvPr>
        </p:nvSpPr>
        <p:spPr>
          <a:xfrm>
            <a:off x="11905651" y="13010593"/>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2169400718"/>
      </p:ext>
    </p:extLst>
  </p:cSld>
  <p:clrMapOvr>
    <a:masterClrMapping/>
  </p:clrMapOvr>
  <p:transition xmlns:p14="http://schemas.microsoft.com/office/powerpoint/2010/main" spd="med"/>
</p:sldLayout>
</file>

<file path=ppt/slideLayouts/slideLayout421.xml><?xml version="1.0" encoding="utf-8"?>
<p:sldLayout xmlns:a="http://schemas.openxmlformats.org/drawingml/2006/main" xmlns:r="http://schemas.openxmlformats.org/officeDocument/2006/relationships" xmlns:p="http://schemas.openxmlformats.org/presentationml/2006/main" type="tx">
  <p:cSld name="6_Bullets">
    <p:spTree>
      <p:nvGrpSpPr>
        <p:cNvPr id="1" name=""/>
        <p:cNvGrpSpPr/>
        <p:nvPr/>
      </p:nvGrpSpPr>
      <p:grpSpPr>
        <a:xfrm>
          <a:off x="0" y="0"/>
          <a:ext cx="0" cy="0"/>
          <a:chOff x="0" y="0"/>
          <a:chExt cx="0" cy="0"/>
        </a:xfrm>
      </p:grpSpPr>
      <p:sp>
        <p:nvSpPr>
          <p:cNvPr id="988" name="Body Level One…"/>
          <p:cNvSpPr txBox="1">
            <a:spLocks noGrp="1"/>
          </p:cNvSpPr>
          <p:nvPr>
            <p:ph type="body" idx="1"/>
          </p:nvPr>
        </p:nvSpPr>
        <p:spPr>
          <a:xfrm>
            <a:off x="4387456" y="1785978"/>
            <a:ext cx="15609093" cy="10144125"/>
          </a:xfrm>
          <a:prstGeom prst="rect">
            <a:avLst/>
          </a:prstGeom>
        </p:spPr>
        <p:txBody>
          <a:bodyPr lIns="71436" tIns="71436" rIns="71436" bIns="71436" anchor="ctr"/>
          <a:lstStyle>
            <a:lvl1pPr marL="617121" indent="-617121" defTabSz="821214">
              <a:spcBef>
                <a:spcPts val="5901"/>
              </a:spcBef>
              <a:buSzPct val="75000"/>
              <a:buChar char="•"/>
              <a:defRPr sz="5100">
                <a:latin typeface="Helvetica Light"/>
                <a:ea typeface="Helvetica Light"/>
                <a:cs typeface="Helvetica Light"/>
                <a:sym typeface="Helvetica Light"/>
              </a:defRPr>
            </a:lvl1pPr>
            <a:lvl2pPr marL="1061461" indent="-617121" defTabSz="821214">
              <a:spcBef>
                <a:spcPts val="5901"/>
              </a:spcBef>
              <a:buSzPct val="75000"/>
              <a:buChar char="•"/>
              <a:defRPr sz="5100">
                <a:latin typeface="Helvetica Light"/>
                <a:ea typeface="Helvetica Light"/>
                <a:cs typeface="Helvetica Light"/>
                <a:sym typeface="Helvetica Light"/>
              </a:defRPr>
            </a:lvl2pPr>
            <a:lvl3pPr marL="1505802" indent="-617123" defTabSz="821214">
              <a:spcBef>
                <a:spcPts val="5901"/>
              </a:spcBef>
              <a:buSzPct val="75000"/>
              <a:buChar char="•"/>
              <a:defRPr sz="5100">
                <a:latin typeface="Helvetica Light"/>
                <a:ea typeface="Helvetica Light"/>
                <a:cs typeface="Helvetica Light"/>
                <a:sym typeface="Helvetica Light"/>
              </a:defRPr>
            </a:lvl3pPr>
            <a:lvl4pPr marL="1950141" indent="-617121" defTabSz="821214">
              <a:spcBef>
                <a:spcPts val="5901"/>
              </a:spcBef>
              <a:buSzPct val="75000"/>
              <a:buChar char="•"/>
              <a:defRPr sz="5100">
                <a:latin typeface="Helvetica Light"/>
                <a:ea typeface="Helvetica Light"/>
                <a:cs typeface="Helvetica Light"/>
                <a:sym typeface="Helvetica Light"/>
              </a:defRPr>
            </a:lvl4pPr>
            <a:lvl5pPr marL="2394460" indent="-617121" defTabSz="821214">
              <a:spcBef>
                <a:spcPts val="5901"/>
              </a:spcBef>
              <a:buSzPct val="75000"/>
              <a:buChar char="•"/>
              <a:defRPr sz="51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89" name="Slide Number"/>
          <p:cNvSpPr txBox="1">
            <a:spLocks noGrp="1"/>
          </p:cNvSpPr>
          <p:nvPr>
            <p:ph type="sldNum" sz="quarter" idx="2"/>
          </p:nvPr>
        </p:nvSpPr>
        <p:spPr>
          <a:xfrm>
            <a:off x="11905651" y="13010593"/>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3276657773"/>
      </p:ext>
    </p:extLst>
  </p:cSld>
  <p:clrMapOvr>
    <a:masterClrMapping/>
  </p:clrMapOvr>
  <p:transition xmlns:p14="http://schemas.microsoft.com/office/powerpoint/2010/main" spd="med"/>
</p:sldLayout>
</file>

<file path=ppt/slideLayouts/slideLayout422.xml><?xml version="1.0" encoding="utf-8"?>
<p:sldLayout xmlns:a="http://schemas.openxmlformats.org/drawingml/2006/main" xmlns:r="http://schemas.openxmlformats.org/officeDocument/2006/relationships" xmlns:p="http://schemas.openxmlformats.org/presentationml/2006/main" type="tx">
  <p:cSld name="4_Photo - 3 Up">
    <p:spTree>
      <p:nvGrpSpPr>
        <p:cNvPr id="1" name=""/>
        <p:cNvGrpSpPr/>
        <p:nvPr/>
      </p:nvGrpSpPr>
      <p:grpSpPr>
        <a:xfrm>
          <a:off x="0" y="0"/>
          <a:ext cx="0" cy="0"/>
          <a:chOff x="0" y="0"/>
          <a:chExt cx="0" cy="0"/>
        </a:xfrm>
      </p:grpSpPr>
      <p:sp>
        <p:nvSpPr>
          <p:cNvPr id="996" name="Shape 83"/>
          <p:cNvSpPr>
            <a:spLocks noGrp="1"/>
          </p:cNvSpPr>
          <p:nvPr>
            <p:ph type="pic" sz="quarter" idx="13"/>
          </p:nvPr>
        </p:nvSpPr>
        <p:spPr>
          <a:xfrm>
            <a:off x="12495647" y="7161650"/>
            <a:ext cx="7500941" cy="5304237"/>
          </a:xfrm>
          <a:prstGeom prst="rect">
            <a:avLst/>
          </a:prstGeom>
        </p:spPr>
        <p:txBody>
          <a:bodyPr lIns="91400" tIns="45719" rIns="91400" bIns="45719">
            <a:noAutofit/>
          </a:bodyPr>
          <a:lstStyle/>
          <a:p>
            <a:endParaRPr/>
          </a:p>
        </p:txBody>
      </p:sp>
      <p:sp>
        <p:nvSpPr>
          <p:cNvPr id="997" name="Shape 84"/>
          <p:cNvSpPr>
            <a:spLocks noGrp="1"/>
          </p:cNvSpPr>
          <p:nvPr>
            <p:ph type="pic" sz="quarter" idx="14"/>
          </p:nvPr>
        </p:nvSpPr>
        <p:spPr>
          <a:xfrm>
            <a:off x="12504394" y="1250155"/>
            <a:ext cx="7500941" cy="5304240"/>
          </a:xfrm>
          <a:prstGeom prst="rect">
            <a:avLst/>
          </a:prstGeom>
        </p:spPr>
        <p:txBody>
          <a:bodyPr lIns="91400" tIns="45719" rIns="91400" bIns="45719">
            <a:noAutofit/>
          </a:bodyPr>
          <a:lstStyle/>
          <a:p>
            <a:endParaRPr/>
          </a:p>
        </p:txBody>
      </p:sp>
      <p:sp>
        <p:nvSpPr>
          <p:cNvPr id="998" name="Shape 85"/>
          <p:cNvSpPr>
            <a:spLocks noGrp="1"/>
          </p:cNvSpPr>
          <p:nvPr>
            <p:ph type="pic" sz="half" idx="15"/>
          </p:nvPr>
        </p:nvSpPr>
        <p:spPr>
          <a:xfrm>
            <a:off x="4387492" y="1250155"/>
            <a:ext cx="7500941" cy="11215691"/>
          </a:xfrm>
          <a:prstGeom prst="rect">
            <a:avLst/>
          </a:prstGeom>
        </p:spPr>
        <p:txBody>
          <a:bodyPr lIns="91400" tIns="45719" rIns="91400" bIns="45719">
            <a:noAutofit/>
          </a:bodyPr>
          <a:lstStyle/>
          <a:p>
            <a:endParaRPr/>
          </a:p>
        </p:txBody>
      </p:sp>
      <p:sp>
        <p:nvSpPr>
          <p:cNvPr id="999" name="Slide Number"/>
          <p:cNvSpPr txBox="1">
            <a:spLocks noGrp="1"/>
          </p:cNvSpPr>
          <p:nvPr>
            <p:ph type="sldNum" sz="quarter" idx="2"/>
          </p:nvPr>
        </p:nvSpPr>
        <p:spPr>
          <a:xfrm>
            <a:off x="11905651" y="13010593"/>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3164061828"/>
      </p:ext>
    </p:extLst>
  </p:cSld>
  <p:clrMapOvr>
    <a:masterClrMapping/>
  </p:clrMapOvr>
  <p:transition xmlns:p14="http://schemas.microsoft.com/office/powerpoint/2010/main" spd="med"/>
</p:sldLayout>
</file>

<file path=ppt/slideLayouts/slideLayout423.xml><?xml version="1.0" encoding="utf-8"?>
<p:sldLayout xmlns:a="http://schemas.openxmlformats.org/drawingml/2006/main" xmlns:r="http://schemas.openxmlformats.org/officeDocument/2006/relationships" xmlns:p="http://schemas.openxmlformats.org/presentationml/2006/main" type="tx">
  <p:cSld name="6_Quote">
    <p:spTree>
      <p:nvGrpSpPr>
        <p:cNvPr id="1" name=""/>
        <p:cNvGrpSpPr/>
        <p:nvPr/>
      </p:nvGrpSpPr>
      <p:grpSpPr>
        <a:xfrm>
          <a:off x="0" y="0"/>
          <a:ext cx="0" cy="0"/>
          <a:chOff x="0" y="0"/>
          <a:chExt cx="0" cy="0"/>
        </a:xfrm>
      </p:grpSpPr>
      <p:sp>
        <p:nvSpPr>
          <p:cNvPr id="1006" name="Body Level One…"/>
          <p:cNvSpPr txBox="1">
            <a:spLocks noGrp="1"/>
          </p:cNvSpPr>
          <p:nvPr>
            <p:ph type="body" sz="quarter" idx="1"/>
          </p:nvPr>
        </p:nvSpPr>
        <p:spPr>
          <a:xfrm>
            <a:off x="4833939" y="8947547"/>
            <a:ext cx="14716128" cy="660800"/>
          </a:xfrm>
          <a:prstGeom prst="rect">
            <a:avLst/>
          </a:prstGeom>
        </p:spPr>
        <p:txBody>
          <a:bodyPr lIns="71436" tIns="71436" rIns="71436" bIns="71436"/>
          <a:lstStyle>
            <a:lvl1pPr indent="0" algn="ctr" defTabSz="821214">
              <a:defRPr sz="3200">
                <a:latin typeface="Helvetica Light"/>
                <a:ea typeface="Helvetica Light"/>
                <a:cs typeface="Helvetica Light"/>
                <a:sym typeface="Helvetica Light"/>
              </a:defRPr>
            </a:lvl1pPr>
            <a:lvl2pPr marL="839291" indent="-394953" algn="ctr" defTabSz="821214">
              <a:buSzPct val="75000"/>
              <a:buChar char="•"/>
              <a:defRPr sz="3200">
                <a:latin typeface="Helvetica Light"/>
                <a:ea typeface="Helvetica Light"/>
                <a:cs typeface="Helvetica Light"/>
                <a:sym typeface="Helvetica Light"/>
              </a:defRPr>
            </a:lvl2pPr>
            <a:lvl3pPr marL="1283629" indent="-394950" algn="ctr" defTabSz="821214">
              <a:buSzPct val="75000"/>
              <a:buChar char="•"/>
              <a:defRPr sz="3200">
                <a:latin typeface="Helvetica Light"/>
                <a:ea typeface="Helvetica Light"/>
                <a:cs typeface="Helvetica Light"/>
                <a:sym typeface="Helvetica Light"/>
              </a:defRPr>
            </a:lvl3pPr>
            <a:lvl4pPr marL="1727970" indent="-394950" algn="ctr" defTabSz="821214">
              <a:buSzPct val="75000"/>
              <a:buChar char="•"/>
              <a:defRPr sz="3200">
                <a:latin typeface="Helvetica Light"/>
                <a:ea typeface="Helvetica Light"/>
                <a:cs typeface="Helvetica Light"/>
                <a:sym typeface="Helvetica Light"/>
              </a:defRPr>
            </a:lvl4pPr>
            <a:lvl5pPr marL="2172308" indent="-394950" algn="ctr" defTabSz="821214">
              <a:buSzPct val="75000"/>
              <a:buChar char="•"/>
              <a:defRPr sz="32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1007" name="Shape 94"/>
          <p:cNvSpPr>
            <a:spLocks noGrp="1"/>
          </p:cNvSpPr>
          <p:nvPr>
            <p:ph type="body" sz="quarter" idx="13"/>
          </p:nvPr>
        </p:nvSpPr>
        <p:spPr>
          <a:xfrm>
            <a:off x="4833939" y="6000355"/>
            <a:ext cx="14716128" cy="965205"/>
          </a:xfrm>
          <a:prstGeom prst="rect">
            <a:avLst/>
          </a:prstGeom>
        </p:spPr>
        <p:txBody>
          <a:bodyPr lIns="71436" tIns="71436" rIns="71436" bIns="71436" anchor="ctr"/>
          <a:lstStyle/>
          <a:p>
            <a:endParaRPr/>
          </a:p>
        </p:txBody>
      </p:sp>
      <p:sp>
        <p:nvSpPr>
          <p:cNvPr id="1008" name="Slide Number"/>
          <p:cNvSpPr txBox="1">
            <a:spLocks noGrp="1"/>
          </p:cNvSpPr>
          <p:nvPr>
            <p:ph type="sldNum" sz="quarter" idx="2"/>
          </p:nvPr>
        </p:nvSpPr>
        <p:spPr>
          <a:xfrm>
            <a:off x="11905651" y="13010593"/>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3298138273"/>
      </p:ext>
    </p:extLst>
  </p:cSld>
  <p:clrMapOvr>
    <a:masterClrMapping/>
  </p:clrMapOvr>
  <p:transition xmlns:p14="http://schemas.microsoft.com/office/powerpoint/2010/main" spd="med"/>
</p:sldLayout>
</file>

<file path=ppt/slideLayouts/slideLayout424.xml><?xml version="1.0" encoding="utf-8"?>
<p:sldLayout xmlns:a="http://schemas.openxmlformats.org/drawingml/2006/main" xmlns:r="http://schemas.openxmlformats.org/officeDocument/2006/relationships" xmlns:p="http://schemas.openxmlformats.org/presentationml/2006/main" type="tx">
  <p:cSld name="4_Photo">
    <p:spTree>
      <p:nvGrpSpPr>
        <p:cNvPr id="1" name=""/>
        <p:cNvGrpSpPr/>
        <p:nvPr/>
      </p:nvGrpSpPr>
      <p:grpSpPr>
        <a:xfrm>
          <a:off x="0" y="0"/>
          <a:ext cx="0" cy="0"/>
          <a:chOff x="0" y="0"/>
          <a:chExt cx="0" cy="0"/>
        </a:xfrm>
      </p:grpSpPr>
      <p:sp>
        <p:nvSpPr>
          <p:cNvPr id="1015" name="Shape 102"/>
          <p:cNvSpPr>
            <a:spLocks noGrp="1"/>
          </p:cNvSpPr>
          <p:nvPr>
            <p:ph type="pic" idx="13"/>
          </p:nvPr>
        </p:nvSpPr>
        <p:spPr>
          <a:xfrm>
            <a:off x="3048000" y="0"/>
            <a:ext cx="18288000" cy="13716000"/>
          </a:xfrm>
          <a:prstGeom prst="rect">
            <a:avLst/>
          </a:prstGeom>
        </p:spPr>
        <p:txBody>
          <a:bodyPr lIns="91400" tIns="45719" rIns="91400" bIns="45719">
            <a:noAutofit/>
          </a:bodyPr>
          <a:lstStyle/>
          <a:p>
            <a:endParaRPr/>
          </a:p>
        </p:txBody>
      </p:sp>
      <p:sp>
        <p:nvSpPr>
          <p:cNvPr id="1016" name="Slide Number"/>
          <p:cNvSpPr txBox="1">
            <a:spLocks noGrp="1"/>
          </p:cNvSpPr>
          <p:nvPr>
            <p:ph type="sldNum" sz="quarter" idx="2"/>
          </p:nvPr>
        </p:nvSpPr>
        <p:spPr>
          <a:xfrm>
            <a:off x="11905651" y="13010593"/>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3586628034"/>
      </p:ext>
    </p:extLst>
  </p:cSld>
  <p:clrMapOvr>
    <a:masterClrMapping/>
  </p:clrMapOvr>
  <p:transition xmlns:p14="http://schemas.microsoft.com/office/powerpoint/2010/main" spd="med"/>
</p:sldLayout>
</file>

<file path=ppt/slideLayouts/slideLayout425.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1023" name="Title Text"/>
          <p:cNvSpPr txBox="1">
            <a:spLocks noGrp="1"/>
          </p:cNvSpPr>
          <p:nvPr>
            <p:ph type="title"/>
          </p:nvPr>
        </p:nvSpPr>
        <p:spPr>
          <a:xfrm>
            <a:off x="1663740" y="3419481"/>
            <a:ext cx="21031203" cy="5705480"/>
          </a:xfrm>
          <a:prstGeom prst="rect">
            <a:avLst/>
          </a:prstGeom>
        </p:spPr>
        <p:txBody>
          <a:bodyPr lIns="71436" tIns="71436" rIns="71436" bIns="71436"/>
          <a:lstStyle>
            <a:lvl1pPr algn="ctr" defTabSz="821214">
              <a:defRPr sz="12000">
                <a:latin typeface="Helvetica Light"/>
                <a:ea typeface="Helvetica Light"/>
                <a:cs typeface="Helvetica Light"/>
                <a:sym typeface="Helvetica Light"/>
              </a:defRPr>
            </a:lvl1pPr>
          </a:lstStyle>
          <a:p>
            <a:r>
              <a:t>Title Text</a:t>
            </a:r>
          </a:p>
        </p:txBody>
      </p:sp>
      <p:sp>
        <p:nvSpPr>
          <p:cNvPr id="1024" name="Body Level One…"/>
          <p:cNvSpPr txBox="1">
            <a:spLocks noGrp="1"/>
          </p:cNvSpPr>
          <p:nvPr>
            <p:ph type="body" sz="quarter" idx="1"/>
          </p:nvPr>
        </p:nvSpPr>
        <p:spPr>
          <a:xfrm>
            <a:off x="1663740" y="9178937"/>
            <a:ext cx="21031203" cy="3000376"/>
          </a:xfrm>
          <a:prstGeom prst="rect">
            <a:avLst/>
          </a:prstGeom>
        </p:spPr>
        <p:txBody>
          <a:bodyPr lIns="71436" tIns="71436" rIns="71436" bIns="71436" anchor="ctr"/>
          <a:lstStyle>
            <a:lvl1pPr indent="0" defTabSz="821214">
              <a:spcBef>
                <a:spcPts val="5901"/>
              </a:spcBef>
              <a:defRPr sz="4800">
                <a:latin typeface="Helvetica Light"/>
                <a:ea typeface="Helvetica Light"/>
                <a:cs typeface="Helvetica Light"/>
                <a:sym typeface="Helvetica Light"/>
              </a:defRPr>
            </a:lvl1pPr>
            <a:lvl2pPr indent="0" defTabSz="821214">
              <a:spcBef>
                <a:spcPts val="5901"/>
              </a:spcBef>
              <a:defRPr sz="4800">
                <a:latin typeface="Helvetica Light"/>
                <a:ea typeface="Helvetica Light"/>
                <a:cs typeface="Helvetica Light"/>
                <a:sym typeface="Helvetica Light"/>
              </a:defRPr>
            </a:lvl2pPr>
            <a:lvl3pPr indent="0" defTabSz="821214">
              <a:spcBef>
                <a:spcPts val="5901"/>
              </a:spcBef>
              <a:defRPr sz="4800">
                <a:latin typeface="Helvetica Light"/>
                <a:ea typeface="Helvetica Light"/>
                <a:cs typeface="Helvetica Light"/>
                <a:sym typeface="Helvetica Light"/>
              </a:defRPr>
            </a:lvl3pPr>
            <a:lvl4pPr indent="0" defTabSz="821214">
              <a:spcBef>
                <a:spcPts val="5901"/>
              </a:spcBef>
              <a:defRPr sz="4800">
                <a:latin typeface="Helvetica Light"/>
                <a:ea typeface="Helvetica Light"/>
                <a:cs typeface="Helvetica Light"/>
                <a:sym typeface="Helvetica Light"/>
              </a:defRPr>
            </a:lvl4pPr>
            <a:lvl5pPr indent="0" defTabSz="821214">
              <a:spcBef>
                <a:spcPts val="5901"/>
              </a:spcBef>
              <a:defRPr sz="48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1025" name="Slide Number"/>
          <p:cNvSpPr txBox="1">
            <a:spLocks noGrp="1"/>
          </p:cNvSpPr>
          <p:nvPr>
            <p:ph type="sldNum" sz="quarter" idx="2"/>
          </p:nvPr>
        </p:nvSpPr>
        <p:spPr>
          <a:xfrm>
            <a:off x="17221239" y="12712743"/>
            <a:ext cx="831347" cy="820733"/>
          </a:xfrm>
          <a:prstGeom prst="rect">
            <a:avLst/>
          </a:prstGeom>
        </p:spPr>
        <p:txBody>
          <a:bodyPr lIns="121877" tIns="121877" rIns="121877" bIns="121877" anchor="t"/>
          <a:lstStyle>
            <a:lvl1pPr algn="l">
              <a:defRPr sz="3700"/>
            </a:lvl1pPr>
          </a:lstStyle>
          <a:p>
            <a:fld id="{86CB4B4D-7CA3-9044-876B-883B54F8677D}" type="slidenum">
              <a:rPr/>
              <a:pPr/>
              <a:t>‹#›</a:t>
            </a:fld>
            <a:endParaRPr/>
          </a:p>
        </p:txBody>
      </p:sp>
    </p:spTree>
    <p:extLst>
      <p:ext uri="{BB962C8B-B14F-4D97-AF65-F5344CB8AC3E}">
        <p14:creationId xmlns:p14="http://schemas.microsoft.com/office/powerpoint/2010/main" val="1668875572"/>
      </p:ext>
    </p:extLst>
  </p:cSld>
  <p:clrMapOvr>
    <a:masterClrMapping/>
  </p:clrMapOvr>
  <p:transition xmlns:p14="http://schemas.microsoft.com/office/powerpoint/2010/main" spd="med"/>
</p:sldLayout>
</file>

<file path=ppt/slideLayouts/slideLayout426.xml><?xml version="1.0" encoding="utf-8"?>
<p:sldLayout xmlns:a="http://schemas.openxmlformats.org/drawingml/2006/main" xmlns:r="http://schemas.openxmlformats.org/officeDocument/2006/relationships" xmlns:p="http://schemas.openxmlformats.org/presentationml/2006/main" type="tx">
  <p:cSld name="2_OBJECT">
    <p:spTree>
      <p:nvGrpSpPr>
        <p:cNvPr id="1" name=""/>
        <p:cNvGrpSpPr/>
        <p:nvPr/>
      </p:nvGrpSpPr>
      <p:grpSpPr>
        <a:xfrm>
          <a:off x="0" y="0"/>
          <a:ext cx="0" cy="0"/>
          <a:chOff x="0" y="0"/>
          <a:chExt cx="0" cy="0"/>
        </a:xfrm>
      </p:grpSpPr>
      <p:sp>
        <p:nvSpPr>
          <p:cNvPr id="1032" name="Title Text"/>
          <p:cNvSpPr txBox="1">
            <a:spLocks noGrp="1"/>
          </p:cNvSpPr>
          <p:nvPr>
            <p:ph type="title"/>
          </p:nvPr>
        </p:nvSpPr>
        <p:spPr>
          <a:xfrm>
            <a:off x="1633729" y="268273"/>
            <a:ext cx="21742504" cy="1980904"/>
          </a:xfrm>
          <a:prstGeom prst="rect">
            <a:avLst/>
          </a:prstGeom>
        </p:spPr>
        <p:txBody>
          <a:bodyPr anchor="ctr"/>
          <a:lstStyle/>
          <a:p>
            <a:r>
              <a:t>Title Text</a:t>
            </a:r>
          </a:p>
        </p:txBody>
      </p:sp>
      <p:sp>
        <p:nvSpPr>
          <p:cNvPr id="1033" name="Body Level One…"/>
          <p:cNvSpPr txBox="1">
            <a:spLocks noGrp="1"/>
          </p:cNvSpPr>
          <p:nvPr>
            <p:ph type="body" idx="1"/>
          </p:nvPr>
        </p:nvSpPr>
        <p:spPr>
          <a:xfrm>
            <a:off x="1633729" y="3200395"/>
            <a:ext cx="21742504" cy="10026304"/>
          </a:xfrm>
          <a:prstGeom prst="rect">
            <a:avLst/>
          </a:prstGeom>
        </p:spPr>
        <p:txBody>
          <a:bodyPr/>
          <a:lstStyle>
            <a:lvl1pPr marL="875981" indent="-25399">
              <a:spcBef>
                <a:spcPts val="3501"/>
              </a:spcBef>
              <a:buClr>
                <a:srgbClr val="D89F39"/>
              </a:buClr>
              <a:buSzPct val="145000"/>
              <a:buFont typeface="Arial"/>
              <a:buChar char="•"/>
            </a:lvl1pPr>
            <a:lvl2pPr marL="1790022" indent="-88862">
              <a:spcBef>
                <a:spcPts val="3501"/>
              </a:spcBef>
              <a:buClr>
                <a:srgbClr val="D89F39"/>
              </a:buClr>
              <a:buSzPct val="145000"/>
              <a:buFont typeface="Arial"/>
              <a:buChar char="•"/>
            </a:lvl2pPr>
            <a:lvl3pPr marL="2602540" indent="-165041">
              <a:spcBef>
                <a:spcPts val="3501"/>
              </a:spcBef>
              <a:buClr>
                <a:srgbClr val="D89F39"/>
              </a:buClr>
              <a:buSzPct val="145000"/>
              <a:buFont typeface="Arial"/>
              <a:buChar char="•"/>
            </a:lvl3pPr>
            <a:lvl4pPr marL="3757799" indent="-101560">
              <a:spcBef>
                <a:spcPts val="3501"/>
              </a:spcBef>
              <a:buClr>
                <a:srgbClr val="D89F39"/>
              </a:buClr>
              <a:buSzPct val="145000"/>
              <a:buFont typeface="Arial"/>
              <a:buChar char="•"/>
            </a:lvl4pPr>
            <a:lvl5pPr marL="4976540" indent="-101560">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1034" name="Slide Number"/>
          <p:cNvSpPr txBox="1">
            <a:spLocks noGrp="1"/>
          </p:cNvSpPr>
          <p:nvPr>
            <p:ph type="sldNum" sz="quarter" idx="2"/>
          </p:nvPr>
        </p:nvSpPr>
        <p:spPr>
          <a:xfrm>
            <a:off x="39" y="2440024"/>
            <a:ext cx="701331" cy="697541"/>
          </a:xfrm>
          <a:prstGeom prst="rect">
            <a:avLst/>
          </a:prstGeom>
        </p:spPr>
        <p:txBody>
          <a:bodyPr lIns="243717" tIns="243717" rIns="243717" bIns="243717"/>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3288408846"/>
      </p:ext>
    </p:extLst>
  </p:cSld>
  <p:clrMapOvr>
    <a:masterClrMapping/>
  </p:clrMapOvr>
  <p:transition xmlns:p14="http://schemas.microsoft.com/office/powerpoint/2010/main" spd="med"/>
</p:sldLayout>
</file>

<file path=ppt/slideLayouts/slideLayout427.xml><?xml version="1.0" encoding="utf-8"?>
<p:sldLayout xmlns:a="http://schemas.openxmlformats.org/drawingml/2006/main" xmlns:r="http://schemas.openxmlformats.org/officeDocument/2006/relationships" xmlns:p="http://schemas.openxmlformats.org/presentationml/2006/main" type="tx">
  <p:cSld name="7_Title and Body">
    <p:spTree>
      <p:nvGrpSpPr>
        <p:cNvPr id="1" name=""/>
        <p:cNvGrpSpPr/>
        <p:nvPr/>
      </p:nvGrpSpPr>
      <p:grpSpPr>
        <a:xfrm>
          <a:off x="0" y="0"/>
          <a:ext cx="0" cy="0"/>
          <a:chOff x="0" y="0"/>
          <a:chExt cx="0" cy="0"/>
        </a:xfrm>
      </p:grpSpPr>
      <p:sp>
        <p:nvSpPr>
          <p:cNvPr id="1041" name="Title Text"/>
          <p:cNvSpPr txBox="1">
            <a:spLocks noGrp="1"/>
          </p:cNvSpPr>
          <p:nvPr>
            <p:ph type="title"/>
          </p:nvPr>
        </p:nvSpPr>
        <p:spPr>
          <a:xfrm>
            <a:off x="1219200" y="549314"/>
            <a:ext cx="21945600" cy="2286301"/>
          </a:xfrm>
          <a:prstGeom prst="rect">
            <a:avLst/>
          </a:prstGeom>
        </p:spPr>
        <p:txBody>
          <a:bodyPr/>
          <a:lstStyle/>
          <a:p>
            <a:r>
              <a:t>Title Text</a:t>
            </a:r>
          </a:p>
        </p:txBody>
      </p:sp>
      <p:sp>
        <p:nvSpPr>
          <p:cNvPr id="1042"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043"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72453214"/>
      </p:ext>
    </p:extLst>
  </p:cSld>
  <p:clrMapOvr>
    <a:masterClrMapping/>
  </p:clrMapOvr>
  <p:transition xmlns:p14="http://schemas.microsoft.com/office/powerpoint/2010/main" spd="med"/>
</p:sldLayout>
</file>

<file path=ppt/slideLayouts/slideLayout428.xml><?xml version="1.0" encoding="utf-8"?>
<p:sldLayout xmlns:a="http://schemas.openxmlformats.org/drawingml/2006/main" xmlns:r="http://schemas.openxmlformats.org/officeDocument/2006/relationships" xmlns:p="http://schemas.openxmlformats.org/presentationml/2006/main" type="tx">
  <p:cSld name="8_Title Only">
    <p:spTree>
      <p:nvGrpSpPr>
        <p:cNvPr id="1" name=""/>
        <p:cNvGrpSpPr/>
        <p:nvPr/>
      </p:nvGrpSpPr>
      <p:grpSpPr>
        <a:xfrm>
          <a:off x="0" y="0"/>
          <a:ext cx="0" cy="0"/>
          <a:chOff x="0" y="0"/>
          <a:chExt cx="0" cy="0"/>
        </a:xfrm>
      </p:grpSpPr>
      <p:sp>
        <p:nvSpPr>
          <p:cNvPr id="1050" name="Title Text"/>
          <p:cNvSpPr txBox="1">
            <a:spLocks noGrp="1"/>
          </p:cNvSpPr>
          <p:nvPr>
            <p:ph type="title"/>
          </p:nvPr>
        </p:nvSpPr>
        <p:spPr>
          <a:xfrm>
            <a:off x="1219200" y="549314"/>
            <a:ext cx="21945600" cy="2286301"/>
          </a:xfrm>
          <a:prstGeom prst="rect">
            <a:avLst/>
          </a:prstGeom>
        </p:spPr>
        <p:txBody>
          <a:bodyPr/>
          <a:lstStyle/>
          <a:p>
            <a:r>
              <a:t>Title Text</a:t>
            </a:r>
          </a:p>
        </p:txBody>
      </p:sp>
      <p:sp>
        <p:nvSpPr>
          <p:cNvPr id="1051"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27838160"/>
      </p:ext>
    </p:extLst>
  </p:cSld>
  <p:clrMapOvr>
    <a:masterClrMapping/>
  </p:clrMapOvr>
  <p:transition xmlns:p14="http://schemas.microsoft.com/office/powerpoint/2010/main" spd="med"/>
</p:sldLayout>
</file>

<file path=ppt/slideLayouts/slideLayout429.xml><?xml version="1.0" encoding="utf-8"?>
<p:sldLayout xmlns:a="http://schemas.openxmlformats.org/drawingml/2006/main" xmlns:r="http://schemas.openxmlformats.org/officeDocument/2006/relationships" xmlns:p="http://schemas.openxmlformats.org/presentationml/2006/main" type="tx">
  <p:cSld name="2_Title Slide">
    <p:spTree>
      <p:nvGrpSpPr>
        <p:cNvPr id="1" name=""/>
        <p:cNvGrpSpPr/>
        <p:nvPr/>
      </p:nvGrpSpPr>
      <p:grpSpPr>
        <a:xfrm>
          <a:off x="0" y="0"/>
          <a:ext cx="0" cy="0"/>
          <a:chOff x="0" y="0"/>
          <a:chExt cx="0" cy="0"/>
        </a:xfrm>
      </p:grpSpPr>
      <p:sp>
        <p:nvSpPr>
          <p:cNvPr id="1058" name="Title Text"/>
          <p:cNvSpPr txBox="1">
            <a:spLocks noGrp="1"/>
          </p:cNvSpPr>
          <p:nvPr>
            <p:ph type="title"/>
          </p:nvPr>
        </p:nvSpPr>
        <p:spPr>
          <a:xfrm>
            <a:off x="1828800" y="4222282"/>
            <a:ext cx="20726400" cy="3093005"/>
          </a:xfrm>
          <a:prstGeom prst="rect">
            <a:avLst/>
          </a:prstGeom>
        </p:spPr>
        <p:txBody>
          <a:bodyPr/>
          <a:lstStyle>
            <a:lvl1pPr algn="ctr">
              <a:defRPr sz="12800" b="1"/>
            </a:lvl1pPr>
          </a:lstStyle>
          <a:p>
            <a:r>
              <a:t>Title Text</a:t>
            </a:r>
          </a:p>
        </p:txBody>
      </p:sp>
      <p:sp>
        <p:nvSpPr>
          <p:cNvPr id="1059" name="Body Level One…"/>
          <p:cNvSpPr txBox="1">
            <a:spLocks noGrp="1"/>
          </p:cNvSpPr>
          <p:nvPr>
            <p:ph type="body" sz="quarter" idx="1"/>
          </p:nvPr>
        </p:nvSpPr>
        <p:spPr>
          <a:xfrm>
            <a:off x="1828800" y="7573481"/>
            <a:ext cx="20726400" cy="2092504"/>
          </a:xfrm>
          <a:prstGeom prst="rect">
            <a:avLst/>
          </a:prstGeom>
        </p:spPr>
        <p:txBody>
          <a:bodyPr/>
          <a:lstStyle>
            <a:lvl1pPr indent="0" algn="ctr">
              <a:defRPr sz="8000">
                <a:solidFill>
                  <a:srgbClr val="666666"/>
                </a:solidFill>
              </a:defRPr>
            </a:lvl1pPr>
            <a:lvl2pPr indent="0" algn="ctr">
              <a:defRPr sz="8000">
                <a:solidFill>
                  <a:srgbClr val="666666"/>
                </a:solidFill>
              </a:defRPr>
            </a:lvl2pPr>
            <a:lvl3pPr indent="0" algn="ctr">
              <a:defRPr sz="8000">
                <a:solidFill>
                  <a:srgbClr val="666666"/>
                </a:solidFill>
              </a:defRPr>
            </a:lvl3pPr>
            <a:lvl4pPr indent="0" algn="ctr">
              <a:defRPr sz="8000">
                <a:solidFill>
                  <a:srgbClr val="666666"/>
                </a:solidFill>
              </a:defRPr>
            </a:lvl4pPr>
            <a:lvl5pPr indent="0" algn="ctr">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1060"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2766531530"/>
      </p:ext>
    </p:extLst>
  </p:cSld>
  <p:clrMapOvr>
    <a:masterClrMapping/>
  </p:clrMapOvr>
  <p:transition xmlns:p14="http://schemas.microsoft.com/office/powerpoint/2010/mai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x">
  <p:cSld name="Title &amp; Subtitle 3">
    <p:spTree>
      <p:nvGrpSpPr>
        <p:cNvPr id="1" name=""/>
        <p:cNvGrpSpPr/>
        <p:nvPr/>
      </p:nvGrpSpPr>
      <p:grpSpPr>
        <a:xfrm>
          <a:off x="0" y="0"/>
          <a:ext cx="0" cy="0"/>
          <a:chOff x="0" y="0"/>
          <a:chExt cx="0" cy="0"/>
        </a:xfrm>
      </p:grpSpPr>
      <p:sp>
        <p:nvSpPr>
          <p:cNvPr id="195" name="Title Text"/>
          <p:cNvSpPr txBox="1">
            <a:spLocks noGrp="1"/>
          </p:cNvSpPr>
          <p:nvPr>
            <p:ph type="title"/>
          </p:nvPr>
        </p:nvSpPr>
        <p:spPr>
          <a:xfrm>
            <a:off x="4833936" y="2303859"/>
            <a:ext cx="14716128" cy="4643440"/>
          </a:xfrm>
          <a:prstGeom prst="rect">
            <a:avLst/>
          </a:prstGeom>
        </p:spPr>
        <p:txBody>
          <a:bodyPr lIns="71420" tIns="71420" rIns="71420" bIns="71420"/>
          <a:lstStyle>
            <a:lvl1pPr algn="ctr">
              <a:lnSpc>
                <a:spcPct val="100000"/>
              </a:lnSpc>
              <a:defRPr sz="11200"/>
            </a:lvl1pPr>
          </a:lstStyle>
          <a:p>
            <a:r>
              <a:t>Title Text</a:t>
            </a:r>
          </a:p>
        </p:txBody>
      </p:sp>
      <p:sp>
        <p:nvSpPr>
          <p:cNvPr id="196" name="Body Level One…"/>
          <p:cNvSpPr txBox="1">
            <a:spLocks noGrp="1"/>
          </p:cNvSpPr>
          <p:nvPr>
            <p:ph type="body" sz="quarter" idx="1"/>
          </p:nvPr>
        </p:nvSpPr>
        <p:spPr>
          <a:xfrm>
            <a:off x="4833936" y="7090171"/>
            <a:ext cx="14716128" cy="1589488"/>
          </a:xfrm>
          <a:prstGeom prst="rect">
            <a:avLst/>
          </a:prstGeom>
        </p:spPr>
        <p:txBody>
          <a:bodyPr lIns="71420" tIns="71420" rIns="71420" bIns="71420"/>
          <a:lstStyle>
            <a:lvl1pPr algn="ctr">
              <a:lnSpc>
                <a:spcPct val="100000"/>
              </a:lnSpc>
              <a:spcBef>
                <a:spcPts val="0"/>
              </a:spcBef>
              <a:defRPr sz="5300" b="0">
                <a:solidFill>
                  <a:srgbClr val="000000"/>
                </a:solidFill>
              </a:defRPr>
            </a:lvl1pPr>
            <a:lvl2pPr algn="ctr">
              <a:lnSpc>
                <a:spcPct val="100000"/>
              </a:lnSpc>
              <a:spcBef>
                <a:spcPts val="0"/>
              </a:spcBef>
              <a:defRPr sz="5300" b="0">
                <a:solidFill>
                  <a:srgbClr val="000000"/>
                </a:solidFill>
              </a:defRPr>
            </a:lvl2pPr>
            <a:lvl3pPr algn="ctr">
              <a:lnSpc>
                <a:spcPct val="100000"/>
              </a:lnSpc>
              <a:spcBef>
                <a:spcPts val="0"/>
              </a:spcBef>
              <a:defRPr sz="5300" b="0">
                <a:solidFill>
                  <a:srgbClr val="000000"/>
                </a:solidFill>
              </a:defRPr>
            </a:lvl3pPr>
            <a:lvl4pPr algn="ctr">
              <a:lnSpc>
                <a:spcPct val="100000"/>
              </a:lnSpc>
              <a:spcBef>
                <a:spcPts val="0"/>
              </a:spcBef>
              <a:defRPr sz="5300" b="0">
                <a:solidFill>
                  <a:srgbClr val="000000"/>
                </a:solidFill>
              </a:defRPr>
            </a:lvl4pPr>
            <a:lvl5pPr algn="ctr">
              <a:lnSpc>
                <a:spcPct val="100000"/>
              </a:lnSpc>
              <a:spcBef>
                <a:spcPts val="0"/>
              </a:spcBef>
              <a:defRPr sz="5300" b="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7" name="Slide Number"/>
          <p:cNvSpPr txBox="1">
            <a:spLocks noGrp="1"/>
          </p:cNvSpPr>
          <p:nvPr>
            <p:ph type="sldNum" sz="quarter" idx="2"/>
          </p:nvPr>
        </p:nvSpPr>
        <p:spPr>
          <a:xfrm>
            <a:off x="11944137" y="13073061"/>
            <a:ext cx="486216" cy="472539"/>
          </a:xfrm>
          <a:prstGeom prst="rect">
            <a:avLst/>
          </a:prstGeom>
        </p:spPr>
        <p:txBody>
          <a:bodyPr lIns="71420" tIns="71420" rIns="71420" bIns="71420" anchor="t"/>
          <a:lstStyle>
            <a:lvl1pPr algn="ctr">
              <a:defRPr sz="2100">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839757675"/>
      </p:ext>
    </p:extLst>
  </p:cSld>
  <p:clrMapOvr>
    <a:masterClrMapping/>
  </p:clrMapOvr>
  <p:transition xmlns:p14="http://schemas.microsoft.com/office/powerpoint/2010/main" spd="med"/>
</p:sldLayout>
</file>

<file path=ppt/slideLayouts/slideLayout430.xml><?xml version="1.0" encoding="utf-8"?>
<p:sldLayout xmlns:a="http://schemas.openxmlformats.org/drawingml/2006/main" xmlns:r="http://schemas.openxmlformats.org/officeDocument/2006/relationships" xmlns:p="http://schemas.openxmlformats.org/presentationml/2006/main" type="tx">
  <p:cSld name="8_Title and Body">
    <p:spTree>
      <p:nvGrpSpPr>
        <p:cNvPr id="1" name=""/>
        <p:cNvGrpSpPr/>
        <p:nvPr/>
      </p:nvGrpSpPr>
      <p:grpSpPr>
        <a:xfrm>
          <a:off x="0" y="0"/>
          <a:ext cx="0" cy="0"/>
          <a:chOff x="0" y="0"/>
          <a:chExt cx="0" cy="0"/>
        </a:xfrm>
      </p:grpSpPr>
      <p:sp>
        <p:nvSpPr>
          <p:cNvPr id="1067"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1068"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069"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2969627069"/>
      </p:ext>
    </p:extLst>
  </p:cSld>
  <p:clrMapOvr>
    <a:masterClrMapping/>
  </p:clrMapOvr>
  <p:transition xmlns:p14="http://schemas.microsoft.com/office/powerpoint/2010/main" spd="med"/>
</p:sldLayout>
</file>

<file path=ppt/slideLayouts/slideLayout431.xml><?xml version="1.0" encoding="utf-8"?>
<p:sldLayout xmlns:a="http://schemas.openxmlformats.org/drawingml/2006/main" xmlns:r="http://schemas.openxmlformats.org/officeDocument/2006/relationships" xmlns:p="http://schemas.openxmlformats.org/presentationml/2006/main" type="tx">
  <p:cSld name="9_Title Only">
    <p:spTree>
      <p:nvGrpSpPr>
        <p:cNvPr id="1" name=""/>
        <p:cNvGrpSpPr/>
        <p:nvPr/>
      </p:nvGrpSpPr>
      <p:grpSpPr>
        <a:xfrm>
          <a:off x="0" y="0"/>
          <a:ext cx="0" cy="0"/>
          <a:chOff x="0" y="0"/>
          <a:chExt cx="0" cy="0"/>
        </a:xfrm>
      </p:grpSpPr>
      <p:sp>
        <p:nvSpPr>
          <p:cNvPr id="1076"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1077"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747740488"/>
      </p:ext>
    </p:extLst>
  </p:cSld>
  <p:clrMapOvr>
    <a:masterClrMapping/>
  </p:clrMapOvr>
  <p:transition xmlns:p14="http://schemas.microsoft.com/office/powerpoint/2010/main" spd="med"/>
</p:sldLayout>
</file>

<file path=ppt/slideLayouts/slideLayout432.xml><?xml version="1.0" encoding="utf-8"?>
<p:sldLayout xmlns:a="http://schemas.openxmlformats.org/drawingml/2006/main" xmlns:r="http://schemas.openxmlformats.org/officeDocument/2006/relationships" xmlns:p="http://schemas.openxmlformats.org/presentationml/2006/main" type="tx">
  <p:cSld name="6_Title &amp; Subtitle">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4833936" y="2303865"/>
            <a:ext cx="14716203" cy="4643400"/>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1085" name="Body Level One…"/>
          <p:cNvSpPr txBox="1">
            <a:spLocks noGrp="1"/>
          </p:cNvSpPr>
          <p:nvPr>
            <p:ph type="body" sz="quarter" idx="1"/>
          </p:nvPr>
        </p:nvSpPr>
        <p:spPr>
          <a:xfrm>
            <a:off x="4833936" y="7072348"/>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086"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970911495"/>
      </p:ext>
    </p:extLst>
  </p:cSld>
  <p:clrMapOvr>
    <a:masterClrMapping/>
  </p:clrMapOvr>
  <p:transition xmlns:p14="http://schemas.microsoft.com/office/powerpoint/2010/main" spd="med"/>
</p:sldLayout>
</file>

<file path=ppt/slideLayouts/slideLayout433.xml><?xml version="1.0" encoding="utf-8"?>
<p:sldLayout xmlns:a="http://schemas.openxmlformats.org/drawingml/2006/main" xmlns:r="http://schemas.openxmlformats.org/officeDocument/2006/relationships" xmlns:p="http://schemas.openxmlformats.org/presentationml/2006/main" type="tx">
  <p:cSld name="5_Photo - Horizontal">
    <p:spTree>
      <p:nvGrpSpPr>
        <p:cNvPr id="1" name=""/>
        <p:cNvGrpSpPr/>
        <p:nvPr/>
      </p:nvGrpSpPr>
      <p:grpSpPr>
        <a:xfrm>
          <a:off x="0" y="0"/>
          <a:ext cx="0" cy="0"/>
          <a:chOff x="0" y="0"/>
          <a:chExt cx="0" cy="0"/>
        </a:xfrm>
      </p:grpSpPr>
      <p:sp>
        <p:nvSpPr>
          <p:cNvPr id="1093" name="Shape 128"/>
          <p:cNvSpPr>
            <a:spLocks noGrp="1"/>
          </p:cNvSpPr>
          <p:nvPr>
            <p:ph type="pic" sz="half" idx="13"/>
          </p:nvPr>
        </p:nvSpPr>
        <p:spPr>
          <a:xfrm>
            <a:off x="5307217" y="892968"/>
            <a:ext cx="13751704" cy="8322603"/>
          </a:xfrm>
          <a:prstGeom prst="rect">
            <a:avLst/>
          </a:prstGeom>
        </p:spPr>
        <p:txBody>
          <a:bodyPr lIns="91400" tIns="45719" rIns="91400" bIns="45719">
            <a:noAutofit/>
          </a:bodyPr>
          <a:lstStyle/>
          <a:p>
            <a:endParaRPr/>
          </a:p>
        </p:txBody>
      </p:sp>
      <p:sp>
        <p:nvSpPr>
          <p:cNvPr id="1094" name="Title Text"/>
          <p:cNvSpPr txBox="1">
            <a:spLocks noGrp="1"/>
          </p:cNvSpPr>
          <p:nvPr>
            <p:ph type="title"/>
          </p:nvPr>
        </p:nvSpPr>
        <p:spPr>
          <a:xfrm>
            <a:off x="4833936" y="9447611"/>
            <a:ext cx="14716203" cy="2000405"/>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1095" name="Body Level One…"/>
          <p:cNvSpPr txBox="1">
            <a:spLocks noGrp="1"/>
          </p:cNvSpPr>
          <p:nvPr>
            <p:ph type="body" sz="quarter" idx="1"/>
          </p:nvPr>
        </p:nvSpPr>
        <p:spPr>
          <a:xfrm>
            <a:off x="4833936" y="11519335"/>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096" name="Slide Number"/>
          <p:cNvSpPr txBox="1">
            <a:spLocks noGrp="1"/>
          </p:cNvSpPr>
          <p:nvPr>
            <p:ph type="sldNum" sz="quarter" idx="2"/>
          </p:nvPr>
        </p:nvSpPr>
        <p:spPr>
          <a:xfrm>
            <a:off x="11945660" y="13001633"/>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616350980"/>
      </p:ext>
    </p:extLst>
  </p:cSld>
  <p:clrMapOvr>
    <a:masterClrMapping/>
  </p:clrMapOvr>
  <p:transition xmlns:p14="http://schemas.microsoft.com/office/powerpoint/2010/main" spd="med"/>
</p:sldLayout>
</file>

<file path=ppt/slideLayouts/slideLayout434.xml><?xml version="1.0" encoding="utf-8"?>
<p:sldLayout xmlns:a="http://schemas.openxmlformats.org/drawingml/2006/main" xmlns:r="http://schemas.openxmlformats.org/officeDocument/2006/relationships" xmlns:p="http://schemas.openxmlformats.org/presentationml/2006/main" type="tx">
  <p:cSld name="5_Title - Center">
    <p:spTree>
      <p:nvGrpSpPr>
        <p:cNvPr id="1" name=""/>
        <p:cNvGrpSpPr/>
        <p:nvPr/>
      </p:nvGrpSpPr>
      <p:grpSpPr>
        <a:xfrm>
          <a:off x="0" y="0"/>
          <a:ext cx="0" cy="0"/>
          <a:chOff x="0" y="0"/>
          <a:chExt cx="0" cy="0"/>
        </a:xfrm>
      </p:grpSpPr>
      <p:sp>
        <p:nvSpPr>
          <p:cNvPr id="1103" name="Title Text"/>
          <p:cNvSpPr txBox="1">
            <a:spLocks noGrp="1"/>
          </p:cNvSpPr>
          <p:nvPr>
            <p:ph type="title"/>
          </p:nvPr>
        </p:nvSpPr>
        <p:spPr>
          <a:xfrm>
            <a:off x="4833936" y="4536281"/>
            <a:ext cx="14716203" cy="46434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1104"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812172394"/>
      </p:ext>
    </p:extLst>
  </p:cSld>
  <p:clrMapOvr>
    <a:masterClrMapping/>
  </p:clrMapOvr>
  <p:transition xmlns:p14="http://schemas.microsoft.com/office/powerpoint/2010/main" spd="med"/>
</p:sldLayout>
</file>

<file path=ppt/slideLayouts/slideLayout435.xml><?xml version="1.0" encoding="utf-8"?>
<p:sldLayout xmlns:a="http://schemas.openxmlformats.org/drawingml/2006/main" xmlns:r="http://schemas.openxmlformats.org/officeDocument/2006/relationships" xmlns:p="http://schemas.openxmlformats.org/presentationml/2006/main" type="tx">
  <p:cSld name="5_Photo - Vertical">
    <p:spTree>
      <p:nvGrpSpPr>
        <p:cNvPr id="1" name=""/>
        <p:cNvGrpSpPr/>
        <p:nvPr/>
      </p:nvGrpSpPr>
      <p:grpSpPr>
        <a:xfrm>
          <a:off x="0" y="0"/>
          <a:ext cx="0" cy="0"/>
          <a:chOff x="0" y="0"/>
          <a:chExt cx="0" cy="0"/>
        </a:xfrm>
      </p:grpSpPr>
      <p:sp>
        <p:nvSpPr>
          <p:cNvPr id="1111" name="Shape 146"/>
          <p:cNvSpPr>
            <a:spLocks noGrp="1"/>
          </p:cNvSpPr>
          <p:nvPr>
            <p:ph type="pic" sz="half" idx="13"/>
          </p:nvPr>
        </p:nvSpPr>
        <p:spPr>
          <a:xfrm>
            <a:off x="12495609" y="893007"/>
            <a:ext cx="7500904" cy="11572803"/>
          </a:xfrm>
          <a:prstGeom prst="rect">
            <a:avLst/>
          </a:prstGeom>
        </p:spPr>
        <p:txBody>
          <a:bodyPr lIns="91400" tIns="45719" rIns="91400" bIns="45719">
            <a:noAutofit/>
          </a:bodyPr>
          <a:lstStyle/>
          <a:p>
            <a:endParaRPr/>
          </a:p>
        </p:txBody>
      </p:sp>
      <p:sp>
        <p:nvSpPr>
          <p:cNvPr id="1112" name="Title Text"/>
          <p:cNvSpPr txBox="1">
            <a:spLocks noGrp="1"/>
          </p:cNvSpPr>
          <p:nvPr>
            <p:ph type="title"/>
          </p:nvPr>
        </p:nvSpPr>
        <p:spPr>
          <a:xfrm>
            <a:off x="4387456" y="893001"/>
            <a:ext cx="7500901" cy="5607901"/>
          </a:xfrm>
          <a:prstGeom prst="rect">
            <a:avLst/>
          </a:prstGeom>
        </p:spPr>
        <p:txBody>
          <a:bodyPr lIns="91382" tIns="91382" rIns="91382" bIns="91382"/>
          <a:lstStyle>
            <a:lvl1pPr algn="ctr">
              <a:defRPr sz="8500">
                <a:latin typeface="+mn-lt"/>
                <a:ea typeface="+mn-ea"/>
                <a:cs typeface="+mn-cs"/>
                <a:sym typeface="Helvetica Neue"/>
              </a:defRPr>
            </a:lvl1pPr>
          </a:lstStyle>
          <a:p>
            <a:r>
              <a:t>Title Text</a:t>
            </a:r>
          </a:p>
        </p:txBody>
      </p:sp>
      <p:sp>
        <p:nvSpPr>
          <p:cNvPr id="1113" name="Body Level One…"/>
          <p:cNvSpPr txBox="1">
            <a:spLocks noGrp="1"/>
          </p:cNvSpPr>
          <p:nvPr>
            <p:ph type="body" sz="quarter" idx="1"/>
          </p:nvPr>
        </p:nvSpPr>
        <p:spPr>
          <a:xfrm>
            <a:off x="4387456" y="6697303"/>
            <a:ext cx="7500901" cy="5768701"/>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14"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749410379"/>
      </p:ext>
    </p:extLst>
  </p:cSld>
  <p:clrMapOvr>
    <a:masterClrMapping/>
  </p:clrMapOvr>
  <p:transition xmlns:p14="http://schemas.microsoft.com/office/powerpoint/2010/main" spd="med"/>
</p:sldLayout>
</file>

<file path=ppt/slideLayouts/slideLayout436.xml><?xml version="1.0" encoding="utf-8"?>
<p:sldLayout xmlns:a="http://schemas.openxmlformats.org/drawingml/2006/main" xmlns:r="http://schemas.openxmlformats.org/officeDocument/2006/relationships" xmlns:p="http://schemas.openxmlformats.org/presentationml/2006/main" type="tx">
  <p:cSld name="7_Title - Top">
    <p:spTree>
      <p:nvGrpSpPr>
        <p:cNvPr id="1" name=""/>
        <p:cNvGrpSpPr/>
        <p:nvPr/>
      </p:nvGrpSpPr>
      <p:grpSpPr>
        <a:xfrm>
          <a:off x="0" y="0"/>
          <a:ext cx="0" cy="0"/>
          <a:chOff x="0" y="0"/>
          <a:chExt cx="0" cy="0"/>
        </a:xfrm>
      </p:grpSpPr>
      <p:sp>
        <p:nvSpPr>
          <p:cNvPr id="1121"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1122"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825215095"/>
      </p:ext>
    </p:extLst>
  </p:cSld>
  <p:clrMapOvr>
    <a:masterClrMapping/>
  </p:clrMapOvr>
  <p:transition xmlns:p14="http://schemas.microsoft.com/office/powerpoint/2010/main" spd="med"/>
</p:sldLayout>
</file>

<file path=ppt/slideLayouts/slideLayout437.xml><?xml version="1.0" encoding="utf-8"?>
<p:sldLayout xmlns:a="http://schemas.openxmlformats.org/drawingml/2006/main" xmlns:r="http://schemas.openxmlformats.org/officeDocument/2006/relationships" xmlns:p="http://schemas.openxmlformats.org/presentationml/2006/main" type="tx">
  <p:cSld name="7_Title &amp; Bullets">
    <p:spTree>
      <p:nvGrpSpPr>
        <p:cNvPr id="1" name=""/>
        <p:cNvGrpSpPr/>
        <p:nvPr/>
      </p:nvGrpSpPr>
      <p:grpSpPr>
        <a:xfrm>
          <a:off x="0" y="0"/>
          <a:ext cx="0" cy="0"/>
          <a:chOff x="0" y="0"/>
          <a:chExt cx="0" cy="0"/>
        </a:xfrm>
      </p:grpSpPr>
      <p:sp>
        <p:nvSpPr>
          <p:cNvPr id="1129"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1130" name="Body Level One…"/>
          <p:cNvSpPr txBox="1">
            <a:spLocks noGrp="1"/>
          </p:cNvSpPr>
          <p:nvPr>
            <p:ph type="body" idx="1"/>
          </p:nvPr>
        </p:nvSpPr>
        <p:spPr>
          <a:xfrm>
            <a:off x="4387456" y="3661174"/>
            <a:ext cx="15609003" cy="8840405"/>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31"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301803310"/>
      </p:ext>
    </p:extLst>
  </p:cSld>
  <p:clrMapOvr>
    <a:masterClrMapping/>
  </p:clrMapOvr>
  <p:transition xmlns:p14="http://schemas.microsoft.com/office/powerpoint/2010/main" spd="med"/>
</p:sldLayout>
</file>

<file path=ppt/slideLayouts/slideLayout438.xml><?xml version="1.0" encoding="utf-8"?>
<p:sldLayout xmlns:a="http://schemas.openxmlformats.org/drawingml/2006/main" xmlns:r="http://schemas.openxmlformats.org/officeDocument/2006/relationships" xmlns:p="http://schemas.openxmlformats.org/presentationml/2006/main" type="tx">
  <p:cSld name="5_Title, Bullets &amp; Photo">
    <p:spTree>
      <p:nvGrpSpPr>
        <p:cNvPr id="1" name=""/>
        <p:cNvGrpSpPr/>
        <p:nvPr/>
      </p:nvGrpSpPr>
      <p:grpSpPr>
        <a:xfrm>
          <a:off x="0" y="0"/>
          <a:ext cx="0" cy="0"/>
          <a:chOff x="0" y="0"/>
          <a:chExt cx="0" cy="0"/>
        </a:xfrm>
      </p:grpSpPr>
      <p:sp>
        <p:nvSpPr>
          <p:cNvPr id="1138" name="Shape 173"/>
          <p:cNvSpPr>
            <a:spLocks noGrp="1"/>
          </p:cNvSpPr>
          <p:nvPr>
            <p:ph type="pic" sz="quarter" idx="13"/>
          </p:nvPr>
        </p:nvSpPr>
        <p:spPr>
          <a:xfrm>
            <a:off x="12495609" y="3661174"/>
            <a:ext cx="7500904" cy="8840405"/>
          </a:xfrm>
          <a:prstGeom prst="rect">
            <a:avLst/>
          </a:prstGeom>
        </p:spPr>
        <p:txBody>
          <a:bodyPr lIns="91400" tIns="45719" rIns="91400" bIns="45719">
            <a:noAutofit/>
          </a:bodyPr>
          <a:lstStyle/>
          <a:p>
            <a:endParaRPr/>
          </a:p>
        </p:txBody>
      </p:sp>
      <p:sp>
        <p:nvSpPr>
          <p:cNvPr id="1139"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1140" name="Body Level One…"/>
          <p:cNvSpPr txBox="1">
            <a:spLocks noGrp="1"/>
          </p:cNvSpPr>
          <p:nvPr>
            <p:ph type="body" sz="quarter" idx="1"/>
          </p:nvPr>
        </p:nvSpPr>
        <p:spPr>
          <a:xfrm>
            <a:off x="4387456" y="3661174"/>
            <a:ext cx="7500901" cy="8840405"/>
          </a:xfrm>
          <a:prstGeom prst="rect">
            <a:avLst/>
          </a:prstGeom>
        </p:spPr>
        <p:txBody>
          <a:bodyPr lIns="91382" tIns="91382" rIns="91382" bIns="91382" anchor="ctr"/>
          <a:lstStyle>
            <a:lvl1pPr marL="465202" indent="-284270">
              <a:spcBef>
                <a:spcPts val="4501"/>
              </a:spcBef>
              <a:buClr>
                <a:srgbClr val="000000"/>
              </a:buClr>
              <a:buSzPct val="75000"/>
              <a:buFont typeface="Arial"/>
              <a:buChar char="•"/>
              <a:defRPr>
                <a:latin typeface="+mn-lt"/>
                <a:ea typeface="+mn-ea"/>
                <a:cs typeface="+mn-cs"/>
                <a:sym typeface="Helvetica Neue"/>
              </a:defRPr>
            </a:lvl1pPr>
            <a:lvl2pPr marL="807964" indent="-284270">
              <a:spcBef>
                <a:spcPts val="4501"/>
              </a:spcBef>
              <a:buClr>
                <a:srgbClr val="000000"/>
              </a:buClr>
              <a:buSzPct val="75000"/>
              <a:buFont typeface="Arial"/>
              <a:buChar char="•"/>
              <a:defRPr>
                <a:latin typeface="+mn-lt"/>
                <a:ea typeface="+mn-ea"/>
                <a:cs typeface="+mn-cs"/>
                <a:sym typeface="Helvetica Neue"/>
              </a:defRPr>
            </a:lvl2pPr>
            <a:lvl3pPr marL="1150723" indent="-284270">
              <a:spcBef>
                <a:spcPts val="4501"/>
              </a:spcBef>
              <a:buClr>
                <a:srgbClr val="000000"/>
              </a:buClr>
              <a:buSzPct val="75000"/>
              <a:buFont typeface="Arial"/>
              <a:buChar char="•"/>
              <a:defRPr>
                <a:latin typeface="+mn-lt"/>
                <a:ea typeface="+mn-ea"/>
                <a:cs typeface="+mn-cs"/>
                <a:sym typeface="Helvetica Neue"/>
              </a:defRPr>
            </a:lvl3pPr>
            <a:lvl4pPr marL="1493501" indent="-284270">
              <a:spcBef>
                <a:spcPts val="4501"/>
              </a:spcBef>
              <a:buClr>
                <a:srgbClr val="000000"/>
              </a:buClr>
              <a:buSzPct val="75000"/>
              <a:buFont typeface="Arial"/>
              <a:buChar char="•"/>
              <a:defRPr>
                <a:latin typeface="+mn-lt"/>
                <a:ea typeface="+mn-ea"/>
                <a:cs typeface="+mn-cs"/>
                <a:sym typeface="Helvetica Neue"/>
              </a:defRPr>
            </a:lvl4pPr>
            <a:lvl5pPr marL="1836285" indent="-284270">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41"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93238907"/>
      </p:ext>
    </p:extLst>
  </p:cSld>
  <p:clrMapOvr>
    <a:masterClrMapping/>
  </p:clrMapOvr>
  <p:transition xmlns:p14="http://schemas.microsoft.com/office/powerpoint/2010/main" spd="med"/>
</p:sldLayout>
</file>

<file path=ppt/slideLayouts/slideLayout439.xml><?xml version="1.0" encoding="utf-8"?>
<p:sldLayout xmlns:a="http://schemas.openxmlformats.org/drawingml/2006/main" xmlns:r="http://schemas.openxmlformats.org/officeDocument/2006/relationships" xmlns:p="http://schemas.openxmlformats.org/presentationml/2006/main" type="tx">
  <p:cSld name="7_Bullets">
    <p:spTree>
      <p:nvGrpSpPr>
        <p:cNvPr id="1" name=""/>
        <p:cNvGrpSpPr/>
        <p:nvPr/>
      </p:nvGrpSpPr>
      <p:grpSpPr>
        <a:xfrm>
          <a:off x="0" y="0"/>
          <a:ext cx="0" cy="0"/>
          <a:chOff x="0" y="0"/>
          <a:chExt cx="0" cy="0"/>
        </a:xfrm>
      </p:grpSpPr>
      <p:sp>
        <p:nvSpPr>
          <p:cNvPr id="1148" name="Body Level One…"/>
          <p:cNvSpPr txBox="1">
            <a:spLocks noGrp="1"/>
          </p:cNvSpPr>
          <p:nvPr>
            <p:ph type="body" idx="1"/>
          </p:nvPr>
        </p:nvSpPr>
        <p:spPr>
          <a:xfrm>
            <a:off x="4387456" y="1785945"/>
            <a:ext cx="15609003" cy="10144205"/>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49"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009477362"/>
      </p:ext>
    </p:extLst>
  </p:cSld>
  <p:clrMapOvr>
    <a:masterClrMapping/>
  </p:clrMapOvr>
  <p:transition xmlns:p14="http://schemas.microsoft.com/office/powerpoint/2010/mai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29" name="Shape 29"/>
          <p:cNvSpPr>
            <a:spLocks noGrp="1"/>
          </p:cNvSpPr>
          <p:nvPr>
            <p:ph type="title"/>
          </p:nvPr>
        </p:nvSpPr>
        <p:spPr>
          <a:xfrm>
            <a:off x="1219200" y="549322"/>
            <a:ext cx="21945600" cy="2286301"/>
          </a:xfrm>
          <a:prstGeom prst="rect">
            <a:avLst/>
          </a:prstGeom>
        </p:spPr>
        <p:txBody>
          <a:bodyPr anchor="b"/>
          <a:lstStyle/>
          <a:p>
            <a:r>
              <a:t>Title Text</a:t>
            </a:r>
          </a:p>
        </p:txBody>
      </p:sp>
      <p:sp>
        <p:nvSpPr>
          <p:cNvPr id="30" name="Shape 30"/>
          <p:cNvSpPr>
            <a:spLocks noGrp="1"/>
          </p:cNvSpPr>
          <p:nvPr>
            <p:ph type="sldNum" sz="quarter" idx="2"/>
          </p:nvPr>
        </p:nvSpPr>
        <p:spPr>
          <a:xfrm>
            <a:off x="17173901" y="12563986"/>
            <a:ext cx="301307" cy="297517"/>
          </a:xfrm>
          <a:prstGeom prst="rect">
            <a:avLst/>
          </a:prstGeom>
        </p:spPr>
        <p:txBody>
          <a:bodyPr lIns="45719" tIns="45719" rIns="45719" bIns="45719"/>
          <a:lstStyle>
            <a:lvl1pPr algn="r">
              <a:defRPr sz="1300"/>
            </a:lvl1pPr>
          </a:lstStyle>
          <a:p>
            <a:fld id="{86CB4B4D-7CA3-9044-876B-883B54F8677D}" type="slidenum">
              <a:rPr/>
              <a:pPr/>
              <a:t>‹#›</a:t>
            </a:fld>
            <a:endParaRPr/>
          </a:p>
        </p:txBody>
      </p:sp>
    </p:spTree>
    <p:extLst>
      <p:ext uri="{BB962C8B-B14F-4D97-AF65-F5344CB8AC3E}">
        <p14:creationId xmlns:p14="http://schemas.microsoft.com/office/powerpoint/2010/main" val="4194274262"/>
      </p:ext>
    </p:extLst>
  </p:cSld>
  <p:clrMapOvr>
    <a:masterClrMapping/>
  </p:clrMapOvr>
  <p:transition xmlns:p14="http://schemas.microsoft.com/office/powerpoint/2010/main" spd="med"/>
</p:sldLayout>
</file>

<file path=ppt/slideLayouts/slideLayout440.xml><?xml version="1.0" encoding="utf-8"?>
<p:sldLayout xmlns:a="http://schemas.openxmlformats.org/drawingml/2006/main" xmlns:r="http://schemas.openxmlformats.org/officeDocument/2006/relationships" xmlns:p="http://schemas.openxmlformats.org/presentationml/2006/main" type="tx">
  <p:cSld name="5_Photo - 3 Up">
    <p:spTree>
      <p:nvGrpSpPr>
        <p:cNvPr id="1" name=""/>
        <p:cNvGrpSpPr/>
        <p:nvPr/>
      </p:nvGrpSpPr>
      <p:grpSpPr>
        <a:xfrm>
          <a:off x="0" y="0"/>
          <a:ext cx="0" cy="0"/>
          <a:chOff x="0" y="0"/>
          <a:chExt cx="0" cy="0"/>
        </a:xfrm>
      </p:grpSpPr>
      <p:sp>
        <p:nvSpPr>
          <p:cNvPr id="1156" name="Shape 191"/>
          <p:cNvSpPr>
            <a:spLocks noGrp="1"/>
          </p:cNvSpPr>
          <p:nvPr>
            <p:ph type="pic" sz="quarter" idx="13"/>
          </p:nvPr>
        </p:nvSpPr>
        <p:spPr>
          <a:xfrm>
            <a:off x="12495609" y="7161611"/>
            <a:ext cx="7500904" cy="5304304"/>
          </a:xfrm>
          <a:prstGeom prst="rect">
            <a:avLst/>
          </a:prstGeom>
        </p:spPr>
        <p:txBody>
          <a:bodyPr lIns="91400" tIns="45719" rIns="91400" bIns="45719">
            <a:noAutofit/>
          </a:bodyPr>
          <a:lstStyle/>
          <a:p>
            <a:endParaRPr/>
          </a:p>
        </p:txBody>
      </p:sp>
      <p:sp>
        <p:nvSpPr>
          <p:cNvPr id="1157" name="Shape 192"/>
          <p:cNvSpPr>
            <a:spLocks noGrp="1"/>
          </p:cNvSpPr>
          <p:nvPr>
            <p:ph type="pic" sz="quarter" idx="14"/>
          </p:nvPr>
        </p:nvSpPr>
        <p:spPr>
          <a:xfrm>
            <a:off x="12504361" y="1250155"/>
            <a:ext cx="7500904" cy="5304304"/>
          </a:xfrm>
          <a:prstGeom prst="rect">
            <a:avLst/>
          </a:prstGeom>
        </p:spPr>
        <p:txBody>
          <a:bodyPr lIns="91400" tIns="45719" rIns="91400" bIns="45719">
            <a:noAutofit/>
          </a:bodyPr>
          <a:lstStyle/>
          <a:p>
            <a:endParaRPr/>
          </a:p>
        </p:txBody>
      </p:sp>
      <p:sp>
        <p:nvSpPr>
          <p:cNvPr id="1158" name="Shape 193"/>
          <p:cNvSpPr>
            <a:spLocks noGrp="1"/>
          </p:cNvSpPr>
          <p:nvPr>
            <p:ph type="pic" sz="half" idx="15"/>
          </p:nvPr>
        </p:nvSpPr>
        <p:spPr>
          <a:xfrm>
            <a:off x="4387456" y="1250185"/>
            <a:ext cx="7500901" cy="11215805"/>
          </a:xfrm>
          <a:prstGeom prst="rect">
            <a:avLst/>
          </a:prstGeom>
        </p:spPr>
        <p:txBody>
          <a:bodyPr lIns="91400" tIns="45719" rIns="91400" bIns="45719">
            <a:noAutofit/>
          </a:bodyPr>
          <a:lstStyle/>
          <a:p>
            <a:endParaRPr/>
          </a:p>
        </p:txBody>
      </p:sp>
      <p:sp>
        <p:nvSpPr>
          <p:cNvPr id="1159"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874130722"/>
      </p:ext>
    </p:extLst>
  </p:cSld>
  <p:clrMapOvr>
    <a:masterClrMapping/>
  </p:clrMapOvr>
  <p:transition xmlns:p14="http://schemas.microsoft.com/office/powerpoint/2010/main" spd="med"/>
</p:sldLayout>
</file>

<file path=ppt/slideLayouts/slideLayout441.xml><?xml version="1.0" encoding="utf-8"?>
<p:sldLayout xmlns:a="http://schemas.openxmlformats.org/drawingml/2006/main" xmlns:r="http://schemas.openxmlformats.org/officeDocument/2006/relationships" xmlns:p="http://schemas.openxmlformats.org/presentationml/2006/main" type="tx">
  <p:cSld name="7_Quote">
    <p:spTree>
      <p:nvGrpSpPr>
        <p:cNvPr id="1" name=""/>
        <p:cNvGrpSpPr/>
        <p:nvPr/>
      </p:nvGrpSpPr>
      <p:grpSpPr>
        <a:xfrm>
          <a:off x="0" y="0"/>
          <a:ext cx="0" cy="0"/>
          <a:chOff x="0" y="0"/>
          <a:chExt cx="0" cy="0"/>
        </a:xfrm>
      </p:grpSpPr>
      <p:sp>
        <p:nvSpPr>
          <p:cNvPr id="1166" name="Body Level One…"/>
          <p:cNvSpPr txBox="1">
            <a:spLocks noGrp="1"/>
          </p:cNvSpPr>
          <p:nvPr>
            <p:ph type="body" sz="quarter" idx="1"/>
          </p:nvPr>
        </p:nvSpPr>
        <p:spPr>
          <a:xfrm>
            <a:off x="4833936" y="8947553"/>
            <a:ext cx="14716203" cy="660904"/>
          </a:xfrm>
          <a:prstGeom prst="rect">
            <a:avLst/>
          </a:prstGeom>
        </p:spPr>
        <p:txBody>
          <a:bodyPr lIns="91382" tIns="91382" rIns="91382" bIns="91382"/>
          <a:lstStyle>
            <a:lvl1pPr indent="0" algn="ctr">
              <a:defRPr sz="3200">
                <a:latin typeface="+mn-lt"/>
                <a:ea typeface="+mn-ea"/>
                <a:cs typeface="+mn-cs"/>
                <a:sym typeface="Helvetica Neue"/>
              </a:defRPr>
            </a:lvl1pPr>
            <a:lvl2pPr marL="914041" indent="-101560" algn="ctr">
              <a:buSzPct val="100000"/>
              <a:buChar char="•"/>
              <a:defRPr sz="3200">
                <a:latin typeface="+mn-lt"/>
                <a:ea typeface="+mn-ea"/>
                <a:cs typeface="+mn-cs"/>
                <a:sym typeface="Helvetica Neue"/>
              </a:defRPr>
            </a:lvl2pPr>
            <a:lvl3pPr marL="1432036" indent="-162497" algn="ctr">
              <a:buSzPct val="100000"/>
              <a:buChar char="•"/>
              <a:defRPr sz="3200">
                <a:latin typeface="+mn-lt"/>
                <a:ea typeface="+mn-ea"/>
                <a:cs typeface="+mn-cs"/>
                <a:sym typeface="Helvetica Neue"/>
              </a:defRPr>
            </a:lvl3pPr>
            <a:lvl4pPr marL="1929680" indent="-203120" algn="ctr">
              <a:buSzPct val="100000"/>
              <a:buChar char="•"/>
              <a:defRPr sz="3200">
                <a:latin typeface="+mn-lt"/>
                <a:ea typeface="+mn-ea"/>
                <a:cs typeface="+mn-cs"/>
                <a:sym typeface="Helvetica Neue"/>
              </a:defRPr>
            </a:lvl4pPr>
            <a:lvl5pPr marL="2386719" indent="-203120"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67" name="Shape 202"/>
          <p:cNvSpPr>
            <a:spLocks noGrp="1"/>
          </p:cNvSpPr>
          <p:nvPr>
            <p:ph type="body" sz="quarter" idx="13"/>
          </p:nvPr>
        </p:nvSpPr>
        <p:spPr>
          <a:xfrm>
            <a:off x="4833978" y="6000355"/>
            <a:ext cx="14716205" cy="965104"/>
          </a:xfrm>
          <a:prstGeom prst="rect">
            <a:avLst/>
          </a:prstGeom>
        </p:spPr>
        <p:txBody>
          <a:bodyPr lIns="91382" tIns="91382" rIns="91382" bIns="91382" anchor="ctr"/>
          <a:lstStyle/>
          <a:p>
            <a:endParaRPr/>
          </a:p>
        </p:txBody>
      </p:sp>
      <p:sp>
        <p:nvSpPr>
          <p:cNvPr id="1168"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634318342"/>
      </p:ext>
    </p:extLst>
  </p:cSld>
  <p:clrMapOvr>
    <a:masterClrMapping/>
  </p:clrMapOvr>
  <p:transition xmlns:p14="http://schemas.microsoft.com/office/powerpoint/2010/main" spd="med"/>
</p:sldLayout>
</file>

<file path=ppt/slideLayouts/slideLayout442.xml><?xml version="1.0" encoding="utf-8"?>
<p:sldLayout xmlns:a="http://schemas.openxmlformats.org/drawingml/2006/main" xmlns:r="http://schemas.openxmlformats.org/officeDocument/2006/relationships" xmlns:p="http://schemas.openxmlformats.org/presentationml/2006/main" type="tx">
  <p:cSld name="5_Photo">
    <p:spTree>
      <p:nvGrpSpPr>
        <p:cNvPr id="1" name=""/>
        <p:cNvGrpSpPr/>
        <p:nvPr/>
      </p:nvGrpSpPr>
      <p:grpSpPr>
        <a:xfrm>
          <a:off x="0" y="0"/>
          <a:ext cx="0" cy="0"/>
          <a:chOff x="0" y="0"/>
          <a:chExt cx="0" cy="0"/>
        </a:xfrm>
      </p:grpSpPr>
      <p:sp>
        <p:nvSpPr>
          <p:cNvPr id="1175" name="Shape 210"/>
          <p:cNvSpPr>
            <a:spLocks noGrp="1"/>
          </p:cNvSpPr>
          <p:nvPr>
            <p:ph type="pic" idx="13"/>
          </p:nvPr>
        </p:nvSpPr>
        <p:spPr>
          <a:xfrm>
            <a:off x="3048000" y="0"/>
            <a:ext cx="18288000" cy="13716000"/>
          </a:xfrm>
          <a:prstGeom prst="rect">
            <a:avLst/>
          </a:prstGeom>
        </p:spPr>
        <p:txBody>
          <a:bodyPr lIns="91400" tIns="45719" rIns="91400" bIns="45719">
            <a:noAutofit/>
          </a:bodyPr>
          <a:lstStyle/>
          <a:p>
            <a:endParaRPr/>
          </a:p>
        </p:txBody>
      </p:sp>
      <p:sp>
        <p:nvSpPr>
          <p:cNvPr id="1176"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552526652"/>
      </p:ext>
    </p:extLst>
  </p:cSld>
  <p:clrMapOvr>
    <a:masterClrMapping/>
  </p:clrMapOvr>
  <p:transition xmlns:p14="http://schemas.microsoft.com/office/powerpoint/2010/main" spd="med"/>
</p:sldLayout>
</file>

<file path=ppt/slideLayouts/slideLayout443.xml><?xml version="1.0" encoding="utf-8"?>
<p:sldLayout xmlns:a="http://schemas.openxmlformats.org/drawingml/2006/main" xmlns:r="http://schemas.openxmlformats.org/officeDocument/2006/relationships" xmlns:p="http://schemas.openxmlformats.org/presentationml/2006/main" type="tx">
  <p:cSld name="3_Title and Two Columns">
    <p:spTree>
      <p:nvGrpSpPr>
        <p:cNvPr id="1" name=""/>
        <p:cNvGrpSpPr/>
        <p:nvPr/>
      </p:nvGrpSpPr>
      <p:grpSpPr>
        <a:xfrm>
          <a:off x="0" y="0"/>
          <a:ext cx="0" cy="0"/>
          <a:chOff x="0" y="0"/>
          <a:chExt cx="0" cy="0"/>
        </a:xfrm>
      </p:grpSpPr>
      <p:sp>
        <p:nvSpPr>
          <p:cNvPr id="1183"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1184" name="Body Level One…"/>
          <p:cNvSpPr txBox="1">
            <a:spLocks noGrp="1"/>
          </p:cNvSpPr>
          <p:nvPr>
            <p:ph type="body" sz="half" idx="1"/>
          </p:nvPr>
        </p:nvSpPr>
        <p:spPr>
          <a:xfrm>
            <a:off x="1219201" y="3200401"/>
            <a:ext cx="10652104" cy="9935101"/>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185" name="Shape 81"/>
          <p:cNvSpPr>
            <a:spLocks noGrp="1"/>
          </p:cNvSpPr>
          <p:nvPr>
            <p:ph type="body" sz="half" idx="13"/>
          </p:nvPr>
        </p:nvSpPr>
        <p:spPr>
          <a:xfrm>
            <a:off x="12512729" y="3200401"/>
            <a:ext cx="10652104" cy="9935101"/>
          </a:xfrm>
          <a:prstGeom prst="rect">
            <a:avLst/>
          </a:prstGeom>
        </p:spPr>
        <p:txBody>
          <a:bodyPr/>
          <a:lstStyle/>
          <a:p>
            <a:endParaRPr/>
          </a:p>
        </p:txBody>
      </p:sp>
      <p:sp>
        <p:nvSpPr>
          <p:cNvPr id="1186"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3753646180"/>
      </p:ext>
    </p:extLst>
  </p:cSld>
  <p:clrMapOvr>
    <a:masterClrMapping/>
  </p:clrMapOvr>
  <p:transition xmlns:p14="http://schemas.microsoft.com/office/powerpoint/2010/main" spd="med"/>
</p:sldLayout>
</file>

<file path=ppt/slideLayouts/slideLayout444.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193" name="Slide Number"/>
          <p:cNvSpPr txBox="1">
            <a:spLocks noGrp="1"/>
          </p:cNvSpPr>
          <p:nvPr>
            <p:ph type="sldNum" sz="quarter" idx="2"/>
          </p:nvPr>
        </p:nvSpPr>
        <p:spPr>
          <a:xfrm>
            <a:off x="0" y="2440024"/>
            <a:ext cx="731739" cy="697541"/>
          </a:xfrm>
          <a:prstGeom prst="rect">
            <a:avLst/>
          </a:prstGeom>
        </p:spPr>
        <p:txBody>
          <a:bodyPr lIns="243717" tIns="243717" rIns="243717" bIns="243717"/>
          <a:lstStyle>
            <a:lvl1pPr algn="l">
              <a:defRPr sz="13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2952279823"/>
      </p:ext>
    </p:extLst>
  </p:cSld>
  <p:clrMapOvr>
    <a:masterClrMapping/>
  </p:clrMapOvr>
  <p:transition xmlns:p14="http://schemas.microsoft.com/office/powerpoint/2010/main" spd="med"/>
</p:sldLayout>
</file>

<file path=ppt/slideLayouts/slideLayout445.xml><?xml version="1.0" encoding="utf-8"?>
<p:sldLayout xmlns:a="http://schemas.openxmlformats.org/drawingml/2006/main" xmlns:r="http://schemas.openxmlformats.org/officeDocument/2006/relationships" xmlns:p="http://schemas.openxmlformats.org/presentationml/2006/main" type="tx">
  <p:cSld name="3_OBJECT">
    <p:spTree>
      <p:nvGrpSpPr>
        <p:cNvPr id="1" name=""/>
        <p:cNvGrpSpPr/>
        <p:nvPr/>
      </p:nvGrpSpPr>
      <p:grpSpPr>
        <a:xfrm>
          <a:off x="0" y="0"/>
          <a:ext cx="0" cy="0"/>
          <a:chOff x="0" y="0"/>
          <a:chExt cx="0" cy="0"/>
        </a:xfrm>
      </p:grpSpPr>
      <p:sp>
        <p:nvSpPr>
          <p:cNvPr id="1200" name="Title Text"/>
          <p:cNvSpPr txBox="1">
            <a:spLocks noGrp="1"/>
          </p:cNvSpPr>
          <p:nvPr>
            <p:ph type="title"/>
          </p:nvPr>
        </p:nvSpPr>
        <p:spPr>
          <a:xfrm>
            <a:off x="1633729" y="268273"/>
            <a:ext cx="21742504" cy="1980904"/>
          </a:xfrm>
          <a:prstGeom prst="rect">
            <a:avLst/>
          </a:prstGeom>
        </p:spPr>
        <p:txBody>
          <a:bodyPr anchor="ctr"/>
          <a:lstStyle/>
          <a:p>
            <a:r>
              <a:t>Title Text</a:t>
            </a:r>
          </a:p>
        </p:txBody>
      </p:sp>
      <p:sp>
        <p:nvSpPr>
          <p:cNvPr id="1201" name="Body Level One…"/>
          <p:cNvSpPr txBox="1">
            <a:spLocks noGrp="1"/>
          </p:cNvSpPr>
          <p:nvPr>
            <p:ph type="body" idx="1"/>
          </p:nvPr>
        </p:nvSpPr>
        <p:spPr>
          <a:xfrm>
            <a:off x="1633729" y="3200395"/>
            <a:ext cx="21742504" cy="10026304"/>
          </a:xfrm>
          <a:prstGeom prst="rect">
            <a:avLst/>
          </a:prstGeom>
        </p:spPr>
        <p:txBody>
          <a:bodyPr/>
          <a:lstStyle>
            <a:lvl1pPr marL="875981" indent="-25399">
              <a:spcBef>
                <a:spcPts val="3501"/>
              </a:spcBef>
              <a:buClr>
                <a:srgbClr val="D89F39"/>
              </a:buClr>
              <a:buSzPct val="145000"/>
              <a:buFont typeface="Arial"/>
              <a:buChar char="•"/>
            </a:lvl1pPr>
            <a:lvl2pPr marL="1790022" indent="-88862">
              <a:spcBef>
                <a:spcPts val="3501"/>
              </a:spcBef>
              <a:buClr>
                <a:srgbClr val="D89F39"/>
              </a:buClr>
              <a:buSzPct val="145000"/>
              <a:buFont typeface="Arial"/>
              <a:buChar char="•"/>
            </a:lvl2pPr>
            <a:lvl3pPr marL="2602540" indent="-165041">
              <a:spcBef>
                <a:spcPts val="3501"/>
              </a:spcBef>
              <a:buClr>
                <a:srgbClr val="D89F39"/>
              </a:buClr>
              <a:buSzPct val="145000"/>
              <a:buFont typeface="Arial"/>
              <a:buChar char="•"/>
            </a:lvl3pPr>
            <a:lvl4pPr marL="3757799" indent="-101560">
              <a:spcBef>
                <a:spcPts val="3501"/>
              </a:spcBef>
              <a:buClr>
                <a:srgbClr val="D89F39"/>
              </a:buClr>
              <a:buSzPct val="145000"/>
              <a:buFont typeface="Arial"/>
              <a:buChar char="•"/>
            </a:lvl4pPr>
            <a:lvl5pPr marL="4976540" indent="-101560">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1202" name="Slide Number"/>
          <p:cNvSpPr txBox="1">
            <a:spLocks noGrp="1"/>
          </p:cNvSpPr>
          <p:nvPr>
            <p:ph type="sldNum" sz="quarter" idx="2"/>
          </p:nvPr>
        </p:nvSpPr>
        <p:spPr>
          <a:xfrm>
            <a:off x="39" y="2440024"/>
            <a:ext cx="701331" cy="697541"/>
          </a:xfrm>
          <a:prstGeom prst="rect">
            <a:avLst/>
          </a:prstGeom>
        </p:spPr>
        <p:txBody>
          <a:bodyPr lIns="243717" tIns="243717" rIns="243717" bIns="243717"/>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196511223"/>
      </p:ext>
    </p:extLst>
  </p:cSld>
  <p:clrMapOvr>
    <a:masterClrMapping/>
  </p:clrMapOvr>
  <p:transition xmlns:p14="http://schemas.microsoft.com/office/powerpoint/2010/main" spd="med"/>
</p:sldLayout>
</file>

<file path=ppt/slideLayouts/slideLayout446.xml><?xml version="1.0" encoding="utf-8"?>
<p:sldLayout xmlns:a="http://schemas.openxmlformats.org/drawingml/2006/main" xmlns:r="http://schemas.openxmlformats.org/officeDocument/2006/relationships" xmlns:p="http://schemas.openxmlformats.org/presentationml/2006/main" type="tx">
  <p:cSld name="9_Title and Body">
    <p:spTree>
      <p:nvGrpSpPr>
        <p:cNvPr id="1" name=""/>
        <p:cNvGrpSpPr/>
        <p:nvPr/>
      </p:nvGrpSpPr>
      <p:grpSpPr>
        <a:xfrm>
          <a:off x="0" y="0"/>
          <a:ext cx="0" cy="0"/>
          <a:chOff x="0" y="0"/>
          <a:chExt cx="0" cy="0"/>
        </a:xfrm>
      </p:grpSpPr>
      <p:sp>
        <p:nvSpPr>
          <p:cNvPr id="1209" name="Title Text"/>
          <p:cNvSpPr txBox="1">
            <a:spLocks noGrp="1"/>
          </p:cNvSpPr>
          <p:nvPr>
            <p:ph type="title"/>
          </p:nvPr>
        </p:nvSpPr>
        <p:spPr>
          <a:xfrm>
            <a:off x="1219200" y="549314"/>
            <a:ext cx="21945600" cy="2286301"/>
          </a:xfrm>
          <a:prstGeom prst="rect">
            <a:avLst/>
          </a:prstGeom>
        </p:spPr>
        <p:txBody>
          <a:bodyPr/>
          <a:lstStyle/>
          <a:p>
            <a:r>
              <a:t>Title Text</a:t>
            </a:r>
          </a:p>
        </p:txBody>
      </p:sp>
      <p:sp>
        <p:nvSpPr>
          <p:cNvPr id="1210"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211"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973148194"/>
      </p:ext>
    </p:extLst>
  </p:cSld>
  <p:clrMapOvr>
    <a:masterClrMapping/>
  </p:clrMapOvr>
  <p:transition xmlns:p14="http://schemas.microsoft.com/office/powerpoint/2010/main" spd="med"/>
</p:sldLayout>
</file>

<file path=ppt/slideLayouts/slideLayout447.xml><?xml version="1.0" encoding="utf-8"?>
<p:sldLayout xmlns:a="http://schemas.openxmlformats.org/drawingml/2006/main" xmlns:r="http://schemas.openxmlformats.org/officeDocument/2006/relationships" xmlns:p="http://schemas.openxmlformats.org/presentationml/2006/main" type="tx">
  <p:cSld name="10_Title Only">
    <p:spTree>
      <p:nvGrpSpPr>
        <p:cNvPr id="1" name=""/>
        <p:cNvGrpSpPr/>
        <p:nvPr/>
      </p:nvGrpSpPr>
      <p:grpSpPr>
        <a:xfrm>
          <a:off x="0" y="0"/>
          <a:ext cx="0" cy="0"/>
          <a:chOff x="0" y="0"/>
          <a:chExt cx="0" cy="0"/>
        </a:xfrm>
      </p:grpSpPr>
      <p:sp>
        <p:nvSpPr>
          <p:cNvPr id="1218" name="Title Text"/>
          <p:cNvSpPr txBox="1">
            <a:spLocks noGrp="1"/>
          </p:cNvSpPr>
          <p:nvPr>
            <p:ph type="title"/>
          </p:nvPr>
        </p:nvSpPr>
        <p:spPr>
          <a:xfrm>
            <a:off x="1219200" y="549314"/>
            <a:ext cx="21945600" cy="2286301"/>
          </a:xfrm>
          <a:prstGeom prst="rect">
            <a:avLst/>
          </a:prstGeom>
        </p:spPr>
        <p:txBody>
          <a:bodyPr/>
          <a:lstStyle/>
          <a:p>
            <a:r>
              <a:t>Title Text</a:t>
            </a:r>
          </a:p>
        </p:txBody>
      </p:sp>
      <p:sp>
        <p:nvSpPr>
          <p:cNvPr id="1219"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53518285"/>
      </p:ext>
    </p:extLst>
  </p:cSld>
  <p:clrMapOvr>
    <a:masterClrMapping/>
  </p:clrMapOvr>
  <p:transition xmlns:p14="http://schemas.microsoft.com/office/powerpoint/2010/main" spd="med"/>
</p:sldLayout>
</file>

<file path=ppt/slideLayouts/slideLayout448.xml><?xml version="1.0" encoding="utf-8"?>
<p:sldLayout xmlns:a="http://schemas.openxmlformats.org/drawingml/2006/main" xmlns:r="http://schemas.openxmlformats.org/officeDocument/2006/relationships" xmlns:p="http://schemas.openxmlformats.org/presentationml/2006/main" type="tx">
  <p:cSld name="3_Title Slide">
    <p:spTree>
      <p:nvGrpSpPr>
        <p:cNvPr id="1" name=""/>
        <p:cNvGrpSpPr/>
        <p:nvPr/>
      </p:nvGrpSpPr>
      <p:grpSpPr>
        <a:xfrm>
          <a:off x="0" y="0"/>
          <a:ext cx="0" cy="0"/>
          <a:chOff x="0" y="0"/>
          <a:chExt cx="0" cy="0"/>
        </a:xfrm>
      </p:grpSpPr>
      <p:sp>
        <p:nvSpPr>
          <p:cNvPr id="1226" name="Title Text"/>
          <p:cNvSpPr txBox="1">
            <a:spLocks noGrp="1"/>
          </p:cNvSpPr>
          <p:nvPr>
            <p:ph type="title"/>
          </p:nvPr>
        </p:nvSpPr>
        <p:spPr>
          <a:xfrm>
            <a:off x="1828800" y="4222282"/>
            <a:ext cx="20726400" cy="3093005"/>
          </a:xfrm>
          <a:prstGeom prst="rect">
            <a:avLst/>
          </a:prstGeom>
        </p:spPr>
        <p:txBody>
          <a:bodyPr/>
          <a:lstStyle>
            <a:lvl1pPr algn="ctr">
              <a:defRPr sz="12800" b="1"/>
            </a:lvl1pPr>
          </a:lstStyle>
          <a:p>
            <a:r>
              <a:t>Title Text</a:t>
            </a:r>
          </a:p>
        </p:txBody>
      </p:sp>
      <p:sp>
        <p:nvSpPr>
          <p:cNvPr id="1227" name="Body Level One…"/>
          <p:cNvSpPr txBox="1">
            <a:spLocks noGrp="1"/>
          </p:cNvSpPr>
          <p:nvPr>
            <p:ph type="body" sz="quarter" idx="1"/>
          </p:nvPr>
        </p:nvSpPr>
        <p:spPr>
          <a:xfrm>
            <a:off x="1828800" y="7573481"/>
            <a:ext cx="20726400" cy="2092504"/>
          </a:xfrm>
          <a:prstGeom prst="rect">
            <a:avLst/>
          </a:prstGeom>
        </p:spPr>
        <p:txBody>
          <a:bodyPr/>
          <a:lstStyle>
            <a:lvl1pPr indent="0" algn="ctr">
              <a:defRPr sz="8000">
                <a:solidFill>
                  <a:srgbClr val="666666"/>
                </a:solidFill>
              </a:defRPr>
            </a:lvl1pPr>
            <a:lvl2pPr indent="0" algn="ctr">
              <a:defRPr sz="8000">
                <a:solidFill>
                  <a:srgbClr val="666666"/>
                </a:solidFill>
              </a:defRPr>
            </a:lvl2pPr>
            <a:lvl3pPr indent="0" algn="ctr">
              <a:defRPr sz="8000">
                <a:solidFill>
                  <a:srgbClr val="666666"/>
                </a:solidFill>
              </a:defRPr>
            </a:lvl3pPr>
            <a:lvl4pPr indent="0" algn="ctr">
              <a:defRPr sz="8000">
                <a:solidFill>
                  <a:srgbClr val="666666"/>
                </a:solidFill>
              </a:defRPr>
            </a:lvl4pPr>
            <a:lvl5pPr indent="0" algn="ctr">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1228"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2949223924"/>
      </p:ext>
    </p:extLst>
  </p:cSld>
  <p:clrMapOvr>
    <a:masterClrMapping/>
  </p:clrMapOvr>
  <p:transition xmlns:p14="http://schemas.microsoft.com/office/powerpoint/2010/main" spd="med"/>
</p:sldLayout>
</file>

<file path=ppt/slideLayouts/slideLayout449.xml><?xml version="1.0" encoding="utf-8"?>
<p:sldLayout xmlns:a="http://schemas.openxmlformats.org/drawingml/2006/main" xmlns:r="http://schemas.openxmlformats.org/officeDocument/2006/relationships" xmlns:p="http://schemas.openxmlformats.org/presentationml/2006/main" type="tx">
  <p:cSld name="10_Title and Body">
    <p:spTree>
      <p:nvGrpSpPr>
        <p:cNvPr id="1" name=""/>
        <p:cNvGrpSpPr/>
        <p:nvPr/>
      </p:nvGrpSpPr>
      <p:grpSpPr>
        <a:xfrm>
          <a:off x="0" y="0"/>
          <a:ext cx="0" cy="0"/>
          <a:chOff x="0" y="0"/>
          <a:chExt cx="0" cy="0"/>
        </a:xfrm>
      </p:grpSpPr>
      <p:sp>
        <p:nvSpPr>
          <p:cNvPr id="1235"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1236"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237"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473198757"/>
      </p:ext>
    </p:extLst>
  </p:cSld>
  <p:clrMapOvr>
    <a:masterClrMapping/>
  </p:clrMapOvr>
  <p:transition xmlns:p14="http://schemas.microsoft.com/office/powerpoint/2010/mai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tx">
  <p:cSld name="1_Title Only">
    <p:spTree>
      <p:nvGrpSpPr>
        <p:cNvPr id="1" name=""/>
        <p:cNvGrpSpPr/>
        <p:nvPr/>
      </p:nvGrpSpPr>
      <p:grpSpPr>
        <a:xfrm>
          <a:off x="0" y="0"/>
          <a:ext cx="0" cy="0"/>
          <a:chOff x="0" y="0"/>
          <a:chExt cx="0" cy="0"/>
        </a:xfrm>
      </p:grpSpPr>
      <p:sp>
        <p:nvSpPr>
          <p:cNvPr id="89" name="Shape 89"/>
          <p:cNvSpPr>
            <a:spLocks noGrp="1"/>
          </p:cNvSpPr>
          <p:nvPr>
            <p:ph type="title"/>
          </p:nvPr>
        </p:nvSpPr>
        <p:spPr>
          <a:xfrm>
            <a:off x="1219200" y="549321"/>
            <a:ext cx="21945600" cy="2286003"/>
          </a:xfrm>
          <a:prstGeom prst="rect">
            <a:avLst/>
          </a:prstGeom>
        </p:spPr>
        <p:txBody>
          <a:bodyPr anchor="b"/>
          <a:lstStyle>
            <a:lvl1pPr>
              <a:defRPr sz="9600" b="1"/>
            </a:lvl1pPr>
          </a:lstStyle>
          <a:p>
            <a:r>
              <a:t>Title Text</a:t>
            </a:r>
          </a:p>
        </p:txBody>
      </p:sp>
      <p:sp>
        <p:nvSpPr>
          <p:cNvPr id="90" name="Shape 90"/>
          <p:cNvSpPr>
            <a:spLocks noGrp="1"/>
          </p:cNvSpPr>
          <p:nvPr>
            <p:ph type="sldNum" sz="quarter" idx="2"/>
          </p:nvPr>
        </p:nvSpPr>
        <p:spPr>
          <a:xfrm>
            <a:off x="23203767" y="12657567"/>
            <a:ext cx="1077491" cy="1066877"/>
          </a:xfrm>
          <a:prstGeom prst="rect">
            <a:avLst/>
          </a:prstGeom>
        </p:spPr>
        <p:txBody>
          <a:bodyPr/>
          <a:lstStyle>
            <a:lvl1pPr algn="r">
              <a:defRPr sz="3700"/>
            </a:lvl1pPr>
          </a:lstStyle>
          <a:p>
            <a:fld id="{86CB4B4D-7CA3-9044-876B-883B54F8677D}" type="slidenum">
              <a:rPr/>
              <a:pPr/>
              <a:t>‹#›</a:t>
            </a:fld>
            <a:endParaRPr/>
          </a:p>
        </p:txBody>
      </p:sp>
    </p:spTree>
    <p:extLst>
      <p:ext uri="{BB962C8B-B14F-4D97-AF65-F5344CB8AC3E}">
        <p14:creationId xmlns:p14="http://schemas.microsoft.com/office/powerpoint/2010/main" val="2292761733"/>
      </p:ext>
    </p:extLst>
  </p:cSld>
  <p:clrMapOvr>
    <a:masterClrMapping/>
  </p:clrMapOvr>
  <p:transition xmlns:p14="http://schemas.microsoft.com/office/powerpoint/2010/main" spd="med"/>
</p:sldLayout>
</file>

<file path=ppt/slideLayouts/slideLayout450.xml><?xml version="1.0" encoding="utf-8"?>
<p:sldLayout xmlns:a="http://schemas.openxmlformats.org/drawingml/2006/main" xmlns:r="http://schemas.openxmlformats.org/officeDocument/2006/relationships" xmlns:p="http://schemas.openxmlformats.org/presentationml/2006/main" type="tx">
  <p:cSld name="11_Title Only">
    <p:spTree>
      <p:nvGrpSpPr>
        <p:cNvPr id="1" name=""/>
        <p:cNvGrpSpPr/>
        <p:nvPr/>
      </p:nvGrpSpPr>
      <p:grpSpPr>
        <a:xfrm>
          <a:off x="0" y="0"/>
          <a:ext cx="0" cy="0"/>
          <a:chOff x="0" y="0"/>
          <a:chExt cx="0" cy="0"/>
        </a:xfrm>
      </p:grpSpPr>
      <p:sp>
        <p:nvSpPr>
          <p:cNvPr id="1244"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1245"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740842552"/>
      </p:ext>
    </p:extLst>
  </p:cSld>
  <p:clrMapOvr>
    <a:masterClrMapping/>
  </p:clrMapOvr>
  <p:transition xmlns:p14="http://schemas.microsoft.com/office/powerpoint/2010/main" spd="med"/>
</p:sldLayout>
</file>

<file path=ppt/slideLayouts/slideLayout451.xml><?xml version="1.0" encoding="utf-8"?>
<p:sldLayout xmlns:a="http://schemas.openxmlformats.org/drawingml/2006/main" xmlns:r="http://schemas.openxmlformats.org/officeDocument/2006/relationships" xmlns:p="http://schemas.openxmlformats.org/presentationml/2006/main" type="tx">
  <p:cSld name="7_Title &amp; Subtitle">
    <p:spTree>
      <p:nvGrpSpPr>
        <p:cNvPr id="1" name=""/>
        <p:cNvGrpSpPr/>
        <p:nvPr/>
      </p:nvGrpSpPr>
      <p:grpSpPr>
        <a:xfrm>
          <a:off x="0" y="0"/>
          <a:ext cx="0" cy="0"/>
          <a:chOff x="0" y="0"/>
          <a:chExt cx="0" cy="0"/>
        </a:xfrm>
      </p:grpSpPr>
      <p:sp>
        <p:nvSpPr>
          <p:cNvPr id="1252" name="Title Text"/>
          <p:cNvSpPr txBox="1">
            <a:spLocks noGrp="1"/>
          </p:cNvSpPr>
          <p:nvPr>
            <p:ph type="title"/>
          </p:nvPr>
        </p:nvSpPr>
        <p:spPr>
          <a:xfrm>
            <a:off x="4833936" y="2303865"/>
            <a:ext cx="14716203" cy="4643400"/>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1253" name="Body Level One…"/>
          <p:cNvSpPr txBox="1">
            <a:spLocks noGrp="1"/>
          </p:cNvSpPr>
          <p:nvPr>
            <p:ph type="body" sz="quarter" idx="1"/>
          </p:nvPr>
        </p:nvSpPr>
        <p:spPr>
          <a:xfrm>
            <a:off x="4833936" y="7072348"/>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254"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905676377"/>
      </p:ext>
    </p:extLst>
  </p:cSld>
  <p:clrMapOvr>
    <a:masterClrMapping/>
  </p:clrMapOvr>
  <p:transition xmlns:p14="http://schemas.microsoft.com/office/powerpoint/2010/main" spd="med"/>
</p:sldLayout>
</file>

<file path=ppt/slideLayouts/slideLayout452.xml><?xml version="1.0" encoding="utf-8"?>
<p:sldLayout xmlns:a="http://schemas.openxmlformats.org/drawingml/2006/main" xmlns:r="http://schemas.openxmlformats.org/officeDocument/2006/relationships" xmlns:p="http://schemas.openxmlformats.org/presentationml/2006/main" type="tx">
  <p:cSld name="6_Photo - Horizontal">
    <p:spTree>
      <p:nvGrpSpPr>
        <p:cNvPr id="1" name=""/>
        <p:cNvGrpSpPr/>
        <p:nvPr/>
      </p:nvGrpSpPr>
      <p:grpSpPr>
        <a:xfrm>
          <a:off x="0" y="0"/>
          <a:ext cx="0" cy="0"/>
          <a:chOff x="0" y="0"/>
          <a:chExt cx="0" cy="0"/>
        </a:xfrm>
      </p:grpSpPr>
      <p:sp>
        <p:nvSpPr>
          <p:cNvPr id="1261" name="Shape 128"/>
          <p:cNvSpPr>
            <a:spLocks noGrp="1"/>
          </p:cNvSpPr>
          <p:nvPr>
            <p:ph type="pic" sz="half" idx="13"/>
          </p:nvPr>
        </p:nvSpPr>
        <p:spPr>
          <a:xfrm>
            <a:off x="5307217" y="892968"/>
            <a:ext cx="13751704" cy="8322603"/>
          </a:xfrm>
          <a:prstGeom prst="rect">
            <a:avLst/>
          </a:prstGeom>
        </p:spPr>
        <p:txBody>
          <a:bodyPr lIns="91400" tIns="45719" rIns="91400" bIns="45719">
            <a:noAutofit/>
          </a:bodyPr>
          <a:lstStyle/>
          <a:p>
            <a:endParaRPr/>
          </a:p>
        </p:txBody>
      </p:sp>
      <p:sp>
        <p:nvSpPr>
          <p:cNvPr id="1262" name="Title Text"/>
          <p:cNvSpPr txBox="1">
            <a:spLocks noGrp="1"/>
          </p:cNvSpPr>
          <p:nvPr>
            <p:ph type="title"/>
          </p:nvPr>
        </p:nvSpPr>
        <p:spPr>
          <a:xfrm>
            <a:off x="4833936" y="9447611"/>
            <a:ext cx="14716203" cy="2000405"/>
          </a:xfrm>
          <a:prstGeom prst="rect">
            <a:avLst/>
          </a:prstGeom>
        </p:spPr>
        <p:txBody>
          <a:bodyPr lIns="91382" tIns="91382" rIns="91382" bIns="91382"/>
          <a:lstStyle>
            <a:lvl1pPr algn="ctr">
              <a:defRPr sz="11200">
                <a:latin typeface="+mn-lt"/>
                <a:ea typeface="+mn-ea"/>
                <a:cs typeface="+mn-cs"/>
                <a:sym typeface="Helvetica Neue"/>
              </a:defRPr>
            </a:lvl1pPr>
          </a:lstStyle>
          <a:p>
            <a:r>
              <a:t>Title Text</a:t>
            </a:r>
          </a:p>
        </p:txBody>
      </p:sp>
      <p:sp>
        <p:nvSpPr>
          <p:cNvPr id="1263" name="Body Level One…"/>
          <p:cNvSpPr txBox="1">
            <a:spLocks noGrp="1"/>
          </p:cNvSpPr>
          <p:nvPr>
            <p:ph type="body" sz="quarter" idx="1"/>
          </p:nvPr>
        </p:nvSpPr>
        <p:spPr>
          <a:xfrm>
            <a:off x="4833936" y="11519335"/>
            <a:ext cx="14716203" cy="1589405"/>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264" name="Slide Number"/>
          <p:cNvSpPr txBox="1">
            <a:spLocks noGrp="1"/>
          </p:cNvSpPr>
          <p:nvPr>
            <p:ph type="sldNum" sz="quarter" idx="2"/>
          </p:nvPr>
        </p:nvSpPr>
        <p:spPr>
          <a:xfrm>
            <a:off x="11945660" y="13001633"/>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208913551"/>
      </p:ext>
    </p:extLst>
  </p:cSld>
  <p:clrMapOvr>
    <a:masterClrMapping/>
  </p:clrMapOvr>
  <p:transition xmlns:p14="http://schemas.microsoft.com/office/powerpoint/2010/main" spd="med"/>
</p:sldLayout>
</file>

<file path=ppt/slideLayouts/slideLayout453.xml><?xml version="1.0" encoding="utf-8"?>
<p:sldLayout xmlns:a="http://schemas.openxmlformats.org/drawingml/2006/main" xmlns:r="http://schemas.openxmlformats.org/officeDocument/2006/relationships" xmlns:p="http://schemas.openxmlformats.org/presentationml/2006/main" type="tx">
  <p:cSld name="6_Title - Center">
    <p:spTree>
      <p:nvGrpSpPr>
        <p:cNvPr id="1" name=""/>
        <p:cNvGrpSpPr/>
        <p:nvPr/>
      </p:nvGrpSpPr>
      <p:grpSpPr>
        <a:xfrm>
          <a:off x="0" y="0"/>
          <a:ext cx="0" cy="0"/>
          <a:chOff x="0" y="0"/>
          <a:chExt cx="0" cy="0"/>
        </a:xfrm>
      </p:grpSpPr>
      <p:sp>
        <p:nvSpPr>
          <p:cNvPr id="1271" name="Title Text"/>
          <p:cNvSpPr txBox="1">
            <a:spLocks noGrp="1"/>
          </p:cNvSpPr>
          <p:nvPr>
            <p:ph type="title"/>
          </p:nvPr>
        </p:nvSpPr>
        <p:spPr>
          <a:xfrm>
            <a:off x="4833936" y="4536281"/>
            <a:ext cx="14716203" cy="46434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1272"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999079154"/>
      </p:ext>
    </p:extLst>
  </p:cSld>
  <p:clrMapOvr>
    <a:masterClrMapping/>
  </p:clrMapOvr>
  <p:transition xmlns:p14="http://schemas.microsoft.com/office/powerpoint/2010/main" spd="med"/>
</p:sldLayout>
</file>

<file path=ppt/slideLayouts/slideLayout454.xml><?xml version="1.0" encoding="utf-8"?>
<p:sldLayout xmlns:a="http://schemas.openxmlformats.org/drawingml/2006/main" xmlns:r="http://schemas.openxmlformats.org/officeDocument/2006/relationships" xmlns:p="http://schemas.openxmlformats.org/presentationml/2006/main" type="tx">
  <p:cSld name="6_Photo - Vertical">
    <p:spTree>
      <p:nvGrpSpPr>
        <p:cNvPr id="1" name=""/>
        <p:cNvGrpSpPr/>
        <p:nvPr/>
      </p:nvGrpSpPr>
      <p:grpSpPr>
        <a:xfrm>
          <a:off x="0" y="0"/>
          <a:ext cx="0" cy="0"/>
          <a:chOff x="0" y="0"/>
          <a:chExt cx="0" cy="0"/>
        </a:xfrm>
      </p:grpSpPr>
      <p:sp>
        <p:nvSpPr>
          <p:cNvPr id="1279" name="Shape 146"/>
          <p:cNvSpPr>
            <a:spLocks noGrp="1"/>
          </p:cNvSpPr>
          <p:nvPr>
            <p:ph type="pic" sz="half" idx="13"/>
          </p:nvPr>
        </p:nvSpPr>
        <p:spPr>
          <a:xfrm>
            <a:off x="12495609" y="893007"/>
            <a:ext cx="7500904" cy="11572803"/>
          </a:xfrm>
          <a:prstGeom prst="rect">
            <a:avLst/>
          </a:prstGeom>
        </p:spPr>
        <p:txBody>
          <a:bodyPr lIns="91400" tIns="45719" rIns="91400" bIns="45719">
            <a:noAutofit/>
          </a:bodyPr>
          <a:lstStyle/>
          <a:p>
            <a:endParaRPr/>
          </a:p>
        </p:txBody>
      </p:sp>
      <p:sp>
        <p:nvSpPr>
          <p:cNvPr id="1280" name="Title Text"/>
          <p:cNvSpPr txBox="1">
            <a:spLocks noGrp="1"/>
          </p:cNvSpPr>
          <p:nvPr>
            <p:ph type="title"/>
          </p:nvPr>
        </p:nvSpPr>
        <p:spPr>
          <a:xfrm>
            <a:off x="4387456" y="893001"/>
            <a:ext cx="7500901" cy="5607901"/>
          </a:xfrm>
          <a:prstGeom prst="rect">
            <a:avLst/>
          </a:prstGeom>
        </p:spPr>
        <p:txBody>
          <a:bodyPr lIns="91382" tIns="91382" rIns="91382" bIns="91382"/>
          <a:lstStyle>
            <a:lvl1pPr algn="ctr">
              <a:defRPr sz="8500">
                <a:latin typeface="+mn-lt"/>
                <a:ea typeface="+mn-ea"/>
                <a:cs typeface="+mn-cs"/>
                <a:sym typeface="Helvetica Neue"/>
              </a:defRPr>
            </a:lvl1pPr>
          </a:lstStyle>
          <a:p>
            <a:r>
              <a:t>Title Text</a:t>
            </a:r>
          </a:p>
        </p:txBody>
      </p:sp>
      <p:sp>
        <p:nvSpPr>
          <p:cNvPr id="1281" name="Body Level One…"/>
          <p:cNvSpPr txBox="1">
            <a:spLocks noGrp="1"/>
          </p:cNvSpPr>
          <p:nvPr>
            <p:ph type="body" sz="quarter" idx="1"/>
          </p:nvPr>
        </p:nvSpPr>
        <p:spPr>
          <a:xfrm>
            <a:off x="4387456" y="6697303"/>
            <a:ext cx="7500901" cy="5768701"/>
          </a:xfrm>
          <a:prstGeom prst="rect">
            <a:avLst/>
          </a:prstGeom>
        </p:spPr>
        <p:txBody>
          <a:bodyPr lIns="91382" tIns="91382" rIns="91382" bIns="91382"/>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282"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839638186"/>
      </p:ext>
    </p:extLst>
  </p:cSld>
  <p:clrMapOvr>
    <a:masterClrMapping/>
  </p:clrMapOvr>
  <p:transition xmlns:p14="http://schemas.microsoft.com/office/powerpoint/2010/main" spd="med"/>
</p:sldLayout>
</file>

<file path=ppt/slideLayouts/slideLayout455.xml><?xml version="1.0" encoding="utf-8"?>
<p:sldLayout xmlns:a="http://schemas.openxmlformats.org/drawingml/2006/main" xmlns:r="http://schemas.openxmlformats.org/officeDocument/2006/relationships" xmlns:p="http://schemas.openxmlformats.org/presentationml/2006/main" type="tx">
  <p:cSld name="8_Title - Top">
    <p:spTree>
      <p:nvGrpSpPr>
        <p:cNvPr id="1" name=""/>
        <p:cNvGrpSpPr/>
        <p:nvPr/>
      </p:nvGrpSpPr>
      <p:grpSpPr>
        <a:xfrm>
          <a:off x="0" y="0"/>
          <a:ext cx="0" cy="0"/>
          <a:chOff x="0" y="0"/>
          <a:chExt cx="0" cy="0"/>
        </a:xfrm>
      </p:grpSpPr>
      <p:sp>
        <p:nvSpPr>
          <p:cNvPr id="1289"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1290"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026510448"/>
      </p:ext>
    </p:extLst>
  </p:cSld>
  <p:clrMapOvr>
    <a:masterClrMapping/>
  </p:clrMapOvr>
  <p:transition xmlns:p14="http://schemas.microsoft.com/office/powerpoint/2010/main" spd="med"/>
</p:sldLayout>
</file>

<file path=ppt/slideLayouts/slideLayout456.xml><?xml version="1.0" encoding="utf-8"?>
<p:sldLayout xmlns:a="http://schemas.openxmlformats.org/drawingml/2006/main" xmlns:r="http://schemas.openxmlformats.org/officeDocument/2006/relationships" xmlns:p="http://schemas.openxmlformats.org/presentationml/2006/main" type="tx">
  <p:cSld name="8_Title &amp; Bullets">
    <p:spTree>
      <p:nvGrpSpPr>
        <p:cNvPr id="1" name=""/>
        <p:cNvGrpSpPr/>
        <p:nvPr/>
      </p:nvGrpSpPr>
      <p:grpSpPr>
        <a:xfrm>
          <a:off x="0" y="0"/>
          <a:ext cx="0" cy="0"/>
          <a:chOff x="0" y="0"/>
          <a:chExt cx="0" cy="0"/>
        </a:xfrm>
      </p:grpSpPr>
      <p:sp>
        <p:nvSpPr>
          <p:cNvPr id="1297"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1298" name="Body Level One…"/>
          <p:cNvSpPr txBox="1">
            <a:spLocks noGrp="1"/>
          </p:cNvSpPr>
          <p:nvPr>
            <p:ph type="body" idx="1"/>
          </p:nvPr>
        </p:nvSpPr>
        <p:spPr>
          <a:xfrm>
            <a:off x="4387456" y="3661174"/>
            <a:ext cx="15609003" cy="8840405"/>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299"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654535123"/>
      </p:ext>
    </p:extLst>
  </p:cSld>
  <p:clrMapOvr>
    <a:masterClrMapping/>
  </p:clrMapOvr>
  <p:transition xmlns:p14="http://schemas.microsoft.com/office/powerpoint/2010/main" spd="med"/>
</p:sldLayout>
</file>

<file path=ppt/slideLayouts/slideLayout457.xml><?xml version="1.0" encoding="utf-8"?>
<p:sldLayout xmlns:a="http://schemas.openxmlformats.org/drawingml/2006/main" xmlns:r="http://schemas.openxmlformats.org/officeDocument/2006/relationships" xmlns:p="http://schemas.openxmlformats.org/presentationml/2006/main" type="tx">
  <p:cSld name="6_Title, Bullets &amp; Photo">
    <p:spTree>
      <p:nvGrpSpPr>
        <p:cNvPr id="1" name=""/>
        <p:cNvGrpSpPr/>
        <p:nvPr/>
      </p:nvGrpSpPr>
      <p:grpSpPr>
        <a:xfrm>
          <a:off x="0" y="0"/>
          <a:ext cx="0" cy="0"/>
          <a:chOff x="0" y="0"/>
          <a:chExt cx="0" cy="0"/>
        </a:xfrm>
      </p:grpSpPr>
      <p:sp>
        <p:nvSpPr>
          <p:cNvPr id="1306" name="Shape 173"/>
          <p:cNvSpPr>
            <a:spLocks noGrp="1"/>
          </p:cNvSpPr>
          <p:nvPr>
            <p:ph type="pic" sz="quarter" idx="13"/>
          </p:nvPr>
        </p:nvSpPr>
        <p:spPr>
          <a:xfrm>
            <a:off x="12495609" y="3661174"/>
            <a:ext cx="7500904" cy="8840405"/>
          </a:xfrm>
          <a:prstGeom prst="rect">
            <a:avLst/>
          </a:prstGeom>
        </p:spPr>
        <p:txBody>
          <a:bodyPr lIns="91400" tIns="45719" rIns="91400" bIns="45719">
            <a:noAutofit/>
          </a:bodyPr>
          <a:lstStyle/>
          <a:p>
            <a:endParaRPr/>
          </a:p>
        </p:txBody>
      </p:sp>
      <p:sp>
        <p:nvSpPr>
          <p:cNvPr id="1307" name="Title Text"/>
          <p:cNvSpPr txBox="1">
            <a:spLocks noGrp="1"/>
          </p:cNvSpPr>
          <p:nvPr>
            <p:ph type="title"/>
          </p:nvPr>
        </p:nvSpPr>
        <p:spPr>
          <a:xfrm>
            <a:off x="4387456" y="625077"/>
            <a:ext cx="15609003" cy="3036000"/>
          </a:xfrm>
          <a:prstGeom prst="rect">
            <a:avLst/>
          </a:prstGeom>
        </p:spPr>
        <p:txBody>
          <a:bodyPr lIns="91382" tIns="91382" rIns="91382" bIns="91382" anchor="ctr"/>
          <a:lstStyle>
            <a:lvl1pPr algn="ctr">
              <a:defRPr sz="11200">
                <a:latin typeface="+mn-lt"/>
                <a:ea typeface="+mn-ea"/>
                <a:cs typeface="+mn-cs"/>
                <a:sym typeface="Helvetica Neue"/>
              </a:defRPr>
            </a:lvl1pPr>
          </a:lstStyle>
          <a:p>
            <a:r>
              <a:t>Title Text</a:t>
            </a:r>
          </a:p>
        </p:txBody>
      </p:sp>
      <p:sp>
        <p:nvSpPr>
          <p:cNvPr id="1308" name="Body Level One…"/>
          <p:cNvSpPr txBox="1">
            <a:spLocks noGrp="1"/>
          </p:cNvSpPr>
          <p:nvPr>
            <p:ph type="body" sz="quarter" idx="1"/>
          </p:nvPr>
        </p:nvSpPr>
        <p:spPr>
          <a:xfrm>
            <a:off x="4387456" y="3661174"/>
            <a:ext cx="7500901" cy="8840405"/>
          </a:xfrm>
          <a:prstGeom prst="rect">
            <a:avLst/>
          </a:prstGeom>
        </p:spPr>
        <p:txBody>
          <a:bodyPr lIns="91382" tIns="91382" rIns="91382" bIns="91382" anchor="ctr"/>
          <a:lstStyle>
            <a:lvl1pPr marL="465202" indent="-284270">
              <a:spcBef>
                <a:spcPts val="4501"/>
              </a:spcBef>
              <a:buClr>
                <a:srgbClr val="000000"/>
              </a:buClr>
              <a:buSzPct val="75000"/>
              <a:buFont typeface="Arial"/>
              <a:buChar char="•"/>
              <a:defRPr>
                <a:latin typeface="+mn-lt"/>
                <a:ea typeface="+mn-ea"/>
                <a:cs typeface="+mn-cs"/>
                <a:sym typeface="Helvetica Neue"/>
              </a:defRPr>
            </a:lvl1pPr>
            <a:lvl2pPr marL="807964" indent="-284270">
              <a:spcBef>
                <a:spcPts val="4501"/>
              </a:spcBef>
              <a:buClr>
                <a:srgbClr val="000000"/>
              </a:buClr>
              <a:buSzPct val="75000"/>
              <a:buFont typeface="Arial"/>
              <a:buChar char="•"/>
              <a:defRPr>
                <a:latin typeface="+mn-lt"/>
                <a:ea typeface="+mn-ea"/>
                <a:cs typeface="+mn-cs"/>
                <a:sym typeface="Helvetica Neue"/>
              </a:defRPr>
            </a:lvl2pPr>
            <a:lvl3pPr marL="1150723" indent="-284270">
              <a:spcBef>
                <a:spcPts val="4501"/>
              </a:spcBef>
              <a:buClr>
                <a:srgbClr val="000000"/>
              </a:buClr>
              <a:buSzPct val="75000"/>
              <a:buFont typeface="Arial"/>
              <a:buChar char="•"/>
              <a:defRPr>
                <a:latin typeface="+mn-lt"/>
                <a:ea typeface="+mn-ea"/>
                <a:cs typeface="+mn-cs"/>
                <a:sym typeface="Helvetica Neue"/>
              </a:defRPr>
            </a:lvl3pPr>
            <a:lvl4pPr marL="1493501" indent="-284270">
              <a:spcBef>
                <a:spcPts val="4501"/>
              </a:spcBef>
              <a:buClr>
                <a:srgbClr val="000000"/>
              </a:buClr>
              <a:buSzPct val="75000"/>
              <a:buFont typeface="Arial"/>
              <a:buChar char="•"/>
              <a:defRPr>
                <a:latin typeface="+mn-lt"/>
                <a:ea typeface="+mn-ea"/>
                <a:cs typeface="+mn-cs"/>
                <a:sym typeface="Helvetica Neue"/>
              </a:defRPr>
            </a:lvl4pPr>
            <a:lvl5pPr marL="1836285" indent="-284270">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09"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279793446"/>
      </p:ext>
    </p:extLst>
  </p:cSld>
  <p:clrMapOvr>
    <a:masterClrMapping/>
  </p:clrMapOvr>
  <p:transition xmlns:p14="http://schemas.microsoft.com/office/powerpoint/2010/main" spd="med"/>
</p:sldLayout>
</file>

<file path=ppt/slideLayouts/slideLayout458.xml><?xml version="1.0" encoding="utf-8"?>
<p:sldLayout xmlns:a="http://schemas.openxmlformats.org/drawingml/2006/main" xmlns:r="http://schemas.openxmlformats.org/officeDocument/2006/relationships" xmlns:p="http://schemas.openxmlformats.org/presentationml/2006/main" type="tx">
  <p:cSld name="8_Bullets">
    <p:spTree>
      <p:nvGrpSpPr>
        <p:cNvPr id="1" name=""/>
        <p:cNvGrpSpPr/>
        <p:nvPr/>
      </p:nvGrpSpPr>
      <p:grpSpPr>
        <a:xfrm>
          <a:off x="0" y="0"/>
          <a:ext cx="0" cy="0"/>
          <a:chOff x="0" y="0"/>
          <a:chExt cx="0" cy="0"/>
        </a:xfrm>
      </p:grpSpPr>
      <p:sp>
        <p:nvSpPr>
          <p:cNvPr id="1316" name="Body Level One…"/>
          <p:cNvSpPr txBox="1">
            <a:spLocks noGrp="1"/>
          </p:cNvSpPr>
          <p:nvPr>
            <p:ph type="body" idx="1"/>
          </p:nvPr>
        </p:nvSpPr>
        <p:spPr>
          <a:xfrm>
            <a:off x="4387456" y="1785945"/>
            <a:ext cx="15609003" cy="10144205"/>
          </a:xfrm>
          <a:prstGeom prst="rect">
            <a:avLst/>
          </a:prstGeom>
        </p:spPr>
        <p:txBody>
          <a:bodyPr lIns="91382" tIns="91382" rIns="91382" bIns="91382" anchor="ctr"/>
          <a:lstStyle>
            <a:lvl1pPr marL="617121" indent="-379111">
              <a:spcBef>
                <a:spcPts val="5901"/>
              </a:spcBef>
              <a:buClr>
                <a:srgbClr val="000000"/>
              </a:buClr>
              <a:buSzPct val="75000"/>
              <a:buFont typeface="Arial"/>
              <a:buChar char="•"/>
              <a:defRPr sz="5100">
                <a:latin typeface="+mn-lt"/>
                <a:ea typeface="+mn-ea"/>
                <a:cs typeface="+mn-cs"/>
                <a:sym typeface="Helvetica Neue"/>
              </a:defRPr>
            </a:lvl1pPr>
            <a:lvl2pPr marL="1061459" indent="-379111">
              <a:spcBef>
                <a:spcPts val="5901"/>
              </a:spcBef>
              <a:buClr>
                <a:srgbClr val="000000"/>
              </a:buClr>
              <a:buSzPct val="75000"/>
              <a:buFont typeface="Arial"/>
              <a:buChar char="•"/>
              <a:defRPr sz="5100">
                <a:latin typeface="+mn-lt"/>
                <a:ea typeface="+mn-ea"/>
                <a:cs typeface="+mn-cs"/>
                <a:sym typeface="Helvetica Neue"/>
              </a:defRPr>
            </a:lvl2pPr>
            <a:lvl3pPr marL="1505800" indent="-379111">
              <a:spcBef>
                <a:spcPts val="5901"/>
              </a:spcBef>
              <a:buClr>
                <a:srgbClr val="000000"/>
              </a:buClr>
              <a:buSzPct val="75000"/>
              <a:buFont typeface="Arial"/>
              <a:buChar char="•"/>
              <a:defRPr sz="5100">
                <a:latin typeface="+mn-lt"/>
                <a:ea typeface="+mn-ea"/>
                <a:cs typeface="+mn-cs"/>
                <a:sym typeface="Helvetica Neue"/>
              </a:defRPr>
            </a:lvl3pPr>
            <a:lvl4pPr marL="1950138" indent="-379111">
              <a:spcBef>
                <a:spcPts val="5901"/>
              </a:spcBef>
              <a:buClr>
                <a:srgbClr val="000000"/>
              </a:buClr>
              <a:buSzPct val="75000"/>
              <a:buFont typeface="Arial"/>
              <a:buChar char="•"/>
              <a:defRPr sz="5100">
                <a:latin typeface="+mn-lt"/>
                <a:ea typeface="+mn-ea"/>
                <a:cs typeface="+mn-cs"/>
                <a:sym typeface="Helvetica Neue"/>
              </a:defRPr>
            </a:lvl4pPr>
            <a:lvl5pPr marL="2394460" indent="-379111">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17"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860550870"/>
      </p:ext>
    </p:extLst>
  </p:cSld>
  <p:clrMapOvr>
    <a:masterClrMapping/>
  </p:clrMapOvr>
  <p:transition xmlns:p14="http://schemas.microsoft.com/office/powerpoint/2010/main" spd="med"/>
</p:sldLayout>
</file>

<file path=ppt/slideLayouts/slideLayout459.xml><?xml version="1.0" encoding="utf-8"?>
<p:sldLayout xmlns:a="http://schemas.openxmlformats.org/drawingml/2006/main" xmlns:r="http://schemas.openxmlformats.org/officeDocument/2006/relationships" xmlns:p="http://schemas.openxmlformats.org/presentationml/2006/main" type="tx">
  <p:cSld name="6_Photo - 3 Up">
    <p:spTree>
      <p:nvGrpSpPr>
        <p:cNvPr id="1" name=""/>
        <p:cNvGrpSpPr/>
        <p:nvPr/>
      </p:nvGrpSpPr>
      <p:grpSpPr>
        <a:xfrm>
          <a:off x="0" y="0"/>
          <a:ext cx="0" cy="0"/>
          <a:chOff x="0" y="0"/>
          <a:chExt cx="0" cy="0"/>
        </a:xfrm>
      </p:grpSpPr>
      <p:sp>
        <p:nvSpPr>
          <p:cNvPr id="1324" name="Shape 191"/>
          <p:cNvSpPr>
            <a:spLocks noGrp="1"/>
          </p:cNvSpPr>
          <p:nvPr>
            <p:ph type="pic" sz="quarter" idx="13"/>
          </p:nvPr>
        </p:nvSpPr>
        <p:spPr>
          <a:xfrm>
            <a:off x="12495609" y="7161611"/>
            <a:ext cx="7500904" cy="5304304"/>
          </a:xfrm>
          <a:prstGeom prst="rect">
            <a:avLst/>
          </a:prstGeom>
        </p:spPr>
        <p:txBody>
          <a:bodyPr lIns="91400" tIns="45719" rIns="91400" bIns="45719">
            <a:noAutofit/>
          </a:bodyPr>
          <a:lstStyle/>
          <a:p>
            <a:endParaRPr/>
          </a:p>
        </p:txBody>
      </p:sp>
      <p:sp>
        <p:nvSpPr>
          <p:cNvPr id="1325" name="Shape 192"/>
          <p:cNvSpPr>
            <a:spLocks noGrp="1"/>
          </p:cNvSpPr>
          <p:nvPr>
            <p:ph type="pic" sz="quarter" idx="14"/>
          </p:nvPr>
        </p:nvSpPr>
        <p:spPr>
          <a:xfrm>
            <a:off x="12504361" y="1250155"/>
            <a:ext cx="7500904" cy="5304304"/>
          </a:xfrm>
          <a:prstGeom prst="rect">
            <a:avLst/>
          </a:prstGeom>
        </p:spPr>
        <p:txBody>
          <a:bodyPr lIns="91400" tIns="45719" rIns="91400" bIns="45719">
            <a:noAutofit/>
          </a:bodyPr>
          <a:lstStyle/>
          <a:p>
            <a:endParaRPr/>
          </a:p>
        </p:txBody>
      </p:sp>
      <p:sp>
        <p:nvSpPr>
          <p:cNvPr id="1326" name="Shape 193"/>
          <p:cNvSpPr>
            <a:spLocks noGrp="1"/>
          </p:cNvSpPr>
          <p:nvPr>
            <p:ph type="pic" sz="half" idx="15"/>
          </p:nvPr>
        </p:nvSpPr>
        <p:spPr>
          <a:xfrm>
            <a:off x="4387456" y="1250185"/>
            <a:ext cx="7500901" cy="11215805"/>
          </a:xfrm>
          <a:prstGeom prst="rect">
            <a:avLst/>
          </a:prstGeom>
        </p:spPr>
        <p:txBody>
          <a:bodyPr lIns="91400" tIns="45719" rIns="91400" bIns="45719">
            <a:noAutofit/>
          </a:bodyPr>
          <a:lstStyle/>
          <a:p>
            <a:endParaRPr/>
          </a:p>
        </p:txBody>
      </p:sp>
      <p:sp>
        <p:nvSpPr>
          <p:cNvPr id="1327"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087392240"/>
      </p:ext>
    </p:extLst>
  </p:cSld>
  <p:clrMapOvr>
    <a:masterClrMapping/>
  </p:clrMapOvr>
  <p:transition xmlns:p14="http://schemas.microsoft.com/office/powerpoint/2010/mai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tx">
  <p:cSld name="Caption">
    <p:spTree>
      <p:nvGrpSpPr>
        <p:cNvPr id="1" name=""/>
        <p:cNvGrpSpPr/>
        <p:nvPr/>
      </p:nvGrpSpPr>
      <p:grpSpPr>
        <a:xfrm>
          <a:off x="0" y="0"/>
          <a:ext cx="0" cy="0"/>
          <a:chOff x="0" y="0"/>
          <a:chExt cx="0" cy="0"/>
        </a:xfrm>
      </p:grpSpPr>
      <p:sp>
        <p:nvSpPr>
          <p:cNvPr id="97" name="Shape 97"/>
          <p:cNvSpPr>
            <a:spLocks noGrp="1"/>
          </p:cNvSpPr>
          <p:nvPr>
            <p:ph type="body" sz="quarter" idx="1"/>
          </p:nvPr>
        </p:nvSpPr>
        <p:spPr>
          <a:xfrm>
            <a:off x="1219200" y="11750161"/>
            <a:ext cx="21945600" cy="1385400"/>
          </a:xfrm>
          <a:prstGeom prst="rect">
            <a:avLst/>
          </a:prstGeom>
        </p:spPr>
        <p:txBody>
          <a:bodyPr/>
          <a:lstStyle>
            <a:lvl1pPr marL="0" indent="0" algn="ctr">
              <a:spcBef>
                <a:spcPts val="1000"/>
              </a:spcBef>
              <a:buClrTx/>
              <a:buSzTx/>
              <a:buFontTx/>
              <a:buNone/>
              <a:defRPr sz="4800"/>
            </a:lvl1pPr>
            <a:lvl2pPr marL="0" indent="1218759" algn="ctr">
              <a:spcBef>
                <a:spcPts val="1000"/>
              </a:spcBef>
              <a:buClrTx/>
              <a:buSzTx/>
              <a:buFontTx/>
              <a:buNone/>
              <a:defRPr sz="4800"/>
            </a:lvl2pPr>
            <a:lvl3pPr marL="0" indent="2437480" algn="ctr">
              <a:spcBef>
                <a:spcPts val="1000"/>
              </a:spcBef>
              <a:buClrTx/>
              <a:buSzTx/>
              <a:buFontTx/>
              <a:buNone/>
              <a:defRPr sz="4800"/>
            </a:lvl3pPr>
            <a:lvl4pPr marL="0" indent="3656239" algn="ctr">
              <a:spcBef>
                <a:spcPts val="1000"/>
              </a:spcBef>
              <a:buClrTx/>
              <a:buSzTx/>
              <a:buFontTx/>
              <a:buNone/>
              <a:defRPr sz="4800"/>
            </a:lvl4pPr>
            <a:lvl5pPr marL="0" indent="4874961" algn="ctr">
              <a:spcBef>
                <a:spcPts val="1000"/>
              </a:spcBef>
              <a:buClrTx/>
              <a:buSzTx/>
              <a:buFontTx/>
              <a:buNone/>
              <a:defRPr sz="4800"/>
            </a:lvl5pPr>
          </a:lstStyle>
          <a:p>
            <a:r>
              <a:t>Body Level One</a:t>
            </a:r>
          </a:p>
          <a:p>
            <a:pPr lvl="1"/>
            <a:r>
              <a:t>Body Level Two</a:t>
            </a:r>
          </a:p>
          <a:p>
            <a:pPr lvl="2"/>
            <a:r>
              <a:t>Body Level Three</a:t>
            </a:r>
          </a:p>
          <a:p>
            <a:pPr lvl="3"/>
            <a:r>
              <a:t>Body Level Four</a:t>
            </a:r>
          </a:p>
          <a:p>
            <a:pPr lvl="4"/>
            <a:r>
              <a:t>Body Level Five</a:t>
            </a:r>
          </a:p>
        </p:txBody>
      </p:sp>
      <p:sp>
        <p:nvSpPr>
          <p:cNvPr id="98" name="Shape 98"/>
          <p:cNvSpPr>
            <a:spLocks noGrp="1"/>
          </p:cNvSpPr>
          <p:nvPr>
            <p:ph type="sldNum" sz="quarter" idx="2"/>
          </p:nvPr>
        </p:nvSpPr>
        <p:spPr>
          <a:xfrm>
            <a:off x="23203767" y="12657567"/>
            <a:ext cx="1077491" cy="1066877"/>
          </a:xfrm>
          <a:prstGeom prst="rect">
            <a:avLst/>
          </a:prstGeom>
        </p:spPr>
        <p:txBody>
          <a:bodyPr/>
          <a:lstStyle>
            <a:lvl1pPr algn="r">
              <a:defRPr sz="3700"/>
            </a:lvl1pPr>
          </a:lstStyle>
          <a:p>
            <a:fld id="{86CB4B4D-7CA3-9044-876B-883B54F8677D}" type="slidenum">
              <a:rPr/>
              <a:pPr/>
              <a:t>‹#›</a:t>
            </a:fld>
            <a:endParaRPr/>
          </a:p>
        </p:txBody>
      </p:sp>
    </p:spTree>
    <p:extLst>
      <p:ext uri="{BB962C8B-B14F-4D97-AF65-F5344CB8AC3E}">
        <p14:creationId xmlns:p14="http://schemas.microsoft.com/office/powerpoint/2010/main" val="175562909"/>
      </p:ext>
    </p:extLst>
  </p:cSld>
  <p:clrMapOvr>
    <a:masterClrMapping/>
  </p:clrMapOvr>
  <p:transition xmlns:p14="http://schemas.microsoft.com/office/powerpoint/2010/main" spd="med"/>
</p:sldLayout>
</file>

<file path=ppt/slideLayouts/slideLayout460.xml><?xml version="1.0" encoding="utf-8"?>
<p:sldLayout xmlns:a="http://schemas.openxmlformats.org/drawingml/2006/main" xmlns:r="http://schemas.openxmlformats.org/officeDocument/2006/relationships" xmlns:p="http://schemas.openxmlformats.org/presentationml/2006/main" type="tx">
  <p:cSld name="8_Quote">
    <p:spTree>
      <p:nvGrpSpPr>
        <p:cNvPr id="1" name=""/>
        <p:cNvGrpSpPr/>
        <p:nvPr/>
      </p:nvGrpSpPr>
      <p:grpSpPr>
        <a:xfrm>
          <a:off x="0" y="0"/>
          <a:ext cx="0" cy="0"/>
          <a:chOff x="0" y="0"/>
          <a:chExt cx="0" cy="0"/>
        </a:xfrm>
      </p:grpSpPr>
      <p:sp>
        <p:nvSpPr>
          <p:cNvPr id="1334" name="Body Level One…"/>
          <p:cNvSpPr txBox="1">
            <a:spLocks noGrp="1"/>
          </p:cNvSpPr>
          <p:nvPr>
            <p:ph type="body" sz="quarter" idx="1"/>
          </p:nvPr>
        </p:nvSpPr>
        <p:spPr>
          <a:xfrm>
            <a:off x="4833936" y="8947553"/>
            <a:ext cx="14716203" cy="660904"/>
          </a:xfrm>
          <a:prstGeom prst="rect">
            <a:avLst/>
          </a:prstGeom>
        </p:spPr>
        <p:txBody>
          <a:bodyPr lIns="91382" tIns="91382" rIns="91382" bIns="91382"/>
          <a:lstStyle>
            <a:lvl1pPr indent="0" algn="ctr">
              <a:defRPr sz="3200">
                <a:latin typeface="+mn-lt"/>
                <a:ea typeface="+mn-ea"/>
                <a:cs typeface="+mn-cs"/>
                <a:sym typeface="Helvetica Neue"/>
              </a:defRPr>
            </a:lvl1pPr>
            <a:lvl2pPr marL="914041" indent="-101560" algn="ctr">
              <a:buSzPct val="100000"/>
              <a:buChar char="•"/>
              <a:defRPr sz="3200">
                <a:latin typeface="+mn-lt"/>
                <a:ea typeface="+mn-ea"/>
                <a:cs typeface="+mn-cs"/>
                <a:sym typeface="Helvetica Neue"/>
              </a:defRPr>
            </a:lvl2pPr>
            <a:lvl3pPr marL="1432036" indent="-162497" algn="ctr">
              <a:buSzPct val="100000"/>
              <a:buChar char="•"/>
              <a:defRPr sz="3200">
                <a:latin typeface="+mn-lt"/>
                <a:ea typeface="+mn-ea"/>
                <a:cs typeface="+mn-cs"/>
                <a:sym typeface="Helvetica Neue"/>
              </a:defRPr>
            </a:lvl3pPr>
            <a:lvl4pPr marL="1929680" indent="-203120" algn="ctr">
              <a:buSzPct val="100000"/>
              <a:buChar char="•"/>
              <a:defRPr sz="3200">
                <a:latin typeface="+mn-lt"/>
                <a:ea typeface="+mn-ea"/>
                <a:cs typeface="+mn-cs"/>
                <a:sym typeface="Helvetica Neue"/>
              </a:defRPr>
            </a:lvl4pPr>
            <a:lvl5pPr marL="2386719" indent="-203120"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35" name="Shape 202"/>
          <p:cNvSpPr>
            <a:spLocks noGrp="1"/>
          </p:cNvSpPr>
          <p:nvPr>
            <p:ph type="body" sz="quarter" idx="13"/>
          </p:nvPr>
        </p:nvSpPr>
        <p:spPr>
          <a:xfrm>
            <a:off x="4833978" y="6000355"/>
            <a:ext cx="14716205" cy="965104"/>
          </a:xfrm>
          <a:prstGeom prst="rect">
            <a:avLst/>
          </a:prstGeom>
        </p:spPr>
        <p:txBody>
          <a:bodyPr lIns="91382" tIns="91382" rIns="91382" bIns="91382" anchor="ctr"/>
          <a:lstStyle/>
          <a:p>
            <a:endParaRPr/>
          </a:p>
        </p:txBody>
      </p:sp>
      <p:sp>
        <p:nvSpPr>
          <p:cNvPr id="1336"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937668949"/>
      </p:ext>
    </p:extLst>
  </p:cSld>
  <p:clrMapOvr>
    <a:masterClrMapping/>
  </p:clrMapOvr>
  <p:transition xmlns:p14="http://schemas.microsoft.com/office/powerpoint/2010/main" spd="med"/>
</p:sldLayout>
</file>

<file path=ppt/slideLayouts/slideLayout461.xml><?xml version="1.0" encoding="utf-8"?>
<p:sldLayout xmlns:a="http://schemas.openxmlformats.org/drawingml/2006/main" xmlns:r="http://schemas.openxmlformats.org/officeDocument/2006/relationships" xmlns:p="http://schemas.openxmlformats.org/presentationml/2006/main" type="tx">
  <p:cSld name="6_Photo">
    <p:spTree>
      <p:nvGrpSpPr>
        <p:cNvPr id="1" name=""/>
        <p:cNvGrpSpPr/>
        <p:nvPr/>
      </p:nvGrpSpPr>
      <p:grpSpPr>
        <a:xfrm>
          <a:off x="0" y="0"/>
          <a:ext cx="0" cy="0"/>
          <a:chOff x="0" y="0"/>
          <a:chExt cx="0" cy="0"/>
        </a:xfrm>
      </p:grpSpPr>
      <p:sp>
        <p:nvSpPr>
          <p:cNvPr id="1343" name="Shape 210"/>
          <p:cNvSpPr>
            <a:spLocks noGrp="1"/>
          </p:cNvSpPr>
          <p:nvPr>
            <p:ph type="pic" idx="13"/>
          </p:nvPr>
        </p:nvSpPr>
        <p:spPr>
          <a:xfrm>
            <a:off x="3048000" y="0"/>
            <a:ext cx="18288000" cy="13716000"/>
          </a:xfrm>
          <a:prstGeom prst="rect">
            <a:avLst/>
          </a:prstGeom>
        </p:spPr>
        <p:txBody>
          <a:bodyPr lIns="91400" tIns="45719" rIns="91400" bIns="45719">
            <a:noAutofit/>
          </a:bodyPr>
          <a:lstStyle/>
          <a:p>
            <a:endParaRPr/>
          </a:p>
        </p:txBody>
      </p:sp>
      <p:sp>
        <p:nvSpPr>
          <p:cNvPr id="1344" name="Slide Number"/>
          <p:cNvSpPr txBox="1">
            <a:spLocks noGrp="1"/>
          </p:cNvSpPr>
          <p:nvPr>
            <p:ph type="sldNum" sz="quarter" idx="2"/>
          </p:nvPr>
        </p:nvSpPr>
        <p:spPr>
          <a:xfrm>
            <a:off x="11945660"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491797809"/>
      </p:ext>
    </p:extLst>
  </p:cSld>
  <p:clrMapOvr>
    <a:masterClrMapping/>
  </p:clrMapOvr>
  <p:transition xmlns:p14="http://schemas.microsoft.com/office/powerpoint/2010/main" spd="med"/>
</p:sldLayout>
</file>

<file path=ppt/slideLayouts/slideLayout462.xml><?xml version="1.0" encoding="utf-8"?>
<p:sldLayout xmlns:a="http://schemas.openxmlformats.org/drawingml/2006/main" xmlns:r="http://schemas.openxmlformats.org/officeDocument/2006/relationships" xmlns:p="http://schemas.openxmlformats.org/presentationml/2006/main" type="tx">
  <p:cSld name="4_Title and Two Columns">
    <p:spTree>
      <p:nvGrpSpPr>
        <p:cNvPr id="1" name=""/>
        <p:cNvGrpSpPr/>
        <p:nvPr/>
      </p:nvGrpSpPr>
      <p:grpSpPr>
        <a:xfrm>
          <a:off x="0" y="0"/>
          <a:ext cx="0" cy="0"/>
          <a:chOff x="0" y="0"/>
          <a:chExt cx="0" cy="0"/>
        </a:xfrm>
      </p:grpSpPr>
      <p:sp>
        <p:nvSpPr>
          <p:cNvPr id="1351" name="Title Text"/>
          <p:cNvSpPr txBox="1">
            <a:spLocks noGrp="1"/>
          </p:cNvSpPr>
          <p:nvPr>
            <p:ph type="title"/>
          </p:nvPr>
        </p:nvSpPr>
        <p:spPr>
          <a:xfrm>
            <a:off x="1219200" y="549313"/>
            <a:ext cx="21945600" cy="2286003"/>
          </a:xfrm>
          <a:prstGeom prst="rect">
            <a:avLst/>
          </a:prstGeom>
        </p:spPr>
        <p:txBody>
          <a:bodyPr/>
          <a:lstStyle>
            <a:lvl1pPr>
              <a:defRPr sz="9600" b="1"/>
            </a:lvl1pPr>
          </a:lstStyle>
          <a:p>
            <a:r>
              <a:t>Title Text</a:t>
            </a:r>
          </a:p>
        </p:txBody>
      </p:sp>
      <p:sp>
        <p:nvSpPr>
          <p:cNvPr id="1352" name="Body Level One…"/>
          <p:cNvSpPr txBox="1">
            <a:spLocks noGrp="1"/>
          </p:cNvSpPr>
          <p:nvPr>
            <p:ph type="body" sz="half" idx="1"/>
          </p:nvPr>
        </p:nvSpPr>
        <p:spPr>
          <a:xfrm>
            <a:off x="1219201" y="3200401"/>
            <a:ext cx="10652104" cy="9935101"/>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353" name="Shape 81"/>
          <p:cNvSpPr>
            <a:spLocks noGrp="1"/>
          </p:cNvSpPr>
          <p:nvPr>
            <p:ph type="body" sz="half" idx="13"/>
          </p:nvPr>
        </p:nvSpPr>
        <p:spPr>
          <a:xfrm>
            <a:off x="12512729" y="3200401"/>
            <a:ext cx="10652104" cy="9935101"/>
          </a:xfrm>
          <a:prstGeom prst="rect">
            <a:avLst/>
          </a:prstGeom>
        </p:spPr>
        <p:txBody>
          <a:bodyPr/>
          <a:lstStyle/>
          <a:p>
            <a:endParaRPr/>
          </a:p>
        </p:txBody>
      </p:sp>
      <p:sp>
        <p:nvSpPr>
          <p:cNvPr id="1354" name="Slide Number"/>
          <p:cNvSpPr txBox="1">
            <a:spLocks noGrp="1"/>
          </p:cNvSpPr>
          <p:nvPr>
            <p:ph type="sldNum" sz="quarter" idx="2"/>
          </p:nvPr>
        </p:nvSpPr>
        <p:spPr>
          <a:xfrm>
            <a:off x="23203764" y="12657537"/>
            <a:ext cx="1077485" cy="1066872"/>
          </a:xfrm>
          <a:prstGeom prst="rect">
            <a:avLst/>
          </a:prstGeom>
        </p:spPr>
        <p:txBody>
          <a:bodyPr lIns="243717" tIns="243717" rIns="243717" bIns="243717"/>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470779655"/>
      </p:ext>
    </p:extLst>
  </p:cSld>
  <p:clrMapOvr>
    <a:masterClrMapping/>
  </p:clrMapOvr>
  <p:transition xmlns:p14="http://schemas.microsoft.com/office/powerpoint/2010/main" spd="med"/>
</p:sldLayout>
</file>

<file path=ppt/slideLayouts/slideLayout463.xml><?xml version="1.0" encoding="utf-8"?>
<p:sldLayout xmlns:a="http://schemas.openxmlformats.org/drawingml/2006/main" xmlns:r="http://schemas.openxmlformats.org/officeDocument/2006/relationships" xmlns:p="http://schemas.openxmlformats.org/presentationml/2006/main" type="tx">
  <p:cSld name="8_Blank">
    <p:spTree>
      <p:nvGrpSpPr>
        <p:cNvPr id="1" name=""/>
        <p:cNvGrpSpPr/>
        <p:nvPr/>
      </p:nvGrpSpPr>
      <p:grpSpPr>
        <a:xfrm>
          <a:off x="0" y="0"/>
          <a:ext cx="0" cy="0"/>
          <a:chOff x="0" y="0"/>
          <a:chExt cx="0" cy="0"/>
        </a:xfrm>
      </p:grpSpPr>
      <p:sp>
        <p:nvSpPr>
          <p:cNvPr id="1361" name="Slide Number"/>
          <p:cNvSpPr txBox="1">
            <a:spLocks noGrp="1"/>
          </p:cNvSpPr>
          <p:nvPr>
            <p:ph type="sldNum" sz="quarter" idx="2"/>
          </p:nvPr>
        </p:nvSpPr>
        <p:spPr>
          <a:xfrm>
            <a:off x="0" y="2440024"/>
            <a:ext cx="731739" cy="697541"/>
          </a:xfrm>
          <a:prstGeom prst="rect">
            <a:avLst/>
          </a:prstGeom>
        </p:spPr>
        <p:txBody>
          <a:bodyPr lIns="243717" tIns="243717" rIns="243717" bIns="243717"/>
          <a:lstStyle>
            <a:lvl1pPr algn="l">
              <a:defRPr sz="13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1839066619"/>
      </p:ext>
    </p:extLst>
  </p:cSld>
  <p:clrMapOvr>
    <a:masterClrMapping/>
  </p:clrMapOvr>
  <p:transition xmlns:p14="http://schemas.microsoft.com/office/powerpoint/2010/main" spd="med"/>
</p:sldLayout>
</file>

<file path=ppt/slideLayouts/slideLayout464.xml><?xml version="1.0" encoding="utf-8"?>
<p:sldLayout xmlns:a="http://schemas.openxmlformats.org/drawingml/2006/main" xmlns:r="http://schemas.openxmlformats.org/officeDocument/2006/relationships" xmlns:p="http://schemas.openxmlformats.org/presentationml/2006/main" type="tx">
  <p:cSld name="3-4 Title &amp; Bullets">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7115964" y="518054"/>
            <a:ext cx="15748003" cy="3036099"/>
          </a:xfrm>
          <a:prstGeom prst="rect">
            <a:avLst/>
          </a:prstGeom>
        </p:spPr>
        <p:txBody>
          <a:bodyPr lIns="0" tIns="0" rIns="0" bIns="0" anchor="ctr"/>
          <a:lstStyle>
            <a:lvl1pPr defTabSz="821209">
              <a:defRPr sz="8000">
                <a:latin typeface="Helvetica Neue Medium"/>
                <a:ea typeface="Helvetica Neue Medium"/>
                <a:cs typeface="Helvetica Neue Medium"/>
                <a:sym typeface="Helvetica Neue Medium"/>
              </a:defRPr>
            </a:lvl1pPr>
          </a:lstStyle>
          <a:p>
            <a:r>
              <a:t>Title Text</a:t>
            </a:r>
          </a:p>
        </p:txBody>
      </p:sp>
      <p:sp>
        <p:nvSpPr>
          <p:cNvPr id="1369" name="Body Level One…"/>
          <p:cNvSpPr txBox="1">
            <a:spLocks noGrp="1"/>
          </p:cNvSpPr>
          <p:nvPr>
            <p:ph type="body" idx="1"/>
          </p:nvPr>
        </p:nvSpPr>
        <p:spPr>
          <a:xfrm>
            <a:off x="7116165" y="3546811"/>
            <a:ext cx="15747525" cy="8640613"/>
          </a:xfrm>
          <a:prstGeom prst="rect">
            <a:avLst/>
          </a:prstGeom>
        </p:spPr>
        <p:txBody>
          <a:bodyPr lIns="0" tIns="0" rIns="0" bIns="0" anchor="ctr"/>
          <a:lstStyle>
            <a:lvl1pPr marL="555423" indent="-555423" defTabSz="821209">
              <a:spcBef>
                <a:spcPts val="4000"/>
              </a:spcBef>
              <a:buSzPct val="145000"/>
              <a:buChar char="•"/>
              <a:defRPr sz="4000">
                <a:latin typeface="+mn-lt"/>
                <a:ea typeface="+mn-ea"/>
                <a:cs typeface="+mn-cs"/>
                <a:sym typeface="Helvetica Neue"/>
              </a:defRPr>
            </a:lvl1pPr>
            <a:lvl2pPr marL="999764" indent="-555423" defTabSz="821209">
              <a:spcBef>
                <a:spcPts val="4000"/>
              </a:spcBef>
              <a:buSzPct val="145000"/>
              <a:buChar char="•"/>
              <a:defRPr sz="4000">
                <a:latin typeface="+mn-lt"/>
                <a:ea typeface="+mn-ea"/>
                <a:cs typeface="+mn-cs"/>
                <a:sym typeface="Helvetica Neue"/>
              </a:defRPr>
            </a:lvl2pPr>
            <a:lvl3pPr marL="1444084" indent="-555423" defTabSz="821209">
              <a:spcBef>
                <a:spcPts val="4000"/>
              </a:spcBef>
              <a:buSzPct val="145000"/>
              <a:buChar char="•"/>
              <a:defRPr sz="4000">
                <a:latin typeface="+mn-lt"/>
                <a:ea typeface="+mn-ea"/>
                <a:cs typeface="+mn-cs"/>
                <a:sym typeface="Helvetica Neue"/>
              </a:defRPr>
            </a:lvl3pPr>
            <a:lvl4pPr marL="1888406" indent="-555423" defTabSz="821209">
              <a:spcBef>
                <a:spcPts val="4000"/>
              </a:spcBef>
              <a:buSzPct val="145000"/>
              <a:buChar char="•"/>
              <a:defRPr sz="4000">
                <a:latin typeface="+mn-lt"/>
                <a:ea typeface="+mn-ea"/>
                <a:cs typeface="+mn-cs"/>
                <a:sym typeface="Helvetica Neue"/>
              </a:defRPr>
            </a:lvl4pPr>
            <a:lvl5pPr marL="2332744" indent="-555423" defTabSz="821209">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70" name="Rectangle"/>
          <p:cNvSpPr/>
          <p:nvPr/>
        </p:nvSpPr>
        <p:spPr>
          <a:xfrm>
            <a:off x="0" y="-2"/>
            <a:ext cx="6094912" cy="13716003"/>
          </a:xfrm>
          <a:prstGeom prst="rect">
            <a:avLst/>
          </a:prstGeom>
          <a:solidFill>
            <a:srgbClr val="00313C"/>
          </a:solidFill>
          <a:ln w="12700">
            <a:miter lim="400000"/>
          </a:ln>
        </p:spPr>
        <p:txBody>
          <a:bodyPr lIns="71428" tIns="71428" rIns="71428" bIns="71428" anchor="ctr"/>
          <a:lstStyle/>
          <a:p>
            <a:pPr algn="ctr" defTabSz="821209">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371" name="AidData_Logo--white.png" descr="AidData_Logo--white.png">
            <a:hlinkClick r:id="rId2"/>
          </p:cNvPr>
          <p:cNvPicPr>
            <a:picLocks noChangeAspect="1"/>
          </p:cNvPicPr>
          <p:nvPr/>
        </p:nvPicPr>
        <p:blipFill>
          <a:blip r:embed="rId3">
            <a:extLst/>
          </a:blip>
          <a:stretch>
            <a:fillRect/>
          </a:stretch>
        </p:blipFill>
        <p:spPr>
          <a:xfrm>
            <a:off x="508039" y="11658600"/>
            <a:ext cx="5036067" cy="1066800"/>
          </a:xfrm>
          <a:prstGeom prst="rect">
            <a:avLst/>
          </a:prstGeom>
          <a:ln w="12700">
            <a:miter lim="400000"/>
          </a:ln>
        </p:spPr>
      </p:pic>
      <p:sp>
        <p:nvSpPr>
          <p:cNvPr id="1372" name="Line"/>
          <p:cNvSpPr/>
          <p:nvPr/>
        </p:nvSpPr>
        <p:spPr>
          <a:xfrm>
            <a:off x="7113209" y="3059199"/>
            <a:ext cx="15235288" cy="3"/>
          </a:xfrm>
          <a:prstGeom prst="line">
            <a:avLst/>
          </a:prstGeom>
          <a:ln w="25400">
            <a:solidFill>
              <a:srgbClr val="00B388"/>
            </a:solidFill>
            <a:miter lim="400000"/>
          </a:ln>
        </p:spPr>
        <p:txBody>
          <a:bodyPr lIns="45716" tIns="45716" rIns="45716" bIns="45716"/>
          <a:lstStyle/>
          <a:p>
            <a:endParaRPr>
              <a:latin typeface="Helvetica"/>
              <a:ea typeface="Helvetica"/>
              <a:cs typeface="Helvetica"/>
              <a:sym typeface="Helvetica"/>
            </a:endParaRPr>
          </a:p>
        </p:txBody>
      </p:sp>
      <p:sp>
        <p:nvSpPr>
          <p:cNvPr id="1373"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11826842"/>
      </p:ext>
    </p:extLst>
  </p:cSld>
  <p:clrMapOvr>
    <a:masterClrMapping/>
  </p:clrMapOvr>
  <p:transition xmlns:p14="http://schemas.microsoft.com/office/powerpoint/2010/main" spd="med"/>
</p:sldLayout>
</file>

<file path=ppt/slideLayouts/slideLayout465.xml><?xml version="1.0" encoding="utf-8"?>
<p:sldLayout xmlns:a="http://schemas.openxmlformats.org/drawingml/2006/main" xmlns:r="http://schemas.openxmlformats.org/officeDocument/2006/relationships" xmlns:p="http://schemas.openxmlformats.org/presentationml/2006/main" type="tx">
  <p:cSld name="5-8 Title &amp; Subtitle">
    <p:spTree>
      <p:nvGrpSpPr>
        <p:cNvPr id="1" name=""/>
        <p:cNvGrpSpPr/>
        <p:nvPr/>
      </p:nvGrpSpPr>
      <p:grpSpPr>
        <a:xfrm>
          <a:off x="0" y="0"/>
          <a:ext cx="0" cy="0"/>
          <a:chOff x="0" y="0"/>
          <a:chExt cx="0" cy="0"/>
        </a:xfrm>
      </p:grpSpPr>
      <p:sp>
        <p:nvSpPr>
          <p:cNvPr id="1380" name="Title Text"/>
          <p:cNvSpPr txBox="1">
            <a:spLocks noGrp="1"/>
          </p:cNvSpPr>
          <p:nvPr>
            <p:ph type="title"/>
          </p:nvPr>
        </p:nvSpPr>
        <p:spPr>
          <a:xfrm>
            <a:off x="10163913" y="1551726"/>
            <a:ext cx="12697432" cy="5533237"/>
          </a:xfrm>
          <a:prstGeom prst="rect">
            <a:avLst/>
          </a:prstGeom>
        </p:spPr>
        <p:txBody>
          <a:bodyPr lIns="0" tIns="0" rIns="0" bIns="0" anchor="ctr"/>
          <a:lstStyle>
            <a:lvl1pPr defTabSz="821209">
              <a:defRPr sz="9600">
                <a:latin typeface="Helvetica Neue Medium"/>
                <a:ea typeface="Helvetica Neue Medium"/>
                <a:cs typeface="Helvetica Neue Medium"/>
                <a:sym typeface="Helvetica Neue Medium"/>
              </a:defRPr>
            </a:lvl1pPr>
          </a:lstStyle>
          <a:p>
            <a:r>
              <a:t>Title Text</a:t>
            </a:r>
          </a:p>
        </p:txBody>
      </p:sp>
      <p:sp>
        <p:nvSpPr>
          <p:cNvPr id="1381" name="Body Level One…"/>
          <p:cNvSpPr txBox="1">
            <a:spLocks noGrp="1"/>
          </p:cNvSpPr>
          <p:nvPr>
            <p:ph type="body" sz="quarter" idx="1"/>
          </p:nvPr>
        </p:nvSpPr>
        <p:spPr>
          <a:xfrm>
            <a:off x="10164903" y="7616911"/>
            <a:ext cx="12695533" cy="4572003"/>
          </a:xfrm>
          <a:prstGeom prst="rect">
            <a:avLst/>
          </a:prstGeom>
        </p:spPr>
        <p:txBody>
          <a:bodyPr lIns="0" tIns="0" rIns="0" bIns="0"/>
          <a:lstStyle>
            <a:lvl1pPr indent="0" defTabSz="821209">
              <a:defRPr sz="4000">
                <a:latin typeface="+mn-lt"/>
                <a:ea typeface="+mn-ea"/>
                <a:cs typeface="+mn-cs"/>
                <a:sym typeface="Helvetica Neue"/>
              </a:defRPr>
            </a:lvl1pPr>
            <a:lvl2pPr indent="0" defTabSz="821209">
              <a:defRPr sz="4000">
                <a:latin typeface="+mn-lt"/>
                <a:ea typeface="+mn-ea"/>
                <a:cs typeface="+mn-cs"/>
                <a:sym typeface="Helvetica Neue"/>
              </a:defRPr>
            </a:lvl2pPr>
            <a:lvl3pPr indent="0" defTabSz="821209">
              <a:defRPr sz="4000">
                <a:latin typeface="+mn-lt"/>
                <a:ea typeface="+mn-ea"/>
                <a:cs typeface="+mn-cs"/>
                <a:sym typeface="Helvetica Neue"/>
              </a:defRPr>
            </a:lvl3pPr>
            <a:lvl4pPr indent="0" defTabSz="821209">
              <a:defRPr sz="4000">
                <a:latin typeface="+mn-lt"/>
                <a:ea typeface="+mn-ea"/>
                <a:cs typeface="+mn-cs"/>
                <a:sym typeface="Helvetica Neue"/>
              </a:defRPr>
            </a:lvl4pPr>
            <a:lvl5pPr indent="0" defTabSz="821209">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82" name="Rectangle"/>
          <p:cNvSpPr/>
          <p:nvPr/>
        </p:nvSpPr>
        <p:spPr>
          <a:xfrm>
            <a:off x="-2" y="-2"/>
            <a:ext cx="9140403" cy="13716003"/>
          </a:xfrm>
          <a:prstGeom prst="rect">
            <a:avLst/>
          </a:prstGeom>
          <a:solidFill>
            <a:srgbClr val="00313C"/>
          </a:solidFill>
          <a:ln w="12700">
            <a:miter lim="400000"/>
          </a:ln>
        </p:spPr>
        <p:txBody>
          <a:bodyPr lIns="71428" tIns="71428" rIns="71428" bIns="71428" anchor="ctr"/>
          <a:lstStyle/>
          <a:p>
            <a:pPr algn="ctr" defTabSz="821209">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383" name="AidData_Logo--white.png" descr="AidData_Logo--white.png">
            <a:hlinkClick r:id="rId2"/>
          </p:cNvPr>
          <p:cNvPicPr>
            <a:picLocks noChangeAspect="1"/>
          </p:cNvPicPr>
          <p:nvPr/>
        </p:nvPicPr>
        <p:blipFill>
          <a:blip r:embed="rId3">
            <a:extLst/>
          </a:blip>
          <a:stretch>
            <a:fillRect/>
          </a:stretch>
        </p:blipFill>
        <p:spPr>
          <a:xfrm>
            <a:off x="1014200" y="11174353"/>
            <a:ext cx="7112000" cy="1506552"/>
          </a:xfrm>
          <a:prstGeom prst="rect">
            <a:avLst/>
          </a:prstGeom>
          <a:ln w="12700">
            <a:miter lim="400000"/>
          </a:ln>
        </p:spPr>
      </p:pic>
      <p:sp>
        <p:nvSpPr>
          <p:cNvPr id="1384"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2785216376"/>
      </p:ext>
    </p:extLst>
  </p:cSld>
  <p:clrMapOvr>
    <a:masterClrMapping/>
  </p:clrMapOvr>
  <p:transition xmlns:p14="http://schemas.microsoft.com/office/powerpoint/2010/main" spd="med"/>
</p:sldLayout>
</file>

<file path=ppt/slideLayouts/slideLayout466.xml><?xml version="1.0" encoding="utf-8"?>
<p:sldLayout xmlns:a="http://schemas.openxmlformats.org/drawingml/2006/main" xmlns:r="http://schemas.openxmlformats.org/officeDocument/2006/relationships" xmlns:p="http://schemas.openxmlformats.org/presentationml/2006/main" type="tx">
  <p:cSld name="Half &amp; Half">
    <p:spTree>
      <p:nvGrpSpPr>
        <p:cNvPr id="1" name=""/>
        <p:cNvGrpSpPr/>
        <p:nvPr/>
      </p:nvGrpSpPr>
      <p:grpSpPr>
        <a:xfrm>
          <a:off x="0" y="0"/>
          <a:ext cx="0" cy="0"/>
          <a:chOff x="0" y="0"/>
          <a:chExt cx="0" cy="0"/>
        </a:xfrm>
      </p:grpSpPr>
      <p:sp>
        <p:nvSpPr>
          <p:cNvPr id="1391" name="Title Text"/>
          <p:cNvSpPr txBox="1">
            <a:spLocks noGrp="1"/>
          </p:cNvSpPr>
          <p:nvPr>
            <p:ph type="title"/>
          </p:nvPr>
        </p:nvSpPr>
        <p:spPr>
          <a:xfrm>
            <a:off x="13205344" y="1551726"/>
            <a:ext cx="9656000" cy="5533237"/>
          </a:xfrm>
          <a:prstGeom prst="rect">
            <a:avLst/>
          </a:prstGeom>
        </p:spPr>
        <p:txBody>
          <a:bodyPr lIns="0" tIns="0" rIns="0" bIns="0" anchor="ctr"/>
          <a:lstStyle>
            <a:lvl1pPr defTabSz="821209">
              <a:defRPr sz="9600">
                <a:latin typeface="Helvetica Neue Medium"/>
                <a:ea typeface="Helvetica Neue Medium"/>
                <a:cs typeface="Helvetica Neue Medium"/>
                <a:sym typeface="Helvetica Neue Medium"/>
              </a:defRPr>
            </a:lvl1pPr>
          </a:lstStyle>
          <a:p>
            <a:r>
              <a:t>Title Text</a:t>
            </a:r>
          </a:p>
        </p:txBody>
      </p:sp>
      <p:sp>
        <p:nvSpPr>
          <p:cNvPr id="1392" name="Body Level One…"/>
          <p:cNvSpPr txBox="1">
            <a:spLocks noGrp="1"/>
          </p:cNvSpPr>
          <p:nvPr>
            <p:ph type="body" sz="quarter" idx="1"/>
          </p:nvPr>
        </p:nvSpPr>
        <p:spPr>
          <a:xfrm>
            <a:off x="13206296" y="7616911"/>
            <a:ext cx="9654101" cy="4572003"/>
          </a:xfrm>
          <a:prstGeom prst="rect">
            <a:avLst/>
          </a:prstGeom>
        </p:spPr>
        <p:txBody>
          <a:bodyPr lIns="0" tIns="0" rIns="0" bIns="0"/>
          <a:lstStyle>
            <a:lvl1pPr indent="0" defTabSz="821209">
              <a:defRPr sz="4000">
                <a:latin typeface="+mn-lt"/>
                <a:ea typeface="+mn-ea"/>
                <a:cs typeface="+mn-cs"/>
                <a:sym typeface="Helvetica Neue"/>
              </a:defRPr>
            </a:lvl1pPr>
            <a:lvl2pPr indent="0" defTabSz="821209">
              <a:defRPr sz="4000">
                <a:latin typeface="+mn-lt"/>
                <a:ea typeface="+mn-ea"/>
                <a:cs typeface="+mn-cs"/>
                <a:sym typeface="Helvetica Neue"/>
              </a:defRPr>
            </a:lvl2pPr>
            <a:lvl3pPr indent="0" defTabSz="821209">
              <a:defRPr sz="4000">
                <a:latin typeface="+mn-lt"/>
                <a:ea typeface="+mn-ea"/>
                <a:cs typeface="+mn-cs"/>
                <a:sym typeface="Helvetica Neue"/>
              </a:defRPr>
            </a:lvl3pPr>
            <a:lvl4pPr indent="0" defTabSz="821209">
              <a:defRPr sz="4000">
                <a:latin typeface="+mn-lt"/>
                <a:ea typeface="+mn-ea"/>
                <a:cs typeface="+mn-cs"/>
                <a:sym typeface="Helvetica Neue"/>
              </a:defRPr>
            </a:lvl4pPr>
            <a:lvl5pPr indent="0" defTabSz="821209">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93" name="Rectangle"/>
          <p:cNvSpPr/>
          <p:nvPr/>
        </p:nvSpPr>
        <p:spPr>
          <a:xfrm>
            <a:off x="36" y="-2"/>
            <a:ext cx="12188221" cy="13716003"/>
          </a:xfrm>
          <a:prstGeom prst="rect">
            <a:avLst/>
          </a:prstGeom>
          <a:solidFill>
            <a:srgbClr val="00313C"/>
          </a:solidFill>
          <a:ln w="12700">
            <a:miter lim="400000"/>
          </a:ln>
        </p:spPr>
        <p:txBody>
          <a:bodyPr lIns="71428" tIns="71428" rIns="71428" bIns="71428" anchor="ctr"/>
          <a:lstStyle/>
          <a:p>
            <a:pPr algn="ctr" defTabSz="821209">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394" name="AidData_Logo--white.png" descr="AidData_Logo--white.png"/>
          <p:cNvPicPr>
            <a:picLocks noChangeAspect="1"/>
          </p:cNvPicPr>
          <p:nvPr/>
        </p:nvPicPr>
        <p:blipFill>
          <a:blip r:embed="rId2">
            <a:extLst/>
          </a:blip>
          <a:stretch>
            <a:fillRect/>
          </a:stretch>
        </p:blipFill>
        <p:spPr>
          <a:xfrm>
            <a:off x="508039" y="11658600"/>
            <a:ext cx="5036067" cy="1066800"/>
          </a:xfrm>
          <a:prstGeom prst="rect">
            <a:avLst/>
          </a:prstGeom>
          <a:ln w="12700">
            <a:miter lim="400000"/>
          </a:ln>
        </p:spPr>
      </p:pic>
      <p:sp>
        <p:nvSpPr>
          <p:cNvPr id="1395"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911184000"/>
      </p:ext>
    </p:extLst>
  </p:cSld>
  <p:clrMapOvr>
    <a:masterClrMapping/>
  </p:clrMapOvr>
  <p:transition xmlns:p14="http://schemas.microsoft.com/office/powerpoint/2010/main" spd="med"/>
</p:sldLayout>
</file>

<file path=ppt/slideLayouts/slideLayout467.xml><?xml version="1.0" encoding="utf-8"?>
<p:sldLayout xmlns:a="http://schemas.openxmlformats.org/drawingml/2006/main" xmlns:r="http://schemas.openxmlformats.org/officeDocument/2006/relationships" xmlns:p="http://schemas.openxmlformats.org/presentationml/2006/main" type="tx">
  <p:cSld name="8_Title &amp; Subtitle">
    <p:spTree>
      <p:nvGrpSpPr>
        <p:cNvPr id="1" name=""/>
        <p:cNvGrpSpPr/>
        <p:nvPr/>
      </p:nvGrpSpPr>
      <p:grpSpPr>
        <a:xfrm>
          <a:off x="0" y="0"/>
          <a:ext cx="0" cy="0"/>
          <a:chOff x="0" y="0"/>
          <a:chExt cx="0" cy="0"/>
        </a:xfrm>
      </p:grpSpPr>
      <p:sp>
        <p:nvSpPr>
          <p:cNvPr id="1402" name="Title Text"/>
          <p:cNvSpPr txBox="1">
            <a:spLocks noGrp="1"/>
          </p:cNvSpPr>
          <p:nvPr>
            <p:ph type="title"/>
          </p:nvPr>
        </p:nvSpPr>
        <p:spPr>
          <a:xfrm>
            <a:off x="1778000" y="2298740"/>
            <a:ext cx="20828101" cy="4647901"/>
          </a:xfrm>
          <a:prstGeom prst="rect">
            <a:avLst/>
          </a:prstGeom>
        </p:spPr>
        <p:txBody>
          <a:bodyPr lIns="50799" tIns="50799" rIns="50799" bIns="50799"/>
          <a:lstStyle>
            <a:lvl1pPr algn="ctr">
              <a:defRPr sz="11200"/>
            </a:lvl1pPr>
          </a:lstStyle>
          <a:p>
            <a:r>
              <a:t>Title Text</a:t>
            </a:r>
          </a:p>
        </p:txBody>
      </p:sp>
      <p:sp>
        <p:nvSpPr>
          <p:cNvPr id="1403" name="Body Level One…"/>
          <p:cNvSpPr txBox="1">
            <a:spLocks noGrp="1"/>
          </p:cNvSpPr>
          <p:nvPr>
            <p:ph type="body" sz="quarter" idx="1"/>
          </p:nvPr>
        </p:nvSpPr>
        <p:spPr>
          <a:xfrm>
            <a:off x="1778000" y="7073937"/>
            <a:ext cx="20828101" cy="1587901"/>
          </a:xfrm>
          <a:prstGeom prst="rect">
            <a:avLst/>
          </a:prstGeom>
        </p:spPr>
        <p:txBody>
          <a:bodyPr lIns="50799" tIns="50799" rIns="50799" bIns="50799"/>
          <a:lstStyle>
            <a:lvl1pPr indent="228520" algn="ctr">
              <a:defRPr sz="5300"/>
            </a:lvl1pPr>
            <a:lvl2pPr indent="228520" algn="ctr">
              <a:defRPr sz="5300"/>
            </a:lvl2pPr>
            <a:lvl3pPr indent="228520" algn="ctr">
              <a:defRPr sz="5300"/>
            </a:lvl3pPr>
            <a:lvl4pPr indent="228520" algn="ctr">
              <a:defRPr sz="5300"/>
            </a:lvl4pPr>
            <a:lvl5pPr indent="228520" algn="ctr">
              <a:defRPr sz="5300"/>
            </a:lvl5pPr>
          </a:lstStyle>
          <a:p>
            <a:r>
              <a:t>Body Level One</a:t>
            </a:r>
          </a:p>
          <a:p>
            <a:pPr lvl="1"/>
            <a:r>
              <a:t>Body Level Two</a:t>
            </a:r>
          </a:p>
          <a:p>
            <a:pPr lvl="2"/>
            <a:r>
              <a:t>Body Level Three</a:t>
            </a:r>
          </a:p>
          <a:p>
            <a:pPr lvl="3"/>
            <a:r>
              <a:t>Body Level Four</a:t>
            </a:r>
          </a:p>
          <a:p>
            <a:pPr lvl="4"/>
            <a:r>
              <a:t>Body Level Five</a:t>
            </a:r>
          </a:p>
        </p:txBody>
      </p:sp>
      <p:sp>
        <p:nvSpPr>
          <p:cNvPr id="1404" name="Slide Number"/>
          <p:cNvSpPr txBox="1">
            <a:spLocks noGrp="1"/>
          </p:cNvSpPr>
          <p:nvPr>
            <p:ph type="sldNum" sz="quarter" idx="2"/>
          </p:nvPr>
        </p:nvSpPr>
        <p:spPr>
          <a:xfrm>
            <a:off x="11946453" y="13081000"/>
            <a:ext cx="478763" cy="471925"/>
          </a:xfrm>
          <a:prstGeom prst="rect">
            <a:avLst/>
          </a:prstGeom>
        </p:spPr>
        <p:txBody>
          <a:bodyPr lIns="50799" tIns="50799" rIns="50799" bIns="50799" anchor="t"/>
          <a:lstStyle>
            <a:lvl1pPr algn="ctr" defTabSz="914041">
              <a:defRPr sz="2400"/>
            </a:lvl1pPr>
          </a:lstStyle>
          <a:p>
            <a:fld id="{86CB4B4D-7CA3-9044-876B-883B54F8677D}" type="slidenum">
              <a:rPr/>
              <a:pPr/>
              <a:t>‹#›</a:t>
            </a:fld>
            <a:endParaRPr/>
          </a:p>
        </p:txBody>
      </p:sp>
    </p:spTree>
    <p:extLst>
      <p:ext uri="{BB962C8B-B14F-4D97-AF65-F5344CB8AC3E}">
        <p14:creationId xmlns:p14="http://schemas.microsoft.com/office/powerpoint/2010/main" val="3406768580"/>
      </p:ext>
    </p:extLst>
  </p:cSld>
  <p:clrMapOvr>
    <a:masterClrMapping/>
  </p:clrMapOvr>
  <p:transition xmlns:p14="http://schemas.microsoft.com/office/powerpoint/2010/main" spd="med"/>
</p:sldLayout>
</file>

<file path=ppt/slideLayouts/slideLayout468.xml><?xml version="1.0" encoding="utf-8"?>
<p:sldLayout xmlns:a="http://schemas.openxmlformats.org/drawingml/2006/main" xmlns:r="http://schemas.openxmlformats.org/officeDocument/2006/relationships" xmlns:p="http://schemas.openxmlformats.org/presentationml/2006/main" type="tx">
  <p:cSld name="Title &amp; Subtitle 2">
    <p:spTree>
      <p:nvGrpSpPr>
        <p:cNvPr id="1" name=""/>
        <p:cNvGrpSpPr/>
        <p:nvPr/>
      </p:nvGrpSpPr>
      <p:grpSpPr>
        <a:xfrm>
          <a:off x="0" y="0"/>
          <a:ext cx="0" cy="0"/>
          <a:chOff x="0" y="0"/>
          <a:chExt cx="0" cy="0"/>
        </a:xfrm>
      </p:grpSpPr>
      <p:sp>
        <p:nvSpPr>
          <p:cNvPr id="1411" name="Title Text"/>
          <p:cNvSpPr txBox="1">
            <a:spLocks noGrp="1"/>
          </p:cNvSpPr>
          <p:nvPr>
            <p:ph type="title"/>
          </p:nvPr>
        </p:nvSpPr>
        <p:spPr>
          <a:xfrm>
            <a:off x="4833939" y="2303865"/>
            <a:ext cx="14716203" cy="4643400"/>
          </a:xfrm>
          <a:prstGeom prst="rect">
            <a:avLst/>
          </a:prstGeom>
        </p:spPr>
        <p:txBody>
          <a:bodyPr lIns="91358" tIns="91358" rIns="91358" bIns="91358"/>
          <a:lstStyle>
            <a:lvl1pPr algn="ctr">
              <a:defRPr sz="11200"/>
            </a:lvl1pPr>
          </a:lstStyle>
          <a:p>
            <a:r>
              <a:t>Title Text</a:t>
            </a:r>
          </a:p>
        </p:txBody>
      </p:sp>
      <p:sp>
        <p:nvSpPr>
          <p:cNvPr id="1412" name="Body Level One…"/>
          <p:cNvSpPr txBox="1">
            <a:spLocks noGrp="1"/>
          </p:cNvSpPr>
          <p:nvPr>
            <p:ph type="body" sz="quarter" idx="1"/>
          </p:nvPr>
        </p:nvSpPr>
        <p:spPr>
          <a:xfrm>
            <a:off x="4833939" y="7072356"/>
            <a:ext cx="14716203" cy="1589405"/>
          </a:xfrm>
          <a:prstGeom prst="rect">
            <a:avLst/>
          </a:prstGeom>
        </p:spPr>
        <p:txBody>
          <a:bodyPr lIns="91358" tIns="91358" rIns="91358" bIns="91358"/>
          <a:lstStyle>
            <a:lvl1pPr indent="228520" algn="ctr">
              <a:defRPr sz="4500"/>
            </a:lvl1pPr>
            <a:lvl2pPr indent="228520" algn="ctr">
              <a:defRPr sz="4500"/>
            </a:lvl2pPr>
            <a:lvl3pPr indent="228520" algn="ctr">
              <a:defRPr sz="4500"/>
            </a:lvl3pPr>
            <a:lvl4pPr indent="228520" algn="ctr">
              <a:defRPr sz="4500"/>
            </a:lvl4pPr>
            <a:lvl5pPr indent="228520" algn="ctr">
              <a:defRPr sz="4500"/>
            </a:lvl5pPr>
          </a:lstStyle>
          <a:p>
            <a:r>
              <a:t>Body Level One</a:t>
            </a:r>
          </a:p>
          <a:p>
            <a:pPr lvl="1"/>
            <a:r>
              <a:t>Body Level Two</a:t>
            </a:r>
          </a:p>
          <a:p>
            <a:pPr lvl="2"/>
            <a:r>
              <a:t>Body Level Three</a:t>
            </a:r>
          </a:p>
          <a:p>
            <a:pPr lvl="3"/>
            <a:r>
              <a:t>Body Level Four</a:t>
            </a:r>
          </a:p>
          <a:p>
            <a:pPr lvl="4"/>
            <a:r>
              <a:t>Body Level Five</a:t>
            </a:r>
          </a:p>
        </p:txBody>
      </p:sp>
      <p:sp>
        <p:nvSpPr>
          <p:cNvPr id="1413" name="Slide Number"/>
          <p:cNvSpPr txBox="1">
            <a:spLocks noGrp="1"/>
          </p:cNvSpPr>
          <p:nvPr>
            <p:ph type="sldNum" sz="quarter" idx="2"/>
          </p:nvPr>
        </p:nvSpPr>
        <p:spPr>
          <a:xfrm>
            <a:off x="11922847" y="13010561"/>
            <a:ext cx="520413" cy="513576"/>
          </a:xfrm>
          <a:prstGeom prst="rect">
            <a:avLst/>
          </a:prstGeom>
        </p:spPr>
        <p:txBody>
          <a:bodyPr lIns="71420" tIns="71420" rIns="71420" bIns="71420" anchor="t"/>
          <a:lstStyle>
            <a:lvl1pPr algn="ctr" defTabSz="914041">
              <a:defRPr sz="2400"/>
            </a:lvl1pPr>
          </a:lstStyle>
          <a:p>
            <a:fld id="{86CB4B4D-7CA3-9044-876B-883B54F8677D}" type="slidenum">
              <a:rPr/>
              <a:pPr/>
              <a:t>‹#›</a:t>
            </a:fld>
            <a:endParaRPr/>
          </a:p>
        </p:txBody>
      </p:sp>
    </p:spTree>
    <p:extLst>
      <p:ext uri="{BB962C8B-B14F-4D97-AF65-F5344CB8AC3E}">
        <p14:creationId xmlns:p14="http://schemas.microsoft.com/office/powerpoint/2010/main" val="1705575120"/>
      </p:ext>
    </p:extLst>
  </p:cSld>
  <p:clrMapOvr>
    <a:masterClrMapping/>
  </p:clrMapOvr>
  <p:transition xmlns:p14="http://schemas.microsoft.com/office/powerpoint/2010/main" spd="med"/>
</p:sldLayout>
</file>

<file path=ppt/slideLayouts/slideLayout469.xml><?xml version="1.0" encoding="utf-8"?>
<p:sldLayout xmlns:a="http://schemas.openxmlformats.org/drawingml/2006/main" xmlns:r="http://schemas.openxmlformats.org/officeDocument/2006/relationships" xmlns:p="http://schemas.openxmlformats.org/presentationml/2006/main" type="tx">
  <p:cSld name="3-4 Title &amp; Subtitle">
    <p:spTree>
      <p:nvGrpSpPr>
        <p:cNvPr id="1" name=""/>
        <p:cNvGrpSpPr/>
        <p:nvPr/>
      </p:nvGrpSpPr>
      <p:grpSpPr>
        <a:xfrm>
          <a:off x="0" y="0"/>
          <a:ext cx="0" cy="0"/>
          <a:chOff x="0" y="0"/>
          <a:chExt cx="0" cy="0"/>
        </a:xfrm>
      </p:grpSpPr>
      <p:sp>
        <p:nvSpPr>
          <p:cNvPr id="1420" name="Title Text"/>
          <p:cNvSpPr txBox="1">
            <a:spLocks noGrp="1"/>
          </p:cNvSpPr>
          <p:nvPr>
            <p:ph type="title"/>
          </p:nvPr>
        </p:nvSpPr>
        <p:spPr>
          <a:xfrm>
            <a:off x="8131292" y="1551726"/>
            <a:ext cx="14730093" cy="5533237"/>
          </a:xfrm>
          <a:prstGeom prst="rect">
            <a:avLst/>
          </a:prstGeom>
        </p:spPr>
        <p:txBody>
          <a:bodyPr lIns="0" tIns="0" rIns="0" bIns="0" anchor="ctr"/>
          <a:lstStyle>
            <a:lvl1pPr defTabSz="821209">
              <a:defRPr sz="9600">
                <a:latin typeface="Helvetica Neue Medium"/>
                <a:ea typeface="Helvetica Neue Medium"/>
                <a:cs typeface="Helvetica Neue Medium"/>
                <a:sym typeface="Helvetica Neue Medium"/>
              </a:defRPr>
            </a:lvl1pPr>
          </a:lstStyle>
          <a:p>
            <a:r>
              <a:t>Title Text</a:t>
            </a:r>
          </a:p>
        </p:txBody>
      </p:sp>
      <p:sp>
        <p:nvSpPr>
          <p:cNvPr id="1421" name="Body Level One…"/>
          <p:cNvSpPr txBox="1">
            <a:spLocks noGrp="1"/>
          </p:cNvSpPr>
          <p:nvPr>
            <p:ph type="body" sz="half" idx="1"/>
          </p:nvPr>
        </p:nvSpPr>
        <p:spPr>
          <a:xfrm>
            <a:off x="8132241" y="7616911"/>
            <a:ext cx="14728195" cy="4572003"/>
          </a:xfrm>
          <a:prstGeom prst="rect">
            <a:avLst/>
          </a:prstGeom>
        </p:spPr>
        <p:txBody>
          <a:bodyPr lIns="0" tIns="0" rIns="0" bIns="0"/>
          <a:lstStyle>
            <a:lvl1pPr indent="0" defTabSz="821209">
              <a:defRPr sz="4000">
                <a:latin typeface="+mn-lt"/>
                <a:ea typeface="+mn-ea"/>
                <a:cs typeface="+mn-cs"/>
                <a:sym typeface="Helvetica Neue"/>
              </a:defRPr>
            </a:lvl1pPr>
            <a:lvl2pPr indent="0" defTabSz="821209">
              <a:defRPr sz="4000">
                <a:latin typeface="+mn-lt"/>
                <a:ea typeface="+mn-ea"/>
                <a:cs typeface="+mn-cs"/>
                <a:sym typeface="Helvetica Neue"/>
              </a:defRPr>
            </a:lvl2pPr>
            <a:lvl3pPr indent="0" defTabSz="821209">
              <a:defRPr sz="4000">
                <a:latin typeface="+mn-lt"/>
                <a:ea typeface="+mn-ea"/>
                <a:cs typeface="+mn-cs"/>
                <a:sym typeface="Helvetica Neue"/>
              </a:defRPr>
            </a:lvl3pPr>
            <a:lvl4pPr indent="0" defTabSz="821209">
              <a:defRPr sz="4000">
                <a:latin typeface="+mn-lt"/>
                <a:ea typeface="+mn-ea"/>
                <a:cs typeface="+mn-cs"/>
                <a:sym typeface="Helvetica Neue"/>
              </a:defRPr>
            </a:lvl4pPr>
            <a:lvl5pPr indent="0" defTabSz="821209">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22" name="Rectangle"/>
          <p:cNvSpPr/>
          <p:nvPr/>
        </p:nvSpPr>
        <p:spPr>
          <a:xfrm>
            <a:off x="0" y="-2"/>
            <a:ext cx="6094912" cy="13716003"/>
          </a:xfrm>
          <a:prstGeom prst="rect">
            <a:avLst/>
          </a:prstGeom>
          <a:solidFill>
            <a:srgbClr val="00313C"/>
          </a:solidFill>
          <a:ln w="12700">
            <a:miter lim="400000"/>
          </a:ln>
        </p:spPr>
        <p:txBody>
          <a:bodyPr lIns="71428" tIns="71428" rIns="71428" bIns="71428" anchor="ctr"/>
          <a:lstStyle/>
          <a:p>
            <a:pPr algn="ctr" defTabSz="821209">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423" name="AidData_Logo--white.png" descr="AidData_Logo--white.png"/>
          <p:cNvPicPr>
            <a:picLocks noChangeAspect="1"/>
          </p:cNvPicPr>
          <p:nvPr/>
        </p:nvPicPr>
        <p:blipFill>
          <a:blip r:embed="rId2">
            <a:extLst/>
          </a:blip>
          <a:stretch>
            <a:fillRect/>
          </a:stretch>
        </p:blipFill>
        <p:spPr>
          <a:xfrm>
            <a:off x="508039" y="11658639"/>
            <a:ext cx="5036067" cy="1066803"/>
          </a:xfrm>
          <a:prstGeom prst="rect">
            <a:avLst/>
          </a:prstGeom>
          <a:ln w="12700">
            <a:miter lim="400000"/>
          </a:ln>
        </p:spPr>
      </p:pic>
      <p:sp>
        <p:nvSpPr>
          <p:cNvPr id="1424"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263064336"/>
      </p:ext>
    </p:extLst>
  </p:cSld>
  <p:clrMapOvr>
    <a:masterClrMapping/>
  </p:clrMapOvr>
  <p:transition xmlns:p14="http://schemas.microsoft.com/office/powerpoint/2010/mai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tx">
  <p:cSld name="Title &amp; Subtitle">
    <p:spTree>
      <p:nvGrpSpPr>
        <p:cNvPr id="1" name=""/>
        <p:cNvGrpSpPr/>
        <p:nvPr/>
      </p:nvGrpSpPr>
      <p:grpSpPr>
        <a:xfrm>
          <a:off x="0" y="0"/>
          <a:ext cx="0" cy="0"/>
          <a:chOff x="0" y="0"/>
          <a:chExt cx="0" cy="0"/>
        </a:xfrm>
      </p:grpSpPr>
      <p:sp>
        <p:nvSpPr>
          <p:cNvPr id="112" name="Shape 112"/>
          <p:cNvSpPr>
            <a:spLocks noGrp="1"/>
          </p:cNvSpPr>
          <p:nvPr>
            <p:ph type="title"/>
          </p:nvPr>
        </p:nvSpPr>
        <p:spPr>
          <a:xfrm>
            <a:off x="4833945" y="2303865"/>
            <a:ext cx="14716200" cy="4643400"/>
          </a:xfrm>
          <a:prstGeom prst="rect">
            <a:avLst/>
          </a:prstGeom>
        </p:spPr>
        <p:txBody>
          <a:bodyPr lIns="91384" tIns="91384" rIns="91384" bIns="91384" anchor="b"/>
          <a:lstStyle>
            <a:lvl1pPr algn="ctr">
              <a:defRPr sz="11200">
                <a:latin typeface="+mn-lt"/>
                <a:ea typeface="+mn-ea"/>
                <a:cs typeface="+mn-cs"/>
                <a:sym typeface="Helvetica Neue"/>
              </a:defRPr>
            </a:lvl1pPr>
          </a:lstStyle>
          <a:p>
            <a:r>
              <a:t>Title Text</a:t>
            </a:r>
          </a:p>
        </p:txBody>
      </p:sp>
      <p:sp>
        <p:nvSpPr>
          <p:cNvPr id="113" name="Shape 113"/>
          <p:cNvSpPr>
            <a:spLocks noGrp="1"/>
          </p:cNvSpPr>
          <p:nvPr>
            <p:ph type="body" sz="quarter" idx="1"/>
          </p:nvPr>
        </p:nvSpPr>
        <p:spPr>
          <a:xfrm>
            <a:off x="4833945" y="7072320"/>
            <a:ext cx="14716200" cy="1589403"/>
          </a:xfrm>
          <a:prstGeom prst="rect">
            <a:avLst/>
          </a:prstGeom>
        </p:spPr>
        <p:txBody>
          <a:bodyPr lIns="91384" tIns="91384" rIns="91384" bIns="91384"/>
          <a:lstStyle>
            <a:lvl1pPr marL="0" indent="0" algn="ctr">
              <a:spcBef>
                <a:spcPts val="0"/>
              </a:spcBef>
              <a:buClrTx/>
              <a:buSzTx/>
              <a:buFontTx/>
              <a:buNone/>
              <a:defRPr sz="4500">
                <a:latin typeface="+mn-lt"/>
                <a:ea typeface="+mn-ea"/>
                <a:cs typeface="+mn-cs"/>
                <a:sym typeface="Helvetica Neue"/>
              </a:defRPr>
            </a:lvl1pPr>
            <a:lvl2pPr marL="0" indent="0" algn="ctr">
              <a:spcBef>
                <a:spcPts val="0"/>
              </a:spcBef>
              <a:buClrTx/>
              <a:buSzTx/>
              <a:buFontTx/>
              <a:buNone/>
              <a:defRPr sz="4500">
                <a:latin typeface="+mn-lt"/>
                <a:ea typeface="+mn-ea"/>
                <a:cs typeface="+mn-cs"/>
                <a:sym typeface="Helvetica Neue"/>
              </a:defRPr>
            </a:lvl2pPr>
            <a:lvl3pPr marL="0" indent="0" algn="ctr">
              <a:spcBef>
                <a:spcPts val="0"/>
              </a:spcBef>
              <a:buClrTx/>
              <a:buSzTx/>
              <a:buFontTx/>
              <a:buNone/>
              <a:defRPr sz="4500">
                <a:latin typeface="+mn-lt"/>
                <a:ea typeface="+mn-ea"/>
                <a:cs typeface="+mn-cs"/>
                <a:sym typeface="Helvetica Neue"/>
              </a:defRPr>
            </a:lvl3pPr>
            <a:lvl4pPr marL="0" indent="0" algn="ctr">
              <a:spcBef>
                <a:spcPts val="0"/>
              </a:spcBef>
              <a:buClrTx/>
              <a:buSzTx/>
              <a:buFontTx/>
              <a:buNone/>
              <a:defRPr sz="4500">
                <a:latin typeface="+mn-lt"/>
                <a:ea typeface="+mn-ea"/>
                <a:cs typeface="+mn-cs"/>
                <a:sym typeface="Helvetica Neue"/>
              </a:defRPr>
            </a:lvl4pPr>
            <a:lvl5pPr marL="0" indent="0" algn="ctr">
              <a:spcBef>
                <a:spcPts val="0"/>
              </a:spcBef>
              <a:buClrTx/>
              <a:buSzTx/>
              <a:buFontTx/>
              <a:buNone/>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4" name="Shape 114"/>
          <p:cNvSpPr>
            <a:spLocks noGrp="1"/>
          </p:cNvSpPr>
          <p:nvPr>
            <p:ph type="sldNum" sz="quarter" idx="2"/>
          </p:nvPr>
        </p:nvSpPr>
        <p:spPr>
          <a:xfrm>
            <a:off x="11944185" y="13010563"/>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696000928"/>
      </p:ext>
    </p:extLst>
  </p:cSld>
  <p:clrMapOvr>
    <a:masterClrMapping/>
  </p:clrMapOvr>
  <p:transition xmlns:p14="http://schemas.microsoft.com/office/powerpoint/2010/main" spd="med"/>
</p:sldLayout>
</file>

<file path=ppt/slideLayouts/slideLayout470.xml><?xml version="1.0" encoding="utf-8"?>
<p:sldLayout xmlns:a="http://schemas.openxmlformats.org/drawingml/2006/main" xmlns:r="http://schemas.openxmlformats.org/officeDocument/2006/relationships" xmlns:p="http://schemas.openxmlformats.org/presentationml/2006/main" type="tx">
  <p:cSld name="3-4 Title &amp; Subtitle-- dark">
    <p:bg>
      <p:bgPr>
        <a:solidFill>
          <a:srgbClr val="00313C"/>
        </a:solidFill>
        <a:effectLst/>
      </p:bgPr>
    </p:bg>
    <p:spTree>
      <p:nvGrpSpPr>
        <p:cNvPr id="1" name=""/>
        <p:cNvGrpSpPr/>
        <p:nvPr/>
      </p:nvGrpSpPr>
      <p:grpSpPr>
        <a:xfrm>
          <a:off x="0" y="0"/>
          <a:ext cx="0" cy="0"/>
          <a:chOff x="0" y="0"/>
          <a:chExt cx="0" cy="0"/>
        </a:xfrm>
      </p:grpSpPr>
      <p:sp>
        <p:nvSpPr>
          <p:cNvPr id="1431" name="Title Text"/>
          <p:cNvSpPr txBox="1">
            <a:spLocks noGrp="1"/>
          </p:cNvSpPr>
          <p:nvPr>
            <p:ph type="title"/>
          </p:nvPr>
        </p:nvSpPr>
        <p:spPr>
          <a:xfrm>
            <a:off x="8131292" y="1551726"/>
            <a:ext cx="14730093" cy="5533237"/>
          </a:xfrm>
          <a:prstGeom prst="rect">
            <a:avLst/>
          </a:prstGeom>
        </p:spPr>
        <p:txBody>
          <a:bodyPr lIns="0" tIns="0" rIns="0" bIns="0" anchor="ctr"/>
          <a:lstStyle>
            <a:lvl1pPr defTabSz="821209">
              <a:defRPr sz="9600">
                <a:solidFill>
                  <a:srgbClr val="FFFFFF"/>
                </a:solidFill>
                <a:latin typeface="Helvetica Neue Medium"/>
                <a:ea typeface="Helvetica Neue Medium"/>
                <a:cs typeface="Helvetica Neue Medium"/>
                <a:sym typeface="Helvetica Neue Medium"/>
              </a:defRPr>
            </a:lvl1pPr>
          </a:lstStyle>
          <a:p>
            <a:r>
              <a:t>Title Text</a:t>
            </a:r>
          </a:p>
        </p:txBody>
      </p:sp>
      <p:sp>
        <p:nvSpPr>
          <p:cNvPr id="1432" name="Body Level One…"/>
          <p:cNvSpPr txBox="1">
            <a:spLocks noGrp="1"/>
          </p:cNvSpPr>
          <p:nvPr>
            <p:ph type="body" sz="half" idx="1"/>
          </p:nvPr>
        </p:nvSpPr>
        <p:spPr>
          <a:xfrm>
            <a:off x="8132241" y="7616911"/>
            <a:ext cx="14728195" cy="4572003"/>
          </a:xfrm>
          <a:prstGeom prst="rect">
            <a:avLst/>
          </a:prstGeom>
        </p:spPr>
        <p:txBody>
          <a:bodyPr lIns="0" tIns="0" rIns="0" bIns="0"/>
          <a:lstStyle>
            <a:lvl1pPr indent="0" defTabSz="821209">
              <a:defRPr sz="4000">
                <a:solidFill>
                  <a:srgbClr val="FFFFFF"/>
                </a:solidFill>
                <a:latin typeface="+mn-lt"/>
                <a:ea typeface="+mn-ea"/>
                <a:cs typeface="+mn-cs"/>
                <a:sym typeface="Helvetica Neue"/>
              </a:defRPr>
            </a:lvl1pPr>
            <a:lvl2pPr indent="0" defTabSz="821209">
              <a:defRPr sz="4000">
                <a:solidFill>
                  <a:srgbClr val="FFFFFF"/>
                </a:solidFill>
                <a:latin typeface="+mn-lt"/>
                <a:ea typeface="+mn-ea"/>
                <a:cs typeface="+mn-cs"/>
                <a:sym typeface="Helvetica Neue"/>
              </a:defRPr>
            </a:lvl2pPr>
            <a:lvl3pPr indent="0" defTabSz="821209">
              <a:defRPr sz="4000">
                <a:solidFill>
                  <a:srgbClr val="FFFFFF"/>
                </a:solidFill>
                <a:latin typeface="+mn-lt"/>
                <a:ea typeface="+mn-ea"/>
                <a:cs typeface="+mn-cs"/>
                <a:sym typeface="Helvetica Neue"/>
              </a:defRPr>
            </a:lvl3pPr>
            <a:lvl4pPr indent="0" defTabSz="821209">
              <a:defRPr sz="4000">
                <a:solidFill>
                  <a:srgbClr val="FFFFFF"/>
                </a:solidFill>
                <a:latin typeface="+mn-lt"/>
                <a:ea typeface="+mn-ea"/>
                <a:cs typeface="+mn-cs"/>
                <a:sym typeface="Helvetica Neue"/>
              </a:defRPr>
            </a:lvl4pPr>
            <a:lvl5pPr indent="0" defTabSz="821209">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33" name="Rectangle"/>
          <p:cNvSpPr/>
          <p:nvPr/>
        </p:nvSpPr>
        <p:spPr>
          <a:xfrm>
            <a:off x="-2" y="39"/>
            <a:ext cx="6094915" cy="13716003"/>
          </a:xfrm>
          <a:prstGeom prst="rect">
            <a:avLst/>
          </a:prstGeom>
          <a:solidFill>
            <a:srgbClr val="FFFFFF"/>
          </a:solidFill>
          <a:ln w="12700">
            <a:miter lim="400000"/>
          </a:ln>
        </p:spPr>
        <p:txBody>
          <a:bodyPr lIns="71428" tIns="71428" rIns="71428" bIns="71428" anchor="ctr"/>
          <a:lstStyle/>
          <a:p>
            <a:pPr algn="ctr" defTabSz="821209">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434" name="AidData_Logo--full_color--no_padding.png" descr="AidData_Logo--full_color--no_padding.png"/>
          <p:cNvPicPr>
            <a:picLocks noChangeAspect="1"/>
          </p:cNvPicPr>
          <p:nvPr/>
        </p:nvPicPr>
        <p:blipFill>
          <a:blip r:embed="rId2">
            <a:extLst/>
          </a:blip>
          <a:stretch>
            <a:fillRect/>
          </a:stretch>
        </p:blipFill>
        <p:spPr>
          <a:xfrm>
            <a:off x="512529" y="11662201"/>
            <a:ext cx="4572003" cy="965016"/>
          </a:xfrm>
          <a:prstGeom prst="rect">
            <a:avLst/>
          </a:prstGeom>
          <a:ln w="12700">
            <a:miter lim="400000"/>
          </a:ln>
        </p:spPr>
      </p:pic>
      <p:sp>
        <p:nvSpPr>
          <p:cNvPr id="1435"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2187413469"/>
      </p:ext>
    </p:extLst>
  </p:cSld>
  <p:clrMapOvr>
    <a:masterClrMapping/>
  </p:clrMapOvr>
  <p:transition xmlns:p14="http://schemas.microsoft.com/office/powerpoint/2010/main" spd="med"/>
</p:sldLayout>
</file>

<file path=ppt/slideLayouts/slideLayout471.xml><?xml version="1.0" encoding="utf-8"?>
<p:sldLayout xmlns:a="http://schemas.openxmlformats.org/drawingml/2006/main" xmlns:r="http://schemas.openxmlformats.org/officeDocument/2006/relationships" xmlns:p="http://schemas.openxmlformats.org/presentationml/2006/main" type="tx">
  <p:cSld name="2_Title and Content">
    <p:spTree>
      <p:nvGrpSpPr>
        <p:cNvPr id="1" name=""/>
        <p:cNvGrpSpPr/>
        <p:nvPr/>
      </p:nvGrpSpPr>
      <p:grpSpPr>
        <a:xfrm>
          <a:off x="0" y="0"/>
          <a:ext cx="0" cy="0"/>
          <a:chOff x="0" y="0"/>
          <a:chExt cx="0" cy="0"/>
        </a:xfrm>
      </p:grpSpPr>
      <p:sp>
        <p:nvSpPr>
          <p:cNvPr id="1442" name="Title Text"/>
          <p:cNvSpPr txBox="1">
            <a:spLocks noGrp="1"/>
          </p:cNvSpPr>
          <p:nvPr>
            <p:ph type="title"/>
          </p:nvPr>
        </p:nvSpPr>
        <p:spPr>
          <a:xfrm>
            <a:off x="1524039" y="1524000"/>
            <a:ext cx="21336003" cy="2438400"/>
          </a:xfrm>
          <a:prstGeom prst="rect">
            <a:avLst/>
          </a:prstGeom>
        </p:spPr>
        <p:txBody>
          <a:bodyPr lIns="91390" tIns="91390" rIns="91390" bIns="91390" anchor="ctr"/>
          <a:lstStyle>
            <a:lvl1pPr defTabSz="913969">
              <a:lnSpc>
                <a:spcPts val="16501"/>
              </a:lnSpc>
              <a:defRPr sz="9600">
                <a:solidFill>
                  <a:srgbClr val="2D4D5B"/>
                </a:solidFill>
                <a:latin typeface="Avenir Book"/>
                <a:ea typeface="Avenir Book"/>
                <a:cs typeface="Avenir Book"/>
                <a:sym typeface="Avenir Book"/>
              </a:defRPr>
            </a:lvl1pPr>
          </a:lstStyle>
          <a:p>
            <a:r>
              <a:t>Title Text</a:t>
            </a:r>
          </a:p>
        </p:txBody>
      </p:sp>
      <p:sp>
        <p:nvSpPr>
          <p:cNvPr id="1443" name="Body Level One…"/>
          <p:cNvSpPr txBox="1">
            <a:spLocks noGrp="1"/>
          </p:cNvSpPr>
          <p:nvPr>
            <p:ph type="body" idx="1"/>
          </p:nvPr>
        </p:nvSpPr>
        <p:spPr>
          <a:xfrm>
            <a:off x="1524039" y="3962400"/>
            <a:ext cx="21336003" cy="8227221"/>
          </a:xfrm>
          <a:prstGeom prst="rect">
            <a:avLst/>
          </a:prstGeom>
        </p:spPr>
        <p:txBody>
          <a:bodyPr lIns="91390" tIns="91390" rIns="91390" bIns="91390" anchor="b"/>
          <a:lstStyle>
            <a:lvl1pPr marL="913969" indent="-913969" defTabSz="913969">
              <a:spcBef>
                <a:spcPts val="2400"/>
              </a:spcBef>
              <a:buSzPct val="100000"/>
              <a:buFont typeface="Arial"/>
              <a:buChar char="•"/>
              <a:defRPr sz="7200">
                <a:latin typeface="Avenir Book"/>
                <a:ea typeface="Avenir Book"/>
                <a:cs typeface="Avenir Book"/>
                <a:sym typeface="Avenir Book"/>
              </a:defRPr>
            </a:lvl1pPr>
            <a:lvl2pPr marL="1256723" indent="-913969" defTabSz="913969">
              <a:spcBef>
                <a:spcPts val="2400"/>
              </a:spcBef>
              <a:buSzPct val="100000"/>
              <a:buFont typeface="Arial"/>
              <a:buChar char="•"/>
              <a:defRPr sz="7200">
                <a:latin typeface="Avenir Book"/>
                <a:ea typeface="Avenir Book"/>
                <a:cs typeface="Avenir Book"/>
                <a:sym typeface="Avenir Book"/>
              </a:defRPr>
            </a:lvl2pPr>
            <a:lvl3pPr marL="1599475" indent="-913969" defTabSz="913969">
              <a:spcBef>
                <a:spcPts val="2400"/>
              </a:spcBef>
              <a:buSzPct val="100000"/>
              <a:buFont typeface="Arial"/>
              <a:buChar char="•"/>
              <a:defRPr sz="7200">
                <a:latin typeface="Avenir Book"/>
                <a:ea typeface="Avenir Book"/>
                <a:cs typeface="Avenir Book"/>
                <a:sym typeface="Avenir Book"/>
              </a:defRPr>
            </a:lvl3pPr>
            <a:lvl4pPr marL="1942231" indent="-913969" defTabSz="913969">
              <a:spcBef>
                <a:spcPts val="2400"/>
              </a:spcBef>
              <a:buSzPct val="100000"/>
              <a:buFont typeface="Arial"/>
              <a:buChar char="•"/>
              <a:defRPr sz="7200">
                <a:latin typeface="Avenir Book"/>
                <a:ea typeface="Avenir Book"/>
                <a:cs typeface="Avenir Book"/>
                <a:sym typeface="Avenir Book"/>
              </a:defRPr>
            </a:lvl4pPr>
            <a:lvl5pPr marL="2284983" indent="-913969" defTabSz="913969">
              <a:spcBef>
                <a:spcPts val="2400"/>
              </a:spcBef>
              <a:buSzPct val="100000"/>
              <a:buFont typeface="Arial"/>
              <a:buChar char="•"/>
              <a:defRPr sz="7200">
                <a:latin typeface="Avenir Book"/>
                <a:ea typeface="Avenir Book"/>
                <a:cs typeface="Avenir Book"/>
                <a:sym typeface="Avenir Book"/>
              </a:defRPr>
            </a:lvl5pPr>
          </a:lstStyle>
          <a:p>
            <a:r>
              <a:t>Body Level One</a:t>
            </a:r>
          </a:p>
          <a:p>
            <a:pPr lvl="1"/>
            <a:r>
              <a:t>Body Level Two</a:t>
            </a:r>
          </a:p>
          <a:p>
            <a:pPr lvl="2"/>
            <a:r>
              <a:t>Body Level Three</a:t>
            </a:r>
          </a:p>
          <a:p>
            <a:pPr lvl="3"/>
            <a:r>
              <a:t>Body Level Four</a:t>
            </a:r>
          </a:p>
          <a:p>
            <a:pPr lvl="4"/>
            <a:r>
              <a:t>Body Level Five</a:t>
            </a:r>
          </a:p>
        </p:txBody>
      </p:sp>
      <p:sp>
        <p:nvSpPr>
          <p:cNvPr id="1444" name="Slide Number"/>
          <p:cNvSpPr txBox="1">
            <a:spLocks noGrp="1"/>
          </p:cNvSpPr>
          <p:nvPr>
            <p:ph type="sldNum" sz="quarter" idx="2"/>
          </p:nvPr>
        </p:nvSpPr>
        <p:spPr>
          <a:xfrm>
            <a:off x="19860784" y="12800865"/>
            <a:ext cx="560816" cy="553976"/>
          </a:xfrm>
          <a:prstGeom prst="rect">
            <a:avLst/>
          </a:prstGeom>
        </p:spPr>
        <p:txBody>
          <a:bodyPr lIns="91390" tIns="91390" rIns="91390" bIns="91390"/>
          <a:lstStyle>
            <a:lvl1pPr defTabSz="913969">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18333054"/>
      </p:ext>
    </p:extLst>
  </p:cSld>
  <p:clrMapOvr>
    <a:masterClrMapping/>
  </p:clrMapOvr>
  <p:transition xmlns:p14="http://schemas.microsoft.com/office/powerpoint/2010/main" spd="med"/>
</p:sldLayout>
</file>

<file path=ppt/slideLayouts/slideLayout472.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1451" name="Title Text"/>
          <p:cNvSpPr txBox="1">
            <a:spLocks noGrp="1"/>
          </p:cNvSpPr>
          <p:nvPr>
            <p:ph type="title"/>
          </p:nvPr>
        </p:nvSpPr>
        <p:spPr>
          <a:xfrm>
            <a:off x="3962439" y="549313"/>
            <a:ext cx="16459203" cy="2286003"/>
          </a:xfrm>
          <a:prstGeom prst="rect">
            <a:avLst/>
          </a:prstGeom>
        </p:spPr>
        <p:txBody>
          <a:bodyPr lIns="91390" tIns="91390" rIns="91390" bIns="91390" anchor="ctr"/>
          <a:lstStyle>
            <a:lvl1pPr defTabSz="913969">
              <a:lnSpc>
                <a:spcPts val="16501"/>
              </a:lnSpc>
              <a:defRPr sz="9600">
                <a:solidFill>
                  <a:srgbClr val="2D4D5B"/>
                </a:solidFill>
                <a:latin typeface="Avenir Book"/>
                <a:ea typeface="Avenir Book"/>
                <a:cs typeface="Avenir Book"/>
                <a:sym typeface="Avenir Book"/>
              </a:defRPr>
            </a:lvl1pPr>
          </a:lstStyle>
          <a:p>
            <a:r>
              <a:t>Title Text</a:t>
            </a:r>
          </a:p>
        </p:txBody>
      </p:sp>
      <p:sp>
        <p:nvSpPr>
          <p:cNvPr id="1452" name="Body Level One…"/>
          <p:cNvSpPr txBox="1">
            <a:spLocks noGrp="1"/>
          </p:cNvSpPr>
          <p:nvPr>
            <p:ph type="body" idx="1"/>
          </p:nvPr>
        </p:nvSpPr>
        <p:spPr>
          <a:xfrm>
            <a:off x="3962439" y="3200401"/>
            <a:ext cx="16459203" cy="9051928"/>
          </a:xfrm>
          <a:prstGeom prst="rect">
            <a:avLst/>
          </a:prstGeom>
        </p:spPr>
        <p:txBody>
          <a:bodyPr lIns="91390" tIns="91390" rIns="91390" bIns="91390"/>
          <a:lstStyle>
            <a:lvl1pPr marL="771189" indent="-771189" defTabSz="913969">
              <a:spcBef>
                <a:spcPts val="2400"/>
              </a:spcBef>
              <a:buSzPct val="100000"/>
              <a:buFont typeface="Arial"/>
              <a:buChar char="•"/>
              <a:defRPr sz="7200">
                <a:latin typeface="Avenir Book"/>
                <a:ea typeface="Avenir Book"/>
                <a:cs typeface="Avenir Book"/>
                <a:sym typeface="Avenir Book"/>
              </a:defRPr>
            </a:lvl1pPr>
            <a:lvl2pPr marL="905809" indent="-734448" defTabSz="913969">
              <a:spcBef>
                <a:spcPts val="2400"/>
              </a:spcBef>
              <a:buSzPct val="100000"/>
              <a:buFont typeface="Arial"/>
              <a:buChar char="–"/>
              <a:defRPr sz="7200">
                <a:latin typeface="Avenir Book"/>
                <a:ea typeface="Avenir Book"/>
                <a:cs typeface="Avenir Book"/>
                <a:sym typeface="Avenir Book"/>
              </a:defRPr>
            </a:lvl2pPr>
            <a:lvl3pPr marL="1028260" indent="-685511" defTabSz="913969">
              <a:spcBef>
                <a:spcPts val="2400"/>
              </a:spcBef>
              <a:buSzPct val="100000"/>
              <a:buFont typeface="Arial"/>
              <a:buChar char="•"/>
              <a:defRPr sz="7200">
                <a:latin typeface="Avenir Book"/>
                <a:ea typeface="Avenir Book"/>
                <a:cs typeface="Avenir Book"/>
                <a:sym typeface="Avenir Book"/>
              </a:defRPr>
            </a:lvl3pPr>
            <a:lvl4pPr marL="1336727" indent="-822577" defTabSz="913969">
              <a:spcBef>
                <a:spcPts val="2400"/>
              </a:spcBef>
              <a:buSzPct val="100000"/>
              <a:buFont typeface="Arial"/>
              <a:buChar char="–"/>
              <a:defRPr sz="7200">
                <a:latin typeface="Avenir Book"/>
                <a:ea typeface="Avenir Book"/>
                <a:cs typeface="Avenir Book"/>
                <a:sym typeface="Avenir Book"/>
              </a:defRPr>
            </a:lvl4pPr>
            <a:lvl5pPr marL="1508085" indent="-822577" defTabSz="913969">
              <a:spcBef>
                <a:spcPts val="2400"/>
              </a:spcBef>
              <a:buSzPct val="100000"/>
              <a:buFont typeface="Arial"/>
              <a:buChar char="»"/>
              <a:defRPr sz="7200">
                <a:latin typeface="Avenir Book"/>
                <a:ea typeface="Avenir Book"/>
                <a:cs typeface="Avenir Book"/>
                <a:sym typeface="Avenir Book"/>
              </a:defRPr>
            </a:lvl5pPr>
          </a:lstStyle>
          <a:p>
            <a:r>
              <a:t>Body Level One</a:t>
            </a:r>
          </a:p>
          <a:p>
            <a:pPr lvl="1"/>
            <a:r>
              <a:t>Body Level Two</a:t>
            </a:r>
          </a:p>
          <a:p>
            <a:pPr lvl="2"/>
            <a:r>
              <a:t>Body Level Three</a:t>
            </a:r>
          </a:p>
          <a:p>
            <a:pPr lvl="3"/>
            <a:r>
              <a:t>Body Level Four</a:t>
            </a:r>
          </a:p>
          <a:p>
            <a:pPr lvl="4"/>
            <a:r>
              <a:t>Body Level Five</a:t>
            </a:r>
          </a:p>
        </p:txBody>
      </p:sp>
      <p:sp>
        <p:nvSpPr>
          <p:cNvPr id="1453" name="Slide Number"/>
          <p:cNvSpPr txBox="1">
            <a:spLocks noGrp="1"/>
          </p:cNvSpPr>
          <p:nvPr>
            <p:ph type="sldNum" sz="quarter" idx="2"/>
          </p:nvPr>
        </p:nvSpPr>
        <p:spPr>
          <a:xfrm>
            <a:off x="19860784" y="12800865"/>
            <a:ext cx="560816" cy="553976"/>
          </a:xfrm>
          <a:prstGeom prst="rect">
            <a:avLst/>
          </a:prstGeom>
        </p:spPr>
        <p:txBody>
          <a:bodyPr lIns="91390" tIns="91390" rIns="91390" bIns="91390"/>
          <a:lstStyle>
            <a:lvl1pPr defTabSz="913969">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2619024"/>
      </p:ext>
    </p:extLst>
  </p:cSld>
  <p:clrMapOvr>
    <a:masterClrMapping/>
  </p:clrMapOvr>
  <p:transition xmlns:p14="http://schemas.microsoft.com/office/powerpoint/2010/main" spd="med"/>
</p:sldLayout>
</file>

<file path=ppt/slideLayouts/slideLayout473.xml><?xml version="1.0" encoding="utf-8"?>
<p:sldLayout xmlns:a="http://schemas.openxmlformats.org/drawingml/2006/main" xmlns:r="http://schemas.openxmlformats.org/officeDocument/2006/relationships" xmlns:p="http://schemas.openxmlformats.org/presentationml/2006/main" type="tx">
  <p:cSld name="3_Title and Content">
    <p:spTree>
      <p:nvGrpSpPr>
        <p:cNvPr id="1" name=""/>
        <p:cNvGrpSpPr/>
        <p:nvPr/>
      </p:nvGrpSpPr>
      <p:grpSpPr>
        <a:xfrm>
          <a:off x="0" y="0"/>
          <a:ext cx="0" cy="0"/>
          <a:chOff x="0" y="0"/>
          <a:chExt cx="0" cy="0"/>
        </a:xfrm>
      </p:grpSpPr>
      <p:sp>
        <p:nvSpPr>
          <p:cNvPr id="1460" name="Title Text"/>
          <p:cNvSpPr txBox="1">
            <a:spLocks noGrp="1"/>
          </p:cNvSpPr>
          <p:nvPr>
            <p:ph type="title"/>
          </p:nvPr>
        </p:nvSpPr>
        <p:spPr>
          <a:xfrm>
            <a:off x="1524000" y="1524000"/>
            <a:ext cx="21336000" cy="2438400"/>
          </a:xfrm>
          <a:prstGeom prst="rect">
            <a:avLst/>
          </a:prstGeom>
        </p:spPr>
        <p:txBody>
          <a:bodyPr lIns="91398" tIns="91398" rIns="91398" bIns="91398" anchor="ctr"/>
          <a:lstStyle>
            <a:lvl1pPr>
              <a:lnSpc>
                <a:spcPts val="16600"/>
              </a:lnSpc>
              <a:defRPr sz="9600">
                <a:solidFill>
                  <a:srgbClr val="2D4D5B"/>
                </a:solidFill>
                <a:latin typeface="Avenir Book"/>
                <a:ea typeface="Avenir Book"/>
                <a:cs typeface="Avenir Book"/>
                <a:sym typeface="Avenir Book"/>
              </a:defRPr>
            </a:lvl1pPr>
          </a:lstStyle>
          <a:p>
            <a:r>
              <a:t>Title Text</a:t>
            </a:r>
          </a:p>
        </p:txBody>
      </p:sp>
      <p:sp>
        <p:nvSpPr>
          <p:cNvPr id="1461" name="Body Level One…"/>
          <p:cNvSpPr txBox="1">
            <a:spLocks noGrp="1"/>
          </p:cNvSpPr>
          <p:nvPr>
            <p:ph type="body" idx="1"/>
          </p:nvPr>
        </p:nvSpPr>
        <p:spPr>
          <a:xfrm>
            <a:off x="1524000" y="3962398"/>
            <a:ext cx="21336000" cy="8227221"/>
          </a:xfrm>
          <a:prstGeom prst="rect">
            <a:avLst/>
          </a:prstGeom>
        </p:spPr>
        <p:txBody>
          <a:bodyPr lIns="91398" tIns="91398" rIns="91398" bIns="91398" anchor="b"/>
          <a:lstStyle>
            <a:lvl1pPr marL="914041" indent="-914041">
              <a:spcBef>
                <a:spcPts val="2400"/>
              </a:spcBef>
              <a:buSzPct val="100000"/>
              <a:buFont typeface="Arial"/>
              <a:buChar char="•"/>
              <a:defRPr sz="7200">
                <a:latin typeface="Avenir Book"/>
                <a:ea typeface="Avenir Book"/>
                <a:cs typeface="Avenir Book"/>
                <a:sym typeface="Avenir Book"/>
              </a:defRPr>
            </a:lvl1pPr>
            <a:lvl2pPr marL="1828120" indent="-914041">
              <a:spcBef>
                <a:spcPts val="2400"/>
              </a:spcBef>
              <a:buSzPct val="100000"/>
              <a:buFont typeface="Arial"/>
              <a:buChar char="•"/>
              <a:defRPr sz="7200">
                <a:latin typeface="Avenir Book"/>
                <a:ea typeface="Avenir Book"/>
                <a:cs typeface="Avenir Book"/>
                <a:sym typeface="Avenir Book"/>
              </a:defRPr>
            </a:lvl2pPr>
            <a:lvl3pPr marL="2742161" indent="-914041">
              <a:spcBef>
                <a:spcPts val="2400"/>
              </a:spcBef>
              <a:buSzPct val="100000"/>
              <a:buFont typeface="Arial"/>
              <a:buChar char="•"/>
              <a:defRPr sz="7200">
                <a:latin typeface="Avenir Book"/>
                <a:ea typeface="Avenir Book"/>
                <a:cs typeface="Avenir Book"/>
                <a:sym typeface="Avenir Book"/>
              </a:defRPr>
            </a:lvl3pPr>
            <a:lvl4pPr marL="3656239" indent="-914041">
              <a:spcBef>
                <a:spcPts val="2400"/>
              </a:spcBef>
              <a:buSzPct val="100000"/>
              <a:buFont typeface="Arial"/>
              <a:buChar char="•"/>
              <a:defRPr sz="7200">
                <a:latin typeface="Avenir Book"/>
                <a:ea typeface="Avenir Book"/>
                <a:cs typeface="Avenir Book"/>
                <a:sym typeface="Avenir Book"/>
              </a:defRPr>
            </a:lvl4pPr>
            <a:lvl5pPr marL="4570280" indent="-914041">
              <a:spcBef>
                <a:spcPts val="2400"/>
              </a:spcBef>
              <a:buSzPct val="100000"/>
              <a:buFont typeface="Arial"/>
              <a:buChar char="•"/>
              <a:defRPr sz="7200">
                <a:latin typeface="Avenir Book"/>
                <a:ea typeface="Avenir Book"/>
                <a:cs typeface="Avenir Book"/>
                <a:sym typeface="Avenir Book"/>
              </a:defRPr>
            </a:lvl5pPr>
          </a:lstStyle>
          <a:p>
            <a:r>
              <a:t>Body Level One</a:t>
            </a:r>
          </a:p>
          <a:p>
            <a:pPr lvl="1"/>
            <a:r>
              <a:t>Body Level Two</a:t>
            </a:r>
          </a:p>
          <a:p>
            <a:pPr lvl="2"/>
            <a:r>
              <a:t>Body Level Three</a:t>
            </a:r>
          </a:p>
          <a:p>
            <a:pPr lvl="3"/>
            <a:r>
              <a:t>Body Level Four</a:t>
            </a:r>
          </a:p>
          <a:p>
            <a:pPr lvl="4"/>
            <a:r>
              <a:t>Body Level Five</a:t>
            </a:r>
          </a:p>
        </p:txBody>
      </p:sp>
      <p:sp>
        <p:nvSpPr>
          <p:cNvPr id="1462" name="Slide Number"/>
          <p:cNvSpPr txBox="1">
            <a:spLocks noGrp="1"/>
          </p:cNvSpPr>
          <p:nvPr>
            <p:ph type="sldNum" sz="quarter" idx="2"/>
          </p:nvPr>
        </p:nvSpPr>
        <p:spPr>
          <a:xfrm>
            <a:off x="19860771" y="12800833"/>
            <a:ext cx="560832" cy="553992"/>
          </a:xfrm>
          <a:prstGeom prst="rect">
            <a:avLst/>
          </a:prstGeom>
        </p:spPr>
        <p:txBody>
          <a:bodyPr lIns="91398" tIns="91398" rIns="91398" bIns="91398"/>
          <a:lstStyle>
            <a:lvl1pPr defTabSz="914041">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76747555"/>
      </p:ext>
    </p:extLst>
  </p:cSld>
  <p:clrMapOvr>
    <a:masterClrMapping/>
  </p:clrMapOvr>
  <p:transition xmlns:p14="http://schemas.microsoft.com/office/powerpoint/2010/main" spd="med"/>
</p:sldLayout>
</file>

<file path=ppt/slideLayouts/slideLayout474.xml><?xml version="1.0" encoding="utf-8"?>
<p:sldLayout xmlns:a="http://schemas.openxmlformats.org/drawingml/2006/main" xmlns:r="http://schemas.openxmlformats.org/officeDocument/2006/relationships" xmlns:p="http://schemas.openxmlformats.org/presentationml/2006/main" type="tx">
  <p:cSld name="2_Wide Title Slide">
    <p:spTree>
      <p:nvGrpSpPr>
        <p:cNvPr id="1" name=""/>
        <p:cNvGrpSpPr/>
        <p:nvPr/>
      </p:nvGrpSpPr>
      <p:grpSpPr>
        <a:xfrm>
          <a:off x="0" y="0"/>
          <a:ext cx="0" cy="0"/>
          <a:chOff x="0" y="0"/>
          <a:chExt cx="0" cy="0"/>
        </a:xfrm>
      </p:grpSpPr>
      <p:sp>
        <p:nvSpPr>
          <p:cNvPr id="1469" name="Title Text"/>
          <p:cNvSpPr txBox="1">
            <a:spLocks noGrp="1"/>
          </p:cNvSpPr>
          <p:nvPr>
            <p:ph type="title"/>
          </p:nvPr>
        </p:nvSpPr>
        <p:spPr>
          <a:xfrm>
            <a:off x="1914529" y="2244958"/>
            <a:ext cx="20793080" cy="4775205"/>
          </a:xfrm>
          <a:prstGeom prst="rect">
            <a:avLst/>
          </a:prstGeom>
        </p:spPr>
        <p:txBody>
          <a:bodyPr lIns="91382" tIns="91382" rIns="91382" bIns="91382"/>
          <a:lstStyle>
            <a:lvl1pPr>
              <a:lnSpc>
                <a:spcPct val="90000"/>
              </a:lnSpc>
              <a:defRPr sz="9600"/>
            </a:lvl1pPr>
          </a:lstStyle>
          <a:p>
            <a:r>
              <a:t>Title Text</a:t>
            </a:r>
          </a:p>
        </p:txBody>
      </p:sp>
      <p:sp>
        <p:nvSpPr>
          <p:cNvPr id="1470" name="Body Level One…"/>
          <p:cNvSpPr txBox="1">
            <a:spLocks noGrp="1"/>
          </p:cNvSpPr>
          <p:nvPr>
            <p:ph type="body" sz="half" idx="1"/>
          </p:nvPr>
        </p:nvSpPr>
        <p:spPr>
          <a:xfrm>
            <a:off x="1914529" y="7204313"/>
            <a:ext cx="20793080" cy="3311528"/>
          </a:xfrm>
          <a:prstGeom prst="rect">
            <a:avLst/>
          </a:prstGeom>
        </p:spPr>
        <p:txBody>
          <a:bodyPr lIns="91382" tIns="91382" rIns="91382" bIns="91382"/>
          <a:lstStyle>
            <a:lvl1pPr indent="228520">
              <a:lnSpc>
                <a:spcPct val="90000"/>
              </a:lnSpc>
              <a:spcBef>
                <a:spcPts val="2000"/>
              </a:spcBef>
              <a:defRPr sz="4800" b="1">
                <a:solidFill>
                  <a:srgbClr val="44546A"/>
                </a:solidFill>
              </a:defRPr>
            </a:lvl1pPr>
            <a:lvl2pPr indent="228520">
              <a:lnSpc>
                <a:spcPct val="90000"/>
              </a:lnSpc>
              <a:spcBef>
                <a:spcPts val="2000"/>
              </a:spcBef>
              <a:defRPr sz="4800" b="1">
                <a:solidFill>
                  <a:srgbClr val="44546A"/>
                </a:solidFill>
              </a:defRPr>
            </a:lvl2pPr>
            <a:lvl3pPr indent="228520">
              <a:lnSpc>
                <a:spcPct val="90000"/>
              </a:lnSpc>
              <a:spcBef>
                <a:spcPts val="2000"/>
              </a:spcBef>
              <a:defRPr sz="4800" b="1">
                <a:solidFill>
                  <a:srgbClr val="44546A"/>
                </a:solidFill>
              </a:defRPr>
            </a:lvl3pPr>
            <a:lvl4pPr indent="228520">
              <a:lnSpc>
                <a:spcPct val="90000"/>
              </a:lnSpc>
              <a:spcBef>
                <a:spcPts val="2000"/>
              </a:spcBef>
              <a:defRPr sz="4800" b="1">
                <a:solidFill>
                  <a:srgbClr val="44546A"/>
                </a:solidFill>
              </a:defRPr>
            </a:lvl4pPr>
            <a:lvl5pPr indent="228520">
              <a:lnSpc>
                <a:spcPct val="90000"/>
              </a:lnSpc>
              <a:spcBef>
                <a:spcPts val="2000"/>
              </a:spcBef>
              <a:defRPr sz="4800" b="1">
                <a:solidFill>
                  <a:srgbClr val="44546A"/>
                </a:solidFill>
              </a:defRPr>
            </a:lvl5pPr>
          </a:lstStyle>
          <a:p>
            <a:r>
              <a:t>Body Level One</a:t>
            </a:r>
          </a:p>
          <a:p>
            <a:pPr lvl="1"/>
            <a:r>
              <a:t>Body Level Two</a:t>
            </a:r>
          </a:p>
          <a:p>
            <a:pPr lvl="2"/>
            <a:r>
              <a:t>Body Level Three</a:t>
            </a:r>
          </a:p>
          <a:p>
            <a:pPr lvl="3"/>
            <a:r>
              <a:t>Body Level Four</a:t>
            </a:r>
          </a:p>
          <a:p>
            <a:pPr lvl="4"/>
            <a:r>
              <a:t>Body Level Five</a:t>
            </a:r>
          </a:p>
        </p:txBody>
      </p:sp>
      <p:sp>
        <p:nvSpPr>
          <p:cNvPr id="1471" name="Slide Number"/>
          <p:cNvSpPr txBox="1">
            <a:spLocks noGrp="1"/>
          </p:cNvSpPr>
          <p:nvPr>
            <p:ph type="sldNum" sz="quarter" idx="2"/>
          </p:nvPr>
        </p:nvSpPr>
        <p:spPr>
          <a:xfrm>
            <a:off x="22147037" y="12801081"/>
            <a:ext cx="560800" cy="553960"/>
          </a:xfrm>
          <a:prstGeom prst="rect">
            <a:avLst/>
          </a:prstGeom>
        </p:spPr>
        <p:txBody>
          <a:bodyPr lIns="91382" tIns="91382" rIns="91382" bIns="91382"/>
          <a:lstStyle>
            <a:lvl1pPr defTabSz="914041">
              <a:defRPr sz="2400">
                <a:solidFill>
                  <a:srgbClr val="888888"/>
                </a:solidFill>
              </a:defRPr>
            </a:lvl1pPr>
          </a:lstStyle>
          <a:p>
            <a:fld id="{86CB4B4D-7CA3-9044-876B-883B54F8677D}" type="slidenum">
              <a:rPr/>
              <a:pPr/>
              <a:t>‹#›</a:t>
            </a:fld>
            <a:endParaRPr/>
          </a:p>
        </p:txBody>
      </p:sp>
    </p:spTree>
    <p:extLst>
      <p:ext uri="{BB962C8B-B14F-4D97-AF65-F5344CB8AC3E}">
        <p14:creationId xmlns:p14="http://schemas.microsoft.com/office/powerpoint/2010/main" val="1372926333"/>
      </p:ext>
    </p:extLst>
  </p:cSld>
  <p:clrMapOvr>
    <a:masterClrMapping/>
  </p:clrMapOvr>
  <p:transition xmlns:p14="http://schemas.microsoft.com/office/powerpoint/2010/main" spd="med"/>
</p:sldLayout>
</file>

<file path=ppt/slideLayouts/slideLayout475.xml><?xml version="1.0" encoding="utf-8"?>
<p:sldLayout xmlns:a="http://schemas.openxmlformats.org/drawingml/2006/main" xmlns:r="http://schemas.openxmlformats.org/officeDocument/2006/relationships" xmlns:p="http://schemas.openxmlformats.org/presentationml/2006/main" type="tx">
  <p:cSld name="4_Title and Content">
    <p:spTree>
      <p:nvGrpSpPr>
        <p:cNvPr id="1" name=""/>
        <p:cNvGrpSpPr/>
        <p:nvPr/>
      </p:nvGrpSpPr>
      <p:grpSpPr>
        <a:xfrm>
          <a:off x="0" y="0"/>
          <a:ext cx="0" cy="0"/>
          <a:chOff x="0" y="0"/>
          <a:chExt cx="0" cy="0"/>
        </a:xfrm>
      </p:grpSpPr>
      <p:sp>
        <p:nvSpPr>
          <p:cNvPr id="1478" name="Title Text"/>
          <p:cNvSpPr txBox="1">
            <a:spLocks noGrp="1"/>
          </p:cNvSpPr>
          <p:nvPr>
            <p:ph type="title"/>
          </p:nvPr>
        </p:nvSpPr>
        <p:spPr>
          <a:xfrm>
            <a:off x="1676400" y="730259"/>
            <a:ext cx="21031200" cy="2651125"/>
          </a:xfrm>
          <a:prstGeom prst="rect">
            <a:avLst/>
          </a:prstGeom>
        </p:spPr>
        <p:txBody>
          <a:bodyPr lIns="91398" tIns="91398" rIns="91398" bIns="91398" anchor="ctr"/>
          <a:lstStyle>
            <a:lvl1pPr defTabSz="1828120">
              <a:lnSpc>
                <a:spcPct val="90000"/>
              </a:lnSpc>
              <a:defRPr sz="8800">
                <a:latin typeface="Calibri Light"/>
                <a:ea typeface="Calibri Light"/>
                <a:cs typeface="Calibri Light"/>
                <a:sym typeface="Calibri Light"/>
              </a:defRPr>
            </a:lvl1pPr>
          </a:lstStyle>
          <a:p>
            <a:r>
              <a:t>Title Text</a:t>
            </a:r>
          </a:p>
        </p:txBody>
      </p:sp>
      <p:sp>
        <p:nvSpPr>
          <p:cNvPr id="1479" name="Body Level One…"/>
          <p:cNvSpPr txBox="1">
            <a:spLocks noGrp="1"/>
          </p:cNvSpPr>
          <p:nvPr>
            <p:ph type="body" idx="1"/>
          </p:nvPr>
        </p:nvSpPr>
        <p:spPr>
          <a:xfrm>
            <a:off x="1676400" y="3651251"/>
            <a:ext cx="21031200" cy="8702677"/>
          </a:xfrm>
          <a:prstGeom prst="rect">
            <a:avLst/>
          </a:prstGeom>
        </p:spPr>
        <p:txBody>
          <a:bodyPr lIns="91398" tIns="91398" rIns="91398" bIns="91398"/>
          <a:lstStyle>
            <a:lvl1pPr marL="457039" indent="-457039" defTabSz="1828120">
              <a:lnSpc>
                <a:spcPct val="90000"/>
              </a:lnSpc>
              <a:spcBef>
                <a:spcPts val="2000"/>
              </a:spcBef>
              <a:buSzPct val="100000"/>
              <a:buFont typeface="Arial"/>
              <a:buChar char="•"/>
              <a:defRPr sz="5600">
                <a:latin typeface="Calibri"/>
                <a:ea typeface="Calibri"/>
                <a:cs typeface="Calibri"/>
                <a:sym typeface="Calibri"/>
              </a:defRPr>
            </a:lvl1pPr>
            <a:lvl2pPr marL="1447260" indent="-533200" defTabSz="1828120">
              <a:lnSpc>
                <a:spcPct val="90000"/>
              </a:lnSpc>
              <a:spcBef>
                <a:spcPts val="2000"/>
              </a:spcBef>
              <a:buSzPct val="100000"/>
              <a:buFont typeface="Arial"/>
              <a:buChar char="•"/>
              <a:defRPr sz="5600">
                <a:latin typeface="Calibri"/>
                <a:ea typeface="Calibri"/>
                <a:cs typeface="Calibri"/>
                <a:sym typeface="Calibri"/>
              </a:defRPr>
            </a:lvl2pPr>
            <a:lvl3pPr marL="2467957" indent="-639837" defTabSz="1828120">
              <a:lnSpc>
                <a:spcPct val="90000"/>
              </a:lnSpc>
              <a:spcBef>
                <a:spcPts val="2000"/>
              </a:spcBef>
              <a:buSzPct val="100000"/>
              <a:buFont typeface="Arial"/>
              <a:buChar char="•"/>
              <a:defRPr sz="5600">
                <a:latin typeface="Calibri"/>
                <a:ea typeface="Calibri"/>
                <a:cs typeface="Calibri"/>
                <a:sym typeface="Calibri"/>
              </a:defRPr>
            </a:lvl3pPr>
            <a:lvl4pPr marL="3453119" indent="-710956" defTabSz="1828120">
              <a:lnSpc>
                <a:spcPct val="90000"/>
              </a:lnSpc>
              <a:spcBef>
                <a:spcPts val="2000"/>
              </a:spcBef>
              <a:buSzPct val="100000"/>
              <a:buFont typeface="Arial"/>
              <a:buChar char="•"/>
              <a:defRPr sz="5600">
                <a:latin typeface="Calibri"/>
                <a:ea typeface="Calibri"/>
                <a:cs typeface="Calibri"/>
                <a:sym typeface="Calibri"/>
              </a:defRPr>
            </a:lvl4pPr>
            <a:lvl5pPr marL="4367160" indent="-710956" defTabSz="1828120">
              <a:lnSpc>
                <a:spcPct val="90000"/>
              </a:lnSpc>
              <a:spcBef>
                <a:spcPts val="2000"/>
              </a:spcBef>
              <a:buSzPct val="100000"/>
              <a:buFont typeface="Arial"/>
              <a:buChar char="•"/>
              <a:defRPr sz="56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480" name="Slide Number"/>
          <p:cNvSpPr txBox="1">
            <a:spLocks noGrp="1"/>
          </p:cNvSpPr>
          <p:nvPr>
            <p:ph type="sldNum" sz="quarter" idx="2"/>
          </p:nvPr>
        </p:nvSpPr>
        <p:spPr>
          <a:xfrm>
            <a:off x="22146771" y="12801473"/>
            <a:ext cx="560832" cy="553992"/>
          </a:xfrm>
          <a:prstGeom prst="rect">
            <a:avLst/>
          </a:prstGeom>
        </p:spPr>
        <p:txBody>
          <a:bodyPr lIns="91398" tIns="91398" rIns="91398" bIns="91398"/>
          <a:lstStyle>
            <a:lvl1pPr>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952131672"/>
      </p:ext>
    </p:extLst>
  </p:cSld>
  <p:clrMapOvr>
    <a:masterClrMapping/>
  </p:clrMapOvr>
  <p:transition xmlns:p14="http://schemas.microsoft.com/office/powerpoint/2010/main" spd="med"/>
</p:sldLayout>
</file>

<file path=ppt/slideLayouts/slideLayout476.xml><?xml version="1.0" encoding="utf-8"?>
<p:sldLayout xmlns:a="http://schemas.openxmlformats.org/drawingml/2006/main" xmlns:r="http://schemas.openxmlformats.org/officeDocument/2006/relationships" xmlns:p="http://schemas.openxmlformats.org/presentationml/2006/main" type="tx">
  <p:cSld name="4_Title Slide">
    <p:spTree>
      <p:nvGrpSpPr>
        <p:cNvPr id="1" name=""/>
        <p:cNvGrpSpPr/>
        <p:nvPr/>
      </p:nvGrpSpPr>
      <p:grpSpPr>
        <a:xfrm>
          <a:off x="0" y="0"/>
          <a:ext cx="0" cy="0"/>
          <a:chOff x="0" y="0"/>
          <a:chExt cx="0" cy="0"/>
        </a:xfrm>
      </p:grpSpPr>
      <p:sp>
        <p:nvSpPr>
          <p:cNvPr id="1487" name="Title Text"/>
          <p:cNvSpPr txBox="1">
            <a:spLocks noGrp="1"/>
          </p:cNvSpPr>
          <p:nvPr>
            <p:ph type="title"/>
          </p:nvPr>
        </p:nvSpPr>
        <p:spPr>
          <a:xfrm>
            <a:off x="3048000" y="2244764"/>
            <a:ext cx="18288000" cy="4775203"/>
          </a:xfrm>
          <a:prstGeom prst="rect">
            <a:avLst/>
          </a:prstGeom>
        </p:spPr>
        <p:txBody>
          <a:bodyPr lIns="91398" tIns="91398" rIns="91398" bIns="91398"/>
          <a:lstStyle>
            <a:lvl1pPr algn="ctr" defTabSz="1828120">
              <a:lnSpc>
                <a:spcPct val="90000"/>
              </a:lnSpc>
              <a:defRPr sz="12000">
                <a:latin typeface="Calibri Light"/>
                <a:ea typeface="Calibri Light"/>
                <a:cs typeface="Calibri Light"/>
                <a:sym typeface="Calibri Light"/>
              </a:defRPr>
            </a:lvl1pPr>
          </a:lstStyle>
          <a:p>
            <a:r>
              <a:t>Title Text</a:t>
            </a:r>
          </a:p>
        </p:txBody>
      </p:sp>
      <p:sp>
        <p:nvSpPr>
          <p:cNvPr id="1488" name="Body Level One…"/>
          <p:cNvSpPr txBox="1">
            <a:spLocks noGrp="1"/>
          </p:cNvSpPr>
          <p:nvPr>
            <p:ph type="body" sz="quarter" idx="1"/>
          </p:nvPr>
        </p:nvSpPr>
        <p:spPr>
          <a:xfrm>
            <a:off x="3048000" y="7204075"/>
            <a:ext cx="18288000" cy="3311525"/>
          </a:xfrm>
          <a:prstGeom prst="rect">
            <a:avLst/>
          </a:prstGeom>
        </p:spPr>
        <p:txBody>
          <a:bodyPr lIns="91398" tIns="91398" rIns="91398" bIns="91398"/>
          <a:lstStyle>
            <a:lvl1pPr indent="0" algn="ctr" defTabSz="1828120">
              <a:lnSpc>
                <a:spcPct val="90000"/>
              </a:lnSpc>
              <a:spcBef>
                <a:spcPts val="2000"/>
              </a:spcBef>
              <a:defRPr sz="4800">
                <a:latin typeface="Calibri"/>
                <a:ea typeface="Calibri"/>
                <a:cs typeface="Calibri"/>
                <a:sym typeface="Calibri"/>
              </a:defRPr>
            </a:lvl1pPr>
            <a:lvl2pPr indent="0" algn="ctr" defTabSz="1828120">
              <a:lnSpc>
                <a:spcPct val="90000"/>
              </a:lnSpc>
              <a:spcBef>
                <a:spcPts val="2000"/>
              </a:spcBef>
              <a:defRPr sz="4800">
                <a:latin typeface="Calibri"/>
                <a:ea typeface="Calibri"/>
                <a:cs typeface="Calibri"/>
                <a:sym typeface="Calibri"/>
              </a:defRPr>
            </a:lvl2pPr>
            <a:lvl3pPr indent="0" algn="ctr" defTabSz="1828120">
              <a:lnSpc>
                <a:spcPct val="90000"/>
              </a:lnSpc>
              <a:spcBef>
                <a:spcPts val="2000"/>
              </a:spcBef>
              <a:defRPr sz="4800">
                <a:latin typeface="Calibri"/>
                <a:ea typeface="Calibri"/>
                <a:cs typeface="Calibri"/>
                <a:sym typeface="Calibri"/>
              </a:defRPr>
            </a:lvl3pPr>
            <a:lvl4pPr indent="0" algn="ctr" defTabSz="1828120">
              <a:lnSpc>
                <a:spcPct val="90000"/>
              </a:lnSpc>
              <a:spcBef>
                <a:spcPts val="2000"/>
              </a:spcBef>
              <a:defRPr sz="4800">
                <a:latin typeface="Calibri"/>
                <a:ea typeface="Calibri"/>
                <a:cs typeface="Calibri"/>
                <a:sym typeface="Calibri"/>
              </a:defRPr>
            </a:lvl4pPr>
            <a:lvl5pPr indent="0" algn="ctr" defTabSz="1828120">
              <a:lnSpc>
                <a:spcPct val="90000"/>
              </a:lnSpc>
              <a:spcBef>
                <a:spcPts val="2000"/>
              </a:spcBef>
              <a:defRPr sz="4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489" name="Slide Number"/>
          <p:cNvSpPr txBox="1">
            <a:spLocks noGrp="1"/>
          </p:cNvSpPr>
          <p:nvPr>
            <p:ph type="sldNum" sz="quarter" idx="2"/>
          </p:nvPr>
        </p:nvSpPr>
        <p:spPr>
          <a:xfrm>
            <a:off x="22146771" y="12801473"/>
            <a:ext cx="560832" cy="553992"/>
          </a:xfrm>
          <a:prstGeom prst="rect">
            <a:avLst/>
          </a:prstGeom>
        </p:spPr>
        <p:txBody>
          <a:bodyPr lIns="91398" tIns="91398" rIns="91398" bIns="91398"/>
          <a:lstStyle>
            <a:lvl1pPr>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71721440"/>
      </p:ext>
    </p:extLst>
  </p:cSld>
  <p:clrMapOvr>
    <a:masterClrMapping/>
  </p:clrMapOvr>
  <p:transition xmlns:p14="http://schemas.microsoft.com/office/powerpoint/2010/main" spd="med"/>
</p:sldLayout>
</file>

<file path=ppt/slideLayouts/slideLayout477.xml><?xml version="1.0" encoding="utf-8"?>
<p:sldLayout xmlns:a="http://schemas.openxmlformats.org/drawingml/2006/main" xmlns:r="http://schemas.openxmlformats.org/officeDocument/2006/relationships" xmlns:p="http://schemas.openxmlformats.org/presentationml/2006/main" type="tx">
  <p:cSld name="9_Title &amp; Subtitle">
    <p:spTree>
      <p:nvGrpSpPr>
        <p:cNvPr id="1" name=""/>
        <p:cNvGrpSpPr/>
        <p:nvPr/>
      </p:nvGrpSpPr>
      <p:grpSpPr>
        <a:xfrm>
          <a:off x="0" y="0"/>
          <a:ext cx="0" cy="0"/>
          <a:chOff x="0" y="0"/>
          <a:chExt cx="0" cy="0"/>
        </a:xfrm>
      </p:grpSpPr>
      <p:sp>
        <p:nvSpPr>
          <p:cNvPr id="1496" name="Title Text"/>
          <p:cNvSpPr txBox="1">
            <a:spLocks noGrp="1"/>
          </p:cNvSpPr>
          <p:nvPr>
            <p:ph type="title"/>
          </p:nvPr>
        </p:nvSpPr>
        <p:spPr>
          <a:xfrm>
            <a:off x="4833945" y="2303865"/>
            <a:ext cx="14716200" cy="46434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497" name="Body Level One…"/>
          <p:cNvSpPr txBox="1">
            <a:spLocks noGrp="1"/>
          </p:cNvSpPr>
          <p:nvPr>
            <p:ph type="body" sz="quarter" idx="1"/>
          </p:nvPr>
        </p:nvSpPr>
        <p:spPr>
          <a:xfrm>
            <a:off x="4833945" y="7072312"/>
            <a:ext cx="14716200" cy="1589403"/>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98"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170507698"/>
      </p:ext>
    </p:extLst>
  </p:cSld>
  <p:clrMapOvr>
    <a:masterClrMapping/>
  </p:clrMapOvr>
  <p:transition xmlns:p14="http://schemas.microsoft.com/office/powerpoint/2010/main" spd="med"/>
</p:sldLayout>
</file>

<file path=ppt/slideLayouts/slideLayout478.xml><?xml version="1.0" encoding="utf-8"?>
<p:sldLayout xmlns:a="http://schemas.openxmlformats.org/drawingml/2006/main" xmlns:r="http://schemas.openxmlformats.org/officeDocument/2006/relationships" xmlns:p="http://schemas.openxmlformats.org/presentationml/2006/main" type="title">
  <p:cSld name="Wide Title Slide">
    <p:spTree>
      <p:nvGrpSpPr>
        <p:cNvPr id="1" name=""/>
        <p:cNvGrpSpPr/>
        <p:nvPr/>
      </p:nvGrpSpPr>
      <p:grpSpPr>
        <a:xfrm>
          <a:off x="0" y="0"/>
          <a:ext cx="0" cy="0"/>
          <a:chOff x="0" y="0"/>
          <a:chExt cx="0" cy="0"/>
        </a:xfrm>
      </p:grpSpPr>
      <p:sp>
        <p:nvSpPr>
          <p:cNvPr id="11" name="Title Text"/>
          <p:cNvSpPr txBox="1">
            <a:spLocks noGrp="1"/>
          </p:cNvSpPr>
          <p:nvPr>
            <p:ph type="title"/>
          </p:nvPr>
        </p:nvSpPr>
        <p:spPr>
          <a:xfrm>
            <a:off x="1914561" y="2244761"/>
            <a:ext cx="20793075" cy="4775203"/>
          </a:xfrm>
          <a:prstGeom prst="rect">
            <a:avLst/>
          </a:prstGeom>
        </p:spPr>
        <p:txBody>
          <a:bodyPr lIns="91384" tIns="91384" rIns="91384" bIns="91384"/>
          <a:lstStyle>
            <a:lvl1pPr>
              <a:lnSpc>
                <a:spcPct val="90000"/>
              </a:lnSpc>
              <a:defRPr sz="9600"/>
            </a:lvl1pPr>
          </a:lstStyle>
          <a:p>
            <a:r>
              <a:t>Title Text</a:t>
            </a:r>
          </a:p>
        </p:txBody>
      </p:sp>
      <p:sp>
        <p:nvSpPr>
          <p:cNvPr id="12" name="Body Level One…"/>
          <p:cNvSpPr txBox="1">
            <a:spLocks noGrp="1"/>
          </p:cNvSpPr>
          <p:nvPr>
            <p:ph type="body" sz="half" idx="1"/>
          </p:nvPr>
        </p:nvSpPr>
        <p:spPr>
          <a:xfrm>
            <a:off x="1914561" y="7204075"/>
            <a:ext cx="20793075" cy="3311525"/>
          </a:xfrm>
          <a:prstGeom prst="rect">
            <a:avLst/>
          </a:prstGeom>
        </p:spPr>
        <p:txBody>
          <a:bodyPr lIns="91384" tIns="91384" rIns="91384" bIns="91384"/>
          <a:lstStyle>
            <a:lvl1pPr indent="228525">
              <a:lnSpc>
                <a:spcPct val="90000"/>
              </a:lnSpc>
              <a:spcBef>
                <a:spcPts val="2000"/>
              </a:spcBef>
              <a:defRPr sz="4800" b="1">
                <a:solidFill>
                  <a:srgbClr val="44546A"/>
                </a:solidFill>
              </a:defRPr>
            </a:lvl1pPr>
            <a:lvl2pPr indent="228525">
              <a:lnSpc>
                <a:spcPct val="90000"/>
              </a:lnSpc>
              <a:spcBef>
                <a:spcPts val="2000"/>
              </a:spcBef>
              <a:defRPr sz="4800" b="1">
                <a:solidFill>
                  <a:srgbClr val="44546A"/>
                </a:solidFill>
              </a:defRPr>
            </a:lvl2pPr>
            <a:lvl3pPr indent="228525">
              <a:lnSpc>
                <a:spcPct val="90000"/>
              </a:lnSpc>
              <a:spcBef>
                <a:spcPts val="2000"/>
              </a:spcBef>
              <a:defRPr sz="4800" b="1">
                <a:solidFill>
                  <a:srgbClr val="44546A"/>
                </a:solidFill>
              </a:defRPr>
            </a:lvl3pPr>
            <a:lvl4pPr indent="228525">
              <a:lnSpc>
                <a:spcPct val="90000"/>
              </a:lnSpc>
              <a:spcBef>
                <a:spcPts val="2000"/>
              </a:spcBef>
              <a:defRPr sz="4800" b="1">
                <a:solidFill>
                  <a:srgbClr val="44546A"/>
                </a:solidFill>
              </a:defRPr>
            </a:lvl4pPr>
            <a:lvl5pPr indent="228525">
              <a:lnSpc>
                <a:spcPct val="90000"/>
              </a:lnSpc>
              <a:spcBef>
                <a:spcPts val="2000"/>
              </a:spcBef>
              <a:defRPr sz="4800" b="1">
                <a:solidFill>
                  <a:srgbClr val="44546A"/>
                </a:solidFill>
              </a:defRPr>
            </a:lvl5pPr>
          </a:lstStyle>
          <a:p>
            <a:r>
              <a:t>Body Level One</a:t>
            </a:r>
          </a:p>
          <a:p>
            <a:pPr lvl="1"/>
            <a:r>
              <a:t>Body Level Two</a:t>
            </a:r>
          </a:p>
          <a:p>
            <a:pPr lvl="2"/>
            <a:r>
              <a:t>Body Level Three</a:t>
            </a:r>
          </a:p>
          <a:p>
            <a:pPr lvl="3"/>
            <a:r>
              <a:t>Body Level Four</a:t>
            </a:r>
          </a:p>
          <a:p>
            <a:pPr lvl="4"/>
            <a:r>
              <a:t>Body Level Five</a:t>
            </a:r>
          </a:p>
        </p:txBody>
      </p:sp>
      <p:sp>
        <p:nvSpPr>
          <p:cNvPr id="13" name="Slide Number"/>
          <p:cNvSpPr txBox="1">
            <a:spLocks noGrp="1"/>
          </p:cNvSpPr>
          <p:nvPr>
            <p:ph type="sldNum" sz="quarter" idx="2"/>
          </p:nvPr>
        </p:nvSpPr>
        <p:spPr>
          <a:xfrm>
            <a:off x="22146803" y="12800849"/>
            <a:ext cx="560800" cy="553960"/>
          </a:xfrm>
          <a:prstGeom prst="rect">
            <a:avLst/>
          </a:prstGeom>
        </p:spPr>
        <p:txBody>
          <a:bodyPr lIns="91384" tIns="91384" rIns="91384" bIns="91384"/>
          <a:lstStyle>
            <a:lvl1pPr defTabSz="914065">
              <a:defRPr sz="2400">
                <a:solidFill>
                  <a:srgbClr val="888888"/>
                </a:solidFill>
              </a:defRPr>
            </a:lvl1pPr>
          </a:lstStyle>
          <a:p>
            <a:fld id="{86CB4B4D-7CA3-9044-876B-883B54F8677D}" type="slidenum">
              <a:rPr/>
              <a:pPr/>
              <a:t>‹#›</a:t>
            </a:fld>
            <a:endParaRPr/>
          </a:p>
        </p:txBody>
      </p:sp>
    </p:spTree>
    <p:extLst>
      <p:ext uri="{BB962C8B-B14F-4D97-AF65-F5344CB8AC3E}">
        <p14:creationId xmlns:p14="http://schemas.microsoft.com/office/powerpoint/2010/main" val="3480734702"/>
      </p:ext>
    </p:extLst>
  </p:cSld>
  <p:clrMapOvr>
    <a:masterClrMapping/>
  </p:clrMapOvr>
  <p:transition xmlns:p14="http://schemas.microsoft.com/office/powerpoint/2010/main" spd="med"/>
</p:sldLayout>
</file>

<file path=ppt/slideLayouts/slideLayout479.xml><?xml version="1.0" encoding="utf-8"?>
<p:sldLayout xmlns:a="http://schemas.openxmlformats.org/drawingml/2006/main" xmlns:r="http://schemas.openxmlformats.org/officeDocument/2006/relationships" xmlns:p="http://schemas.openxmlformats.org/presentationml/2006/main" type="tx">
  <p:cSld name="Title - Top">
    <p:spTree>
      <p:nvGrpSpPr>
        <p:cNvPr id="1" name=""/>
        <p:cNvGrpSpPr/>
        <p:nvPr/>
      </p:nvGrpSpPr>
      <p:grpSpPr>
        <a:xfrm>
          <a:off x="0" y="0"/>
          <a:ext cx="0" cy="0"/>
          <a:chOff x="0" y="0"/>
          <a:chExt cx="0" cy="0"/>
        </a:xfrm>
      </p:grpSpPr>
      <p:sp>
        <p:nvSpPr>
          <p:cNvPr id="41" name="Title Text"/>
          <p:cNvSpPr txBox="1">
            <a:spLocks noGrp="1"/>
          </p:cNvSpPr>
          <p:nvPr>
            <p:ph type="title"/>
          </p:nvPr>
        </p:nvSpPr>
        <p:spPr>
          <a:xfrm>
            <a:off x="4058319" y="509587"/>
            <a:ext cx="16254733" cy="3048795"/>
          </a:xfrm>
          <a:prstGeom prst="rect">
            <a:avLst/>
          </a:prstGeom>
        </p:spPr>
        <p:txBody>
          <a:bodyPr lIns="0" tIns="0" rIns="0" bIns="0" anchor="ctr"/>
          <a:lstStyle>
            <a:lvl1pPr defTabSz="821230">
              <a:defRPr sz="9600">
                <a:latin typeface="Helvetica Neue Medium"/>
                <a:ea typeface="Helvetica Neue Medium"/>
                <a:cs typeface="Helvetica Neue Medium"/>
                <a:sym typeface="Helvetica Neue Medium"/>
              </a:defRPr>
            </a:lvl1pPr>
          </a:lstStyle>
          <a:p>
            <a:r>
              <a:t>Title Text</a:t>
            </a:r>
          </a:p>
        </p:txBody>
      </p:sp>
      <p:pic>
        <p:nvPicPr>
          <p:cNvPr id="42" name="AidData_Logo--full_color--no_padding.png" descr="AidData_Logo--full_color--no_padding.png"/>
          <p:cNvPicPr>
            <a:picLocks noChangeAspect="1"/>
          </p:cNvPicPr>
          <p:nvPr/>
        </p:nvPicPr>
        <p:blipFill>
          <a:blip r:embed="rId2">
            <a:extLst/>
          </a:blip>
          <a:stretch>
            <a:fillRect/>
          </a:stretch>
        </p:blipFill>
        <p:spPr>
          <a:xfrm>
            <a:off x="512527" y="11662201"/>
            <a:ext cx="4572003" cy="965016"/>
          </a:xfrm>
          <a:prstGeom prst="rect">
            <a:avLst/>
          </a:prstGeom>
          <a:ln w="12700">
            <a:miter lim="400000"/>
          </a:ln>
        </p:spPr>
      </p:pic>
      <p:sp>
        <p:nvSpPr>
          <p:cNvPr id="43" name="Line"/>
          <p:cNvSpPr/>
          <p:nvPr/>
        </p:nvSpPr>
        <p:spPr>
          <a:xfrm>
            <a:off x="4062459" y="3059196"/>
            <a:ext cx="18286080" cy="3"/>
          </a:xfrm>
          <a:prstGeom prst="line">
            <a:avLst/>
          </a:prstGeom>
          <a:ln w="25400">
            <a:solidFill>
              <a:srgbClr val="00B388"/>
            </a:solidFill>
            <a:miter lim="400000"/>
          </a:ln>
        </p:spPr>
        <p:txBody>
          <a:bodyPr lIns="45716" tIns="45716" rIns="45716" bIns="45716"/>
          <a:lstStyle/>
          <a:p>
            <a:pPr defTabSz="913945"/>
            <a:endParaRPr>
              <a:latin typeface="Helvetica"/>
              <a:ea typeface="Helvetica"/>
              <a:cs typeface="Helvetica"/>
              <a:sym typeface="Helvetica"/>
            </a:endParaRPr>
          </a:p>
        </p:txBody>
      </p:sp>
      <p:sp>
        <p:nvSpPr>
          <p:cNvPr id="44"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100586738"/>
      </p:ext>
    </p:extLst>
  </p:cSld>
  <p:clrMapOvr>
    <a:masterClrMapping/>
  </p:clrMapOvr>
  <p:transition xmlns:p14="http://schemas.microsoft.com/office/powerpoint/2010/mai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121" name="Shape 121"/>
          <p:cNvSpPr>
            <a:spLocks noGrp="1"/>
          </p:cNvSpPr>
          <p:nvPr>
            <p:ph type="sldNum" sz="quarter" idx="2"/>
          </p:nvPr>
        </p:nvSpPr>
        <p:spPr>
          <a:xfrm>
            <a:off x="11944185" y="13010563"/>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71578091"/>
      </p:ext>
    </p:extLst>
  </p:cSld>
  <p:clrMapOvr>
    <a:masterClrMapping/>
  </p:clrMapOvr>
  <p:transition xmlns:p14="http://schemas.microsoft.com/office/powerpoint/2010/main" spd="med"/>
</p:sldLayout>
</file>

<file path=ppt/slideLayouts/slideLayout480.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51" name="Title Text"/>
          <p:cNvSpPr txBox="1">
            <a:spLocks noGrp="1"/>
          </p:cNvSpPr>
          <p:nvPr>
            <p:ph type="title"/>
          </p:nvPr>
        </p:nvSpPr>
        <p:spPr>
          <a:xfrm>
            <a:off x="4566942" y="537485"/>
            <a:ext cx="16764003" cy="3048795"/>
          </a:xfrm>
          <a:prstGeom prst="rect">
            <a:avLst/>
          </a:prstGeom>
        </p:spPr>
        <p:txBody>
          <a:bodyPr lIns="71428" tIns="71428" rIns="71428" bIns="71428" anchor="ctr"/>
          <a:lstStyle>
            <a:lvl1pPr defTabSz="821230">
              <a:defRPr sz="8000">
                <a:latin typeface="Helvetica Neue Medium"/>
                <a:ea typeface="Helvetica Neue Medium"/>
                <a:cs typeface="Helvetica Neue Medium"/>
                <a:sym typeface="Helvetica Neue Medium"/>
              </a:defRPr>
            </a:lvl1pPr>
          </a:lstStyle>
          <a:p>
            <a:r>
              <a:t>Title Text</a:t>
            </a:r>
          </a:p>
        </p:txBody>
      </p:sp>
      <p:sp>
        <p:nvSpPr>
          <p:cNvPr id="52" name="Body Level One…"/>
          <p:cNvSpPr txBox="1">
            <a:spLocks noGrp="1"/>
          </p:cNvSpPr>
          <p:nvPr>
            <p:ph type="body" idx="1"/>
          </p:nvPr>
        </p:nvSpPr>
        <p:spPr>
          <a:xfrm>
            <a:off x="4566929" y="3540880"/>
            <a:ext cx="16768760" cy="8633323"/>
          </a:xfrm>
          <a:prstGeom prst="rect">
            <a:avLst/>
          </a:prstGeom>
        </p:spPr>
        <p:txBody>
          <a:bodyPr lIns="71428" tIns="71428" rIns="71428" bIns="71428" anchor="ctr"/>
          <a:lstStyle>
            <a:lvl1pPr marL="507814" indent="-507814" defTabSz="821230">
              <a:spcBef>
                <a:spcPts val="4000"/>
              </a:spcBef>
              <a:buSzPct val="145000"/>
              <a:buChar char="•"/>
              <a:defRPr sz="4000">
                <a:latin typeface="+mn-lt"/>
                <a:ea typeface="+mn-ea"/>
                <a:cs typeface="+mn-cs"/>
                <a:sym typeface="Helvetica Neue"/>
              </a:defRPr>
            </a:lvl1pPr>
            <a:lvl2pPr marL="999788" indent="-555437" defTabSz="821230">
              <a:spcBef>
                <a:spcPts val="4000"/>
              </a:spcBef>
              <a:buSzPct val="145000"/>
              <a:buChar char="•"/>
              <a:defRPr sz="4000">
                <a:latin typeface="+mn-lt"/>
                <a:ea typeface="+mn-ea"/>
                <a:cs typeface="+mn-cs"/>
                <a:sym typeface="Helvetica Neue"/>
              </a:defRPr>
            </a:lvl2pPr>
            <a:lvl3pPr marL="1444121" indent="-555437" defTabSz="821230">
              <a:spcBef>
                <a:spcPts val="4000"/>
              </a:spcBef>
              <a:buSzPct val="145000"/>
              <a:buChar char="•"/>
              <a:defRPr sz="4000">
                <a:latin typeface="+mn-lt"/>
                <a:ea typeface="+mn-ea"/>
                <a:cs typeface="+mn-cs"/>
                <a:sym typeface="Helvetica Neue"/>
              </a:defRPr>
            </a:lvl3pPr>
            <a:lvl4pPr marL="1888454" indent="-555437" defTabSz="821230">
              <a:spcBef>
                <a:spcPts val="4000"/>
              </a:spcBef>
              <a:buSzPct val="145000"/>
              <a:buChar char="•"/>
              <a:defRPr sz="4000">
                <a:latin typeface="+mn-lt"/>
                <a:ea typeface="+mn-ea"/>
                <a:cs typeface="+mn-cs"/>
                <a:sym typeface="Helvetica Neue"/>
              </a:defRPr>
            </a:lvl4pPr>
            <a:lvl5pPr marL="2332803" indent="-555437" defTabSz="821230">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53" name="AidData_Logo--full_color--no_padding.png" descr="AidData_Logo--full_color--no_padding.png"/>
          <p:cNvPicPr>
            <a:picLocks noChangeAspect="1"/>
          </p:cNvPicPr>
          <p:nvPr/>
        </p:nvPicPr>
        <p:blipFill>
          <a:blip r:embed="rId2">
            <a:extLst/>
          </a:blip>
          <a:stretch>
            <a:fillRect/>
          </a:stretch>
        </p:blipFill>
        <p:spPr>
          <a:xfrm>
            <a:off x="512527" y="11662201"/>
            <a:ext cx="4572003" cy="965016"/>
          </a:xfrm>
          <a:prstGeom prst="rect">
            <a:avLst/>
          </a:prstGeom>
          <a:ln w="12700">
            <a:miter lim="400000"/>
          </a:ln>
        </p:spPr>
      </p:pic>
      <p:sp>
        <p:nvSpPr>
          <p:cNvPr id="54" name="Line"/>
          <p:cNvSpPr/>
          <p:nvPr/>
        </p:nvSpPr>
        <p:spPr>
          <a:xfrm>
            <a:off x="4575286" y="3059196"/>
            <a:ext cx="16764003" cy="3"/>
          </a:xfrm>
          <a:prstGeom prst="line">
            <a:avLst/>
          </a:prstGeom>
          <a:ln w="25400">
            <a:solidFill>
              <a:srgbClr val="00B388"/>
            </a:solidFill>
            <a:miter lim="400000"/>
          </a:ln>
        </p:spPr>
        <p:txBody>
          <a:bodyPr lIns="45716" tIns="45716" rIns="45716" bIns="45716"/>
          <a:lstStyle/>
          <a:p>
            <a:pPr defTabSz="913945"/>
            <a:endParaRPr>
              <a:latin typeface="Helvetica"/>
              <a:ea typeface="Helvetica"/>
              <a:cs typeface="Helvetica"/>
              <a:sym typeface="Helvetica"/>
            </a:endParaRPr>
          </a:p>
        </p:txBody>
      </p:sp>
      <p:sp>
        <p:nvSpPr>
          <p:cNvPr id="55"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4272906786"/>
      </p:ext>
    </p:extLst>
  </p:cSld>
  <p:clrMapOvr>
    <a:masterClrMapping/>
  </p:clrMapOvr>
  <p:transition xmlns:p14="http://schemas.microsoft.com/office/powerpoint/2010/main" spd="med"/>
</p:sldLayout>
</file>

<file path=ppt/slideLayouts/slideLayout481.xml><?xml version="1.0" encoding="utf-8"?>
<p:sldLayout xmlns:a="http://schemas.openxmlformats.org/drawingml/2006/main" xmlns:r="http://schemas.openxmlformats.org/officeDocument/2006/relationships" xmlns:p="http://schemas.openxmlformats.org/presentationml/2006/main" type="tx">
  <p:cSld name="5-8 Title &amp; Bullets ">
    <p:spTree>
      <p:nvGrpSpPr>
        <p:cNvPr id="1" name=""/>
        <p:cNvGrpSpPr/>
        <p:nvPr/>
      </p:nvGrpSpPr>
      <p:grpSpPr>
        <a:xfrm>
          <a:off x="0" y="0"/>
          <a:ext cx="0" cy="0"/>
          <a:chOff x="0" y="0"/>
          <a:chExt cx="0" cy="0"/>
        </a:xfrm>
      </p:grpSpPr>
      <p:sp>
        <p:nvSpPr>
          <p:cNvPr id="62" name="Title Text"/>
          <p:cNvSpPr txBox="1">
            <a:spLocks noGrp="1"/>
          </p:cNvSpPr>
          <p:nvPr>
            <p:ph type="title"/>
          </p:nvPr>
        </p:nvSpPr>
        <p:spPr>
          <a:xfrm>
            <a:off x="10168704" y="518052"/>
            <a:ext cx="12695227" cy="3036099"/>
          </a:xfrm>
          <a:prstGeom prst="rect">
            <a:avLst/>
          </a:prstGeom>
        </p:spPr>
        <p:txBody>
          <a:bodyPr lIns="0" tIns="0" rIns="0" bIns="0" anchor="ctr"/>
          <a:lstStyle>
            <a:lvl1pPr defTabSz="821230">
              <a:defRPr sz="9600">
                <a:latin typeface="Helvetica Neue Medium"/>
                <a:ea typeface="Helvetica Neue Medium"/>
                <a:cs typeface="Helvetica Neue Medium"/>
                <a:sym typeface="Helvetica Neue Medium"/>
              </a:defRPr>
            </a:lvl1pPr>
          </a:lstStyle>
          <a:p>
            <a:r>
              <a:t>Title Text</a:t>
            </a:r>
          </a:p>
        </p:txBody>
      </p:sp>
      <p:sp>
        <p:nvSpPr>
          <p:cNvPr id="63" name="Body Level One…"/>
          <p:cNvSpPr txBox="1">
            <a:spLocks noGrp="1"/>
          </p:cNvSpPr>
          <p:nvPr>
            <p:ph type="body" sz="half" idx="1"/>
          </p:nvPr>
        </p:nvSpPr>
        <p:spPr>
          <a:xfrm>
            <a:off x="10168944" y="3546814"/>
            <a:ext cx="12694747" cy="8640611"/>
          </a:xfrm>
          <a:prstGeom prst="rect">
            <a:avLst/>
          </a:prstGeom>
        </p:spPr>
        <p:txBody>
          <a:bodyPr lIns="0" tIns="0" rIns="0" bIns="0" anchor="ctr"/>
          <a:lstStyle>
            <a:lvl1pPr marL="555437" indent="-555437" defTabSz="821230">
              <a:spcBef>
                <a:spcPts val="4000"/>
              </a:spcBef>
              <a:buSzPct val="145000"/>
              <a:buChar char="•"/>
              <a:defRPr sz="4000">
                <a:latin typeface="+mn-lt"/>
                <a:ea typeface="+mn-ea"/>
                <a:cs typeface="+mn-cs"/>
                <a:sym typeface="Helvetica Neue"/>
              </a:defRPr>
            </a:lvl1pPr>
            <a:lvl2pPr marL="999788" indent="-555437" defTabSz="821230">
              <a:spcBef>
                <a:spcPts val="4000"/>
              </a:spcBef>
              <a:buSzPct val="145000"/>
              <a:buChar char="•"/>
              <a:defRPr sz="4000">
                <a:latin typeface="+mn-lt"/>
                <a:ea typeface="+mn-ea"/>
                <a:cs typeface="+mn-cs"/>
                <a:sym typeface="Helvetica Neue"/>
              </a:defRPr>
            </a:lvl2pPr>
            <a:lvl3pPr marL="1444121" indent="-555437" defTabSz="821230">
              <a:spcBef>
                <a:spcPts val="4000"/>
              </a:spcBef>
              <a:buSzPct val="145000"/>
              <a:buChar char="•"/>
              <a:defRPr sz="4000">
                <a:latin typeface="+mn-lt"/>
                <a:ea typeface="+mn-ea"/>
                <a:cs typeface="+mn-cs"/>
                <a:sym typeface="Helvetica Neue"/>
              </a:defRPr>
            </a:lvl3pPr>
            <a:lvl4pPr marL="1888454" indent="-555437" defTabSz="821230">
              <a:spcBef>
                <a:spcPts val="4000"/>
              </a:spcBef>
              <a:buSzPct val="145000"/>
              <a:buChar char="•"/>
              <a:defRPr sz="4000">
                <a:latin typeface="+mn-lt"/>
                <a:ea typeface="+mn-ea"/>
                <a:cs typeface="+mn-cs"/>
                <a:sym typeface="Helvetica Neue"/>
              </a:defRPr>
            </a:lvl4pPr>
            <a:lvl5pPr marL="2332803" indent="-555437" defTabSz="821230">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4" name="Rectangle"/>
          <p:cNvSpPr/>
          <p:nvPr/>
        </p:nvSpPr>
        <p:spPr>
          <a:xfrm>
            <a:off x="-2" y="-2"/>
            <a:ext cx="9140403" cy="13716003"/>
          </a:xfrm>
          <a:prstGeom prst="rect">
            <a:avLst/>
          </a:prstGeom>
          <a:solidFill>
            <a:srgbClr val="00313C"/>
          </a:solidFill>
          <a:ln w="12700">
            <a:miter lim="400000"/>
          </a:ln>
        </p:spPr>
        <p:txBody>
          <a:bodyPr lIns="71428" tIns="71428" rIns="71428" bIns="71428" anchor="ctr"/>
          <a:lstStyle/>
          <a:p>
            <a:pPr algn="ctr" defTabSz="821230">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65" name="AidData_Logo--white.png" descr="AidData_Logo--white.png">
            <a:hlinkClick r:id="rId2"/>
          </p:cNvPr>
          <p:cNvPicPr>
            <a:picLocks noChangeAspect="1"/>
          </p:cNvPicPr>
          <p:nvPr/>
        </p:nvPicPr>
        <p:blipFill>
          <a:blip r:embed="rId3">
            <a:extLst/>
          </a:blip>
          <a:stretch>
            <a:fillRect/>
          </a:stretch>
        </p:blipFill>
        <p:spPr>
          <a:xfrm>
            <a:off x="1014200" y="11174353"/>
            <a:ext cx="7112000" cy="1506552"/>
          </a:xfrm>
          <a:prstGeom prst="rect">
            <a:avLst/>
          </a:prstGeom>
          <a:ln w="12700">
            <a:miter lim="400000"/>
          </a:ln>
        </p:spPr>
      </p:pic>
      <p:sp>
        <p:nvSpPr>
          <p:cNvPr id="66" name="Line"/>
          <p:cNvSpPr/>
          <p:nvPr/>
        </p:nvSpPr>
        <p:spPr>
          <a:xfrm>
            <a:off x="10168704" y="3059196"/>
            <a:ext cx="12695227" cy="3"/>
          </a:xfrm>
          <a:prstGeom prst="line">
            <a:avLst/>
          </a:prstGeom>
          <a:ln w="25400">
            <a:solidFill>
              <a:srgbClr val="00B388"/>
            </a:solidFill>
            <a:miter lim="400000"/>
          </a:ln>
        </p:spPr>
        <p:txBody>
          <a:bodyPr lIns="45716" tIns="45716" rIns="45716" bIns="45716"/>
          <a:lstStyle/>
          <a:p>
            <a:pPr defTabSz="913945"/>
            <a:endParaRPr>
              <a:latin typeface="Helvetica"/>
              <a:ea typeface="Helvetica"/>
              <a:cs typeface="Helvetica"/>
              <a:sym typeface="Helvetica"/>
            </a:endParaRPr>
          </a:p>
        </p:txBody>
      </p:sp>
      <p:sp>
        <p:nvSpPr>
          <p:cNvPr id="67"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048825570"/>
      </p:ext>
    </p:extLst>
  </p:cSld>
  <p:clrMapOvr>
    <a:masterClrMapping/>
  </p:clrMapOvr>
  <p:transition xmlns:p14="http://schemas.microsoft.com/office/powerpoint/2010/main" spd="med"/>
</p:sldLayout>
</file>

<file path=ppt/slideLayouts/slideLayout482.xml><?xml version="1.0" encoding="utf-8"?>
<p:sldLayout xmlns:a="http://schemas.openxmlformats.org/drawingml/2006/main" xmlns:r="http://schemas.openxmlformats.org/officeDocument/2006/relationships" xmlns:p="http://schemas.openxmlformats.org/presentationml/2006/main" type="tx">
  <p:cSld name="5-8 Title &amp; Bullets  -- Inverse">
    <p:bg>
      <p:bgPr>
        <a:solidFill>
          <a:srgbClr val="00313C"/>
        </a:solidFill>
        <a:effectLst/>
      </p:bgPr>
    </p:bg>
    <p:spTree>
      <p:nvGrpSpPr>
        <p:cNvPr id="1" name=""/>
        <p:cNvGrpSpPr/>
        <p:nvPr/>
      </p:nvGrpSpPr>
      <p:grpSpPr>
        <a:xfrm>
          <a:off x="0" y="0"/>
          <a:ext cx="0" cy="0"/>
          <a:chOff x="0" y="0"/>
          <a:chExt cx="0" cy="0"/>
        </a:xfrm>
      </p:grpSpPr>
      <p:sp>
        <p:nvSpPr>
          <p:cNvPr id="74" name="Title Text"/>
          <p:cNvSpPr txBox="1">
            <a:spLocks noGrp="1"/>
          </p:cNvSpPr>
          <p:nvPr>
            <p:ph type="title"/>
          </p:nvPr>
        </p:nvSpPr>
        <p:spPr>
          <a:xfrm>
            <a:off x="10168704" y="518052"/>
            <a:ext cx="12695227" cy="3036099"/>
          </a:xfrm>
          <a:prstGeom prst="rect">
            <a:avLst/>
          </a:prstGeom>
        </p:spPr>
        <p:txBody>
          <a:bodyPr lIns="0" tIns="0" rIns="0" bIns="0" anchor="ctr"/>
          <a:lstStyle>
            <a:lvl1pPr defTabSz="821230">
              <a:defRPr sz="8000">
                <a:solidFill>
                  <a:srgbClr val="FFFFFF"/>
                </a:solidFill>
                <a:latin typeface="Helvetica Neue Medium"/>
                <a:ea typeface="Helvetica Neue Medium"/>
                <a:cs typeface="Helvetica Neue Medium"/>
                <a:sym typeface="Helvetica Neue Medium"/>
              </a:defRPr>
            </a:lvl1pPr>
          </a:lstStyle>
          <a:p>
            <a:r>
              <a:t>Title Text</a:t>
            </a:r>
          </a:p>
        </p:txBody>
      </p:sp>
      <p:sp>
        <p:nvSpPr>
          <p:cNvPr id="75" name="Body Level One…"/>
          <p:cNvSpPr txBox="1">
            <a:spLocks noGrp="1"/>
          </p:cNvSpPr>
          <p:nvPr>
            <p:ph type="body" sz="half" idx="1"/>
          </p:nvPr>
        </p:nvSpPr>
        <p:spPr>
          <a:xfrm>
            <a:off x="10168944" y="3546814"/>
            <a:ext cx="12694747" cy="8640611"/>
          </a:xfrm>
          <a:prstGeom prst="rect">
            <a:avLst/>
          </a:prstGeom>
        </p:spPr>
        <p:txBody>
          <a:bodyPr lIns="0" tIns="0" rIns="0" bIns="0" anchor="ctr"/>
          <a:lstStyle>
            <a:lvl1pPr marL="555437" indent="-555437" defTabSz="821230">
              <a:spcBef>
                <a:spcPts val="4000"/>
              </a:spcBef>
              <a:buSzPct val="145000"/>
              <a:buChar char="•"/>
              <a:defRPr sz="4000">
                <a:solidFill>
                  <a:srgbClr val="FFFFFF"/>
                </a:solidFill>
                <a:latin typeface="+mn-lt"/>
                <a:ea typeface="+mn-ea"/>
                <a:cs typeface="+mn-cs"/>
                <a:sym typeface="Helvetica Neue"/>
              </a:defRPr>
            </a:lvl1pPr>
            <a:lvl2pPr marL="999788" indent="-555437" defTabSz="821230">
              <a:spcBef>
                <a:spcPts val="4000"/>
              </a:spcBef>
              <a:buSzPct val="145000"/>
              <a:buChar char="•"/>
              <a:defRPr sz="4000">
                <a:solidFill>
                  <a:srgbClr val="FFFFFF"/>
                </a:solidFill>
                <a:latin typeface="+mn-lt"/>
                <a:ea typeface="+mn-ea"/>
                <a:cs typeface="+mn-cs"/>
                <a:sym typeface="Helvetica Neue"/>
              </a:defRPr>
            </a:lvl2pPr>
            <a:lvl3pPr marL="1444121" indent="-555437" defTabSz="821230">
              <a:spcBef>
                <a:spcPts val="4000"/>
              </a:spcBef>
              <a:buSzPct val="145000"/>
              <a:buChar char="•"/>
              <a:defRPr sz="4000">
                <a:solidFill>
                  <a:srgbClr val="FFFFFF"/>
                </a:solidFill>
                <a:latin typeface="+mn-lt"/>
                <a:ea typeface="+mn-ea"/>
                <a:cs typeface="+mn-cs"/>
                <a:sym typeface="Helvetica Neue"/>
              </a:defRPr>
            </a:lvl3pPr>
            <a:lvl4pPr marL="1888454" indent="-555437" defTabSz="821230">
              <a:spcBef>
                <a:spcPts val="4000"/>
              </a:spcBef>
              <a:buSzPct val="145000"/>
              <a:buChar char="•"/>
              <a:defRPr sz="4000">
                <a:solidFill>
                  <a:srgbClr val="FFFFFF"/>
                </a:solidFill>
                <a:latin typeface="+mn-lt"/>
                <a:ea typeface="+mn-ea"/>
                <a:cs typeface="+mn-cs"/>
                <a:sym typeface="Helvetica Neue"/>
              </a:defRPr>
            </a:lvl4pPr>
            <a:lvl5pPr marL="2332803" indent="-555437" defTabSz="821230">
              <a:spcBef>
                <a:spcPts val="4000"/>
              </a:spcBef>
              <a:buSzPct val="145000"/>
              <a:buChar char="•"/>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76" name="Rectangle"/>
          <p:cNvSpPr/>
          <p:nvPr/>
        </p:nvSpPr>
        <p:spPr>
          <a:xfrm>
            <a:off x="-2" y="-2"/>
            <a:ext cx="9140403" cy="13716003"/>
          </a:xfrm>
          <a:prstGeom prst="rect">
            <a:avLst/>
          </a:prstGeom>
          <a:solidFill>
            <a:srgbClr val="FFFFFF"/>
          </a:solidFill>
          <a:ln w="12700">
            <a:miter lim="400000"/>
          </a:ln>
        </p:spPr>
        <p:txBody>
          <a:bodyPr lIns="71428" tIns="71428" rIns="71428" bIns="71428" anchor="ctr"/>
          <a:lstStyle/>
          <a:p>
            <a:pPr algn="ctr" defTabSz="821230">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77" name="Line"/>
          <p:cNvSpPr/>
          <p:nvPr/>
        </p:nvSpPr>
        <p:spPr>
          <a:xfrm>
            <a:off x="10168704" y="3059196"/>
            <a:ext cx="12695227" cy="3"/>
          </a:xfrm>
          <a:prstGeom prst="line">
            <a:avLst/>
          </a:prstGeom>
          <a:ln w="25400">
            <a:solidFill>
              <a:srgbClr val="00B388"/>
            </a:solidFill>
            <a:miter lim="400000"/>
          </a:ln>
        </p:spPr>
        <p:txBody>
          <a:bodyPr lIns="45716" tIns="45716" rIns="45716" bIns="45716"/>
          <a:lstStyle/>
          <a:p>
            <a:pPr defTabSz="913945"/>
            <a:endParaRPr>
              <a:latin typeface="Helvetica"/>
              <a:ea typeface="Helvetica"/>
              <a:cs typeface="Helvetica"/>
              <a:sym typeface="Helvetica"/>
            </a:endParaRPr>
          </a:p>
        </p:txBody>
      </p:sp>
      <p:pic>
        <p:nvPicPr>
          <p:cNvPr id="78" name="AidData_Logo--full_color--no_padding.png" descr="AidData_Logo--full_color--no_padding.png">
            <a:hlinkClick r:id="rId2"/>
          </p:cNvPr>
          <p:cNvPicPr>
            <a:picLocks noChangeAspect="1"/>
          </p:cNvPicPr>
          <p:nvPr/>
        </p:nvPicPr>
        <p:blipFill>
          <a:blip r:embed="rId3">
            <a:extLst/>
          </a:blip>
          <a:stretch>
            <a:fillRect/>
          </a:stretch>
        </p:blipFill>
        <p:spPr>
          <a:xfrm>
            <a:off x="1021445" y="11176036"/>
            <a:ext cx="7112000" cy="1501133"/>
          </a:xfrm>
          <a:prstGeom prst="rect">
            <a:avLst/>
          </a:prstGeom>
          <a:ln w="12700">
            <a:miter lim="400000"/>
          </a:ln>
        </p:spPr>
      </p:pic>
      <p:sp>
        <p:nvSpPr>
          <p:cNvPr id="79"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566818547"/>
      </p:ext>
    </p:extLst>
  </p:cSld>
  <p:clrMapOvr>
    <a:masterClrMapping/>
  </p:clrMapOvr>
  <p:transition xmlns:p14="http://schemas.microsoft.com/office/powerpoint/2010/main" spd="med"/>
</p:sldLayout>
</file>

<file path=ppt/slideLayouts/slideLayout483.xml><?xml version="1.0" encoding="utf-8"?>
<p:sldLayout xmlns:a="http://schemas.openxmlformats.org/drawingml/2006/main" xmlns:r="http://schemas.openxmlformats.org/officeDocument/2006/relationships" xmlns:p="http://schemas.openxmlformats.org/presentationml/2006/main" type="tx">
  <p:cSld name="Bullets">
    <p:spTree>
      <p:nvGrpSpPr>
        <p:cNvPr id="1" name=""/>
        <p:cNvGrpSpPr/>
        <p:nvPr/>
      </p:nvGrpSpPr>
      <p:grpSpPr>
        <a:xfrm>
          <a:off x="0" y="0"/>
          <a:ext cx="0" cy="0"/>
          <a:chOff x="0" y="0"/>
          <a:chExt cx="0" cy="0"/>
        </a:xfrm>
      </p:grpSpPr>
      <p:sp>
        <p:nvSpPr>
          <p:cNvPr id="86" name="Body Level One…"/>
          <p:cNvSpPr txBox="1">
            <a:spLocks noGrp="1"/>
          </p:cNvSpPr>
          <p:nvPr>
            <p:ph type="body" idx="1"/>
          </p:nvPr>
        </p:nvSpPr>
        <p:spPr>
          <a:xfrm>
            <a:off x="4387454" y="1785936"/>
            <a:ext cx="15609093" cy="10144128"/>
          </a:xfrm>
          <a:prstGeom prst="rect">
            <a:avLst/>
          </a:prstGeom>
        </p:spPr>
        <p:txBody>
          <a:bodyPr lIns="71428" tIns="71428" rIns="71428" bIns="71428" anchor="ctr"/>
          <a:lstStyle>
            <a:lvl1pPr marL="555437" indent="-555437" defTabSz="821230">
              <a:spcBef>
                <a:spcPts val="4000"/>
              </a:spcBef>
              <a:buSzPct val="145000"/>
              <a:buChar char="•"/>
              <a:defRPr sz="4000">
                <a:latin typeface="+mn-lt"/>
                <a:ea typeface="+mn-ea"/>
                <a:cs typeface="+mn-cs"/>
                <a:sym typeface="Helvetica Neue"/>
              </a:defRPr>
            </a:lvl1pPr>
            <a:lvl2pPr marL="999788" indent="-555437" defTabSz="821230">
              <a:spcBef>
                <a:spcPts val="4000"/>
              </a:spcBef>
              <a:buSzPct val="145000"/>
              <a:buChar char="•"/>
              <a:defRPr sz="4000">
                <a:latin typeface="+mn-lt"/>
                <a:ea typeface="+mn-ea"/>
                <a:cs typeface="+mn-cs"/>
                <a:sym typeface="Helvetica Neue"/>
              </a:defRPr>
            </a:lvl2pPr>
            <a:lvl3pPr marL="1444121" indent="-555437" defTabSz="821230">
              <a:spcBef>
                <a:spcPts val="4000"/>
              </a:spcBef>
              <a:buSzPct val="145000"/>
              <a:buChar char="•"/>
              <a:defRPr sz="4000">
                <a:latin typeface="+mn-lt"/>
                <a:ea typeface="+mn-ea"/>
                <a:cs typeface="+mn-cs"/>
                <a:sym typeface="Helvetica Neue"/>
              </a:defRPr>
            </a:lvl3pPr>
            <a:lvl4pPr marL="1888454" indent="-555437" defTabSz="821230">
              <a:spcBef>
                <a:spcPts val="4000"/>
              </a:spcBef>
              <a:buSzPct val="145000"/>
              <a:buChar char="•"/>
              <a:defRPr sz="4000">
                <a:latin typeface="+mn-lt"/>
                <a:ea typeface="+mn-ea"/>
                <a:cs typeface="+mn-cs"/>
                <a:sym typeface="Helvetica Neue"/>
              </a:defRPr>
            </a:lvl4pPr>
            <a:lvl5pPr marL="2332803" indent="-555437" defTabSz="821230">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87" name="AidData_Logo--full_color--no_padding.png" descr="AidData_Logo--full_color--no_padding.png">
            <a:hlinkClick r:id="rId2"/>
          </p:cNvPr>
          <p:cNvPicPr>
            <a:picLocks noChangeAspect="1"/>
          </p:cNvPicPr>
          <p:nvPr/>
        </p:nvPicPr>
        <p:blipFill>
          <a:blip r:embed="rId3">
            <a:extLst/>
          </a:blip>
          <a:stretch>
            <a:fillRect/>
          </a:stretch>
        </p:blipFill>
        <p:spPr>
          <a:xfrm>
            <a:off x="512527" y="11662201"/>
            <a:ext cx="4572003" cy="965016"/>
          </a:xfrm>
          <a:prstGeom prst="rect">
            <a:avLst/>
          </a:prstGeom>
          <a:ln w="12700">
            <a:miter lim="400000"/>
          </a:ln>
        </p:spPr>
      </p:pic>
      <p:sp>
        <p:nvSpPr>
          <p:cNvPr id="88"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73127899"/>
      </p:ext>
    </p:extLst>
  </p:cSld>
  <p:clrMapOvr>
    <a:masterClrMapping/>
  </p:clrMapOvr>
  <p:transition xmlns:p14="http://schemas.microsoft.com/office/powerpoint/2010/main" spd="med"/>
</p:sldLayout>
</file>

<file path=ppt/slideLayouts/slideLayout484.xml><?xml version="1.0" encoding="utf-8"?>
<p:sldLayout xmlns:a="http://schemas.openxmlformats.org/drawingml/2006/main" xmlns:r="http://schemas.openxmlformats.org/officeDocument/2006/relationships" xmlns:p="http://schemas.openxmlformats.org/presentationml/2006/main" type="tx">
  <p:cSld name="Quote">
    <p:spTree>
      <p:nvGrpSpPr>
        <p:cNvPr id="1" name=""/>
        <p:cNvGrpSpPr/>
        <p:nvPr/>
      </p:nvGrpSpPr>
      <p:grpSpPr>
        <a:xfrm>
          <a:off x="0" y="0"/>
          <a:ext cx="0" cy="0"/>
          <a:chOff x="0" y="0"/>
          <a:chExt cx="0" cy="0"/>
        </a:xfrm>
      </p:grpSpPr>
      <p:sp>
        <p:nvSpPr>
          <p:cNvPr id="95" name="Body Level One…"/>
          <p:cNvSpPr txBox="1">
            <a:spLocks noGrp="1"/>
          </p:cNvSpPr>
          <p:nvPr>
            <p:ph type="body" sz="quarter" idx="1"/>
          </p:nvPr>
        </p:nvSpPr>
        <p:spPr>
          <a:xfrm>
            <a:off x="4833936" y="8947553"/>
            <a:ext cx="14716128" cy="647704"/>
          </a:xfrm>
          <a:prstGeom prst="rect">
            <a:avLst/>
          </a:prstGeom>
        </p:spPr>
        <p:txBody>
          <a:bodyPr lIns="71428" tIns="71428" rIns="71428" bIns="71428"/>
          <a:lstStyle>
            <a:lvl1pPr indent="0" algn="ctr" defTabSz="821230">
              <a:defRPr sz="3200" i="1">
                <a:latin typeface="+mn-lt"/>
                <a:ea typeface="+mn-ea"/>
                <a:cs typeface="+mn-cs"/>
                <a:sym typeface="Helvetica Neue"/>
              </a:defRPr>
            </a:lvl1pPr>
            <a:lvl2pPr indent="0" algn="ctr" defTabSz="821230">
              <a:defRPr sz="3200" i="1">
                <a:latin typeface="+mn-lt"/>
                <a:ea typeface="+mn-ea"/>
                <a:cs typeface="+mn-cs"/>
                <a:sym typeface="Helvetica Neue"/>
              </a:defRPr>
            </a:lvl2pPr>
            <a:lvl3pPr indent="0" algn="ctr" defTabSz="821230">
              <a:defRPr sz="3200" i="1">
                <a:latin typeface="+mn-lt"/>
                <a:ea typeface="+mn-ea"/>
                <a:cs typeface="+mn-cs"/>
                <a:sym typeface="Helvetica Neue"/>
              </a:defRPr>
            </a:lvl3pPr>
            <a:lvl4pPr indent="0" algn="ctr" defTabSz="821230">
              <a:defRPr sz="3200" i="1">
                <a:latin typeface="+mn-lt"/>
                <a:ea typeface="+mn-ea"/>
                <a:cs typeface="+mn-cs"/>
                <a:sym typeface="Helvetica Neue"/>
              </a:defRPr>
            </a:lvl4pPr>
            <a:lvl5pPr indent="0" algn="ctr" defTabSz="821230">
              <a:defRPr sz="3200" i="1">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96" name="“Type a quote here.”"/>
          <p:cNvSpPr txBox="1">
            <a:spLocks noGrp="1"/>
          </p:cNvSpPr>
          <p:nvPr>
            <p:ph type="body" sz="quarter" idx="13"/>
          </p:nvPr>
        </p:nvSpPr>
        <p:spPr>
          <a:xfrm>
            <a:off x="4833939" y="5997576"/>
            <a:ext cx="14716128" cy="863600"/>
          </a:xfrm>
          <a:prstGeom prst="rect">
            <a:avLst/>
          </a:prstGeom>
        </p:spPr>
        <p:txBody>
          <a:bodyPr lIns="71428" tIns="71428" rIns="71428" bIns="71428" anchor="ctr"/>
          <a:lstStyle/>
          <a:p>
            <a:endParaRPr/>
          </a:p>
        </p:txBody>
      </p:sp>
      <p:pic>
        <p:nvPicPr>
          <p:cNvPr id="97" name="AidData_Logo--full_color--no_padding.png" descr="AidData_Logo--full_color--no_padding.png">
            <a:hlinkClick r:id="rId2"/>
          </p:cNvPr>
          <p:cNvPicPr>
            <a:picLocks noChangeAspect="1"/>
          </p:cNvPicPr>
          <p:nvPr/>
        </p:nvPicPr>
        <p:blipFill>
          <a:blip r:embed="rId3">
            <a:extLst/>
          </a:blip>
          <a:stretch>
            <a:fillRect/>
          </a:stretch>
        </p:blipFill>
        <p:spPr>
          <a:xfrm>
            <a:off x="512527" y="11662201"/>
            <a:ext cx="4572003" cy="965016"/>
          </a:xfrm>
          <a:prstGeom prst="rect">
            <a:avLst/>
          </a:prstGeom>
          <a:ln w="12700">
            <a:miter lim="400000"/>
          </a:ln>
        </p:spPr>
      </p:pic>
      <p:sp>
        <p:nvSpPr>
          <p:cNvPr id="98"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818107455"/>
      </p:ext>
    </p:extLst>
  </p:cSld>
  <p:clrMapOvr>
    <a:masterClrMapping/>
  </p:clrMapOvr>
  <p:transition xmlns:p14="http://schemas.microsoft.com/office/powerpoint/2010/main" spd="med"/>
</p:sldLayout>
</file>

<file path=ppt/slideLayouts/slideLayout485.xml><?xml version="1.0" encoding="utf-8"?>
<p:sldLayout xmlns:a="http://schemas.openxmlformats.org/drawingml/2006/main" xmlns:r="http://schemas.openxmlformats.org/officeDocument/2006/relationships" xmlns:p="http://schemas.openxmlformats.org/presentationml/2006/main" type="tx">
  <p:cSld name="Grid">
    <p:spTree>
      <p:nvGrpSpPr>
        <p:cNvPr id="1" name=""/>
        <p:cNvGrpSpPr/>
        <p:nvPr/>
      </p:nvGrpSpPr>
      <p:grpSpPr>
        <a:xfrm>
          <a:off x="0" y="0"/>
          <a:ext cx="0" cy="0"/>
          <a:chOff x="0" y="0"/>
          <a:chExt cx="0" cy="0"/>
        </a:xfrm>
      </p:grpSpPr>
      <p:graphicFrame>
        <p:nvGraphicFramePr>
          <p:cNvPr id="105" name="Table"/>
          <p:cNvGraphicFramePr/>
          <p:nvPr/>
        </p:nvGraphicFramePr>
        <p:xfrm>
          <a:off x="0" y="0"/>
          <a:ext cx="24384000" cy="13716000"/>
        </p:xfrm>
        <a:graphic>
          <a:graphicData uri="http://schemas.openxmlformats.org/drawingml/2006/table">
            <a:tbl>
              <a:tblPr>
                <a:tableStyleId>{4C3C2611-4C71-4FC5-86AE-919BDF0F9419}</a:tableStyleId>
              </a:tblPr>
              <a:tblGrid>
                <a:gridCol w="508000">
                  <a:extLst>
                    <a:ext uri="{9D8B030D-6E8A-4147-A177-3AD203B41FA5}">
                      <a16:colId xmlns="" xmlns:a16="http://schemas.microsoft.com/office/drawing/2014/main" val="20000"/>
                    </a:ext>
                  </a:extLst>
                </a:gridCol>
                <a:gridCol w="508000">
                  <a:extLst>
                    <a:ext uri="{9D8B030D-6E8A-4147-A177-3AD203B41FA5}">
                      <a16:colId xmlns="" xmlns:a16="http://schemas.microsoft.com/office/drawing/2014/main" val="20001"/>
                    </a:ext>
                  </a:extLst>
                </a:gridCol>
                <a:gridCol w="508000">
                  <a:extLst>
                    <a:ext uri="{9D8B030D-6E8A-4147-A177-3AD203B41FA5}">
                      <a16:colId xmlns="" xmlns:a16="http://schemas.microsoft.com/office/drawing/2014/main" val="20002"/>
                    </a:ext>
                  </a:extLst>
                </a:gridCol>
                <a:gridCol w="508000">
                  <a:extLst>
                    <a:ext uri="{9D8B030D-6E8A-4147-A177-3AD203B41FA5}">
                      <a16:colId xmlns="" xmlns:a16="http://schemas.microsoft.com/office/drawing/2014/main" val="20003"/>
                    </a:ext>
                  </a:extLst>
                </a:gridCol>
                <a:gridCol w="508000">
                  <a:extLst>
                    <a:ext uri="{9D8B030D-6E8A-4147-A177-3AD203B41FA5}">
                      <a16:colId xmlns="" xmlns:a16="http://schemas.microsoft.com/office/drawing/2014/main" val="20004"/>
                    </a:ext>
                  </a:extLst>
                </a:gridCol>
                <a:gridCol w="508000">
                  <a:extLst>
                    <a:ext uri="{9D8B030D-6E8A-4147-A177-3AD203B41FA5}">
                      <a16:colId xmlns="" xmlns:a16="http://schemas.microsoft.com/office/drawing/2014/main" val="20005"/>
                    </a:ext>
                  </a:extLst>
                </a:gridCol>
                <a:gridCol w="508000">
                  <a:extLst>
                    <a:ext uri="{9D8B030D-6E8A-4147-A177-3AD203B41FA5}">
                      <a16:colId xmlns="" xmlns:a16="http://schemas.microsoft.com/office/drawing/2014/main" val="20006"/>
                    </a:ext>
                  </a:extLst>
                </a:gridCol>
                <a:gridCol w="508000">
                  <a:extLst>
                    <a:ext uri="{9D8B030D-6E8A-4147-A177-3AD203B41FA5}">
                      <a16:colId xmlns="" xmlns:a16="http://schemas.microsoft.com/office/drawing/2014/main" val="20007"/>
                    </a:ext>
                  </a:extLst>
                </a:gridCol>
                <a:gridCol w="508000">
                  <a:extLst>
                    <a:ext uri="{9D8B030D-6E8A-4147-A177-3AD203B41FA5}">
                      <a16:colId xmlns="" xmlns:a16="http://schemas.microsoft.com/office/drawing/2014/main" val="20008"/>
                    </a:ext>
                  </a:extLst>
                </a:gridCol>
                <a:gridCol w="508000">
                  <a:extLst>
                    <a:ext uri="{9D8B030D-6E8A-4147-A177-3AD203B41FA5}">
                      <a16:colId xmlns="" xmlns:a16="http://schemas.microsoft.com/office/drawing/2014/main" val="20009"/>
                    </a:ext>
                  </a:extLst>
                </a:gridCol>
                <a:gridCol w="508000">
                  <a:extLst>
                    <a:ext uri="{9D8B030D-6E8A-4147-A177-3AD203B41FA5}">
                      <a16:colId xmlns="" xmlns:a16="http://schemas.microsoft.com/office/drawing/2014/main" val="20010"/>
                    </a:ext>
                  </a:extLst>
                </a:gridCol>
                <a:gridCol w="508000">
                  <a:extLst>
                    <a:ext uri="{9D8B030D-6E8A-4147-A177-3AD203B41FA5}">
                      <a16:colId xmlns="" xmlns:a16="http://schemas.microsoft.com/office/drawing/2014/main" val="20011"/>
                    </a:ext>
                  </a:extLst>
                </a:gridCol>
                <a:gridCol w="508000">
                  <a:extLst>
                    <a:ext uri="{9D8B030D-6E8A-4147-A177-3AD203B41FA5}">
                      <a16:colId xmlns="" xmlns:a16="http://schemas.microsoft.com/office/drawing/2014/main" val="20012"/>
                    </a:ext>
                  </a:extLst>
                </a:gridCol>
                <a:gridCol w="508000">
                  <a:extLst>
                    <a:ext uri="{9D8B030D-6E8A-4147-A177-3AD203B41FA5}">
                      <a16:colId xmlns="" xmlns:a16="http://schemas.microsoft.com/office/drawing/2014/main" val="20013"/>
                    </a:ext>
                  </a:extLst>
                </a:gridCol>
                <a:gridCol w="508000">
                  <a:extLst>
                    <a:ext uri="{9D8B030D-6E8A-4147-A177-3AD203B41FA5}">
                      <a16:colId xmlns="" xmlns:a16="http://schemas.microsoft.com/office/drawing/2014/main" val="20014"/>
                    </a:ext>
                  </a:extLst>
                </a:gridCol>
                <a:gridCol w="508000">
                  <a:extLst>
                    <a:ext uri="{9D8B030D-6E8A-4147-A177-3AD203B41FA5}">
                      <a16:colId xmlns="" xmlns:a16="http://schemas.microsoft.com/office/drawing/2014/main" val="20015"/>
                    </a:ext>
                  </a:extLst>
                </a:gridCol>
                <a:gridCol w="508000">
                  <a:extLst>
                    <a:ext uri="{9D8B030D-6E8A-4147-A177-3AD203B41FA5}">
                      <a16:colId xmlns="" xmlns:a16="http://schemas.microsoft.com/office/drawing/2014/main" val="20016"/>
                    </a:ext>
                  </a:extLst>
                </a:gridCol>
                <a:gridCol w="508000">
                  <a:extLst>
                    <a:ext uri="{9D8B030D-6E8A-4147-A177-3AD203B41FA5}">
                      <a16:colId xmlns="" xmlns:a16="http://schemas.microsoft.com/office/drawing/2014/main" val="20017"/>
                    </a:ext>
                  </a:extLst>
                </a:gridCol>
                <a:gridCol w="508000">
                  <a:extLst>
                    <a:ext uri="{9D8B030D-6E8A-4147-A177-3AD203B41FA5}">
                      <a16:colId xmlns="" xmlns:a16="http://schemas.microsoft.com/office/drawing/2014/main" val="20018"/>
                    </a:ext>
                  </a:extLst>
                </a:gridCol>
                <a:gridCol w="508000">
                  <a:extLst>
                    <a:ext uri="{9D8B030D-6E8A-4147-A177-3AD203B41FA5}">
                      <a16:colId xmlns="" xmlns:a16="http://schemas.microsoft.com/office/drawing/2014/main" val="20019"/>
                    </a:ext>
                  </a:extLst>
                </a:gridCol>
                <a:gridCol w="508000">
                  <a:extLst>
                    <a:ext uri="{9D8B030D-6E8A-4147-A177-3AD203B41FA5}">
                      <a16:colId xmlns="" xmlns:a16="http://schemas.microsoft.com/office/drawing/2014/main" val="20020"/>
                    </a:ext>
                  </a:extLst>
                </a:gridCol>
                <a:gridCol w="508000">
                  <a:extLst>
                    <a:ext uri="{9D8B030D-6E8A-4147-A177-3AD203B41FA5}">
                      <a16:colId xmlns="" xmlns:a16="http://schemas.microsoft.com/office/drawing/2014/main" val="20021"/>
                    </a:ext>
                  </a:extLst>
                </a:gridCol>
                <a:gridCol w="508000">
                  <a:extLst>
                    <a:ext uri="{9D8B030D-6E8A-4147-A177-3AD203B41FA5}">
                      <a16:colId xmlns="" xmlns:a16="http://schemas.microsoft.com/office/drawing/2014/main" val="20022"/>
                    </a:ext>
                  </a:extLst>
                </a:gridCol>
                <a:gridCol w="508000">
                  <a:extLst>
                    <a:ext uri="{9D8B030D-6E8A-4147-A177-3AD203B41FA5}">
                      <a16:colId xmlns="" xmlns:a16="http://schemas.microsoft.com/office/drawing/2014/main" val="20023"/>
                    </a:ext>
                  </a:extLst>
                </a:gridCol>
                <a:gridCol w="508000">
                  <a:extLst>
                    <a:ext uri="{9D8B030D-6E8A-4147-A177-3AD203B41FA5}">
                      <a16:colId xmlns="" xmlns:a16="http://schemas.microsoft.com/office/drawing/2014/main" val="20024"/>
                    </a:ext>
                  </a:extLst>
                </a:gridCol>
                <a:gridCol w="508000">
                  <a:extLst>
                    <a:ext uri="{9D8B030D-6E8A-4147-A177-3AD203B41FA5}">
                      <a16:colId xmlns="" xmlns:a16="http://schemas.microsoft.com/office/drawing/2014/main" val="20025"/>
                    </a:ext>
                  </a:extLst>
                </a:gridCol>
                <a:gridCol w="508000">
                  <a:extLst>
                    <a:ext uri="{9D8B030D-6E8A-4147-A177-3AD203B41FA5}">
                      <a16:colId xmlns="" xmlns:a16="http://schemas.microsoft.com/office/drawing/2014/main" val="20026"/>
                    </a:ext>
                  </a:extLst>
                </a:gridCol>
                <a:gridCol w="508000">
                  <a:extLst>
                    <a:ext uri="{9D8B030D-6E8A-4147-A177-3AD203B41FA5}">
                      <a16:colId xmlns="" xmlns:a16="http://schemas.microsoft.com/office/drawing/2014/main" val="20027"/>
                    </a:ext>
                  </a:extLst>
                </a:gridCol>
                <a:gridCol w="508000">
                  <a:extLst>
                    <a:ext uri="{9D8B030D-6E8A-4147-A177-3AD203B41FA5}">
                      <a16:colId xmlns="" xmlns:a16="http://schemas.microsoft.com/office/drawing/2014/main" val="20028"/>
                    </a:ext>
                  </a:extLst>
                </a:gridCol>
                <a:gridCol w="508000">
                  <a:extLst>
                    <a:ext uri="{9D8B030D-6E8A-4147-A177-3AD203B41FA5}">
                      <a16:colId xmlns="" xmlns:a16="http://schemas.microsoft.com/office/drawing/2014/main" val="20029"/>
                    </a:ext>
                  </a:extLst>
                </a:gridCol>
                <a:gridCol w="508000">
                  <a:extLst>
                    <a:ext uri="{9D8B030D-6E8A-4147-A177-3AD203B41FA5}">
                      <a16:colId xmlns="" xmlns:a16="http://schemas.microsoft.com/office/drawing/2014/main" val="20030"/>
                    </a:ext>
                  </a:extLst>
                </a:gridCol>
                <a:gridCol w="508000">
                  <a:extLst>
                    <a:ext uri="{9D8B030D-6E8A-4147-A177-3AD203B41FA5}">
                      <a16:colId xmlns="" xmlns:a16="http://schemas.microsoft.com/office/drawing/2014/main" val="20031"/>
                    </a:ext>
                  </a:extLst>
                </a:gridCol>
                <a:gridCol w="508000">
                  <a:extLst>
                    <a:ext uri="{9D8B030D-6E8A-4147-A177-3AD203B41FA5}">
                      <a16:colId xmlns="" xmlns:a16="http://schemas.microsoft.com/office/drawing/2014/main" val="20032"/>
                    </a:ext>
                  </a:extLst>
                </a:gridCol>
                <a:gridCol w="508000">
                  <a:extLst>
                    <a:ext uri="{9D8B030D-6E8A-4147-A177-3AD203B41FA5}">
                      <a16:colId xmlns="" xmlns:a16="http://schemas.microsoft.com/office/drawing/2014/main" val="20033"/>
                    </a:ext>
                  </a:extLst>
                </a:gridCol>
                <a:gridCol w="508000">
                  <a:extLst>
                    <a:ext uri="{9D8B030D-6E8A-4147-A177-3AD203B41FA5}">
                      <a16:colId xmlns="" xmlns:a16="http://schemas.microsoft.com/office/drawing/2014/main" val="20034"/>
                    </a:ext>
                  </a:extLst>
                </a:gridCol>
                <a:gridCol w="508000">
                  <a:extLst>
                    <a:ext uri="{9D8B030D-6E8A-4147-A177-3AD203B41FA5}">
                      <a16:colId xmlns="" xmlns:a16="http://schemas.microsoft.com/office/drawing/2014/main" val="20035"/>
                    </a:ext>
                  </a:extLst>
                </a:gridCol>
                <a:gridCol w="508000">
                  <a:extLst>
                    <a:ext uri="{9D8B030D-6E8A-4147-A177-3AD203B41FA5}">
                      <a16:colId xmlns="" xmlns:a16="http://schemas.microsoft.com/office/drawing/2014/main" val="20036"/>
                    </a:ext>
                  </a:extLst>
                </a:gridCol>
                <a:gridCol w="508000">
                  <a:extLst>
                    <a:ext uri="{9D8B030D-6E8A-4147-A177-3AD203B41FA5}">
                      <a16:colId xmlns="" xmlns:a16="http://schemas.microsoft.com/office/drawing/2014/main" val="20037"/>
                    </a:ext>
                  </a:extLst>
                </a:gridCol>
                <a:gridCol w="508000">
                  <a:extLst>
                    <a:ext uri="{9D8B030D-6E8A-4147-A177-3AD203B41FA5}">
                      <a16:colId xmlns="" xmlns:a16="http://schemas.microsoft.com/office/drawing/2014/main" val="20038"/>
                    </a:ext>
                  </a:extLst>
                </a:gridCol>
                <a:gridCol w="508000">
                  <a:extLst>
                    <a:ext uri="{9D8B030D-6E8A-4147-A177-3AD203B41FA5}">
                      <a16:colId xmlns="" xmlns:a16="http://schemas.microsoft.com/office/drawing/2014/main" val="20039"/>
                    </a:ext>
                  </a:extLst>
                </a:gridCol>
                <a:gridCol w="508000">
                  <a:extLst>
                    <a:ext uri="{9D8B030D-6E8A-4147-A177-3AD203B41FA5}">
                      <a16:colId xmlns="" xmlns:a16="http://schemas.microsoft.com/office/drawing/2014/main" val="20040"/>
                    </a:ext>
                  </a:extLst>
                </a:gridCol>
                <a:gridCol w="508000">
                  <a:extLst>
                    <a:ext uri="{9D8B030D-6E8A-4147-A177-3AD203B41FA5}">
                      <a16:colId xmlns="" xmlns:a16="http://schemas.microsoft.com/office/drawing/2014/main" val="20041"/>
                    </a:ext>
                  </a:extLst>
                </a:gridCol>
                <a:gridCol w="508000">
                  <a:extLst>
                    <a:ext uri="{9D8B030D-6E8A-4147-A177-3AD203B41FA5}">
                      <a16:colId xmlns="" xmlns:a16="http://schemas.microsoft.com/office/drawing/2014/main" val="20042"/>
                    </a:ext>
                  </a:extLst>
                </a:gridCol>
                <a:gridCol w="508000">
                  <a:extLst>
                    <a:ext uri="{9D8B030D-6E8A-4147-A177-3AD203B41FA5}">
                      <a16:colId xmlns="" xmlns:a16="http://schemas.microsoft.com/office/drawing/2014/main" val="20043"/>
                    </a:ext>
                  </a:extLst>
                </a:gridCol>
                <a:gridCol w="508000">
                  <a:extLst>
                    <a:ext uri="{9D8B030D-6E8A-4147-A177-3AD203B41FA5}">
                      <a16:colId xmlns="" xmlns:a16="http://schemas.microsoft.com/office/drawing/2014/main" val="20044"/>
                    </a:ext>
                  </a:extLst>
                </a:gridCol>
                <a:gridCol w="508000">
                  <a:extLst>
                    <a:ext uri="{9D8B030D-6E8A-4147-A177-3AD203B41FA5}">
                      <a16:colId xmlns="" xmlns:a16="http://schemas.microsoft.com/office/drawing/2014/main" val="20045"/>
                    </a:ext>
                  </a:extLst>
                </a:gridCol>
                <a:gridCol w="508000">
                  <a:extLst>
                    <a:ext uri="{9D8B030D-6E8A-4147-A177-3AD203B41FA5}">
                      <a16:colId xmlns="" xmlns:a16="http://schemas.microsoft.com/office/drawing/2014/main" val="20046"/>
                    </a:ext>
                  </a:extLst>
                </a:gridCol>
                <a:gridCol w="508000">
                  <a:extLst>
                    <a:ext uri="{9D8B030D-6E8A-4147-A177-3AD203B41FA5}">
                      <a16:colId xmlns="" xmlns:a16="http://schemas.microsoft.com/office/drawing/2014/main" val="20047"/>
                    </a:ext>
                  </a:extLst>
                </a:gridCol>
              </a:tblGrid>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6"/>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7"/>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8"/>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9"/>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6"/>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7"/>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8"/>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9"/>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solidFill>
                      <a:srgbClr val="FFFFFF">
                        <a:alpha val="10000"/>
                      </a:srgbClr>
                    </a:solidFill>
                  </a:tcPr>
                </a:tc>
                <a:extLst>
                  <a:ext uri="{0D108BD9-81ED-4DB2-BD59-A6C34878D82A}">
                    <a16:rowId xmlns="" xmlns:a16="http://schemas.microsoft.com/office/drawing/2014/main" val="10026"/>
                  </a:ext>
                </a:extLst>
              </a:tr>
            </a:tbl>
          </a:graphicData>
        </a:graphic>
      </p:graphicFrame>
      <p:sp>
        <p:nvSpPr>
          <p:cNvPr id="106"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4022867910"/>
      </p:ext>
    </p:extLst>
  </p:cSld>
  <p:clrMapOvr>
    <a:masterClrMapping/>
  </p:clrMapOvr>
  <p:transition xmlns:p14="http://schemas.microsoft.com/office/powerpoint/2010/main" spd="med"/>
</p:sldLayout>
</file>

<file path=ppt/slideLayouts/slideLayout486.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113"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085258638"/>
      </p:ext>
    </p:extLst>
  </p:cSld>
  <p:clrMapOvr>
    <a:masterClrMapping/>
  </p:clrMapOvr>
  <p:transition xmlns:p14="http://schemas.microsoft.com/office/powerpoint/2010/main" spd="med"/>
</p:sldLayout>
</file>

<file path=ppt/slideLayouts/slideLayout487.xml><?xml version="1.0" encoding="utf-8"?>
<p:sldLayout xmlns:a="http://schemas.openxmlformats.org/drawingml/2006/main" xmlns:r="http://schemas.openxmlformats.org/officeDocument/2006/relationships" xmlns:p="http://schemas.openxmlformats.org/presentationml/2006/main" type="tx">
  <p:cSld name="Title &amp; Subtitle 3">
    <p:spTree>
      <p:nvGrpSpPr>
        <p:cNvPr id="1" name=""/>
        <p:cNvGrpSpPr/>
        <p:nvPr/>
      </p:nvGrpSpPr>
      <p:grpSpPr>
        <a:xfrm>
          <a:off x="0" y="0"/>
          <a:ext cx="0" cy="0"/>
          <a:chOff x="0" y="0"/>
          <a:chExt cx="0" cy="0"/>
        </a:xfrm>
      </p:grpSpPr>
      <p:sp>
        <p:nvSpPr>
          <p:cNvPr id="120" name="Title Text"/>
          <p:cNvSpPr txBox="1">
            <a:spLocks noGrp="1"/>
          </p:cNvSpPr>
          <p:nvPr>
            <p:ph type="title"/>
          </p:nvPr>
        </p:nvSpPr>
        <p:spPr>
          <a:xfrm>
            <a:off x="4833936" y="2303859"/>
            <a:ext cx="14716128" cy="4643440"/>
          </a:xfrm>
          <a:prstGeom prst="rect">
            <a:avLst/>
          </a:prstGeom>
        </p:spPr>
        <p:txBody>
          <a:bodyPr lIns="71420" tIns="71420" rIns="71420" bIns="71420"/>
          <a:lstStyle>
            <a:lvl1pPr algn="ctr">
              <a:defRPr sz="11200"/>
            </a:lvl1pPr>
          </a:lstStyle>
          <a:p>
            <a:r>
              <a:t>Title Text</a:t>
            </a:r>
          </a:p>
        </p:txBody>
      </p:sp>
      <p:sp>
        <p:nvSpPr>
          <p:cNvPr id="121" name="Body Level One…"/>
          <p:cNvSpPr txBox="1">
            <a:spLocks noGrp="1"/>
          </p:cNvSpPr>
          <p:nvPr>
            <p:ph type="body" sz="quarter" idx="1"/>
          </p:nvPr>
        </p:nvSpPr>
        <p:spPr>
          <a:xfrm>
            <a:off x="4833936" y="7090173"/>
            <a:ext cx="14716128" cy="1589488"/>
          </a:xfrm>
          <a:prstGeom prst="rect">
            <a:avLst/>
          </a:prstGeom>
        </p:spPr>
        <p:txBody>
          <a:bodyPr lIns="71420" tIns="71420" rIns="71420" bIns="71420"/>
          <a:lstStyle>
            <a:lvl1pPr indent="228525" algn="ctr">
              <a:defRPr sz="5300"/>
            </a:lvl1pPr>
            <a:lvl2pPr indent="228525" algn="ctr">
              <a:defRPr sz="5300"/>
            </a:lvl2pPr>
            <a:lvl3pPr indent="228525" algn="ctr">
              <a:defRPr sz="5300"/>
            </a:lvl3pPr>
            <a:lvl4pPr indent="228525" algn="ctr">
              <a:defRPr sz="5300"/>
            </a:lvl4pPr>
            <a:lvl5pPr indent="228525" algn="ctr">
              <a:defRPr sz="5300"/>
            </a:lvl5pPr>
          </a:lstStyle>
          <a:p>
            <a:r>
              <a:t>Body Level One</a:t>
            </a:r>
          </a:p>
          <a:p>
            <a:pPr lvl="1"/>
            <a:r>
              <a:t>Body Level Two</a:t>
            </a:r>
          </a:p>
          <a:p>
            <a:pPr lvl="2"/>
            <a:r>
              <a:t>Body Level Three</a:t>
            </a:r>
          </a:p>
          <a:p>
            <a:pPr lvl="3"/>
            <a:r>
              <a:t>Body Level Four</a:t>
            </a:r>
          </a:p>
          <a:p>
            <a:pPr lvl="4"/>
            <a:r>
              <a:t>Body Level Five</a:t>
            </a:r>
          </a:p>
        </p:txBody>
      </p:sp>
      <p:sp>
        <p:nvSpPr>
          <p:cNvPr id="122" name="Slide Number"/>
          <p:cNvSpPr txBox="1">
            <a:spLocks noGrp="1"/>
          </p:cNvSpPr>
          <p:nvPr>
            <p:ph type="sldNum" sz="quarter" idx="2"/>
          </p:nvPr>
        </p:nvSpPr>
        <p:spPr>
          <a:xfrm>
            <a:off x="11944137" y="13073061"/>
            <a:ext cx="486216" cy="472539"/>
          </a:xfrm>
          <a:prstGeom prst="rect">
            <a:avLst/>
          </a:prstGeom>
        </p:spPr>
        <p:txBody>
          <a:bodyPr lIns="71420" tIns="71420" rIns="71420" bIns="71420" anchor="t"/>
          <a:lstStyle>
            <a:lvl1pPr algn="ctr" defTabSz="914065">
              <a:defRPr sz="2100"/>
            </a:lvl1pPr>
          </a:lstStyle>
          <a:p>
            <a:fld id="{86CB4B4D-7CA3-9044-876B-883B54F8677D}" type="slidenum">
              <a:rPr/>
              <a:pPr/>
              <a:t>‹#›</a:t>
            </a:fld>
            <a:endParaRPr/>
          </a:p>
        </p:txBody>
      </p:sp>
    </p:spTree>
    <p:extLst>
      <p:ext uri="{BB962C8B-B14F-4D97-AF65-F5344CB8AC3E}">
        <p14:creationId xmlns:p14="http://schemas.microsoft.com/office/powerpoint/2010/main" val="3665979652"/>
      </p:ext>
    </p:extLst>
  </p:cSld>
  <p:clrMapOvr>
    <a:masterClrMapping/>
  </p:clrMapOvr>
  <p:transition xmlns:p14="http://schemas.microsoft.com/office/powerpoint/2010/main" spd="med"/>
</p:sldLayout>
</file>

<file path=ppt/slideLayouts/slideLayout488.xml><?xml version="1.0" encoding="utf-8"?>
<p:sldLayout xmlns:a="http://schemas.openxmlformats.org/drawingml/2006/main" xmlns:r="http://schemas.openxmlformats.org/officeDocument/2006/relationships" xmlns:p="http://schemas.openxmlformats.org/presentationml/2006/main" type="tx">
  <p:cSld name="Title and Body">
    <p:spTree>
      <p:nvGrpSpPr>
        <p:cNvPr id="1" name=""/>
        <p:cNvGrpSpPr/>
        <p:nvPr/>
      </p:nvGrpSpPr>
      <p:grpSpPr>
        <a:xfrm>
          <a:off x="0" y="0"/>
          <a:ext cx="0" cy="0"/>
          <a:chOff x="0" y="0"/>
          <a:chExt cx="0" cy="0"/>
        </a:xfrm>
      </p:grpSpPr>
      <p:sp>
        <p:nvSpPr>
          <p:cNvPr id="129" name="Title Text"/>
          <p:cNvSpPr txBox="1">
            <a:spLocks noGrp="1"/>
          </p:cNvSpPr>
          <p:nvPr>
            <p:ph type="title"/>
          </p:nvPr>
        </p:nvSpPr>
        <p:spPr>
          <a:prstGeom prst="rect">
            <a:avLst/>
          </a:prstGeom>
        </p:spPr>
        <p:txBody>
          <a:bodyPr/>
          <a:lstStyle/>
          <a:p>
            <a:r>
              <a:t>Title Text</a:t>
            </a:r>
          </a:p>
        </p:txBody>
      </p:sp>
      <p:sp>
        <p:nvSpPr>
          <p:cNvPr id="130"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3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885430820"/>
      </p:ext>
    </p:extLst>
  </p:cSld>
  <p:clrMapOvr>
    <a:masterClrMapping/>
  </p:clrMapOvr>
  <p:transition xmlns:p14="http://schemas.microsoft.com/office/powerpoint/2010/main" spd="med"/>
</p:sldLayout>
</file>

<file path=ppt/slideLayouts/slideLayout48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138" name="Title Text"/>
          <p:cNvSpPr txBox="1">
            <a:spLocks noGrp="1"/>
          </p:cNvSpPr>
          <p:nvPr>
            <p:ph type="title"/>
          </p:nvPr>
        </p:nvSpPr>
        <p:spPr>
          <a:prstGeom prst="rect">
            <a:avLst/>
          </a:prstGeom>
        </p:spPr>
        <p:txBody>
          <a:bodyPr/>
          <a:lstStyle/>
          <a:p>
            <a:r>
              <a:t>Title Text</a:t>
            </a:r>
          </a:p>
        </p:txBody>
      </p:sp>
      <p:sp>
        <p:nvSpPr>
          <p:cNvPr id="13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529210438"/>
      </p:ext>
    </p:extLst>
  </p:cSld>
  <p:clrMapOvr>
    <a:masterClrMapping/>
  </p:clrMapOvr>
  <p:transition xmlns:p14="http://schemas.microsoft.com/office/powerpoint/2010/mai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tx">
  <p:cSld name="Photo - Horizontal">
    <p:spTree>
      <p:nvGrpSpPr>
        <p:cNvPr id="1" name=""/>
        <p:cNvGrpSpPr/>
        <p:nvPr/>
      </p:nvGrpSpPr>
      <p:grpSpPr>
        <a:xfrm>
          <a:off x="0" y="0"/>
          <a:ext cx="0" cy="0"/>
          <a:chOff x="0" y="0"/>
          <a:chExt cx="0" cy="0"/>
        </a:xfrm>
      </p:grpSpPr>
      <p:sp>
        <p:nvSpPr>
          <p:cNvPr id="128" name="Shape 128"/>
          <p:cNvSpPr>
            <a:spLocks noGrp="1"/>
          </p:cNvSpPr>
          <p:nvPr>
            <p:ph type="pic" sz="half" idx="13"/>
          </p:nvPr>
        </p:nvSpPr>
        <p:spPr>
          <a:xfrm>
            <a:off x="5307219" y="892969"/>
            <a:ext cx="13751701" cy="8322600"/>
          </a:xfrm>
          <a:prstGeom prst="rect">
            <a:avLst/>
          </a:prstGeom>
        </p:spPr>
        <p:txBody>
          <a:bodyPr lIns="91400" tIns="45719" rIns="91400" bIns="45719">
            <a:noAutofit/>
          </a:bodyPr>
          <a:lstStyle/>
          <a:p>
            <a:endParaRPr/>
          </a:p>
        </p:txBody>
      </p:sp>
      <p:sp>
        <p:nvSpPr>
          <p:cNvPr id="129" name="Shape 129"/>
          <p:cNvSpPr>
            <a:spLocks noGrp="1"/>
          </p:cNvSpPr>
          <p:nvPr>
            <p:ph type="title"/>
          </p:nvPr>
        </p:nvSpPr>
        <p:spPr>
          <a:xfrm>
            <a:off x="4833945" y="9447657"/>
            <a:ext cx="14716200" cy="2000403"/>
          </a:xfrm>
          <a:prstGeom prst="rect">
            <a:avLst/>
          </a:prstGeom>
        </p:spPr>
        <p:txBody>
          <a:bodyPr lIns="91384" tIns="91384" rIns="91384" bIns="91384" anchor="b"/>
          <a:lstStyle>
            <a:lvl1pPr algn="ctr">
              <a:defRPr sz="11200">
                <a:latin typeface="+mn-lt"/>
                <a:ea typeface="+mn-ea"/>
                <a:cs typeface="+mn-cs"/>
                <a:sym typeface="Helvetica Neue"/>
              </a:defRPr>
            </a:lvl1pPr>
          </a:lstStyle>
          <a:p>
            <a:r>
              <a:t>Title Text</a:t>
            </a:r>
          </a:p>
        </p:txBody>
      </p:sp>
      <p:sp>
        <p:nvSpPr>
          <p:cNvPr id="130" name="Shape 130"/>
          <p:cNvSpPr>
            <a:spLocks noGrp="1"/>
          </p:cNvSpPr>
          <p:nvPr>
            <p:ph type="body" sz="quarter" idx="1"/>
          </p:nvPr>
        </p:nvSpPr>
        <p:spPr>
          <a:xfrm>
            <a:off x="4833945" y="11519304"/>
            <a:ext cx="14716200" cy="1589403"/>
          </a:xfrm>
          <a:prstGeom prst="rect">
            <a:avLst/>
          </a:prstGeom>
        </p:spPr>
        <p:txBody>
          <a:bodyPr lIns="91384" tIns="91384" rIns="91384" bIns="91384"/>
          <a:lstStyle>
            <a:lvl1pPr marL="0" indent="0" algn="ctr">
              <a:spcBef>
                <a:spcPts val="0"/>
              </a:spcBef>
              <a:buClrTx/>
              <a:buSzTx/>
              <a:buFontTx/>
              <a:buNone/>
              <a:defRPr sz="4500">
                <a:latin typeface="+mn-lt"/>
                <a:ea typeface="+mn-ea"/>
                <a:cs typeface="+mn-cs"/>
                <a:sym typeface="Helvetica Neue"/>
              </a:defRPr>
            </a:lvl1pPr>
            <a:lvl2pPr marL="0" indent="0" algn="ctr">
              <a:spcBef>
                <a:spcPts val="0"/>
              </a:spcBef>
              <a:buClrTx/>
              <a:buSzTx/>
              <a:buFontTx/>
              <a:buNone/>
              <a:defRPr sz="4500">
                <a:latin typeface="+mn-lt"/>
                <a:ea typeface="+mn-ea"/>
                <a:cs typeface="+mn-cs"/>
                <a:sym typeface="Helvetica Neue"/>
              </a:defRPr>
            </a:lvl2pPr>
            <a:lvl3pPr marL="0" indent="0" algn="ctr">
              <a:spcBef>
                <a:spcPts val="0"/>
              </a:spcBef>
              <a:buClrTx/>
              <a:buSzTx/>
              <a:buFontTx/>
              <a:buNone/>
              <a:defRPr sz="4500">
                <a:latin typeface="+mn-lt"/>
                <a:ea typeface="+mn-ea"/>
                <a:cs typeface="+mn-cs"/>
                <a:sym typeface="Helvetica Neue"/>
              </a:defRPr>
            </a:lvl3pPr>
            <a:lvl4pPr marL="0" indent="0" algn="ctr">
              <a:spcBef>
                <a:spcPts val="0"/>
              </a:spcBef>
              <a:buClrTx/>
              <a:buSzTx/>
              <a:buFontTx/>
              <a:buNone/>
              <a:defRPr sz="4500">
                <a:latin typeface="+mn-lt"/>
                <a:ea typeface="+mn-ea"/>
                <a:cs typeface="+mn-cs"/>
                <a:sym typeface="Helvetica Neue"/>
              </a:defRPr>
            </a:lvl4pPr>
            <a:lvl5pPr marL="0" indent="0" algn="ctr">
              <a:spcBef>
                <a:spcPts val="0"/>
              </a:spcBef>
              <a:buClrTx/>
              <a:buSzTx/>
              <a:buFontTx/>
              <a:buNone/>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1" name="Shape 131"/>
          <p:cNvSpPr>
            <a:spLocks noGrp="1"/>
          </p:cNvSpPr>
          <p:nvPr>
            <p:ph type="sldNum" sz="quarter" idx="2"/>
          </p:nvPr>
        </p:nvSpPr>
        <p:spPr>
          <a:xfrm>
            <a:off x="11944185" y="1300163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38401225"/>
      </p:ext>
    </p:extLst>
  </p:cSld>
  <p:clrMapOvr>
    <a:masterClrMapping/>
  </p:clrMapOvr>
  <p:transition xmlns:p14="http://schemas.microsoft.com/office/powerpoint/2010/main" spd="med"/>
</p:sldLayout>
</file>

<file path=ppt/slideLayouts/slideLayout490.xml><?xml version="1.0" encoding="utf-8"?>
<p:sldLayout xmlns:a="http://schemas.openxmlformats.org/drawingml/2006/main" xmlns:r="http://schemas.openxmlformats.org/officeDocument/2006/relationships" xmlns:p="http://schemas.openxmlformats.org/presentationml/2006/main" type="tx">
  <p:cSld name="1_Title and Body">
    <p:spTree>
      <p:nvGrpSpPr>
        <p:cNvPr id="1" name=""/>
        <p:cNvGrpSpPr/>
        <p:nvPr/>
      </p:nvGrpSpPr>
      <p:grpSpPr>
        <a:xfrm>
          <a:off x="0" y="0"/>
          <a:ext cx="0" cy="0"/>
          <a:chOff x="0" y="0"/>
          <a:chExt cx="0" cy="0"/>
        </a:xfrm>
      </p:grpSpPr>
      <p:sp>
        <p:nvSpPr>
          <p:cNvPr id="146" name="Title Text"/>
          <p:cNvSpPr txBox="1">
            <a:spLocks noGrp="1"/>
          </p:cNvSpPr>
          <p:nvPr>
            <p:ph type="title"/>
          </p:nvPr>
        </p:nvSpPr>
        <p:spPr>
          <a:xfrm>
            <a:off x="1219200" y="549324"/>
            <a:ext cx="21945600" cy="2286003"/>
          </a:xfrm>
          <a:prstGeom prst="rect">
            <a:avLst/>
          </a:prstGeom>
        </p:spPr>
        <p:txBody>
          <a:bodyPr/>
          <a:lstStyle>
            <a:lvl1pPr>
              <a:defRPr sz="9600" b="1"/>
            </a:lvl1pPr>
          </a:lstStyle>
          <a:p>
            <a:r>
              <a:t>Title Text</a:t>
            </a:r>
          </a:p>
        </p:txBody>
      </p:sp>
      <p:sp>
        <p:nvSpPr>
          <p:cNvPr id="147"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48" name="Slide Number"/>
          <p:cNvSpPr txBox="1">
            <a:spLocks noGrp="1"/>
          </p:cNvSpPr>
          <p:nvPr>
            <p:ph type="sldNum" sz="quarter" idx="2"/>
          </p:nvPr>
        </p:nvSpPr>
        <p:spPr>
          <a:xfrm>
            <a:off x="2320377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2489524011"/>
      </p:ext>
    </p:extLst>
  </p:cSld>
  <p:clrMapOvr>
    <a:masterClrMapping/>
  </p:clrMapOvr>
  <p:transition xmlns:p14="http://schemas.microsoft.com/office/powerpoint/2010/main" spd="med"/>
</p:sldLayout>
</file>

<file path=ppt/slideLayouts/slideLayout491.xml><?xml version="1.0" encoding="utf-8"?>
<p:sldLayout xmlns:a="http://schemas.openxmlformats.org/drawingml/2006/main" xmlns:r="http://schemas.openxmlformats.org/officeDocument/2006/relationships" xmlns:p="http://schemas.openxmlformats.org/presentationml/2006/main" type="tx">
  <p:cSld name="1_Title Only">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1219200" y="549324"/>
            <a:ext cx="21945600" cy="2286003"/>
          </a:xfrm>
          <a:prstGeom prst="rect">
            <a:avLst/>
          </a:prstGeom>
        </p:spPr>
        <p:txBody>
          <a:bodyPr/>
          <a:lstStyle>
            <a:lvl1pPr>
              <a:defRPr sz="9600" b="1"/>
            </a:lvl1pPr>
          </a:lstStyle>
          <a:p>
            <a:r>
              <a:t>Title Text</a:t>
            </a:r>
          </a:p>
        </p:txBody>
      </p:sp>
      <p:sp>
        <p:nvSpPr>
          <p:cNvPr id="156" name="Slide Number"/>
          <p:cNvSpPr txBox="1">
            <a:spLocks noGrp="1"/>
          </p:cNvSpPr>
          <p:nvPr>
            <p:ph type="sldNum" sz="quarter" idx="2"/>
          </p:nvPr>
        </p:nvSpPr>
        <p:spPr>
          <a:xfrm>
            <a:off x="2320377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881149603"/>
      </p:ext>
    </p:extLst>
  </p:cSld>
  <p:clrMapOvr>
    <a:masterClrMapping/>
  </p:clrMapOvr>
  <p:transition xmlns:p14="http://schemas.microsoft.com/office/powerpoint/2010/main" spd="med"/>
</p:sldLayout>
</file>

<file path=ppt/slideLayouts/slideLayout492.xml><?xml version="1.0" encoding="utf-8"?>
<p:sldLayout xmlns:a="http://schemas.openxmlformats.org/drawingml/2006/main" xmlns:r="http://schemas.openxmlformats.org/officeDocument/2006/relationships" xmlns:p="http://schemas.openxmlformats.org/presentationml/2006/main" type="tx">
  <p:cSld name="Caption">
    <p:spTree>
      <p:nvGrpSpPr>
        <p:cNvPr id="1" name=""/>
        <p:cNvGrpSpPr/>
        <p:nvPr/>
      </p:nvGrpSpPr>
      <p:grpSpPr>
        <a:xfrm>
          <a:off x="0" y="0"/>
          <a:ext cx="0" cy="0"/>
          <a:chOff x="0" y="0"/>
          <a:chExt cx="0" cy="0"/>
        </a:xfrm>
      </p:grpSpPr>
      <p:sp>
        <p:nvSpPr>
          <p:cNvPr id="163" name="Body Level One…"/>
          <p:cNvSpPr txBox="1">
            <a:spLocks noGrp="1"/>
          </p:cNvSpPr>
          <p:nvPr>
            <p:ph type="body" sz="quarter" idx="1"/>
          </p:nvPr>
        </p:nvSpPr>
        <p:spPr>
          <a:xfrm>
            <a:off x="1219200" y="11750157"/>
            <a:ext cx="21945600" cy="1385403"/>
          </a:xfrm>
          <a:prstGeom prst="rect">
            <a:avLst/>
          </a:prstGeom>
        </p:spPr>
        <p:txBody>
          <a:bodyPr/>
          <a:lstStyle>
            <a:lvl1pPr indent="0" algn="ctr">
              <a:spcBef>
                <a:spcPts val="1000"/>
              </a:spcBef>
              <a:defRPr sz="4800"/>
            </a:lvl1pPr>
            <a:lvl2pPr indent="0" algn="ctr">
              <a:spcBef>
                <a:spcPts val="1000"/>
              </a:spcBef>
              <a:defRPr sz="4800"/>
            </a:lvl2pPr>
            <a:lvl3pPr indent="0" algn="ctr">
              <a:spcBef>
                <a:spcPts val="1000"/>
              </a:spcBef>
              <a:defRPr sz="4800"/>
            </a:lvl3pPr>
            <a:lvl4pPr indent="0" algn="ctr">
              <a:spcBef>
                <a:spcPts val="1000"/>
              </a:spcBef>
              <a:defRPr sz="4800"/>
            </a:lvl4pPr>
            <a:lvl5pPr indent="0" algn="ctr">
              <a:spcBef>
                <a:spcPts val="1000"/>
              </a:spcBef>
              <a:defRPr sz="4800"/>
            </a:lvl5pPr>
          </a:lstStyle>
          <a:p>
            <a:r>
              <a:t>Body Level One</a:t>
            </a:r>
          </a:p>
          <a:p>
            <a:pPr lvl="1"/>
            <a:r>
              <a:t>Body Level Two</a:t>
            </a:r>
          </a:p>
          <a:p>
            <a:pPr lvl="2"/>
            <a:r>
              <a:t>Body Level Three</a:t>
            </a:r>
          </a:p>
          <a:p>
            <a:pPr lvl="3"/>
            <a:r>
              <a:t>Body Level Four</a:t>
            </a:r>
          </a:p>
          <a:p>
            <a:pPr lvl="4"/>
            <a:r>
              <a:t>Body Level Five</a:t>
            </a:r>
          </a:p>
        </p:txBody>
      </p:sp>
      <p:sp>
        <p:nvSpPr>
          <p:cNvPr id="164" name="Slide Number"/>
          <p:cNvSpPr txBox="1">
            <a:spLocks noGrp="1"/>
          </p:cNvSpPr>
          <p:nvPr>
            <p:ph type="sldNum" sz="quarter" idx="2"/>
          </p:nvPr>
        </p:nvSpPr>
        <p:spPr>
          <a:xfrm>
            <a:off x="2320377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71507502"/>
      </p:ext>
    </p:extLst>
  </p:cSld>
  <p:clrMapOvr>
    <a:masterClrMapping/>
  </p:clrMapOvr>
  <p:transition xmlns:p14="http://schemas.microsoft.com/office/powerpoint/2010/main" spd="med"/>
</p:sldLayout>
</file>

<file path=ppt/slideLayouts/slideLayout493.xml><?xml version="1.0" encoding="utf-8"?>
<p:sldLayout xmlns:a="http://schemas.openxmlformats.org/drawingml/2006/main" xmlns:r="http://schemas.openxmlformats.org/officeDocument/2006/relationships" xmlns:p="http://schemas.openxmlformats.org/presentationml/2006/main" type="tx">
  <p:cSld name="Title &amp; Subtitle">
    <p:spTree>
      <p:nvGrpSpPr>
        <p:cNvPr id="1" name=""/>
        <p:cNvGrpSpPr/>
        <p:nvPr/>
      </p:nvGrpSpPr>
      <p:grpSpPr>
        <a:xfrm>
          <a:off x="0" y="0"/>
          <a:ext cx="0" cy="0"/>
          <a:chOff x="0" y="0"/>
          <a:chExt cx="0" cy="0"/>
        </a:xfrm>
      </p:grpSpPr>
      <p:sp>
        <p:nvSpPr>
          <p:cNvPr id="171" name="Title Text"/>
          <p:cNvSpPr txBox="1">
            <a:spLocks noGrp="1"/>
          </p:cNvSpPr>
          <p:nvPr>
            <p:ph type="title"/>
          </p:nvPr>
        </p:nvSpPr>
        <p:spPr>
          <a:xfrm>
            <a:off x="4833936" y="2303865"/>
            <a:ext cx="14716203" cy="46434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72" name="Body Level One…"/>
          <p:cNvSpPr txBox="1">
            <a:spLocks noGrp="1"/>
          </p:cNvSpPr>
          <p:nvPr>
            <p:ph type="body" sz="quarter" idx="1"/>
          </p:nvPr>
        </p:nvSpPr>
        <p:spPr>
          <a:xfrm>
            <a:off x="4833936" y="7072354"/>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73"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773450228"/>
      </p:ext>
    </p:extLst>
  </p:cSld>
  <p:clrMapOvr>
    <a:masterClrMapping/>
  </p:clrMapOvr>
  <p:transition xmlns:p14="http://schemas.microsoft.com/office/powerpoint/2010/main" spd="med"/>
</p:sldLayout>
</file>

<file path=ppt/slideLayouts/slideLayout494.xml><?xml version="1.0" encoding="utf-8"?>
<p:sldLayout xmlns:a="http://schemas.openxmlformats.org/drawingml/2006/main" xmlns:r="http://schemas.openxmlformats.org/officeDocument/2006/relationships" xmlns:p="http://schemas.openxmlformats.org/presentationml/2006/main" type="tx">
  <p:cSld name="1_Blank">
    <p:spTree>
      <p:nvGrpSpPr>
        <p:cNvPr id="1" name=""/>
        <p:cNvGrpSpPr/>
        <p:nvPr/>
      </p:nvGrpSpPr>
      <p:grpSpPr>
        <a:xfrm>
          <a:off x="0" y="0"/>
          <a:ext cx="0" cy="0"/>
          <a:chOff x="0" y="0"/>
          <a:chExt cx="0" cy="0"/>
        </a:xfrm>
      </p:grpSpPr>
      <p:sp>
        <p:nvSpPr>
          <p:cNvPr id="180"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479361157"/>
      </p:ext>
    </p:extLst>
  </p:cSld>
  <p:clrMapOvr>
    <a:masterClrMapping/>
  </p:clrMapOvr>
  <p:transition xmlns:p14="http://schemas.microsoft.com/office/powerpoint/2010/main" spd="med"/>
</p:sldLayout>
</file>

<file path=ppt/slideLayouts/slideLayout495.xml><?xml version="1.0" encoding="utf-8"?>
<p:sldLayout xmlns:a="http://schemas.openxmlformats.org/drawingml/2006/main" xmlns:r="http://schemas.openxmlformats.org/officeDocument/2006/relationships" xmlns:p="http://schemas.openxmlformats.org/presentationml/2006/main" type="tx">
  <p:cSld name="Photo - Horizontal">
    <p:spTree>
      <p:nvGrpSpPr>
        <p:cNvPr id="1" name=""/>
        <p:cNvGrpSpPr/>
        <p:nvPr/>
      </p:nvGrpSpPr>
      <p:grpSpPr>
        <a:xfrm>
          <a:off x="0" y="0"/>
          <a:ext cx="0" cy="0"/>
          <a:chOff x="0" y="0"/>
          <a:chExt cx="0" cy="0"/>
        </a:xfrm>
      </p:grpSpPr>
      <p:sp>
        <p:nvSpPr>
          <p:cNvPr id="187" name="Shape 128"/>
          <p:cNvSpPr>
            <a:spLocks noGrp="1"/>
          </p:cNvSpPr>
          <p:nvPr>
            <p:ph type="pic" sz="half" idx="13"/>
          </p:nvPr>
        </p:nvSpPr>
        <p:spPr>
          <a:xfrm>
            <a:off x="5307225" y="892968"/>
            <a:ext cx="13751704" cy="8322603"/>
          </a:xfrm>
          <a:prstGeom prst="rect">
            <a:avLst/>
          </a:prstGeom>
        </p:spPr>
        <p:txBody>
          <a:bodyPr lIns="91403" tIns="45719" rIns="91403" bIns="45719">
            <a:noAutofit/>
          </a:bodyPr>
          <a:lstStyle/>
          <a:p>
            <a:endParaRPr/>
          </a:p>
        </p:txBody>
      </p:sp>
      <p:sp>
        <p:nvSpPr>
          <p:cNvPr id="188" name="Title Text"/>
          <p:cNvSpPr txBox="1">
            <a:spLocks noGrp="1"/>
          </p:cNvSpPr>
          <p:nvPr>
            <p:ph type="title"/>
          </p:nvPr>
        </p:nvSpPr>
        <p:spPr>
          <a:xfrm>
            <a:off x="4833936" y="9447622"/>
            <a:ext cx="14716203" cy="2000405"/>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89" name="Body Level One…"/>
          <p:cNvSpPr txBox="1">
            <a:spLocks noGrp="1"/>
          </p:cNvSpPr>
          <p:nvPr>
            <p:ph type="body" sz="quarter" idx="1"/>
          </p:nvPr>
        </p:nvSpPr>
        <p:spPr>
          <a:xfrm>
            <a:off x="4833936" y="11519346"/>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90" name="Slide Number"/>
          <p:cNvSpPr txBox="1">
            <a:spLocks noGrp="1"/>
          </p:cNvSpPr>
          <p:nvPr>
            <p:ph type="sldNum" sz="quarter" idx="2"/>
          </p:nvPr>
        </p:nvSpPr>
        <p:spPr>
          <a:xfrm>
            <a:off x="11945657" y="1300164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139948578"/>
      </p:ext>
    </p:extLst>
  </p:cSld>
  <p:clrMapOvr>
    <a:masterClrMapping/>
  </p:clrMapOvr>
  <p:transition xmlns:p14="http://schemas.microsoft.com/office/powerpoint/2010/main" spd="med"/>
</p:sldLayout>
</file>

<file path=ppt/slideLayouts/slideLayout496.xml><?xml version="1.0" encoding="utf-8"?>
<p:sldLayout xmlns:a="http://schemas.openxmlformats.org/drawingml/2006/main" xmlns:r="http://schemas.openxmlformats.org/officeDocument/2006/relationships" xmlns:p="http://schemas.openxmlformats.org/presentationml/2006/main" type="tx">
  <p:cSld name="Title - Center">
    <p:spTree>
      <p:nvGrpSpPr>
        <p:cNvPr id="1" name=""/>
        <p:cNvGrpSpPr/>
        <p:nvPr/>
      </p:nvGrpSpPr>
      <p:grpSpPr>
        <a:xfrm>
          <a:off x="0" y="0"/>
          <a:ext cx="0" cy="0"/>
          <a:chOff x="0" y="0"/>
          <a:chExt cx="0" cy="0"/>
        </a:xfrm>
      </p:grpSpPr>
      <p:sp>
        <p:nvSpPr>
          <p:cNvPr id="197" name="Title Text"/>
          <p:cNvSpPr txBox="1">
            <a:spLocks noGrp="1"/>
          </p:cNvSpPr>
          <p:nvPr>
            <p:ph type="title"/>
          </p:nvPr>
        </p:nvSpPr>
        <p:spPr>
          <a:xfrm>
            <a:off x="4833936" y="4536281"/>
            <a:ext cx="14716203" cy="46434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198"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447337138"/>
      </p:ext>
    </p:extLst>
  </p:cSld>
  <p:clrMapOvr>
    <a:masterClrMapping/>
  </p:clrMapOvr>
  <p:transition xmlns:p14="http://schemas.microsoft.com/office/powerpoint/2010/main" spd="med"/>
</p:sldLayout>
</file>

<file path=ppt/slideLayouts/slideLayout497.xml><?xml version="1.0" encoding="utf-8"?>
<p:sldLayout xmlns:a="http://schemas.openxmlformats.org/drawingml/2006/main" xmlns:r="http://schemas.openxmlformats.org/officeDocument/2006/relationships" xmlns:p="http://schemas.openxmlformats.org/presentationml/2006/main" type="tx">
  <p:cSld name="Photo - Vertical">
    <p:spTree>
      <p:nvGrpSpPr>
        <p:cNvPr id="1" name=""/>
        <p:cNvGrpSpPr/>
        <p:nvPr/>
      </p:nvGrpSpPr>
      <p:grpSpPr>
        <a:xfrm>
          <a:off x="0" y="0"/>
          <a:ext cx="0" cy="0"/>
          <a:chOff x="0" y="0"/>
          <a:chExt cx="0" cy="0"/>
        </a:xfrm>
      </p:grpSpPr>
      <p:sp>
        <p:nvSpPr>
          <p:cNvPr id="205" name="Shape 146"/>
          <p:cNvSpPr>
            <a:spLocks noGrp="1"/>
          </p:cNvSpPr>
          <p:nvPr>
            <p:ph type="pic" sz="half" idx="13"/>
          </p:nvPr>
        </p:nvSpPr>
        <p:spPr>
          <a:xfrm>
            <a:off x="12495609" y="893004"/>
            <a:ext cx="7500904" cy="11572803"/>
          </a:xfrm>
          <a:prstGeom prst="rect">
            <a:avLst/>
          </a:prstGeom>
        </p:spPr>
        <p:txBody>
          <a:bodyPr lIns="91403" tIns="45719" rIns="91403" bIns="45719">
            <a:noAutofit/>
          </a:bodyPr>
          <a:lstStyle/>
          <a:p>
            <a:endParaRPr/>
          </a:p>
        </p:txBody>
      </p:sp>
      <p:sp>
        <p:nvSpPr>
          <p:cNvPr id="206" name="Title Text"/>
          <p:cNvSpPr txBox="1">
            <a:spLocks noGrp="1"/>
          </p:cNvSpPr>
          <p:nvPr>
            <p:ph type="title"/>
          </p:nvPr>
        </p:nvSpPr>
        <p:spPr>
          <a:xfrm>
            <a:off x="4387456" y="893001"/>
            <a:ext cx="7500901" cy="5607901"/>
          </a:xfrm>
          <a:prstGeom prst="rect">
            <a:avLst/>
          </a:prstGeom>
        </p:spPr>
        <p:txBody>
          <a:bodyPr lIns="91384" tIns="91384" rIns="91384" bIns="91384"/>
          <a:lstStyle>
            <a:lvl1pPr algn="ctr">
              <a:defRPr sz="8500">
                <a:latin typeface="+mn-lt"/>
                <a:ea typeface="+mn-ea"/>
                <a:cs typeface="+mn-cs"/>
                <a:sym typeface="Helvetica Neue"/>
              </a:defRPr>
            </a:lvl1pPr>
          </a:lstStyle>
          <a:p>
            <a:r>
              <a:t>Title Text</a:t>
            </a:r>
          </a:p>
        </p:txBody>
      </p:sp>
      <p:sp>
        <p:nvSpPr>
          <p:cNvPr id="207" name="Body Level One…"/>
          <p:cNvSpPr txBox="1">
            <a:spLocks noGrp="1"/>
          </p:cNvSpPr>
          <p:nvPr>
            <p:ph type="body" sz="quarter" idx="1"/>
          </p:nvPr>
        </p:nvSpPr>
        <p:spPr>
          <a:xfrm>
            <a:off x="4387456" y="6697300"/>
            <a:ext cx="7500901" cy="5768701"/>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08"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856134204"/>
      </p:ext>
    </p:extLst>
  </p:cSld>
  <p:clrMapOvr>
    <a:masterClrMapping/>
  </p:clrMapOvr>
  <p:transition xmlns:p14="http://schemas.microsoft.com/office/powerpoint/2010/main" spd="med"/>
</p:sldLayout>
</file>

<file path=ppt/slideLayouts/slideLayout498.xml><?xml version="1.0" encoding="utf-8"?>
<p:sldLayout xmlns:a="http://schemas.openxmlformats.org/drawingml/2006/main" xmlns:r="http://schemas.openxmlformats.org/officeDocument/2006/relationships" xmlns:p="http://schemas.openxmlformats.org/presentationml/2006/main" type="tx">
  <p:cSld name="1_Title - Top">
    <p:spTree>
      <p:nvGrpSpPr>
        <p:cNvPr id="1" name=""/>
        <p:cNvGrpSpPr/>
        <p:nvPr/>
      </p:nvGrpSpPr>
      <p:grpSpPr>
        <a:xfrm>
          <a:off x="0" y="0"/>
          <a:ext cx="0" cy="0"/>
          <a:chOff x="0" y="0"/>
          <a:chExt cx="0" cy="0"/>
        </a:xfrm>
      </p:grpSpPr>
      <p:sp>
        <p:nvSpPr>
          <p:cNvPr id="215" name="Title Text"/>
          <p:cNvSpPr txBox="1">
            <a:spLocks noGrp="1"/>
          </p:cNvSpPr>
          <p:nvPr>
            <p:ph type="title"/>
          </p:nvPr>
        </p:nvSpPr>
        <p:spPr>
          <a:xfrm>
            <a:off x="4387467"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216"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82450904"/>
      </p:ext>
    </p:extLst>
  </p:cSld>
  <p:clrMapOvr>
    <a:masterClrMapping/>
  </p:clrMapOvr>
  <p:transition xmlns:p14="http://schemas.microsoft.com/office/powerpoint/2010/main" spd="med"/>
</p:sldLayout>
</file>

<file path=ppt/slideLayouts/slideLayout499.xml><?xml version="1.0" encoding="utf-8"?>
<p:sldLayout xmlns:a="http://schemas.openxmlformats.org/drawingml/2006/main" xmlns:r="http://schemas.openxmlformats.org/officeDocument/2006/relationships" xmlns:p="http://schemas.openxmlformats.org/presentationml/2006/main" type="tx">
  <p:cSld name="1_Title &amp; Bullets">
    <p:spTree>
      <p:nvGrpSpPr>
        <p:cNvPr id="1" name=""/>
        <p:cNvGrpSpPr/>
        <p:nvPr/>
      </p:nvGrpSpPr>
      <p:grpSpPr>
        <a:xfrm>
          <a:off x="0" y="0"/>
          <a:ext cx="0" cy="0"/>
          <a:chOff x="0" y="0"/>
          <a:chExt cx="0" cy="0"/>
        </a:xfrm>
      </p:grpSpPr>
      <p:sp>
        <p:nvSpPr>
          <p:cNvPr id="223" name="Title Text"/>
          <p:cNvSpPr txBox="1">
            <a:spLocks noGrp="1"/>
          </p:cNvSpPr>
          <p:nvPr>
            <p:ph type="title"/>
          </p:nvPr>
        </p:nvSpPr>
        <p:spPr>
          <a:xfrm>
            <a:off x="4387467"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224" name="Body Level One…"/>
          <p:cNvSpPr txBox="1">
            <a:spLocks noGrp="1"/>
          </p:cNvSpPr>
          <p:nvPr>
            <p:ph type="body" idx="1"/>
          </p:nvPr>
        </p:nvSpPr>
        <p:spPr>
          <a:xfrm>
            <a:off x="4387467" y="3661181"/>
            <a:ext cx="15609003" cy="8840405"/>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25"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664643278"/>
      </p:ext>
    </p:extLst>
  </p:cSld>
  <p:clrMapOvr>
    <a:masterClrMapping/>
  </p:clrMapOvr>
  <p:transition xmlns:p14="http://schemas.microsoft.com/office/powerpoint/2010/mai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x">
  <p:cSld name="5-8 Title &amp; Bullets ">
    <p:spTree>
      <p:nvGrpSpPr>
        <p:cNvPr id="1" name=""/>
        <p:cNvGrpSpPr/>
        <p:nvPr/>
      </p:nvGrpSpPr>
      <p:grpSpPr>
        <a:xfrm>
          <a:off x="0" y="0"/>
          <a:ext cx="0" cy="0"/>
          <a:chOff x="0" y="0"/>
          <a:chExt cx="0" cy="0"/>
        </a:xfrm>
      </p:grpSpPr>
      <p:sp>
        <p:nvSpPr>
          <p:cNvPr id="128" name="Title Text"/>
          <p:cNvSpPr txBox="1">
            <a:spLocks noGrp="1"/>
          </p:cNvSpPr>
          <p:nvPr>
            <p:ph type="title"/>
          </p:nvPr>
        </p:nvSpPr>
        <p:spPr>
          <a:xfrm>
            <a:off x="10168705" y="518019"/>
            <a:ext cx="12695224" cy="3036096"/>
          </a:xfrm>
          <a:prstGeom prst="rect">
            <a:avLst/>
          </a:prstGeom>
        </p:spPr>
        <p:txBody>
          <a:bodyPr lIns="0" tIns="0" rIns="0" bIns="0" anchor="ctr"/>
          <a:lstStyle>
            <a:lvl1pPr defTabSz="821211">
              <a:lnSpc>
                <a:spcPct val="100000"/>
              </a:lnSpc>
              <a:defRPr>
                <a:latin typeface="+mn-lt"/>
                <a:ea typeface="+mn-ea"/>
                <a:cs typeface="+mn-cs"/>
                <a:sym typeface="Helvetica Neue Medium"/>
              </a:defRPr>
            </a:lvl1pPr>
          </a:lstStyle>
          <a:p>
            <a:r>
              <a:t>Title Text</a:t>
            </a:r>
          </a:p>
        </p:txBody>
      </p:sp>
      <p:sp>
        <p:nvSpPr>
          <p:cNvPr id="129" name="Body Level One…"/>
          <p:cNvSpPr txBox="1">
            <a:spLocks noGrp="1"/>
          </p:cNvSpPr>
          <p:nvPr>
            <p:ph type="body" sz="half" idx="1"/>
          </p:nvPr>
        </p:nvSpPr>
        <p:spPr>
          <a:xfrm>
            <a:off x="10168941" y="3546813"/>
            <a:ext cx="12694747" cy="8640608"/>
          </a:xfrm>
          <a:prstGeom prst="rect">
            <a:avLst/>
          </a:prstGeom>
        </p:spPr>
        <p:txBody>
          <a:bodyPr lIns="0" tIns="0" rIns="0" bIns="0" anchor="ctr"/>
          <a:lstStyle>
            <a:lvl1pPr marL="555423"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1pPr>
            <a:lvl2pPr marL="999764"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2pPr>
            <a:lvl3pPr marL="1444084"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3pPr>
            <a:lvl4pPr marL="1888406"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4pPr>
            <a:lvl5pPr marL="2332744"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0" name="Rectangle"/>
          <p:cNvSpPr/>
          <p:nvPr/>
        </p:nvSpPr>
        <p:spPr>
          <a:xfrm>
            <a:off x="-2" y="0"/>
            <a:ext cx="9140403"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31" name="AidData_Logo--white.png" descr="AidData_Logo--white.png">
            <a:hlinkClick r:id="rId2"/>
          </p:cNvPr>
          <p:cNvPicPr>
            <a:picLocks noChangeAspect="1"/>
          </p:cNvPicPr>
          <p:nvPr/>
        </p:nvPicPr>
        <p:blipFill>
          <a:blip r:embed="rId3">
            <a:extLst/>
          </a:blip>
          <a:stretch>
            <a:fillRect/>
          </a:stretch>
        </p:blipFill>
        <p:spPr>
          <a:xfrm>
            <a:off x="1014200" y="11174353"/>
            <a:ext cx="7112000" cy="1506552"/>
          </a:xfrm>
          <a:prstGeom prst="rect">
            <a:avLst/>
          </a:prstGeom>
          <a:ln w="12700">
            <a:miter lim="400000"/>
          </a:ln>
        </p:spPr>
      </p:pic>
      <p:sp>
        <p:nvSpPr>
          <p:cNvPr id="132" name="Line"/>
          <p:cNvSpPr/>
          <p:nvPr/>
        </p:nvSpPr>
        <p:spPr>
          <a:xfrm>
            <a:off x="10168705" y="3059163"/>
            <a:ext cx="12695224"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133" name="Slide Number"/>
          <p:cNvSpPr txBox="1">
            <a:spLocks noGrp="1"/>
          </p:cNvSpPr>
          <p:nvPr>
            <p:ph type="sldNum" sz="quarter" idx="2"/>
          </p:nvPr>
        </p:nvSpPr>
        <p:spPr>
          <a:xfrm>
            <a:off x="11970531" y="13073064"/>
            <a:ext cx="433493" cy="467433"/>
          </a:xfrm>
          <a:prstGeom prst="rect">
            <a:avLst/>
          </a:prstGeom>
        </p:spPr>
        <p:txBody>
          <a:bodyPr lIns="71436" tIns="71436" rIns="71436" bIns="71436" anchor="t"/>
          <a:lstStyle>
            <a:lvl1pPr algn="ctr" defTabSz="821211">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505819221"/>
      </p:ext>
    </p:extLst>
  </p:cSld>
  <p:clrMapOvr>
    <a:masterClrMapping/>
  </p:clrMapOvr>
  <p:transition xmlns:p14="http://schemas.microsoft.com/office/powerpoint/2010/main" spd="med"/>
</p:sldLayout>
</file>

<file path=ppt/slideLayouts/slideLayout50.xml><?xml version="1.0" encoding="utf-8"?>
<p:sldLayout xmlns:a="http://schemas.openxmlformats.org/drawingml/2006/main" xmlns:r="http://schemas.openxmlformats.org/officeDocument/2006/relationships" xmlns:p="http://schemas.openxmlformats.org/presentationml/2006/main" type="tx">
  <p:cSld name="Title - Center">
    <p:spTree>
      <p:nvGrpSpPr>
        <p:cNvPr id="1" name=""/>
        <p:cNvGrpSpPr/>
        <p:nvPr/>
      </p:nvGrpSpPr>
      <p:grpSpPr>
        <a:xfrm>
          <a:off x="0" y="0"/>
          <a:ext cx="0" cy="0"/>
          <a:chOff x="0" y="0"/>
          <a:chExt cx="0" cy="0"/>
        </a:xfrm>
      </p:grpSpPr>
      <p:sp>
        <p:nvSpPr>
          <p:cNvPr id="138" name="Shape 138"/>
          <p:cNvSpPr>
            <a:spLocks noGrp="1"/>
          </p:cNvSpPr>
          <p:nvPr>
            <p:ph type="title"/>
          </p:nvPr>
        </p:nvSpPr>
        <p:spPr>
          <a:xfrm>
            <a:off x="4833945" y="4536281"/>
            <a:ext cx="14716200" cy="46434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39" name="Shape 139"/>
          <p:cNvSpPr>
            <a:spLocks noGrp="1"/>
          </p:cNvSpPr>
          <p:nvPr>
            <p:ph type="sldNum" sz="quarter" idx="2"/>
          </p:nvPr>
        </p:nvSpPr>
        <p:spPr>
          <a:xfrm>
            <a:off x="11944185" y="13010563"/>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439173284"/>
      </p:ext>
    </p:extLst>
  </p:cSld>
  <p:clrMapOvr>
    <a:masterClrMapping/>
  </p:clrMapOvr>
  <p:transition xmlns:p14="http://schemas.microsoft.com/office/powerpoint/2010/main" spd="med"/>
</p:sldLayout>
</file>

<file path=ppt/slideLayouts/slideLayout500.xml><?xml version="1.0" encoding="utf-8"?>
<p:sldLayout xmlns:a="http://schemas.openxmlformats.org/drawingml/2006/main" xmlns:r="http://schemas.openxmlformats.org/officeDocument/2006/relationships" xmlns:p="http://schemas.openxmlformats.org/presentationml/2006/main" type="tx">
  <p:cSld name="Title, Bullets &amp; Photo">
    <p:spTree>
      <p:nvGrpSpPr>
        <p:cNvPr id="1" name=""/>
        <p:cNvGrpSpPr/>
        <p:nvPr/>
      </p:nvGrpSpPr>
      <p:grpSpPr>
        <a:xfrm>
          <a:off x="0" y="0"/>
          <a:ext cx="0" cy="0"/>
          <a:chOff x="0" y="0"/>
          <a:chExt cx="0" cy="0"/>
        </a:xfrm>
      </p:grpSpPr>
      <p:sp>
        <p:nvSpPr>
          <p:cNvPr id="232" name="Shape 173"/>
          <p:cNvSpPr>
            <a:spLocks noGrp="1"/>
          </p:cNvSpPr>
          <p:nvPr>
            <p:ph type="pic" sz="quarter" idx="13"/>
          </p:nvPr>
        </p:nvSpPr>
        <p:spPr>
          <a:xfrm>
            <a:off x="12495609" y="3661181"/>
            <a:ext cx="7500904" cy="8840405"/>
          </a:xfrm>
          <a:prstGeom prst="rect">
            <a:avLst/>
          </a:prstGeom>
        </p:spPr>
        <p:txBody>
          <a:bodyPr lIns="91403" tIns="45719" rIns="91403" bIns="45719">
            <a:noAutofit/>
          </a:bodyPr>
          <a:lstStyle/>
          <a:p>
            <a:endParaRPr/>
          </a:p>
        </p:txBody>
      </p:sp>
      <p:sp>
        <p:nvSpPr>
          <p:cNvPr id="233" name="Title Text"/>
          <p:cNvSpPr txBox="1">
            <a:spLocks noGrp="1"/>
          </p:cNvSpPr>
          <p:nvPr>
            <p:ph type="title"/>
          </p:nvPr>
        </p:nvSpPr>
        <p:spPr>
          <a:xfrm>
            <a:off x="4387467"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234" name="Body Level One…"/>
          <p:cNvSpPr txBox="1">
            <a:spLocks noGrp="1"/>
          </p:cNvSpPr>
          <p:nvPr>
            <p:ph type="body" sz="quarter" idx="1"/>
          </p:nvPr>
        </p:nvSpPr>
        <p:spPr>
          <a:xfrm>
            <a:off x="4387456" y="3661181"/>
            <a:ext cx="7500901" cy="8840405"/>
          </a:xfrm>
          <a:prstGeom prst="rect">
            <a:avLst/>
          </a:prstGeom>
        </p:spPr>
        <p:txBody>
          <a:bodyPr lIns="91384" tIns="91384" rIns="91384" bIns="91384" anchor="ctr"/>
          <a:lstStyle>
            <a:lvl1pPr marL="465212" indent="-284278">
              <a:spcBef>
                <a:spcPts val="4501"/>
              </a:spcBef>
              <a:buClr>
                <a:srgbClr val="000000"/>
              </a:buClr>
              <a:buSzPct val="75000"/>
              <a:buFont typeface="Arial"/>
              <a:buChar char="•"/>
              <a:defRPr>
                <a:latin typeface="+mn-lt"/>
                <a:ea typeface="+mn-ea"/>
                <a:cs typeface="+mn-cs"/>
                <a:sym typeface="Helvetica Neue"/>
              </a:defRPr>
            </a:lvl1pPr>
            <a:lvl2pPr marL="807985" indent="-284278">
              <a:spcBef>
                <a:spcPts val="4501"/>
              </a:spcBef>
              <a:buClr>
                <a:srgbClr val="000000"/>
              </a:buClr>
              <a:buSzPct val="75000"/>
              <a:buFont typeface="Arial"/>
              <a:buChar char="•"/>
              <a:defRPr>
                <a:latin typeface="+mn-lt"/>
                <a:ea typeface="+mn-ea"/>
                <a:cs typeface="+mn-cs"/>
                <a:sym typeface="Helvetica Neue"/>
              </a:defRPr>
            </a:lvl2pPr>
            <a:lvl3pPr marL="1150753" indent="-284278">
              <a:spcBef>
                <a:spcPts val="4501"/>
              </a:spcBef>
              <a:buClr>
                <a:srgbClr val="000000"/>
              </a:buClr>
              <a:buSzPct val="75000"/>
              <a:buFont typeface="Arial"/>
              <a:buChar char="•"/>
              <a:defRPr>
                <a:latin typeface="+mn-lt"/>
                <a:ea typeface="+mn-ea"/>
                <a:cs typeface="+mn-cs"/>
                <a:sym typeface="Helvetica Neue"/>
              </a:defRPr>
            </a:lvl3pPr>
            <a:lvl4pPr marL="1493539" indent="-284278">
              <a:spcBef>
                <a:spcPts val="4501"/>
              </a:spcBef>
              <a:buClr>
                <a:srgbClr val="000000"/>
              </a:buClr>
              <a:buSzPct val="75000"/>
              <a:buFont typeface="Arial"/>
              <a:buChar char="•"/>
              <a:defRPr>
                <a:latin typeface="+mn-lt"/>
                <a:ea typeface="+mn-ea"/>
                <a:cs typeface="+mn-cs"/>
                <a:sym typeface="Helvetica Neue"/>
              </a:defRPr>
            </a:lvl4pPr>
            <a:lvl5pPr marL="1836330" indent="-284278">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35"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00618629"/>
      </p:ext>
    </p:extLst>
  </p:cSld>
  <p:clrMapOvr>
    <a:masterClrMapping/>
  </p:clrMapOvr>
  <p:transition xmlns:p14="http://schemas.microsoft.com/office/powerpoint/2010/main" spd="med"/>
</p:sldLayout>
</file>

<file path=ppt/slideLayouts/slideLayout501.xml><?xml version="1.0" encoding="utf-8"?>
<p:sldLayout xmlns:a="http://schemas.openxmlformats.org/drawingml/2006/main" xmlns:r="http://schemas.openxmlformats.org/officeDocument/2006/relationships" xmlns:p="http://schemas.openxmlformats.org/presentationml/2006/main" type="tx">
  <p:cSld name="1_Bullets">
    <p:spTree>
      <p:nvGrpSpPr>
        <p:cNvPr id="1" name=""/>
        <p:cNvGrpSpPr/>
        <p:nvPr/>
      </p:nvGrpSpPr>
      <p:grpSpPr>
        <a:xfrm>
          <a:off x="0" y="0"/>
          <a:ext cx="0" cy="0"/>
          <a:chOff x="0" y="0"/>
          <a:chExt cx="0" cy="0"/>
        </a:xfrm>
      </p:grpSpPr>
      <p:sp>
        <p:nvSpPr>
          <p:cNvPr id="242" name="Body Level One…"/>
          <p:cNvSpPr txBox="1">
            <a:spLocks noGrp="1"/>
          </p:cNvSpPr>
          <p:nvPr>
            <p:ph type="body" idx="1"/>
          </p:nvPr>
        </p:nvSpPr>
        <p:spPr>
          <a:xfrm>
            <a:off x="4387467" y="1785944"/>
            <a:ext cx="15609003" cy="10144203"/>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43"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040657992"/>
      </p:ext>
    </p:extLst>
  </p:cSld>
  <p:clrMapOvr>
    <a:masterClrMapping/>
  </p:clrMapOvr>
  <p:transition xmlns:p14="http://schemas.microsoft.com/office/powerpoint/2010/main" spd="med"/>
</p:sldLayout>
</file>

<file path=ppt/slideLayouts/slideLayout502.xml><?xml version="1.0" encoding="utf-8"?>
<p:sldLayout xmlns:a="http://schemas.openxmlformats.org/drawingml/2006/main" xmlns:r="http://schemas.openxmlformats.org/officeDocument/2006/relationships" xmlns:p="http://schemas.openxmlformats.org/presentationml/2006/main" type="tx">
  <p:cSld name="Photo - 3 Up">
    <p:spTree>
      <p:nvGrpSpPr>
        <p:cNvPr id="1" name=""/>
        <p:cNvGrpSpPr/>
        <p:nvPr/>
      </p:nvGrpSpPr>
      <p:grpSpPr>
        <a:xfrm>
          <a:off x="0" y="0"/>
          <a:ext cx="0" cy="0"/>
          <a:chOff x="0" y="0"/>
          <a:chExt cx="0" cy="0"/>
        </a:xfrm>
      </p:grpSpPr>
      <p:sp>
        <p:nvSpPr>
          <p:cNvPr id="250" name="Shape 191"/>
          <p:cNvSpPr>
            <a:spLocks noGrp="1"/>
          </p:cNvSpPr>
          <p:nvPr>
            <p:ph type="pic" sz="quarter" idx="13"/>
          </p:nvPr>
        </p:nvSpPr>
        <p:spPr>
          <a:xfrm>
            <a:off x="12495609" y="7161624"/>
            <a:ext cx="7500904" cy="5304304"/>
          </a:xfrm>
          <a:prstGeom prst="rect">
            <a:avLst/>
          </a:prstGeom>
        </p:spPr>
        <p:txBody>
          <a:bodyPr lIns="91403" tIns="45719" rIns="91403" bIns="45719">
            <a:noAutofit/>
          </a:bodyPr>
          <a:lstStyle/>
          <a:p>
            <a:endParaRPr/>
          </a:p>
        </p:txBody>
      </p:sp>
      <p:sp>
        <p:nvSpPr>
          <p:cNvPr id="251" name="Shape 192"/>
          <p:cNvSpPr>
            <a:spLocks noGrp="1"/>
          </p:cNvSpPr>
          <p:nvPr>
            <p:ph type="pic" sz="quarter" idx="14"/>
          </p:nvPr>
        </p:nvSpPr>
        <p:spPr>
          <a:xfrm>
            <a:off x="12504364" y="1250157"/>
            <a:ext cx="7500904" cy="5304304"/>
          </a:xfrm>
          <a:prstGeom prst="rect">
            <a:avLst/>
          </a:prstGeom>
        </p:spPr>
        <p:txBody>
          <a:bodyPr lIns="91403" tIns="45719" rIns="91403" bIns="45719">
            <a:noAutofit/>
          </a:bodyPr>
          <a:lstStyle/>
          <a:p>
            <a:endParaRPr/>
          </a:p>
        </p:txBody>
      </p:sp>
      <p:sp>
        <p:nvSpPr>
          <p:cNvPr id="252" name="Shape 193"/>
          <p:cNvSpPr>
            <a:spLocks noGrp="1"/>
          </p:cNvSpPr>
          <p:nvPr>
            <p:ph type="pic" sz="half" idx="15"/>
          </p:nvPr>
        </p:nvSpPr>
        <p:spPr>
          <a:xfrm>
            <a:off x="4387456" y="1250185"/>
            <a:ext cx="7500901" cy="11215805"/>
          </a:xfrm>
          <a:prstGeom prst="rect">
            <a:avLst/>
          </a:prstGeom>
        </p:spPr>
        <p:txBody>
          <a:bodyPr lIns="91403" tIns="45719" rIns="91403" bIns="45719">
            <a:noAutofit/>
          </a:bodyPr>
          <a:lstStyle/>
          <a:p>
            <a:endParaRPr/>
          </a:p>
        </p:txBody>
      </p:sp>
      <p:sp>
        <p:nvSpPr>
          <p:cNvPr id="253"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23609877"/>
      </p:ext>
    </p:extLst>
  </p:cSld>
  <p:clrMapOvr>
    <a:masterClrMapping/>
  </p:clrMapOvr>
  <p:transition xmlns:p14="http://schemas.microsoft.com/office/powerpoint/2010/main" spd="med"/>
</p:sldLayout>
</file>

<file path=ppt/slideLayouts/slideLayout503.xml><?xml version="1.0" encoding="utf-8"?>
<p:sldLayout xmlns:a="http://schemas.openxmlformats.org/drawingml/2006/main" xmlns:r="http://schemas.openxmlformats.org/officeDocument/2006/relationships" xmlns:p="http://schemas.openxmlformats.org/presentationml/2006/main" type="tx">
  <p:cSld name="1_Quote">
    <p:spTree>
      <p:nvGrpSpPr>
        <p:cNvPr id="1" name=""/>
        <p:cNvGrpSpPr/>
        <p:nvPr/>
      </p:nvGrpSpPr>
      <p:grpSpPr>
        <a:xfrm>
          <a:off x="0" y="0"/>
          <a:ext cx="0" cy="0"/>
          <a:chOff x="0" y="0"/>
          <a:chExt cx="0" cy="0"/>
        </a:xfrm>
      </p:grpSpPr>
      <p:sp>
        <p:nvSpPr>
          <p:cNvPr id="260" name="Body Level One…"/>
          <p:cNvSpPr txBox="1">
            <a:spLocks noGrp="1"/>
          </p:cNvSpPr>
          <p:nvPr>
            <p:ph type="body" sz="quarter" idx="1"/>
          </p:nvPr>
        </p:nvSpPr>
        <p:spPr>
          <a:xfrm>
            <a:off x="4833936" y="8947561"/>
            <a:ext cx="14716203" cy="660904"/>
          </a:xfrm>
          <a:prstGeom prst="rect">
            <a:avLst/>
          </a:prstGeom>
        </p:spPr>
        <p:txBody>
          <a:bodyPr lIns="91384" tIns="91384" rIns="91384" bIns="91384"/>
          <a:lstStyle>
            <a:lvl1pPr indent="0" algn="ctr">
              <a:defRPr sz="3200">
                <a:latin typeface="+mn-lt"/>
                <a:ea typeface="+mn-ea"/>
                <a:cs typeface="+mn-cs"/>
                <a:sym typeface="Helvetica Neue"/>
              </a:defRPr>
            </a:lvl1pPr>
            <a:lvl2pPr marL="914065" indent="-101563" algn="ctr">
              <a:buSzPct val="100000"/>
              <a:buChar char="•"/>
              <a:defRPr sz="3200">
                <a:latin typeface="+mn-lt"/>
                <a:ea typeface="+mn-ea"/>
                <a:cs typeface="+mn-cs"/>
                <a:sym typeface="Helvetica Neue"/>
              </a:defRPr>
            </a:lvl2pPr>
            <a:lvl3pPr marL="1432071" indent="-162500" algn="ctr">
              <a:buSzPct val="100000"/>
              <a:buChar char="•"/>
              <a:defRPr sz="3200">
                <a:latin typeface="+mn-lt"/>
                <a:ea typeface="+mn-ea"/>
                <a:cs typeface="+mn-cs"/>
                <a:sym typeface="Helvetica Neue"/>
              </a:defRPr>
            </a:lvl3pPr>
            <a:lvl4pPr marL="1929728" indent="-203126" algn="ctr">
              <a:buSzPct val="100000"/>
              <a:buChar char="•"/>
              <a:defRPr sz="3200">
                <a:latin typeface="+mn-lt"/>
                <a:ea typeface="+mn-ea"/>
                <a:cs typeface="+mn-cs"/>
                <a:sym typeface="Helvetica Neue"/>
              </a:defRPr>
            </a:lvl4pPr>
            <a:lvl5pPr marL="2386778" indent="-203126"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61" name="Shape 202"/>
          <p:cNvSpPr>
            <a:spLocks noGrp="1"/>
          </p:cNvSpPr>
          <p:nvPr>
            <p:ph type="body" sz="quarter" idx="13"/>
          </p:nvPr>
        </p:nvSpPr>
        <p:spPr>
          <a:xfrm>
            <a:off x="4833983" y="6000368"/>
            <a:ext cx="14716205" cy="965104"/>
          </a:xfrm>
          <a:prstGeom prst="rect">
            <a:avLst/>
          </a:prstGeom>
        </p:spPr>
        <p:txBody>
          <a:bodyPr lIns="91384" tIns="91384" rIns="91384" bIns="91384" anchor="ctr"/>
          <a:lstStyle/>
          <a:p>
            <a:endParaRPr/>
          </a:p>
        </p:txBody>
      </p:sp>
      <p:sp>
        <p:nvSpPr>
          <p:cNvPr id="262"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716533279"/>
      </p:ext>
    </p:extLst>
  </p:cSld>
  <p:clrMapOvr>
    <a:masterClrMapping/>
  </p:clrMapOvr>
  <p:transition xmlns:p14="http://schemas.microsoft.com/office/powerpoint/2010/main" spd="med"/>
</p:sldLayout>
</file>

<file path=ppt/slideLayouts/slideLayout504.xml><?xml version="1.0" encoding="utf-8"?>
<p:sldLayout xmlns:a="http://schemas.openxmlformats.org/drawingml/2006/main" xmlns:r="http://schemas.openxmlformats.org/officeDocument/2006/relationships" xmlns:p="http://schemas.openxmlformats.org/presentationml/2006/main" type="tx">
  <p:cSld name="Photo">
    <p:spTree>
      <p:nvGrpSpPr>
        <p:cNvPr id="1" name=""/>
        <p:cNvGrpSpPr/>
        <p:nvPr/>
      </p:nvGrpSpPr>
      <p:grpSpPr>
        <a:xfrm>
          <a:off x="0" y="0"/>
          <a:ext cx="0" cy="0"/>
          <a:chOff x="0" y="0"/>
          <a:chExt cx="0" cy="0"/>
        </a:xfrm>
      </p:grpSpPr>
      <p:sp>
        <p:nvSpPr>
          <p:cNvPr id="269" name="Shape 210"/>
          <p:cNvSpPr>
            <a:spLocks noGrp="1"/>
          </p:cNvSpPr>
          <p:nvPr>
            <p:ph type="pic" idx="13"/>
          </p:nvPr>
        </p:nvSpPr>
        <p:spPr>
          <a:xfrm>
            <a:off x="3048000" y="0"/>
            <a:ext cx="18288000" cy="13716000"/>
          </a:xfrm>
          <a:prstGeom prst="rect">
            <a:avLst/>
          </a:prstGeom>
        </p:spPr>
        <p:txBody>
          <a:bodyPr lIns="91403" tIns="45719" rIns="91403" bIns="45719">
            <a:noAutofit/>
          </a:bodyPr>
          <a:lstStyle/>
          <a:p>
            <a:endParaRPr/>
          </a:p>
        </p:txBody>
      </p:sp>
      <p:sp>
        <p:nvSpPr>
          <p:cNvPr id="270"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006172583"/>
      </p:ext>
    </p:extLst>
  </p:cSld>
  <p:clrMapOvr>
    <a:masterClrMapping/>
  </p:clrMapOvr>
  <p:transition xmlns:p14="http://schemas.microsoft.com/office/powerpoint/2010/main" spd="med"/>
</p:sldLayout>
</file>

<file path=ppt/slideLayouts/slideLayout505.xml><?xml version="1.0" encoding="utf-8"?>
<p:sldLayout xmlns:a="http://schemas.openxmlformats.org/drawingml/2006/main" xmlns:r="http://schemas.openxmlformats.org/officeDocument/2006/relationships" xmlns:p="http://schemas.openxmlformats.org/presentationml/2006/main" type="tx">
  <p:cSld name="2_Blank">
    <p:bg>
      <p:bgPr>
        <a:solidFill>
          <a:srgbClr val="E7E6E6"/>
        </a:solidFill>
        <a:effectLst/>
      </p:bgPr>
    </p:bg>
    <p:spTree>
      <p:nvGrpSpPr>
        <p:cNvPr id="1" name=""/>
        <p:cNvGrpSpPr/>
        <p:nvPr/>
      </p:nvGrpSpPr>
      <p:grpSpPr>
        <a:xfrm>
          <a:off x="0" y="0"/>
          <a:ext cx="0" cy="0"/>
          <a:chOff x="0" y="0"/>
          <a:chExt cx="0" cy="0"/>
        </a:xfrm>
      </p:grpSpPr>
      <p:sp>
        <p:nvSpPr>
          <p:cNvPr id="277" name="Slide Number"/>
          <p:cNvSpPr txBox="1">
            <a:spLocks noGrp="1"/>
          </p:cNvSpPr>
          <p:nvPr>
            <p:ph type="sldNum" sz="quarter" idx="2"/>
          </p:nvPr>
        </p:nvSpPr>
        <p:spPr>
          <a:xfrm>
            <a:off x="22146939" y="12800873"/>
            <a:ext cx="560800" cy="553960"/>
          </a:xfrm>
          <a:prstGeom prst="rect">
            <a:avLst/>
          </a:prstGeom>
        </p:spPr>
        <p:txBody>
          <a:bodyPr lIns="91384" tIns="91384" rIns="91384" bIns="91384"/>
          <a:lstStyle>
            <a:lvl1pPr>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669382268"/>
      </p:ext>
    </p:extLst>
  </p:cSld>
  <p:clrMapOvr>
    <a:masterClrMapping/>
  </p:clrMapOvr>
  <p:transition xmlns:p14="http://schemas.microsoft.com/office/powerpoint/2010/main" spd="med"/>
</p:sldLayout>
</file>

<file path=ppt/slideLayouts/slideLayout506.xml><?xml version="1.0" encoding="utf-8"?>
<p:sldLayout xmlns:a="http://schemas.openxmlformats.org/drawingml/2006/main" xmlns:r="http://schemas.openxmlformats.org/officeDocument/2006/relationships" xmlns:p="http://schemas.openxmlformats.org/presentationml/2006/main" type="tx">
  <p:cSld name="Title and Two Columns">
    <p:spTree>
      <p:nvGrpSpPr>
        <p:cNvPr id="1" name=""/>
        <p:cNvGrpSpPr/>
        <p:nvPr/>
      </p:nvGrpSpPr>
      <p:grpSpPr>
        <a:xfrm>
          <a:off x="0" y="0"/>
          <a:ext cx="0" cy="0"/>
          <a:chOff x="0" y="0"/>
          <a:chExt cx="0" cy="0"/>
        </a:xfrm>
      </p:grpSpPr>
      <p:sp>
        <p:nvSpPr>
          <p:cNvPr id="284" name="Title Text"/>
          <p:cNvSpPr txBox="1">
            <a:spLocks noGrp="1"/>
          </p:cNvSpPr>
          <p:nvPr>
            <p:ph type="title"/>
          </p:nvPr>
        </p:nvSpPr>
        <p:spPr>
          <a:xfrm>
            <a:off x="1219200" y="549324"/>
            <a:ext cx="21945600" cy="2286003"/>
          </a:xfrm>
          <a:prstGeom prst="rect">
            <a:avLst/>
          </a:prstGeom>
        </p:spPr>
        <p:txBody>
          <a:bodyPr/>
          <a:lstStyle>
            <a:lvl1pPr>
              <a:defRPr sz="9600" b="1"/>
            </a:lvl1pPr>
          </a:lstStyle>
          <a:p>
            <a:r>
              <a:t>Title Text</a:t>
            </a:r>
          </a:p>
        </p:txBody>
      </p:sp>
      <p:sp>
        <p:nvSpPr>
          <p:cNvPr id="285" name="Body Level One…"/>
          <p:cNvSpPr txBox="1">
            <a:spLocks noGrp="1"/>
          </p:cNvSpPr>
          <p:nvPr>
            <p:ph type="body" sz="half" idx="1"/>
          </p:nvPr>
        </p:nvSpPr>
        <p:spPr>
          <a:xfrm>
            <a:off x="1219217" y="3200401"/>
            <a:ext cx="10652104" cy="9935101"/>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286" name="Shape 81"/>
          <p:cNvSpPr>
            <a:spLocks noGrp="1"/>
          </p:cNvSpPr>
          <p:nvPr>
            <p:ph type="body" sz="half" idx="13"/>
          </p:nvPr>
        </p:nvSpPr>
        <p:spPr>
          <a:xfrm>
            <a:off x="12512745" y="3200401"/>
            <a:ext cx="10652104" cy="9935101"/>
          </a:xfrm>
          <a:prstGeom prst="rect">
            <a:avLst/>
          </a:prstGeom>
        </p:spPr>
        <p:txBody>
          <a:bodyPr/>
          <a:lstStyle/>
          <a:p>
            <a:endParaRPr/>
          </a:p>
        </p:txBody>
      </p:sp>
      <p:sp>
        <p:nvSpPr>
          <p:cNvPr id="287" name="Slide Number"/>
          <p:cNvSpPr txBox="1">
            <a:spLocks noGrp="1"/>
          </p:cNvSpPr>
          <p:nvPr>
            <p:ph type="sldNum" sz="quarter" idx="2"/>
          </p:nvPr>
        </p:nvSpPr>
        <p:spPr>
          <a:xfrm>
            <a:off x="2320377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2041149374"/>
      </p:ext>
    </p:extLst>
  </p:cSld>
  <p:clrMapOvr>
    <a:masterClrMapping/>
  </p:clrMapOvr>
  <p:transition xmlns:p14="http://schemas.microsoft.com/office/powerpoint/2010/main" spd="med"/>
</p:sldLayout>
</file>

<file path=ppt/slideLayouts/slideLayout507.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94" name="Title Text"/>
          <p:cNvSpPr txBox="1">
            <a:spLocks noGrp="1"/>
          </p:cNvSpPr>
          <p:nvPr>
            <p:ph type="title"/>
          </p:nvPr>
        </p:nvSpPr>
        <p:spPr>
          <a:xfrm>
            <a:off x="1633737" y="268286"/>
            <a:ext cx="21742504" cy="1980901"/>
          </a:xfrm>
          <a:prstGeom prst="rect">
            <a:avLst/>
          </a:prstGeom>
        </p:spPr>
        <p:txBody>
          <a:bodyPr anchor="ctr"/>
          <a:lstStyle/>
          <a:p>
            <a:r>
              <a:t>Title Text</a:t>
            </a:r>
          </a:p>
        </p:txBody>
      </p:sp>
      <p:sp>
        <p:nvSpPr>
          <p:cNvPr id="295" name="Body Level One…"/>
          <p:cNvSpPr txBox="1">
            <a:spLocks noGrp="1"/>
          </p:cNvSpPr>
          <p:nvPr>
            <p:ph type="body" idx="1"/>
          </p:nvPr>
        </p:nvSpPr>
        <p:spPr>
          <a:xfrm>
            <a:off x="1633737" y="3200395"/>
            <a:ext cx="21742504" cy="10026304"/>
          </a:xfrm>
          <a:prstGeom prst="rect">
            <a:avLst/>
          </a:prstGeom>
        </p:spPr>
        <p:txBody>
          <a:bodyPr/>
          <a:lstStyle>
            <a:lvl1pPr marL="876002" indent="-25399">
              <a:spcBef>
                <a:spcPts val="3501"/>
              </a:spcBef>
              <a:buClr>
                <a:srgbClr val="D89F39"/>
              </a:buClr>
              <a:buSzPct val="145000"/>
              <a:buFont typeface="Arial"/>
              <a:buChar char="•"/>
            </a:lvl1pPr>
            <a:lvl2pPr marL="1790067" indent="-88864">
              <a:spcBef>
                <a:spcPts val="3501"/>
              </a:spcBef>
              <a:buClr>
                <a:srgbClr val="D89F39"/>
              </a:buClr>
              <a:buSzPct val="145000"/>
              <a:buFont typeface="Arial"/>
              <a:buChar char="•"/>
            </a:lvl2pPr>
            <a:lvl3pPr marL="2602604" indent="-165044">
              <a:spcBef>
                <a:spcPts val="3501"/>
              </a:spcBef>
              <a:buClr>
                <a:srgbClr val="D89F39"/>
              </a:buClr>
              <a:buSzPct val="145000"/>
              <a:buFont typeface="Arial"/>
              <a:buChar char="•"/>
            </a:lvl3pPr>
            <a:lvl4pPr marL="3757893" indent="-101563">
              <a:spcBef>
                <a:spcPts val="3501"/>
              </a:spcBef>
              <a:buClr>
                <a:srgbClr val="D89F39"/>
              </a:buClr>
              <a:buSzPct val="145000"/>
              <a:buFont typeface="Arial"/>
              <a:buChar char="•"/>
            </a:lvl4pPr>
            <a:lvl5pPr marL="4976665" indent="-101563">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296" name="Slide Number"/>
          <p:cNvSpPr txBox="1">
            <a:spLocks noGrp="1"/>
          </p:cNvSpPr>
          <p:nvPr>
            <p:ph type="sldNum" sz="quarter" idx="2"/>
          </p:nvPr>
        </p:nvSpPr>
        <p:spPr>
          <a:xfrm>
            <a:off x="36" y="2440024"/>
            <a:ext cx="701331" cy="697541"/>
          </a:xfrm>
          <a:prstGeom prst="rect">
            <a:avLst/>
          </a:prstGeom>
        </p:spPr>
        <p:txBody>
          <a:bodyPr lIns="243722" tIns="243722" rIns="243722" bIns="243722"/>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3591730890"/>
      </p:ext>
    </p:extLst>
  </p:cSld>
  <p:clrMapOvr>
    <a:masterClrMapping/>
  </p:clrMapOvr>
  <p:transition xmlns:p14="http://schemas.microsoft.com/office/powerpoint/2010/main" spd="med"/>
</p:sldLayout>
</file>

<file path=ppt/slideLayouts/slideLayout508.xml><?xml version="1.0" encoding="utf-8"?>
<p:sldLayout xmlns:a="http://schemas.openxmlformats.org/drawingml/2006/main" xmlns:r="http://schemas.openxmlformats.org/officeDocument/2006/relationships" xmlns:p="http://schemas.openxmlformats.org/presentationml/2006/main" type="tx">
  <p:cSld name="1_Title &amp; Subtitle">
    <p:spTree>
      <p:nvGrpSpPr>
        <p:cNvPr id="1" name=""/>
        <p:cNvGrpSpPr/>
        <p:nvPr/>
      </p:nvGrpSpPr>
      <p:grpSpPr>
        <a:xfrm>
          <a:off x="0" y="0"/>
          <a:ext cx="0" cy="0"/>
          <a:chOff x="0" y="0"/>
          <a:chExt cx="0" cy="0"/>
        </a:xfrm>
      </p:grpSpPr>
      <p:sp>
        <p:nvSpPr>
          <p:cNvPr id="303" name="Title Text"/>
          <p:cNvSpPr txBox="1">
            <a:spLocks noGrp="1"/>
          </p:cNvSpPr>
          <p:nvPr>
            <p:ph type="title"/>
          </p:nvPr>
        </p:nvSpPr>
        <p:spPr>
          <a:xfrm>
            <a:off x="4577106" y="1551726"/>
            <a:ext cx="15727325" cy="5533237"/>
          </a:xfrm>
          <a:prstGeom prst="rect">
            <a:avLst/>
          </a:prstGeom>
        </p:spPr>
        <p:txBody>
          <a:bodyPr lIns="0" tIns="0" rIns="0" bIns="0"/>
          <a:lstStyle>
            <a:lvl1pPr defTabSz="821230">
              <a:defRPr sz="9600">
                <a:latin typeface="Helvetica Neue Medium"/>
                <a:ea typeface="Helvetica Neue Medium"/>
                <a:cs typeface="Helvetica Neue Medium"/>
                <a:sym typeface="Helvetica Neue Medium"/>
              </a:defRPr>
            </a:lvl1pPr>
          </a:lstStyle>
          <a:p>
            <a:r>
              <a:t>Title Text</a:t>
            </a:r>
          </a:p>
        </p:txBody>
      </p:sp>
      <p:sp>
        <p:nvSpPr>
          <p:cNvPr id="304" name="Body Level One…"/>
          <p:cNvSpPr txBox="1">
            <a:spLocks noGrp="1"/>
          </p:cNvSpPr>
          <p:nvPr>
            <p:ph type="body" sz="half" idx="1"/>
          </p:nvPr>
        </p:nvSpPr>
        <p:spPr>
          <a:xfrm>
            <a:off x="4577106" y="7616908"/>
            <a:ext cx="15727325" cy="4572003"/>
          </a:xfrm>
          <a:prstGeom prst="rect">
            <a:avLst/>
          </a:prstGeom>
        </p:spPr>
        <p:txBody>
          <a:bodyPr lIns="0" tIns="0" rIns="0" bIns="0"/>
          <a:lstStyle>
            <a:lvl1pPr indent="0" defTabSz="821230">
              <a:defRPr sz="4000">
                <a:latin typeface="+mn-lt"/>
                <a:ea typeface="+mn-ea"/>
                <a:cs typeface="+mn-cs"/>
                <a:sym typeface="Helvetica Neue"/>
              </a:defRPr>
            </a:lvl1pPr>
            <a:lvl2pPr indent="0" defTabSz="821230">
              <a:defRPr sz="4000">
                <a:latin typeface="+mn-lt"/>
                <a:ea typeface="+mn-ea"/>
                <a:cs typeface="+mn-cs"/>
                <a:sym typeface="Helvetica Neue"/>
              </a:defRPr>
            </a:lvl2pPr>
            <a:lvl3pPr indent="0" defTabSz="821230">
              <a:defRPr sz="4000">
                <a:latin typeface="+mn-lt"/>
                <a:ea typeface="+mn-ea"/>
                <a:cs typeface="+mn-cs"/>
                <a:sym typeface="Helvetica Neue"/>
              </a:defRPr>
            </a:lvl3pPr>
            <a:lvl4pPr indent="0" defTabSz="821230">
              <a:defRPr sz="4000">
                <a:latin typeface="+mn-lt"/>
                <a:ea typeface="+mn-ea"/>
                <a:cs typeface="+mn-cs"/>
                <a:sym typeface="Helvetica Neue"/>
              </a:defRPr>
            </a:lvl4pPr>
            <a:lvl5pPr indent="0" defTabSz="821230">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305" name="AidData_Logo--full_color--no_padding.png" descr="AidData_Logo--full_color--no_padding.png">
            <a:hlinkClick r:id="rId2"/>
          </p:cNvPr>
          <p:cNvPicPr>
            <a:picLocks noChangeAspect="1"/>
          </p:cNvPicPr>
          <p:nvPr/>
        </p:nvPicPr>
        <p:blipFill>
          <a:blip r:embed="rId3">
            <a:extLst/>
          </a:blip>
          <a:stretch>
            <a:fillRect/>
          </a:stretch>
        </p:blipFill>
        <p:spPr>
          <a:xfrm>
            <a:off x="15748000" y="11176036"/>
            <a:ext cx="7112000" cy="1501133"/>
          </a:xfrm>
          <a:prstGeom prst="rect">
            <a:avLst/>
          </a:prstGeom>
          <a:ln w="12700">
            <a:miter lim="400000"/>
          </a:ln>
        </p:spPr>
      </p:pic>
      <p:sp>
        <p:nvSpPr>
          <p:cNvPr id="306"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2770984494"/>
      </p:ext>
    </p:extLst>
  </p:cSld>
  <p:clrMapOvr>
    <a:masterClrMapping/>
  </p:clrMapOvr>
  <p:transition xmlns:p14="http://schemas.microsoft.com/office/powerpoint/2010/main" spd="med"/>
</p:sldLayout>
</file>

<file path=ppt/slideLayouts/slideLayout509.xml><?xml version="1.0" encoding="utf-8"?>
<p:sldLayout xmlns:a="http://schemas.openxmlformats.org/drawingml/2006/main" xmlns:r="http://schemas.openxmlformats.org/officeDocument/2006/relationships" xmlns:p="http://schemas.openxmlformats.org/presentationml/2006/main" type="tx">
  <p:cSld name="Title &amp; Subtitle 0">
    <p:spTree>
      <p:nvGrpSpPr>
        <p:cNvPr id="1" name=""/>
        <p:cNvGrpSpPr/>
        <p:nvPr/>
      </p:nvGrpSpPr>
      <p:grpSpPr>
        <a:xfrm>
          <a:off x="0" y="0"/>
          <a:ext cx="0" cy="0"/>
          <a:chOff x="0" y="0"/>
          <a:chExt cx="0" cy="0"/>
        </a:xfrm>
      </p:grpSpPr>
      <p:sp>
        <p:nvSpPr>
          <p:cNvPr id="313" name="Title Text"/>
          <p:cNvSpPr txBox="1">
            <a:spLocks noGrp="1"/>
          </p:cNvSpPr>
          <p:nvPr>
            <p:ph type="title"/>
          </p:nvPr>
        </p:nvSpPr>
        <p:spPr>
          <a:xfrm>
            <a:off x="4577106" y="1551726"/>
            <a:ext cx="15727325" cy="5533237"/>
          </a:xfrm>
          <a:prstGeom prst="rect">
            <a:avLst/>
          </a:prstGeom>
        </p:spPr>
        <p:txBody>
          <a:bodyPr lIns="0" tIns="0" rIns="0" bIns="0"/>
          <a:lstStyle>
            <a:lvl1pPr defTabSz="821230">
              <a:defRPr sz="9600">
                <a:latin typeface="Helvetica Neue Medium"/>
                <a:ea typeface="Helvetica Neue Medium"/>
                <a:cs typeface="Helvetica Neue Medium"/>
                <a:sym typeface="Helvetica Neue Medium"/>
              </a:defRPr>
            </a:lvl1pPr>
          </a:lstStyle>
          <a:p>
            <a:r>
              <a:t>Title Text</a:t>
            </a:r>
          </a:p>
        </p:txBody>
      </p:sp>
      <p:sp>
        <p:nvSpPr>
          <p:cNvPr id="314" name="Body Level One…"/>
          <p:cNvSpPr txBox="1">
            <a:spLocks noGrp="1"/>
          </p:cNvSpPr>
          <p:nvPr>
            <p:ph type="body" sz="half" idx="1"/>
          </p:nvPr>
        </p:nvSpPr>
        <p:spPr>
          <a:xfrm>
            <a:off x="4577106" y="7616908"/>
            <a:ext cx="15727325" cy="4572003"/>
          </a:xfrm>
          <a:prstGeom prst="rect">
            <a:avLst/>
          </a:prstGeom>
        </p:spPr>
        <p:txBody>
          <a:bodyPr lIns="0" tIns="0" rIns="0" bIns="0"/>
          <a:lstStyle>
            <a:lvl1pPr indent="0" defTabSz="821230">
              <a:defRPr sz="4000">
                <a:latin typeface="+mn-lt"/>
                <a:ea typeface="+mn-ea"/>
                <a:cs typeface="+mn-cs"/>
                <a:sym typeface="Helvetica Neue"/>
              </a:defRPr>
            </a:lvl1pPr>
            <a:lvl2pPr indent="0" defTabSz="821230">
              <a:defRPr sz="4000">
                <a:latin typeface="+mn-lt"/>
                <a:ea typeface="+mn-ea"/>
                <a:cs typeface="+mn-cs"/>
                <a:sym typeface="Helvetica Neue"/>
              </a:defRPr>
            </a:lvl2pPr>
            <a:lvl3pPr indent="0" defTabSz="821230">
              <a:defRPr sz="4000">
                <a:latin typeface="+mn-lt"/>
                <a:ea typeface="+mn-ea"/>
                <a:cs typeface="+mn-cs"/>
                <a:sym typeface="Helvetica Neue"/>
              </a:defRPr>
            </a:lvl3pPr>
            <a:lvl4pPr indent="0" defTabSz="821230">
              <a:defRPr sz="4000">
                <a:latin typeface="+mn-lt"/>
                <a:ea typeface="+mn-ea"/>
                <a:cs typeface="+mn-cs"/>
                <a:sym typeface="Helvetica Neue"/>
              </a:defRPr>
            </a:lvl4pPr>
            <a:lvl5pPr indent="0" defTabSz="821230">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15"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1685989317"/>
      </p:ext>
    </p:extLst>
  </p:cSld>
  <p:clrMapOvr>
    <a:masterClrMapping/>
  </p:clrMapOvr>
  <p:transition xmlns:p14="http://schemas.microsoft.com/office/powerpoint/2010/mai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tx">
  <p:cSld name="Photo - Vertical">
    <p:spTree>
      <p:nvGrpSpPr>
        <p:cNvPr id="1" name=""/>
        <p:cNvGrpSpPr/>
        <p:nvPr/>
      </p:nvGrpSpPr>
      <p:grpSpPr>
        <a:xfrm>
          <a:off x="0" y="0"/>
          <a:ext cx="0" cy="0"/>
          <a:chOff x="0" y="0"/>
          <a:chExt cx="0" cy="0"/>
        </a:xfrm>
      </p:grpSpPr>
      <p:sp>
        <p:nvSpPr>
          <p:cNvPr id="146" name="Shape 146"/>
          <p:cNvSpPr>
            <a:spLocks noGrp="1"/>
          </p:cNvSpPr>
          <p:nvPr>
            <p:ph type="pic" sz="half" idx="13"/>
          </p:nvPr>
        </p:nvSpPr>
        <p:spPr>
          <a:xfrm>
            <a:off x="12495611" y="892968"/>
            <a:ext cx="7500901" cy="11572800"/>
          </a:xfrm>
          <a:prstGeom prst="rect">
            <a:avLst/>
          </a:prstGeom>
        </p:spPr>
        <p:txBody>
          <a:bodyPr lIns="91400" tIns="45719" rIns="91400" bIns="45719">
            <a:noAutofit/>
          </a:bodyPr>
          <a:lstStyle/>
          <a:p>
            <a:endParaRPr/>
          </a:p>
        </p:txBody>
      </p:sp>
      <p:sp>
        <p:nvSpPr>
          <p:cNvPr id="147" name="Shape 147"/>
          <p:cNvSpPr>
            <a:spLocks noGrp="1"/>
          </p:cNvSpPr>
          <p:nvPr>
            <p:ph type="title"/>
          </p:nvPr>
        </p:nvSpPr>
        <p:spPr>
          <a:xfrm>
            <a:off x="4387456" y="893001"/>
            <a:ext cx="7500901" cy="5607901"/>
          </a:xfrm>
          <a:prstGeom prst="rect">
            <a:avLst/>
          </a:prstGeom>
        </p:spPr>
        <p:txBody>
          <a:bodyPr lIns="91384" tIns="91384" rIns="91384" bIns="91384" anchor="b"/>
          <a:lstStyle>
            <a:lvl1pPr algn="ctr">
              <a:defRPr sz="8500">
                <a:latin typeface="+mn-lt"/>
                <a:ea typeface="+mn-ea"/>
                <a:cs typeface="+mn-cs"/>
                <a:sym typeface="Helvetica Neue"/>
              </a:defRPr>
            </a:lvl1pPr>
          </a:lstStyle>
          <a:p>
            <a:r>
              <a:t>Title Text</a:t>
            </a:r>
          </a:p>
        </p:txBody>
      </p:sp>
      <p:sp>
        <p:nvSpPr>
          <p:cNvPr id="148" name="Shape 148"/>
          <p:cNvSpPr>
            <a:spLocks noGrp="1"/>
          </p:cNvSpPr>
          <p:nvPr>
            <p:ph type="body" sz="quarter" idx="1"/>
          </p:nvPr>
        </p:nvSpPr>
        <p:spPr>
          <a:xfrm>
            <a:off x="4387456" y="6697303"/>
            <a:ext cx="7500901" cy="5768701"/>
          </a:xfrm>
          <a:prstGeom prst="rect">
            <a:avLst/>
          </a:prstGeom>
        </p:spPr>
        <p:txBody>
          <a:bodyPr lIns="91384" tIns="91384" rIns="91384" bIns="91384"/>
          <a:lstStyle>
            <a:lvl1pPr marL="0" indent="0" algn="ctr">
              <a:spcBef>
                <a:spcPts val="0"/>
              </a:spcBef>
              <a:buClrTx/>
              <a:buSzTx/>
              <a:buFontTx/>
              <a:buNone/>
              <a:defRPr sz="4500">
                <a:latin typeface="+mn-lt"/>
                <a:ea typeface="+mn-ea"/>
                <a:cs typeface="+mn-cs"/>
                <a:sym typeface="Helvetica Neue"/>
              </a:defRPr>
            </a:lvl1pPr>
            <a:lvl2pPr marL="0" indent="0" algn="ctr">
              <a:spcBef>
                <a:spcPts val="0"/>
              </a:spcBef>
              <a:buClrTx/>
              <a:buSzTx/>
              <a:buFontTx/>
              <a:buNone/>
              <a:defRPr sz="4500">
                <a:latin typeface="+mn-lt"/>
                <a:ea typeface="+mn-ea"/>
                <a:cs typeface="+mn-cs"/>
                <a:sym typeface="Helvetica Neue"/>
              </a:defRPr>
            </a:lvl2pPr>
            <a:lvl3pPr marL="0" indent="0" algn="ctr">
              <a:spcBef>
                <a:spcPts val="0"/>
              </a:spcBef>
              <a:buClrTx/>
              <a:buSzTx/>
              <a:buFontTx/>
              <a:buNone/>
              <a:defRPr sz="4500">
                <a:latin typeface="+mn-lt"/>
                <a:ea typeface="+mn-ea"/>
                <a:cs typeface="+mn-cs"/>
                <a:sym typeface="Helvetica Neue"/>
              </a:defRPr>
            </a:lvl3pPr>
            <a:lvl4pPr marL="0" indent="0" algn="ctr">
              <a:spcBef>
                <a:spcPts val="0"/>
              </a:spcBef>
              <a:buClrTx/>
              <a:buSzTx/>
              <a:buFontTx/>
              <a:buNone/>
              <a:defRPr sz="4500">
                <a:latin typeface="+mn-lt"/>
                <a:ea typeface="+mn-ea"/>
                <a:cs typeface="+mn-cs"/>
                <a:sym typeface="Helvetica Neue"/>
              </a:defRPr>
            </a:lvl4pPr>
            <a:lvl5pPr marL="0" indent="0" algn="ctr">
              <a:spcBef>
                <a:spcPts val="0"/>
              </a:spcBef>
              <a:buClrTx/>
              <a:buSzTx/>
              <a:buFontTx/>
              <a:buNone/>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9" name="Shape 149"/>
          <p:cNvSpPr>
            <a:spLocks noGrp="1"/>
          </p:cNvSpPr>
          <p:nvPr>
            <p:ph type="sldNum" sz="quarter" idx="2"/>
          </p:nvPr>
        </p:nvSpPr>
        <p:spPr>
          <a:xfrm>
            <a:off x="11944185" y="13010563"/>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306249104"/>
      </p:ext>
    </p:extLst>
  </p:cSld>
  <p:clrMapOvr>
    <a:masterClrMapping/>
  </p:clrMapOvr>
  <p:transition xmlns:p14="http://schemas.microsoft.com/office/powerpoint/2010/main" spd="med"/>
</p:sldLayout>
</file>

<file path=ppt/slideLayouts/slideLayout510.xml><?xml version="1.0" encoding="utf-8"?>
<p:sldLayout xmlns:a="http://schemas.openxmlformats.org/drawingml/2006/main" xmlns:r="http://schemas.openxmlformats.org/officeDocument/2006/relationships" xmlns:p="http://schemas.openxmlformats.org/presentationml/2006/main" type="tx">
  <p:cSld name="1_Wide Title Slide">
    <p:spTree>
      <p:nvGrpSpPr>
        <p:cNvPr id="1" name=""/>
        <p:cNvGrpSpPr/>
        <p:nvPr/>
      </p:nvGrpSpPr>
      <p:grpSpPr>
        <a:xfrm>
          <a:off x="0" y="0"/>
          <a:ext cx="0" cy="0"/>
          <a:chOff x="0" y="0"/>
          <a:chExt cx="0" cy="0"/>
        </a:xfrm>
      </p:grpSpPr>
      <p:sp>
        <p:nvSpPr>
          <p:cNvPr id="322" name="Title Text"/>
          <p:cNvSpPr txBox="1">
            <a:spLocks noGrp="1"/>
          </p:cNvSpPr>
          <p:nvPr>
            <p:ph type="title"/>
          </p:nvPr>
        </p:nvSpPr>
        <p:spPr>
          <a:xfrm>
            <a:off x="1914561" y="2244761"/>
            <a:ext cx="20793075" cy="4775203"/>
          </a:xfrm>
          <a:prstGeom prst="rect">
            <a:avLst/>
          </a:prstGeom>
        </p:spPr>
        <p:txBody>
          <a:bodyPr lIns="91384" tIns="91384" rIns="91384" bIns="91384"/>
          <a:lstStyle>
            <a:lvl1pPr>
              <a:lnSpc>
                <a:spcPct val="90000"/>
              </a:lnSpc>
              <a:defRPr sz="9600"/>
            </a:lvl1pPr>
          </a:lstStyle>
          <a:p>
            <a:r>
              <a:t>Title Text</a:t>
            </a:r>
          </a:p>
        </p:txBody>
      </p:sp>
      <p:sp>
        <p:nvSpPr>
          <p:cNvPr id="323" name="Body Level One…"/>
          <p:cNvSpPr txBox="1">
            <a:spLocks noGrp="1"/>
          </p:cNvSpPr>
          <p:nvPr>
            <p:ph type="body" sz="half" idx="1"/>
          </p:nvPr>
        </p:nvSpPr>
        <p:spPr>
          <a:xfrm>
            <a:off x="1914561" y="7204075"/>
            <a:ext cx="20793075" cy="3311525"/>
          </a:xfrm>
          <a:prstGeom prst="rect">
            <a:avLst/>
          </a:prstGeom>
        </p:spPr>
        <p:txBody>
          <a:bodyPr lIns="91384" tIns="91384" rIns="91384" bIns="91384"/>
          <a:lstStyle>
            <a:lvl1pPr indent="228525">
              <a:lnSpc>
                <a:spcPct val="90000"/>
              </a:lnSpc>
              <a:spcBef>
                <a:spcPts val="2000"/>
              </a:spcBef>
              <a:defRPr sz="4800" b="1">
                <a:solidFill>
                  <a:srgbClr val="44546A"/>
                </a:solidFill>
              </a:defRPr>
            </a:lvl1pPr>
            <a:lvl2pPr indent="228525">
              <a:lnSpc>
                <a:spcPct val="90000"/>
              </a:lnSpc>
              <a:spcBef>
                <a:spcPts val="2000"/>
              </a:spcBef>
              <a:defRPr sz="4800" b="1">
                <a:solidFill>
                  <a:srgbClr val="44546A"/>
                </a:solidFill>
              </a:defRPr>
            </a:lvl2pPr>
            <a:lvl3pPr indent="228525">
              <a:lnSpc>
                <a:spcPct val="90000"/>
              </a:lnSpc>
              <a:spcBef>
                <a:spcPts val="2000"/>
              </a:spcBef>
              <a:defRPr sz="4800" b="1">
                <a:solidFill>
                  <a:srgbClr val="44546A"/>
                </a:solidFill>
              </a:defRPr>
            </a:lvl3pPr>
            <a:lvl4pPr indent="228525">
              <a:lnSpc>
                <a:spcPct val="90000"/>
              </a:lnSpc>
              <a:spcBef>
                <a:spcPts val="2000"/>
              </a:spcBef>
              <a:defRPr sz="4800" b="1">
                <a:solidFill>
                  <a:srgbClr val="44546A"/>
                </a:solidFill>
              </a:defRPr>
            </a:lvl4pPr>
            <a:lvl5pPr indent="228525">
              <a:lnSpc>
                <a:spcPct val="90000"/>
              </a:lnSpc>
              <a:spcBef>
                <a:spcPts val="2000"/>
              </a:spcBef>
              <a:defRPr sz="4800" b="1">
                <a:solidFill>
                  <a:srgbClr val="44546A"/>
                </a:solidFill>
              </a:defRPr>
            </a:lvl5pPr>
          </a:lstStyle>
          <a:p>
            <a:r>
              <a:t>Body Level One</a:t>
            </a:r>
          </a:p>
          <a:p>
            <a:pPr lvl="1"/>
            <a:r>
              <a:t>Body Level Two</a:t>
            </a:r>
          </a:p>
          <a:p>
            <a:pPr lvl="2"/>
            <a:r>
              <a:t>Body Level Three</a:t>
            </a:r>
          </a:p>
          <a:p>
            <a:pPr lvl="3"/>
            <a:r>
              <a:t>Body Level Four</a:t>
            </a:r>
          </a:p>
          <a:p>
            <a:pPr lvl="4"/>
            <a:r>
              <a:t>Body Level Five</a:t>
            </a:r>
          </a:p>
        </p:txBody>
      </p:sp>
      <p:sp>
        <p:nvSpPr>
          <p:cNvPr id="324" name="Slide Number"/>
          <p:cNvSpPr txBox="1">
            <a:spLocks noGrp="1"/>
          </p:cNvSpPr>
          <p:nvPr>
            <p:ph type="sldNum" sz="quarter" idx="2"/>
          </p:nvPr>
        </p:nvSpPr>
        <p:spPr>
          <a:xfrm>
            <a:off x="22146803" y="12800849"/>
            <a:ext cx="560800" cy="553960"/>
          </a:xfrm>
          <a:prstGeom prst="rect">
            <a:avLst/>
          </a:prstGeom>
        </p:spPr>
        <p:txBody>
          <a:bodyPr lIns="91384" tIns="91384" rIns="91384" bIns="91384"/>
          <a:lstStyle>
            <a:lvl1pPr defTabSz="914065">
              <a:defRPr sz="2400">
                <a:solidFill>
                  <a:srgbClr val="888888"/>
                </a:solidFill>
              </a:defRPr>
            </a:lvl1pPr>
          </a:lstStyle>
          <a:p>
            <a:fld id="{86CB4B4D-7CA3-9044-876B-883B54F8677D}" type="slidenum">
              <a:rPr/>
              <a:pPr/>
              <a:t>‹#›</a:t>
            </a:fld>
            <a:endParaRPr/>
          </a:p>
        </p:txBody>
      </p:sp>
    </p:spTree>
    <p:extLst>
      <p:ext uri="{BB962C8B-B14F-4D97-AF65-F5344CB8AC3E}">
        <p14:creationId xmlns:p14="http://schemas.microsoft.com/office/powerpoint/2010/main" val="1948797459"/>
      </p:ext>
    </p:extLst>
  </p:cSld>
  <p:clrMapOvr>
    <a:masterClrMapping/>
  </p:clrMapOvr>
  <p:transition xmlns:p14="http://schemas.microsoft.com/office/powerpoint/2010/main" spd="med"/>
</p:sldLayout>
</file>

<file path=ppt/slideLayouts/slideLayout511.xml><?xml version="1.0" encoding="utf-8"?>
<p:sldLayout xmlns:a="http://schemas.openxmlformats.org/drawingml/2006/main" xmlns:r="http://schemas.openxmlformats.org/officeDocument/2006/relationships" xmlns:p="http://schemas.openxmlformats.org/presentationml/2006/main" type="tx">
  <p:cSld name="1_Title &amp; Subtitle --Dark">
    <p:bg>
      <p:bgPr>
        <a:solidFill>
          <a:srgbClr val="00313C"/>
        </a:solidFill>
        <a:effectLst/>
      </p:bgPr>
    </p:bg>
    <p:spTree>
      <p:nvGrpSpPr>
        <p:cNvPr id="1" name=""/>
        <p:cNvGrpSpPr/>
        <p:nvPr/>
      </p:nvGrpSpPr>
      <p:grpSpPr>
        <a:xfrm>
          <a:off x="0" y="0"/>
          <a:ext cx="0" cy="0"/>
          <a:chOff x="0" y="0"/>
          <a:chExt cx="0" cy="0"/>
        </a:xfrm>
      </p:grpSpPr>
      <p:sp>
        <p:nvSpPr>
          <p:cNvPr id="331" name="Title Text"/>
          <p:cNvSpPr txBox="1">
            <a:spLocks noGrp="1"/>
          </p:cNvSpPr>
          <p:nvPr>
            <p:ph type="title"/>
          </p:nvPr>
        </p:nvSpPr>
        <p:spPr>
          <a:xfrm>
            <a:off x="4577106" y="1551726"/>
            <a:ext cx="15727325" cy="5533237"/>
          </a:xfrm>
          <a:prstGeom prst="rect">
            <a:avLst/>
          </a:prstGeom>
        </p:spPr>
        <p:txBody>
          <a:bodyPr lIns="0" tIns="0" rIns="0" bIns="0"/>
          <a:lstStyle>
            <a:lvl1pPr defTabSz="821230">
              <a:defRPr sz="9600">
                <a:solidFill>
                  <a:srgbClr val="FFFFFF"/>
                </a:solidFill>
                <a:latin typeface="Helvetica Neue Medium"/>
                <a:ea typeface="Helvetica Neue Medium"/>
                <a:cs typeface="Helvetica Neue Medium"/>
                <a:sym typeface="Helvetica Neue Medium"/>
              </a:defRPr>
            </a:lvl1pPr>
          </a:lstStyle>
          <a:p>
            <a:r>
              <a:t>Title Text</a:t>
            </a:r>
          </a:p>
        </p:txBody>
      </p:sp>
      <p:sp>
        <p:nvSpPr>
          <p:cNvPr id="332" name="Body Level One…"/>
          <p:cNvSpPr txBox="1">
            <a:spLocks noGrp="1"/>
          </p:cNvSpPr>
          <p:nvPr>
            <p:ph type="body" sz="half" idx="1"/>
          </p:nvPr>
        </p:nvSpPr>
        <p:spPr>
          <a:xfrm>
            <a:off x="4577106" y="7616908"/>
            <a:ext cx="15727325" cy="4572003"/>
          </a:xfrm>
          <a:prstGeom prst="rect">
            <a:avLst/>
          </a:prstGeom>
        </p:spPr>
        <p:txBody>
          <a:bodyPr lIns="0" tIns="0" rIns="0" bIns="0"/>
          <a:lstStyle>
            <a:lvl1pPr indent="0" defTabSz="821230">
              <a:defRPr sz="4000">
                <a:solidFill>
                  <a:srgbClr val="FFFFFF"/>
                </a:solidFill>
                <a:latin typeface="+mn-lt"/>
                <a:ea typeface="+mn-ea"/>
                <a:cs typeface="+mn-cs"/>
                <a:sym typeface="Helvetica Neue"/>
              </a:defRPr>
            </a:lvl1pPr>
            <a:lvl2pPr indent="0" defTabSz="821230">
              <a:defRPr sz="4000">
                <a:solidFill>
                  <a:srgbClr val="FFFFFF"/>
                </a:solidFill>
                <a:latin typeface="+mn-lt"/>
                <a:ea typeface="+mn-ea"/>
                <a:cs typeface="+mn-cs"/>
                <a:sym typeface="Helvetica Neue"/>
              </a:defRPr>
            </a:lvl2pPr>
            <a:lvl3pPr indent="0" defTabSz="821230">
              <a:defRPr sz="4000">
                <a:solidFill>
                  <a:srgbClr val="FFFFFF"/>
                </a:solidFill>
                <a:latin typeface="+mn-lt"/>
                <a:ea typeface="+mn-ea"/>
                <a:cs typeface="+mn-cs"/>
                <a:sym typeface="Helvetica Neue"/>
              </a:defRPr>
            </a:lvl3pPr>
            <a:lvl4pPr indent="0" defTabSz="821230">
              <a:defRPr sz="4000">
                <a:solidFill>
                  <a:srgbClr val="FFFFFF"/>
                </a:solidFill>
                <a:latin typeface="+mn-lt"/>
                <a:ea typeface="+mn-ea"/>
                <a:cs typeface="+mn-cs"/>
                <a:sym typeface="Helvetica Neue"/>
              </a:defRPr>
            </a:lvl4pPr>
            <a:lvl5pPr indent="0" defTabSz="821230">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333" name="AidData_Logo--white.png" descr="AidData_Logo--white.png"/>
          <p:cNvPicPr>
            <a:picLocks noChangeAspect="1"/>
          </p:cNvPicPr>
          <p:nvPr/>
        </p:nvPicPr>
        <p:blipFill>
          <a:blip r:embed="rId2">
            <a:extLst/>
          </a:blip>
          <a:stretch>
            <a:fillRect/>
          </a:stretch>
        </p:blipFill>
        <p:spPr>
          <a:xfrm>
            <a:off x="15747231" y="11174353"/>
            <a:ext cx="7112003" cy="1506552"/>
          </a:xfrm>
          <a:prstGeom prst="rect">
            <a:avLst/>
          </a:prstGeom>
          <a:ln w="12700">
            <a:miter lim="400000"/>
          </a:ln>
        </p:spPr>
      </p:pic>
      <p:sp>
        <p:nvSpPr>
          <p:cNvPr id="334"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2180350266"/>
      </p:ext>
    </p:extLst>
  </p:cSld>
  <p:clrMapOvr>
    <a:masterClrMapping/>
  </p:clrMapOvr>
  <p:transition xmlns:p14="http://schemas.microsoft.com/office/powerpoint/2010/main" spd="med"/>
</p:sldLayout>
</file>

<file path=ppt/slideLayouts/slideLayout512.xml><?xml version="1.0" encoding="utf-8"?>
<p:sldLayout xmlns:a="http://schemas.openxmlformats.org/drawingml/2006/main" xmlns:r="http://schemas.openxmlformats.org/officeDocument/2006/relationships" xmlns:p="http://schemas.openxmlformats.org/presentationml/2006/main" type="tx">
  <p:cSld name="1_5-8 Title &amp; Subtitle -- white">
    <p:bg>
      <p:bgPr>
        <a:solidFill>
          <a:srgbClr val="00313C"/>
        </a:solidFill>
        <a:effectLst/>
      </p:bgPr>
    </p:bg>
    <p:spTree>
      <p:nvGrpSpPr>
        <p:cNvPr id="1" name=""/>
        <p:cNvGrpSpPr/>
        <p:nvPr/>
      </p:nvGrpSpPr>
      <p:grpSpPr>
        <a:xfrm>
          <a:off x="0" y="0"/>
          <a:ext cx="0" cy="0"/>
          <a:chOff x="0" y="0"/>
          <a:chExt cx="0" cy="0"/>
        </a:xfrm>
      </p:grpSpPr>
      <p:sp>
        <p:nvSpPr>
          <p:cNvPr id="341" name="Title Text"/>
          <p:cNvSpPr txBox="1">
            <a:spLocks noGrp="1"/>
          </p:cNvSpPr>
          <p:nvPr>
            <p:ph type="title"/>
          </p:nvPr>
        </p:nvSpPr>
        <p:spPr>
          <a:xfrm>
            <a:off x="10163913" y="1551726"/>
            <a:ext cx="12697432" cy="5533237"/>
          </a:xfrm>
          <a:prstGeom prst="rect">
            <a:avLst/>
          </a:prstGeom>
        </p:spPr>
        <p:txBody>
          <a:bodyPr lIns="0" tIns="0" rIns="0" bIns="0" anchor="ctr"/>
          <a:lstStyle>
            <a:lvl1pPr defTabSz="821230">
              <a:defRPr sz="9600">
                <a:solidFill>
                  <a:srgbClr val="FFFFFF"/>
                </a:solidFill>
                <a:latin typeface="Helvetica Neue Medium"/>
                <a:ea typeface="Helvetica Neue Medium"/>
                <a:cs typeface="Helvetica Neue Medium"/>
                <a:sym typeface="Helvetica Neue Medium"/>
              </a:defRPr>
            </a:lvl1pPr>
          </a:lstStyle>
          <a:p>
            <a:r>
              <a:t>Title Text</a:t>
            </a:r>
          </a:p>
        </p:txBody>
      </p:sp>
      <p:sp>
        <p:nvSpPr>
          <p:cNvPr id="342" name="Body Level One…"/>
          <p:cNvSpPr txBox="1">
            <a:spLocks noGrp="1"/>
          </p:cNvSpPr>
          <p:nvPr>
            <p:ph type="body" sz="quarter" idx="1"/>
          </p:nvPr>
        </p:nvSpPr>
        <p:spPr>
          <a:xfrm>
            <a:off x="10164900" y="7616908"/>
            <a:ext cx="12695533" cy="4572003"/>
          </a:xfrm>
          <a:prstGeom prst="rect">
            <a:avLst/>
          </a:prstGeom>
        </p:spPr>
        <p:txBody>
          <a:bodyPr lIns="0" tIns="0" rIns="0" bIns="0"/>
          <a:lstStyle>
            <a:lvl1pPr indent="0" defTabSz="821230">
              <a:defRPr sz="4000">
                <a:solidFill>
                  <a:srgbClr val="FFFFFF"/>
                </a:solidFill>
                <a:latin typeface="+mn-lt"/>
                <a:ea typeface="+mn-ea"/>
                <a:cs typeface="+mn-cs"/>
                <a:sym typeface="Helvetica Neue"/>
              </a:defRPr>
            </a:lvl1pPr>
            <a:lvl2pPr indent="0" defTabSz="821230">
              <a:defRPr sz="4000">
                <a:solidFill>
                  <a:srgbClr val="FFFFFF"/>
                </a:solidFill>
                <a:latin typeface="+mn-lt"/>
                <a:ea typeface="+mn-ea"/>
                <a:cs typeface="+mn-cs"/>
                <a:sym typeface="Helvetica Neue"/>
              </a:defRPr>
            </a:lvl2pPr>
            <a:lvl3pPr indent="0" defTabSz="821230">
              <a:defRPr sz="4000">
                <a:solidFill>
                  <a:srgbClr val="FFFFFF"/>
                </a:solidFill>
                <a:latin typeface="+mn-lt"/>
                <a:ea typeface="+mn-ea"/>
                <a:cs typeface="+mn-cs"/>
                <a:sym typeface="Helvetica Neue"/>
              </a:defRPr>
            </a:lvl3pPr>
            <a:lvl4pPr indent="0" defTabSz="821230">
              <a:defRPr sz="4000">
                <a:solidFill>
                  <a:srgbClr val="FFFFFF"/>
                </a:solidFill>
                <a:latin typeface="+mn-lt"/>
                <a:ea typeface="+mn-ea"/>
                <a:cs typeface="+mn-cs"/>
                <a:sym typeface="Helvetica Neue"/>
              </a:defRPr>
            </a:lvl4pPr>
            <a:lvl5pPr indent="0" defTabSz="821230">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43" name="Rectangle"/>
          <p:cNvSpPr/>
          <p:nvPr/>
        </p:nvSpPr>
        <p:spPr>
          <a:xfrm>
            <a:off x="-2" y="-2"/>
            <a:ext cx="9140403" cy="13716003"/>
          </a:xfrm>
          <a:prstGeom prst="rect">
            <a:avLst/>
          </a:prstGeom>
          <a:solidFill>
            <a:srgbClr val="FFFFFF"/>
          </a:solidFill>
          <a:ln w="12700">
            <a:miter lim="400000"/>
          </a:ln>
        </p:spPr>
        <p:txBody>
          <a:bodyPr lIns="71428" tIns="71428" rIns="71428" bIns="71428" anchor="ctr"/>
          <a:lstStyle/>
          <a:p>
            <a:pPr algn="ctr" defTabSz="821230">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344" name="AidData_Logo--full_color--no_padding.png" descr="AidData_Logo--full_color--no_padding.png"/>
          <p:cNvPicPr>
            <a:picLocks noChangeAspect="1"/>
          </p:cNvPicPr>
          <p:nvPr/>
        </p:nvPicPr>
        <p:blipFill>
          <a:blip r:embed="rId2">
            <a:extLst/>
          </a:blip>
          <a:stretch>
            <a:fillRect/>
          </a:stretch>
        </p:blipFill>
        <p:spPr>
          <a:xfrm>
            <a:off x="1021445" y="11176036"/>
            <a:ext cx="7112000" cy="1501133"/>
          </a:xfrm>
          <a:prstGeom prst="rect">
            <a:avLst/>
          </a:prstGeom>
          <a:ln w="12700">
            <a:miter lim="400000"/>
          </a:ln>
        </p:spPr>
      </p:pic>
      <p:sp>
        <p:nvSpPr>
          <p:cNvPr id="345"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1750282272"/>
      </p:ext>
    </p:extLst>
  </p:cSld>
  <p:clrMapOvr>
    <a:masterClrMapping/>
  </p:clrMapOvr>
  <p:transition xmlns:p14="http://schemas.microsoft.com/office/powerpoint/2010/main" spd="med"/>
</p:sldLayout>
</file>

<file path=ppt/slideLayouts/slideLayout513.xml><?xml version="1.0" encoding="utf-8"?>
<p:sldLayout xmlns:a="http://schemas.openxmlformats.org/drawingml/2006/main" xmlns:r="http://schemas.openxmlformats.org/officeDocument/2006/relationships" xmlns:p="http://schemas.openxmlformats.org/presentationml/2006/main" type="tx">
  <p:cSld name="2_Title - Top">
    <p:spTree>
      <p:nvGrpSpPr>
        <p:cNvPr id="1" name=""/>
        <p:cNvGrpSpPr/>
        <p:nvPr/>
      </p:nvGrpSpPr>
      <p:grpSpPr>
        <a:xfrm>
          <a:off x="0" y="0"/>
          <a:ext cx="0" cy="0"/>
          <a:chOff x="0" y="0"/>
          <a:chExt cx="0" cy="0"/>
        </a:xfrm>
      </p:grpSpPr>
      <p:sp>
        <p:nvSpPr>
          <p:cNvPr id="352" name="Title Text"/>
          <p:cNvSpPr txBox="1">
            <a:spLocks noGrp="1"/>
          </p:cNvSpPr>
          <p:nvPr>
            <p:ph type="title"/>
          </p:nvPr>
        </p:nvSpPr>
        <p:spPr>
          <a:xfrm>
            <a:off x="4058319" y="509587"/>
            <a:ext cx="16254733" cy="3048795"/>
          </a:xfrm>
          <a:prstGeom prst="rect">
            <a:avLst/>
          </a:prstGeom>
        </p:spPr>
        <p:txBody>
          <a:bodyPr lIns="0" tIns="0" rIns="0" bIns="0" anchor="ctr"/>
          <a:lstStyle>
            <a:lvl1pPr defTabSz="821230">
              <a:defRPr sz="9600">
                <a:latin typeface="Helvetica Neue Medium"/>
                <a:ea typeface="Helvetica Neue Medium"/>
                <a:cs typeface="Helvetica Neue Medium"/>
                <a:sym typeface="Helvetica Neue Medium"/>
              </a:defRPr>
            </a:lvl1pPr>
          </a:lstStyle>
          <a:p>
            <a:r>
              <a:t>Title Text</a:t>
            </a:r>
          </a:p>
        </p:txBody>
      </p:sp>
      <p:pic>
        <p:nvPicPr>
          <p:cNvPr id="353" name="AidData_Logo--full_color--no_padding.png" descr="AidData_Logo--full_color--no_padding.png"/>
          <p:cNvPicPr>
            <a:picLocks noChangeAspect="1"/>
          </p:cNvPicPr>
          <p:nvPr/>
        </p:nvPicPr>
        <p:blipFill>
          <a:blip r:embed="rId2">
            <a:extLst/>
          </a:blip>
          <a:stretch>
            <a:fillRect/>
          </a:stretch>
        </p:blipFill>
        <p:spPr>
          <a:xfrm>
            <a:off x="512527" y="11662201"/>
            <a:ext cx="4572003" cy="965016"/>
          </a:xfrm>
          <a:prstGeom prst="rect">
            <a:avLst/>
          </a:prstGeom>
          <a:ln w="12700">
            <a:miter lim="400000"/>
          </a:ln>
        </p:spPr>
      </p:pic>
      <p:sp>
        <p:nvSpPr>
          <p:cNvPr id="354" name="Line"/>
          <p:cNvSpPr/>
          <p:nvPr/>
        </p:nvSpPr>
        <p:spPr>
          <a:xfrm>
            <a:off x="4062459" y="3059196"/>
            <a:ext cx="18286080" cy="3"/>
          </a:xfrm>
          <a:prstGeom prst="line">
            <a:avLst/>
          </a:prstGeom>
          <a:ln w="25400">
            <a:solidFill>
              <a:srgbClr val="00B388"/>
            </a:solidFill>
            <a:miter lim="400000"/>
          </a:ln>
        </p:spPr>
        <p:txBody>
          <a:bodyPr lIns="45716" tIns="45716" rIns="45716" bIns="45716"/>
          <a:lstStyle/>
          <a:p>
            <a:pPr defTabSz="913945"/>
            <a:endParaRPr>
              <a:latin typeface="Helvetica"/>
              <a:ea typeface="Helvetica"/>
              <a:cs typeface="Helvetica"/>
              <a:sym typeface="Helvetica"/>
            </a:endParaRPr>
          </a:p>
        </p:txBody>
      </p:sp>
      <p:sp>
        <p:nvSpPr>
          <p:cNvPr id="355"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923471931"/>
      </p:ext>
    </p:extLst>
  </p:cSld>
  <p:clrMapOvr>
    <a:masterClrMapping/>
  </p:clrMapOvr>
  <p:transition xmlns:p14="http://schemas.microsoft.com/office/powerpoint/2010/main" spd="med"/>
</p:sldLayout>
</file>

<file path=ppt/slideLayouts/slideLayout514.xml><?xml version="1.0" encoding="utf-8"?>
<p:sldLayout xmlns:a="http://schemas.openxmlformats.org/drawingml/2006/main" xmlns:r="http://schemas.openxmlformats.org/officeDocument/2006/relationships" xmlns:p="http://schemas.openxmlformats.org/presentationml/2006/main" type="tx">
  <p:cSld name="2_Title &amp; Bullets">
    <p:spTree>
      <p:nvGrpSpPr>
        <p:cNvPr id="1" name=""/>
        <p:cNvGrpSpPr/>
        <p:nvPr/>
      </p:nvGrpSpPr>
      <p:grpSpPr>
        <a:xfrm>
          <a:off x="0" y="0"/>
          <a:ext cx="0" cy="0"/>
          <a:chOff x="0" y="0"/>
          <a:chExt cx="0" cy="0"/>
        </a:xfrm>
      </p:grpSpPr>
      <p:sp>
        <p:nvSpPr>
          <p:cNvPr id="362" name="Title Text"/>
          <p:cNvSpPr txBox="1">
            <a:spLocks noGrp="1"/>
          </p:cNvSpPr>
          <p:nvPr>
            <p:ph type="title"/>
          </p:nvPr>
        </p:nvSpPr>
        <p:spPr>
          <a:xfrm>
            <a:off x="4566942" y="537485"/>
            <a:ext cx="16764003" cy="3048795"/>
          </a:xfrm>
          <a:prstGeom prst="rect">
            <a:avLst/>
          </a:prstGeom>
        </p:spPr>
        <p:txBody>
          <a:bodyPr lIns="71428" tIns="71428" rIns="71428" bIns="71428" anchor="ctr"/>
          <a:lstStyle>
            <a:lvl1pPr defTabSz="821230">
              <a:defRPr sz="8000">
                <a:latin typeface="Helvetica Neue Medium"/>
                <a:ea typeface="Helvetica Neue Medium"/>
                <a:cs typeface="Helvetica Neue Medium"/>
                <a:sym typeface="Helvetica Neue Medium"/>
              </a:defRPr>
            </a:lvl1pPr>
          </a:lstStyle>
          <a:p>
            <a:r>
              <a:t>Title Text</a:t>
            </a:r>
          </a:p>
        </p:txBody>
      </p:sp>
      <p:sp>
        <p:nvSpPr>
          <p:cNvPr id="363" name="Body Level One…"/>
          <p:cNvSpPr txBox="1">
            <a:spLocks noGrp="1"/>
          </p:cNvSpPr>
          <p:nvPr>
            <p:ph type="body" idx="1"/>
          </p:nvPr>
        </p:nvSpPr>
        <p:spPr>
          <a:xfrm>
            <a:off x="4566929" y="3540880"/>
            <a:ext cx="16768760" cy="8633323"/>
          </a:xfrm>
          <a:prstGeom prst="rect">
            <a:avLst/>
          </a:prstGeom>
        </p:spPr>
        <p:txBody>
          <a:bodyPr lIns="71428" tIns="71428" rIns="71428" bIns="71428" anchor="ctr"/>
          <a:lstStyle>
            <a:lvl1pPr marL="507814" indent="-507814" defTabSz="821230">
              <a:spcBef>
                <a:spcPts val="4000"/>
              </a:spcBef>
              <a:buSzPct val="145000"/>
              <a:buChar char="•"/>
              <a:defRPr sz="4000">
                <a:latin typeface="+mn-lt"/>
                <a:ea typeface="+mn-ea"/>
                <a:cs typeface="+mn-cs"/>
                <a:sym typeface="Helvetica Neue"/>
              </a:defRPr>
            </a:lvl1pPr>
            <a:lvl2pPr marL="999788" indent="-555437" defTabSz="821230">
              <a:spcBef>
                <a:spcPts val="4000"/>
              </a:spcBef>
              <a:buSzPct val="145000"/>
              <a:buChar char="•"/>
              <a:defRPr sz="4000">
                <a:latin typeface="+mn-lt"/>
                <a:ea typeface="+mn-ea"/>
                <a:cs typeface="+mn-cs"/>
                <a:sym typeface="Helvetica Neue"/>
              </a:defRPr>
            </a:lvl2pPr>
            <a:lvl3pPr marL="1444121" indent="-555437" defTabSz="821230">
              <a:spcBef>
                <a:spcPts val="4000"/>
              </a:spcBef>
              <a:buSzPct val="145000"/>
              <a:buChar char="•"/>
              <a:defRPr sz="4000">
                <a:latin typeface="+mn-lt"/>
                <a:ea typeface="+mn-ea"/>
                <a:cs typeface="+mn-cs"/>
                <a:sym typeface="Helvetica Neue"/>
              </a:defRPr>
            </a:lvl3pPr>
            <a:lvl4pPr marL="1888454" indent="-555437" defTabSz="821230">
              <a:spcBef>
                <a:spcPts val="4000"/>
              </a:spcBef>
              <a:buSzPct val="145000"/>
              <a:buChar char="•"/>
              <a:defRPr sz="4000">
                <a:latin typeface="+mn-lt"/>
                <a:ea typeface="+mn-ea"/>
                <a:cs typeface="+mn-cs"/>
                <a:sym typeface="Helvetica Neue"/>
              </a:defRPr>
            </a:lvl4pPr>
            <a:lvl5pPr marL="2332803" indent="-555437" defTabSz="821230">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364" name="AidData_Logo--full_color--no_padding.png" descr="AidData_Logo--full_color--no_padding.png"/>
          <p:cNvPicPr>
            <a:picLocks noChangeAspect="1"/>
          </p:cNvPicPr>
          <p:nvPr/>
        </p:nvPicPr>
        <p:blipFill>
          <a:blip r:embed="rId2">
            <a:extLst/>
          </a:blip>
          <a:stretch>
            <a:fillRect/>
          </a:stretch>
        </p:blipFill>
        <p:spPr>
          <a:xfrm>
            <a:off x="512527" y="11662201"/>
            <a:ext cx="4572003" cy="965016"/>
          </a:xfrm>
          <a:prstGeom prst="rect">
            <a:avLst/>
          </a:prstGeom>
          <a:ln w="12700">
            <a:miter lim="400000"/>
          </a:ln>
        </p:spPr>
      </p:pic>
      <p:sp>
        <p:nvSpPr>
          <p:cNvPr id="365" name="Line"/>
          <p:cNvSpPr/>
          <p:nvPr/>
        </p:nvSpPr>
        <p:spPr>
          <a:xfrm>
            <a:off x="4575286" y="3059196"/>
            <a:ext cx="16764003" cy="3"/>
          </a:xfrm>
          <a:prstGeom prst="line">
            <a:avLst/>
          </a:prstGeom>
          <a:ln w="25400">
            <a:solidFill>
              <a:srgbClr val="00B388"/>
            </a:solidFill>
            <a:miter lim="400000"/>
          </a:ln>
        </p:spPr>
        <p:txBody>
          <a:bodyPr lIns="45716" tIns="45716" rIns="45716" bIns="45716"/>
          <a:lstStyle/>
          <a:p>
            <a:pPr defTabSz="913945"/>
            <a:endParaRPr>
              <a:latin typeface="Helvetica"/>
              <a:ea typeface="Helvetica"/>
              <a:cs typeface="Helvetica"/>
              <a:sym typeface="Helvetica"/>
            </a:endParaRPr>
          </a:p>
        </p:txBody>
      </p:sp>
      <p:sp>
        <p:nvSpPr>
          <p:cNvPr id="366"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951898620"/>
      </p:ext>
    </p:extLst>
  </p:cSld>
  <p:clrMapOvr>
    <a:masterClrMapping/>
  </p:clrMapOvr>
  <p:transition xmlns:p14="http://schemas.microsoft.com/office/powerpoint/2010/main" spd="med"/>
</p:sldLayout>
</file>

<file path=ppt/slideLayouts/slideLayout515.xml><?xml version="1.0" encoding="utf-8"?>
<p:sldLayout xmlns:a="http://schemas.openxmlformats.org/drawingml/2006/main" xmlns:r="http://schemas.openxmlformats.org/officeDocument/2006/relationships" xmlns:p="http://schemas.openxmlformats.org/presentationml/2006/main" type="tx">
  <p:cSld name="1_5-8 Title &amp; Bullets ">
    <p:spTree>
      <p:nvGrpSpPr>
        <p:cNvPr id="1" name=""/>
        <p:cNvGrpSpPr/>
        <p:nvPr/>
      </p:nvGrpSpPr>
      <p:grpSpPr>
        <a:xfrm>
          <a:off x="0" y="0"/>
          <a:ext cx="0" cy="0"/>
          <a:chOff x="0" y="0"/>
          <a:chExt cx="0" cy="0"/>
        </a:xfrm>
      </p:grpSpPr>
      <p:sp>
        <p:nvSpPr>
          <p:cNvPr id="373" name="Title Text"/>
          <p:cNvSpPr txBox="1">
            <a:spLocks noGrp="1"/>
          </p:cNvSpPr>
          <p:nvPr>
            <p:ph type="title"/>
          </p:nvPr>
        </p:nvSpPr>
        <p:spPr>
          <a:xfrm>
            <a:off x="10168704" y="518052"/>
            <a:ext cx="12695227" cy="3036099"/>
          </a:xfrm>
          <a:prstGeom prst="rect">
            <a:avLst/>
          </a:prstGeom>
        </p:spPr>
        <p:txBody>
          <a:bodyPr lIns="0" tIns="0" rIns="0" bIns="0" anchor="ctr"/>
          <a:lstStyle>
            <a:lvl1pPr defTabSz="821230">
              <a:defRPr sz="9600">
                <a:latin typeface="Helvetica Neue Medium"/>
                <a:ea typeface="Helvetica Neue Medium"/>
                <a:cs typeface="Helvetica Neue Medium"/>
                <a:sym typeface="Helvetica Neue Medium"/>
              </a:defRPr>
            </a:lvl1pPr>
          </a:lstStyle>
          <a:p>
            <a:r>
              <a:t>Title Text</a:t>
            </a:r>
          </a:p>
        </p:txBody>
      </p:sp>
      <p:sp>
        <p:nvSpPr>
          <p:cNvPr id="374" name="Body Level One…"/>
          <p:cNvSpPr txBox="1">
            <a:spLocks noGrp="1"/>
          </p:cNvSpPr>
          <p:nvPr>
            <p:ph type="body" sz="half" idx="1"/>
          </p:nvPr>
        </p:nvSpPr>
        <p:spPr>
          <a:xfrm>
            <a:off x="10168944" y="3546814"/>
            <a:ext cx="12694747" cy="8640611"/>
          </a:xfrm>
          <a:prstGeom prst="rect">
            <a:avLst/>
          </a:prstGeom>
        </p:spPr>
        <p:txBody>
          <a:bodyPr lIns="0" tIns="0" rIns="0" bIns="0" anchor="ctr"/>
          <a:lstStyle>
            <a:lvl1pPr marL="555437" indent="-555437" defTabSz="821230">
              <a:spcBef>
                <a:spcPts val="4000"/>
              </a:spcBef>
              <a:buSzPct val="145000"/>
              <a:buChar char="•"/>
              <a:defRPr sz="4000">
                <a:latin typeface="+mn-lt"/>
                <a:ea typeface="+mn-ea"/>
                <a:cs typeface="+mn-cs"/>
                <a:sym typeface="Helvetica Neue"/>
              </a:defRPr>
            </a:lvl1pPr>
            <a:lvl2pPr marL="999788" indent="-555437" defTabSz="821230">
              <a:spcBef>
                <a:spcPts val="4000"/>
              </a:spcBef>
              <a:buSzPct val="145000"/>
              <a:buChar char="•"/>
              <a:defRPr sz="4000">
                <a:latin typeface="+mn-lt"/>
                <a:ea typeface="+mn-ea"/>
                <a:cs typeface="+mn-cs"/>
                <a:sym typeface="Helvetica Neue"/>
              </a:defRPr>
            </a:lvl2pPr>
            <a:lvl3pPr marL="1444121" indent="-555437" defTabSz="821230">
              <a:spcBef>
                <a:spcPts val="4000"/>
              </a:spcBef>
              <a:buSzPct val="145000"/>
              <a:buChar char="•"/>
              <a:defRPr sz="4000">
                <a:latin typeface="+mn-lt"/>
                <a:ea typeface="+mn-ea"/>
                <a:cs typeface="+mn-cs"/>
                <a:sym typeface="Helvetica Neue"/>
              </a:defRPr>
            </a:lvl3pPr>
            <a:lvl4pPr marL="1888454" indent="-555437" defTabSz="821230">
              <a:spcBef>
                <a:spcPts val="4000"/>
              </a:spcBef>
              <a:buSzPct val="145000"/>
              <a:buChar char="•"/>
              <a:defRPr sz="4000">
                <a:latin typeface="+mn-lt"/>
                <a:ea typeface="+mn-ea"/>
                <a:cs typeface="+mn-cs"/>
                <a:sym typeface="Helvetica Neue"/>
              </a:defRPr>
            </a:lvl4pPr>
            <a:lvl5pPr marL="2332803" indent="-555437" defTabSz="821230">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75" name="Rectangle"/>
          <p:cNvSpPr/>
          <p:nvPr/>
        </p:nvSpPr>
        <p:spPr>
          <a:xfrm>
            <a:off x="-2" y="-2"/>
            <a:ext cx="9140403" cy="13716003"/>
          </a:xfrm>
          <a:prstGeom prst="rect">
            <a:avLst/>
          </a:prstGeom>
          <a:solidFill>
            <a:srgbClr val="00313C"/>
          </a:solidFill>
          <a:ln w="12700">
            <a:miter lim="400000"/>
          </a:ln>
        </p:spPr>
        <p:txBody>
          <a:bodyPr lIns="71428" tIns="71428" rIns="71428" bIns="71428" anchor="ctr"/>
          <a:lstStyle/>
          <a:p>
            <a:pPr algn="ctr" defTabSz="821230">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376" name="AidData_Logo--white.png" descr="AidData_Logo--white.png">
            <a:hlinkClick r:id="rId2"/>
          </p:cNvPr>
          <p:cNvPicPr>
            <a:picLocks noChangeAspect="1"/>
          </p:cNvPicPr>
          <p:nvPr/>
        </p:nvPicPr>
        <p:blipFill>
          <a:blip r:embed="rId3">
            <a:extLst/>
          </a:blip>
          <a:stretch>
            <a:fillRect/>
          </a:stretch>
        </p:blipFill>
        <p:spPr>
          <a:xfrm>
            <a:off x="1014200" y="11174353"/>
            <a:ext cx="7112000" cy="1506552"/>
          </a:xfrm>
          <a:prstGeom prst="rect">
            <a:avLst/>
          </a:prstGeom>
          <a:ln w="12700">
            <a:miter lim="400000"/>
          </a:ln>
        </p:spPr>
      </p:pic>
      <p:sp>
        <p:nvSpPr>
          <p:cNvPr id="377" name="Line"/>
          <p:cNvSpPr/>
          <p:nvPr/>
        </p:nvSpPr>
        <p:spPr>
          <a:xfrm>
            <a:off x="10168704" y="3059196"/>
            <a:ext cx="12695227" cy="3"/>
          </a:xfrm>
          <a:prstGeom prst="line">
            <a:avLst/>
          </a:prstGeom>
          <a:ln w="25400">
            <a:solidFill>
              <a:srgbClr val="00B388"/>
            </a:solidFill>
            <a:miter lim="400000"/>
          </a:ln>
        </p:spPr>
        <p:txBody>
          <a:bodyPr lIns="45716" tIns="45716" rIns="45716" bIns="45716"/>
          <a:lstStyle/>
          <a:p>
            <a:pPr defTabSz="913945"/>
            <a:endParaRPr>
              <a:latin typeface="Helvetica"/>
              <a:ea typeface="Helvetica"/>
              <a:cs typeface="Helvetica"/>
              <a:sym typeface="Helvetica"/>
            </a:endParaRPr>
          </a:p>
        </p:txBody>
      </p:sp>
      <p:sp>
        <p:nvSpPr>
          <p:cNvPr id="378"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016656211"/>
      </p:ext>
    </p:extLst>
  </p:cSld>
  <p:clrMapOvr>
    <a:masterClrMapping/>
  </p:clrMapOvr>
  <p:transition xmlns:p14="http://schemas.microsoft.com/office/powerpoint/2010/main" spd="med"/>
</p:sldLayout>
</file>

<file path=ppt/slideLayouts/slideLayout516.xml><?xml version="1.0" encoding="utf-8"?>
<p:sldLayout xmlns:a="http://schemas.openxmlformats.org/drawingml/2006/main" xmlns:r="http://schemas.openxmlformats.org/officeDocument/2006/relationships" xmlns:p="http://schemas.openxmlformats.org/presentationml/2006/main" type="tx">
  <p:cSld name="1_5-8 Title &amp; Bullets  -- Inverse">
    <p:bg>
      <p:bgPr>
        <a:solidFill>
          <a:srgbClr val="00313C"/>
        </a:solidFill>
        <a:effectLst/>
      </p:bgPr>
    </p:bg>
    <p:spTree>
      <p:nvGrpSpPr>
        <p:cNvPr id="1" name=""/>
        <p:cNvGrpSpPr/>
        <p:nvPr/>
      </p:nvGrpSpPr>
      <p:grpSpPr>
        <a:xfrm>
          <a:off x="0" y="0"/>
          <a:ext cx="0" cy="0"/>
          <a:chOff x="0" y="0"/>
          <a:chExt cx="0" cy="0"/>
        </a:xfrm>
      </p:grpSpPr>
      <p:sp>
        <p:nvSpPr>
          <p:cNvPr id="385" name="Title Text"/>
          <p:cNvSpPr txBox="1">
            <a:spLocks noGrp="1"/>
          </p:cNvSpPr>
          <p:nvPr>
            <p:ph type="title"/>
          </p:nvPr>
        </p:nvSpPr>
        <p:spPr>
          <a:xfrm>
            <a:off x="10168704" y="518052"/>
            <a:ext cx="12695227" cy="3036099"/>
          </a:xfrm>
          <a:prstGeom prst="rect">
            <a:avLst/>
          </a:prstGeom>
        </p:spPr>
        <p:txBody>
          <a:bodyPr lIns="0" tIns="0" rIns="0" bIns="0" anchor="ctr"/>
          <a:lstStyle>
            <a:lvl1pPr defTabSz="821230">
              <a:defRPr sz="8000">
                <a:solidFill>
                  <a:srgbClr val="FFFFFF"/>
                </a:solidFill>
                <a:latin typeface="Helvetica Neue Medium"/>
                <a:ea typeface="Helvetica Neue Medium"/>
                <a:cs typeface="Helvetica Neue Medium"/>
                <a:sym typeface="Helvetica Neue Medium"/>
              </a:defRPr>
            </a:lvl1pPr>
          </a:lstStyle>
          <a:p>
            <a:r>
              <a:t>Title Text</a:t>
            </a:r>
          </a:p>
        </p:txBody>
      </p:sp>
      <p:sp>
        <p:nvSpPr>
          <p:cNvPr id="386" name="Body Level One…"/>
          <p:cNvSpPr txBox="1">
            <a:spLocks noGrp="1"/>
          </p:cNvSpPr>
          <p:nvPr>
            <p:ph type="body" sz="half" idx="1"/>
          </p:nvPr>
        </p:nvSpPr>
        <p:spPr>
          <a:xfrm>
            <a:off x="10168944" y="3546814"/>
            <a:ext cx="12694747" cy="8640611"/>
          </a:xfrm>
          <a:prstGeom prst="rect">
            <a:avLst/>
          </a:prstGeom>
        </p:spPr>
        <p:txBody>
          <a:bodyPr lIns="0" tIns="0" rIns="0" bIns="0" anchor="ctr"/>
          <a:lstStyle>
            <a:lvl1pPr marL="555437" indent="-555437" defTabSz="821230">
              <a:spcBef>
                <a:spcPts val="4000"/>
              </a:spcBef>
              <a:buSzPct val="145000"/>
              <a:buChar char="•"/>
              <a:defRPr sz="4000">
                <a:solidFill>
                  <a:srgbClr val="FFFFFF"/>
                </a:solidFill>
                <a:latin typeface="+mn-lt"/>
                <a:ea typeface="+mn-ea"/>
                <a:cs typeface="+mn-cs"/>
                <a:sym typeface="Helvetica Neue"/>
              </a:defRPr>
            </a:lvl1pPr>
            <a:lvl2pPr marL="999788" indent="-555437" defTabSz="821230">
              <a:spcBef>
                <a:spcPts val="4000"/>
              </a:spcBef>
              <a:buSzPct val="145000"/>
              <a:buChar char="•"/>
              <a:defRPr sz="4000">
                <a:solidFill>
                  <a:srgbClr val="FFFFFF"/>
                </a:solidFill>
                <a:latin typeface="+mn-lt"/>
                <a:ea typeface="+mn-ea"/>
                <a:cs typeface="+mn-cs"/>
                <a:sym typeface="Helvetica Neue"/>
              </a:defRPr>
            </a:lvl2pPr>
            <a:lvl3pPr marL="1444121" indent="-555437" defTabSz="821230">
              <a:spcBef>
                <a:spcPts val="4000"/>
              </a:spcBef>
              <a:buSzPct val="145000"/>
              <a:buChar char="•"/>
              <a:defRPr sz="4000">
                <a:solidFill>
                  <a:srgbClr val="FFFFFF"/>
                </a:solidFill>
                <a:latin typeface="+mn-lt"/>
                <a:ea typeface="+mn-ea"/>
                <a:cs typeface="+mn-cs"/>
                <a:sym typeface="Helvetica Neue"/>
              </a:defRPr>
            </a:lvl3pPr>
            <a:lvl4pPr marL="1888454" indent="-555437" defTabSz="821230">
              <a:spcBef>
                <a:spcPts val="4000"/>
              </a:spcBef>
              <a:buSzPct val="145000"/>
              <a:buChar char="•"/>
              <a:defRPr sz="4000">
                <a:solidFill>
                  <a:srgbClr val="FFFFFF"/>
                </a:solidFill>
                <a:latin typeface="+mn-lt"/>
                <a:ea typeface="+mn-ea"/>
                <a:cs typeface="+mn-cs"/>
                <a:sym typeface="Helvetica Neue"/>
              </a:defRPr>
            </a:lvl4pPr>
            <a:lvl5pPr marL="2332803" indent="-555437" defTabSz="821230">
              <a:spcBef>
                <a:spcPts val="4000"/>
              </a:spcBef>
              <a:buSzPct val="145000"/>
              <a:buChar char="•"/>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87" name="Rectangle"/>
          <p:cNvSpPr/>
          <p:nvPr/>
        </p:nvSpPr>
        <p:spPr>
          <a:xfrm>
            <a:off x="-2" y="-2"/>
            <a:ext cx="9140403" cy="13716003"/>
          </a:xfrm>
          <a:prstGeom prst="rect">
            <a:avLst/>
          </a:prstGeom>
          <a:solidFill>
            <a:srgbClr val="FFFFFF"/>
          </a:solidFill>
          <a:ln w="12700">
            <a:miter lim="400000"/>
          </a:ln>
        </p:spPr>
        <p:txBody>
          <a:bodyPr lIns="71428" tIns="71428" rIns="71428" bIns="71428" anchor="ctr"/>
          <a:lstStyle/>
          <a:p>
            <a:pPr algn="ctr" defTabSz="821230">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388" name="Line"/>
          <p:cNvSpPr/>
          <p:nvPr/>
        </p:nvSpPr>
        <p:spPr>
          <a:xfrm>
            <a:off x="10168704" y="3059196"/>
            <a:ext cx="12695227" cy="3"/>
          </a:xfrm>
          <a:prstGeom prst="line">
            <a:avLst/>
          </a:prstGeom>
          <a:ln w="25400">
            <a:solidFill>
              <a:srgbClr val="00B388"/>
            </a:solidFill>
            <a:miter lim="400000"/>
          </a:ln>
        </p:spPr>
        <p:txBody>
          <a:bodyPr lIns="45716" tIns="45716" rIns="45716" bIns="45716"/>
          <a:lstStyle/>
          <a:p>
            <a:pPr defTabSz="913945"/>
            <a:endParaRPr>
              <a:latin typeface="Helvetica"/>
              <a:ea typeface="Helvetica"/>
              <a:cs typeface="Helvetica"/>
              <a:sym typeface="Helvetica"/>
            </a:endParaRPr>
          </a:p>
        </p:txBody>
      </p:sp>
      <p:pic>
        <p:nvPicPr>
          <p:cNvPr id="389" name="AidData_Logo--full_color--no_padding.png" descr="AidData_Logo--full_color--no_padding.png">
            <a:hlinkClick r:id="rId2"/>
          </p:cNvPr>
          <p:cNvPicPr>
            <a:picLocks noChangeAspect="1"/>
          </p:cNvPicPr>
          <p:nvPr/>
        </p:nvPicPr>
        <p:blipFill>
          <a:blip r:embed="rId3">
            <a:extLst/>
          </a:blip>
          <a:stretch>
            <a:fillRect/>
          </a:stretch>
        </p:blipFill>
        <p:spPr>
          <a:xfrm>
            <a:off x="1021445" y="11176036"/>
            <a:ext cx="7112000" cy="1501133"/>
          </a:xfrm>
          <a:prstGeom prst="rect">
            <a:avLst/>
          </a:prstGeom>
          <a:ln w="12700">
            <a:miter lim="400000"/>
          </a:ln>
        </p:spPr>
      </p:pic>
      <p:sp>
        <p:nvSpPr>
          <p:cNvPr id="390"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649450742"/>
      </p:ext>
    </p:extLst>
  </p:cSld>
  <p:clrMapOvr>
    <a:masterClrMapping/>
  </p:clrMapOvr>
  <p:transition xmlns:p14="http://schemas.microsoft.com/office/powerpoint/2010/main" spd="med"/>
</p:sldLayout>
</file>

<file path=ppt/slideLayouts/slideLayout517.xml><?xml version="1.0" encoding="utf-8"?>
<p:sldLayout xmlns:a="http://schemas.openxmlformats.org/drawingml/2006/main" xmlns:r="http://schemas.openxmlformats.org/officeDocument/2006/relationships" xmlns:p="http://schemas.openxmlformats.org/presentationml/2006/main" type="tx">
  <p:cSld name="2_Bullets">
    <p:spTree>
      <p:nvGrpSpPr>
        <p:cNvPr id="1" name=""/>
        <p:cNvGrpSpPr/>
        <p:nvPr/>
      </p:nvGrpSpPr>
      <p:grpSpPr>
        <a:xfrm>
          <a:off x="0" y="0"/>
          <a:ext cx="0" cy="0"/>
          <a:chOff x="0" y="0"/>
          <a:chExt cx="0" cy="0"/>
        </a:xfrm>
      </p:grpSpPr>
      <p:sp>
        <p:nvSpPr>
          <p:cNvPr id="397" name="Body Level One…"/>
          <p:cNvSpPr txBox="1">
            <a:spLocks noGrp="1"/>
          </p:cNvSpPr>
          <p:nvPr>
            <p:ph type="body" idx="1"/>
          </p:nvPr>
        </p:nvSpPr>
        <p:spPr>
          <a:xfrm>
            <a:off x="4387454" y="1785936"/>
            <a:ext cx="15609093" cy="10144128"/>
          </a:xfrm>
          <a:prstGeom prst="rect">
            <a:avLst/>
          </a:prstGeom>
        </p:spPr>
        <p:txBody>
          <a:bodyPr lIns="71428" tIns="71428" rIns="71428" bIns="71428" anchor="ctr"/>
          <a:lstStyle>
            <a:lvl1pPr marL="555437" indent="-555437" defTabSz="821230">
              <a:spcBef>
                <a:spcPts val="4000"/>
              </a:spcBef>
              <a:buSzPct val="145000"/>
              <a:buChar char="•"/>
              <a:defRPr sz="4000">
                <a:latin typeface="+mn-lt"/>
                <a:ea typeface="+mn-ea"/>
                <a:cs typeface="+mn-cs"/>
                <a:sym typeface="Helvetica Neue"/>
              </a:defRPr>
            </a:lvl1pPr>
            <a:lvl2pPr marL="999788" indent="-555437" defTabSz="821230">
              <a:spcBef>
                <a:spcPts val="4000"/>
              </a:spcBef>
              <a:buSzPct val="145000"/>
              <a:buChar char="•"/>
              <a:defRPr sz="4000">
                <a:latin typeface="+mn-lt"/>
                <a:ea typeface="+mn-ea"/>
                <a:cs typeface="+mn-cs"/>
                <a:sym typeface="Helvetica Neue"/>
              </a:defRPr>
            </a:lvl2pPr>
            <a:lvl3pPr marL="1444121" indent="-555437" defTabSz="821230">
              <a:spcBef>
                <a:spcPts val="4000"/>
              </a:spcBef>
              <a:buSzPct val="145000"/>
              <a:buChar char="•"/>
              <a:defRPr sz="4000">
                <a:latin typeface="+mn-lt"/>
                <a:ea typeface="+mn-ea"/>
                <a:cs typeface="+mn-cs"/>
                <a:sym typeface="Helvetica Neue"/>
              </a:defRPr>
            </a:lvl3pPr>
            <a:lvl4pPr marL="1888454" indent="-555437" defTabSz="821230">
              <a:spcBef>
                <a:spcPts val="4000"/>
              </a:spcBef>
              <a:buSzPct val="145000"/>
              <a:buChar char="•"/>
              <a:defRPr sz="4000">
                <a:latin typeface="+mn-lt"/>
                <a:ea typeface="+mn-ea"/>
                <a:cs typeface="+mn-cs"/>
                <a:sym typeface="Helvetica Neue"/>
              </a:defRPr>
            </a:lvl4pPr>
            <a:lvl5pPr marL="2332803" indent="-555437" defTabSz="821230">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398" name="AidData_Logo--full_color--no_padding.png" descr="AidData_Logo--full_color--no_padding.png">
            <a:hlinkClick r:id="rId2"/>
          </p:cNvPr>
          <p:cNvPicPr>
            <a:picLocks noChangeAspect="1"/>
          </p:cNvPicPr>
          <p:nvPr/>
        </p:nvPicPr>
        <p:blipFill>
          <a:blip r:embed="rId3">
            <a:extLst/>
          </a:blip>
          <a:stretch>
            <a:fillRect/>
          </a:stretch>
        </p:blipFill>
        <p:spPr>
          <a:xfrm>
            <a:off x="512527" y="11662201"/>
            <a:ext cx="4572003" cy="965016"/>
          </a:xfrm>
          <a:prstGeom prst="rect">
            <a:avLst/>
          </a:prstGeom>
          <a:ln w="12700">
            <a:miter lim="400000"/>
          </a:ln>
        </p:spPr>
      </p:pic>
      <p:sp>
        <p:nvSpPr>
          <p:cNvPr id="399"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488973975"/>
      </p:ext>
    </p:extLst>
  </p:cSld>
  <p:clrMapOvr>
    <a:masterClrMapping/>
  </p:clrMapOvr>
  <p:transition xmlns:p14="http://schemas.microsoft.com/office/powerpoint/2010/main" spd="med"/>
</p:sldLayout>
</file>

<file path=ppt/slideLayouts/slideLayout518.xml><?xml version="1.0" encoding="utf-8"?>
<p:sldLayout xmlns:a="http://schemas.openxmlformats.org/drawingml/2006/main" xmlns:r="http://schemas.openxmlformats.org/officeDocument/2006/relationships" xmlns:p="http://schemas.openxmlformats.org/presentationml/2006/main" type="tx">
  <p:cSld name="2_Quote">
    <p:spTree>
      <p:nvGrpSpPr>
        <p:cNvPr id="1" name=""/>
        <p:cNvGrpSpPr/>
        <p:nvPr/>
      </p:nvGrpSpPr>
      <p:grpSpPr>
        <a:xfrm>
          <a:off x="0" y="0"/>
          <a:ext cx="0" cy="0"/>
          <a:chOff x="0" y="0"/>
          <a:chExt cx="0" cy="0"/>
        </a:xfrm>
      </p:grpSpPr>
      <p:sp>
        <p:nvSpPr>
          <p:cNvPr id="406" name="Body Level One…"/>
          <p:cNvSpPr txBox="1">
            <a:spLocks noGrp="1"/>
          </p:cNvSpPr>
          <p:nvPr>
            <p:ph type="body" sz="quarter" idx="1"/>
          </p:nvPr>
        </p:nvSpPr>
        <p:spPr>
          <a:xfrm>
            <a:off x="4833936" y="8947553"/>
            <a:ext cx="14716128" cy="647704"/>
          </a:xfrm>
          <a:prstGeom prst="rect">
            <a:avLst/>
          </a:prstGeom>
        </p:spPr>
        <p:txBody>
          <a:bodyPr lIns="71428" tIns="71428" rIns="71428" bIns="71428"/>
          <a:lstStyle>
            <a:lvl1pPr indent="0" algn="ctr" defTabSz="821230">
              <a:defRPr sz="3200" i="1">
                <a:latin typeface="+mn-lt"/>
                <a:ea typeface="+mn-ea"/>
                <a:cs typeface="+mn-cs"/>
                <a:sym typeface="Helvetica Neue"/>
              </a:defRPr>
            </a:lvl1pPr>
            <a:lvl2pPr indent="0" algn="ctr" defTabSz="821230">
              <a:defRPr sz="3200" i="1">
                <a:latin typeface="+mn-lt"/>
                <a:ea typeface="+mn-ea"/>
                <a:cs typeface="+mn-cs"/>
                <a:sym typeface="Helvetica Neue"/>
              </a:defRPr>
            </a:lvl2pPr>
            <a:lvl3pPr indent="0" algn="ctr" defTabSz="821230">
              <a:defRPr sz="3200" i="1">
                <a:latin typeface="+mn-lt"/>
                <a:ea typeface="+mn-ea"/>
                <a:cs typeface="+mn-cs"/>
                <a:sym typeface="Helvetica Neue"/>
              </a:defRPr>
            </a:lvl3pPr>
            <a:lvl4pPr indent="0" algn="ctr" defTabSz="821230">
              <a:defRPr sz="3200" i="1">
                <a:latin typeface="+mn-lt"/>
                <a:ea typeface="+mn-ea"/>
                <a:cs typeface="+mn-cs"/>
                <a:sym typeface="Helvetica Neue"/>
              </a:defRPr>
            </a:lvl4pPr>
            <a:lvl5pPr indent="0" algn="ctr" defTabSz="821230">
              <a:defRPr sz="3200" i="1">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407" name="“Type a quote here.”"/>
          <p:cNvSpPr txBox="1">
            <a:spLocks noGrp="1"/>
          </p:cNvSpPr>
          <p:nvPr>
            <p:ph type="body" sz="quarter" idx="13"/>
          </p:nvPr>
        </p:nvSpPr>
        <p:spPr>
          <a:xfrm>
            <a:off x="4833939" y="5997576"/>
            <a:ext cx="14716128" cy="863600"/>
          </a:xfrm>
          <a:prstGeom prst="rect">
            <a:avLst/>
          </a:prstGeom>
        </p:spPr>
        <p:txBody>
          <a:bodyPr lIns="71428" tIns="71428" rIns="71428" bIns="71428" anchor="ctr"/>
          <a:lstStyle/>
          <a:p>
            <a:endParaRPr/>
          </a:p>
        </p:txBody>
      </p:sp>
      <p:pic>
        <p:nvPicPr>
          <p:cNvPr id="408" name="AidData_Logo--full_color--no_padding.png" descr="AidData_Logo--full_color--no_padding.png">
            <a:hlinkClick r:id="rId2"/>
          </p:cNvPr>
          <p:cNvPicPr>
            <a:picLocks noChangeAspect="1"/>
          </p:cNvPicPr>
          <p:nvPr/>
        </p:nvPicPr>
        <p:blipFill>
          <a:blip r:embed="rId3">
            <a:extLst/>
          </a:blip>
          <a:stretch>
            <a:fillRect/>
          </a:stretch>
        </p:blipFill>
        <p:spPr>
          <a:xfrm>
            <a:off x="512527" y="11662201"/>
            <a:ext cx="4572003" cy="965016"/>
          </a:xfrm>
          <a:prstGeom prst="rect">
            <a:avLst/>
          </a:prstGeom>
          <a:ln w="12700">
            <a:miter lim="400000"/>
          </a:ln>
        </p:spPr>
      </p:pic>
      <p:sp>
        <p:nvSpPr>
          <p:cNvPr id="409"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665040743"/>
      </p:ext>
    </p:extLst>
  </p:cSld>
  <p:clrMapOvr>
    <a:masterClrMapping/>
  </p:clrMapOvr>
  <p:transition xmlns:p14="http://schemas.microsoft.com/office/powerpoint/2010/main" spd="med"/>
</p:sldLayout>
</file>

<file path=ppt/slideLayouts/slideLayout519.xml><?xml version="1.0" encoding="utf-8"?>
<p:sldLayout xmlns:a="http://schemas.openxmlformats.org/drawingml/2006/main" xmlns:r="http://schemas.openxmlformats.org/officeDocument/2006/relationships" xmlns:p="http://schemas.openxmlformats.org/presentationml/2006/main" type="tx">
  <p:cSld name="1_Grid">
    <p:spTree>
      <p:nvGrpSpPr>
        <p:cNvPr id="1" name=""/>
        <p:cNvGrpSpPr/>
        <p:nvPr/>
      </p:nvGrpSpPr>
      <p:grpSpPr>
        <a:xfrm>
          <a:off x="0" y="0"/>
          <a:ext cx="0" cy="0"/>
          <a:chOff x="0" y="0"/>
          <a:chExt cx="0" cy="0"/>
        </a:xfrm>
      </p:grpSpPr>
      <p:graphicFrame>
        <p:nvGraphicFramePr>
          <p:cNvPr id="416" name="Table"/>
          <p:cNvGraphicFramePr/>
          <p:nvPr/>
        </p:nvGraphicFramePr>
        <p:xfrm>
          <a:off x="0" y="0"/>
          <a:ext cx="24384000" cy="13716000"/>
        </p:xfrm>
        <a:graphic>
          <a:graphicData uri="http://schemas.openxmlformats.org/drawingml/2006/table">
            <a:tbl>
              <a:tblPr>
                <a:tableStyleId>{4C3C2611-4C71-4FC5-86AE-919BDF0F9419}</a:tableStyleId>
              </a:tblPr>
              <a:tblGrid>
                <a:gridCol w="508000">
                  <a:extLst>
                    <a:ext uri="{9D8B030D-6E8A-4147-A177-3AD203B41FA5}">
                      <a16:colId xmlns="" xmlns:a16="http://schemas.microsoft.com/office/drawing/2014/main" val="20000"/>
                    </a:ext>
                  </a:extLst>
                </a:gridCol>
                <a:gridCol w="508000">
                  <a:extLst>
                    <a:ext uri="{9D8B030D-6E8A-4147-A177-3AD203B41FA5}">
                      <a16:colId xmlns="" xmlns:a16="http://schemas.microsoft.com/office/drawing/2014/main" val="20001"/>
                    </a:ext>
                  </a:extLst>
                </a:gridCol>
                <a:gridCol w="508000">
                  <a:extLst>
                    <a:ext uri="{9D8B030D-6E8A-4147-A177-3AD203B41FA5}">
                      <a16:colId xmlns="" xmlns:a16="http://schemas.microsoft.com/office/drawing/2014/main" val="20002"/>
                    </a:ext>
                  </a:extLst>
                </a:gridCol>
                <a:gridCol w="508000">
                  <a:extLst>
                    <a:ext uri="{9D8B030D-6E8A-4147-A177-3AD203B41FA5}">
                      <a16:colId xmlns="" xmlns:a16="http://schemas.microsoft.com/office/drawing/2014/main" val="20003"/>
                    </a:ext>
                  </a:extLst>
                </a:gridCol>
                <a:gridCol w="508000">
                  <a:extLst>
                    <a:ext uri="{9D8B030D-6E8A-4147-A177-3AD203B41FA5}">
                      <a16:colId xmlns="" xmlns:a16="http://schemas.microsoft.com/office/drawing/2014/main" val="20004"/>
                    </a:ext>
                  </a:extLst>
                </a:gridCol>
                <a:gridCol w="508000">
                  <a:extLst>
                    <a:ext uri="{9D8B030D-6E8A-4147-A177-3AD203B41FA5}">
                      <a16:colId xmlns="" xmlns:a16="http://schemas.microsoft.com/office/drawing/2014/main" val="20005"/>
                    </a:ext>
                  </a:extLst>
                </a:gridCol>
                <a:gridCol w="508000">
                  <a:extLst>
                    <a:ext uri="{9D8B030D-6E8A-4147-A177-3AD203B41FA5}">
                      <a16:colId xmlns="" xmlns:a16="http://schemas.microsoft.com/office/drawing/2014/main" val="20006"/>
                    </a:ext>
                  </a:extLst>
                </a:gridCol>
                <a:gridCol w="508000">
                  <a:extLst>
                    <a:ext uri="{9D8B030D-6E8A-4147-A177-3AD203B41FA5}">
                      <a16:colId xmlns="" xmlns:a16="http://schemas.microsoft.com/office/drawing/2014/main" val="20007"/>
                    </a:ext>
                  </a:extLst>
                </a:gridCol>
                <a:gridCol w="508000">
                  <a:extLst>
                    <a:ext uri="{9D8B030D-6E8A-4147-A177-3AD203B41FA5}">
                      <a16:colId xmlns="" xmlns:a16="http://schemas.microsoft.com/office/drawing/2014/main" val="20008"/>
                    </a:ext>
                  </a:extLst>
                </a:gridCol>
                <a:gridCol w="508000">
                  <a:extLst>
                    <a:ext uri="{9D8B030D-6E8A-4147-A177-3AD203B41FA5}">
                      <a16:colId xmlns="" xmlns:a16="http://schemas.microsoft.com/office/drawing/2014/main" val="20009"/>
                    </a:ext>
                  </a:extLst>
                </a:gridCol>
                <a:gridCol w="508000">
                  <a:extLst>
                    <a:ext uri="{9D8B030D-6E8A-4147-A177-3AD203B41FA5}">
                      <a16:colId xmlns="" xmlns:a16="http://schemas.microsoft.com/office/drawing/2014/main" val="20010"/>
                    </a:ext>
                  </a:extLst>
                </a:gridCol>
                <a:gridCol w="508000">
                  <a:extLst>
                    <a:ext uri="{9D8B030D-6E8A-4147-A177-3AD203B41FA5}">
                      <a16:colId xmlns="" xmlns:a16="http://schemas.microsoft.com/office/drawing/2014/main" val="20011"/>
                    </a:ext>
                  </a:extLst>
                </a:gridCol>
                <a:gridCol w="508000">
                  <a:extLst>
                    <a:ext uri="{9D8B030D-6E8A-4147-A177-3AD203B41FA5}">
                      <a16:colId xmlns="" xmlns:a16="http://schemas.microsoft.com/office/drawing/2014/main" val="20012"/>
                    </a:ext>
                  </a:extLst>
                </a:gridCol>
                <a:gridCol w="508000">
                  <a:extLst>
                    <a:ext uri="{9D8B030D-6E8A-4147-A177-3AD203B41FA5}">
                      <a16:colId xmlns="" xmlns:a16="http://schemas.microsoft.com/office/drawing/2014/main" val="20013"/>
                    </a:ext>
                  </a:extLst>
                </a:gridCol>
                <a:gridCol w="508000">
                  <a:extLst>
                    <a:ext uri="{9D8B030D-6E8A-4147-A177-3AD203B41FA5}">
                      <a16:colId xmlns="" xmlns:a16="http://schemas.microsoft.com/office/drawing/2014/main" val="20014"/>
                    </a:ext>
                  </a:extLst>
                </a:gridCol>
                <a:gridCol w="508000">
                  <a:extLst>
                    <a:ext uri="{9D8B030D-6E8A-4147-A177-3AD203B41FA5}">
                      <a16:colId xmlns="" xmlns:a16="http://schemas.microsoft.com/office/drawing/2014/main" val="20015"/>
                    </a:ext>
                  </a:extLst>
                </a:gridCol>
                <a:gridCol w="508000">
                  <a:extLst>
                    <a:ext uri="{9D8B030D-6E8A-4147-A177-3AD203B41FA5}">
                      <a16:colId xmlns="" xmlns:a16="http://schemas.microsoft.com/office/drawing/2014/main" val="20016"/>
                    </a:ext>
                  </a:extLst>
                </a:gridCol>
                <a:gridCol w="508000">
                  <a:extLst>
                    <a:ext uri="{9D8B030D-6E8A-4147-A177-3AD203B41FA5}">
                      <a16:colId xmlns="" xmlns:a16="http://schemas.microsoft.com/office/drawing/2014/main" val="20017"/>
                    </a:ext>
                  </a:extLst>
                </a:gridCol>
                <a:gridCol w="508000">
                  <a:extLst>
                    <a:ext uri="{9D8B030D-6E8A-4147-A177-3AD203B41FA5}">
                      <a16:colId xmlns="" xmlns:a16="http://schemas.microsoft.com/office/drawing/2014/main" val="20018"/>
                    </a:ext>
                  </a:extLst>
                </a:gridCol>
                <a:gridCol w="508000">
                  <a:extLst>
                    <a:ext uri="{9D8B030D-6E8A-4147-A177-3AD203B41FA5}">
                      <a16:colId xmlns="" xmlns:a16="http://schemas.microsoft.com/office/drawing/2014/main" val="20019"/>
                    </a:ext>
                  </a:extLst>
                </a:gridCol>
                <a:gridCol w="508000">
                  <a:extLst>
                    <a:ext uri="{9D8B030D-6E8A-4147-A177-3AD203B41FA5}">
                      <a16:colId xmlns="" xmlns:a16="http://schemas.microsoft.com/office/drawing/2014/main" val="20020"/>
                    </a:ext>
                  </a:extLst>
                </a:gridCol>
                <a:gridCol w="508000">
                  <a:extLst>
                    <a:ext uri="{9D8B030D-6E8A-4147-A177-3AD203B41FA5}">
                      <a16:colId xmlns="" xmlns:a16="http://schemas.microsoft.com/office/drawing/2014/main" val="20021"/>
                    </a:ext>
                  </a:extLst>
                </a:gridCol>
                <a:gridCol w="508000">
                  <a:extLst>
                    <a:ext uri="{9D8B030D-6E8A-4147-A177-3AD203B41FA5}">
                      <a16:colId xmlns="" xmlns:a16="http://schemas.microsoft.com/office/drawing/2014/main" val="20022"/>
                    </a:ext>
                  </a:extLst>
                </a:gridCol>
                <a:gridCol w="508000">
                  <a:extLst>
                    <a:ext uri="{9D8B030D-6E8A-4147-A177-3AD203B41FA5}">
                      <a16:colId xmlns="" xmlns:a16="http://schemas.microsoft.com/office/drawing/2014/main" val="20023"/>
                    </a:ext>
                  </a:extLst>
                </a:gridCol>
                <a:gridCol w="508000">
                  <a:extLst>
                    <a:ext uri="{9D8B030D-6E8A-4147-A177-3AD203B41FA5}">
                      <a16:colId xmlns="" xmlns:a16="http://schemas.microsoft.com/office/drawing/2014/main" val="20024"/>
                    </a:ext>
                  </a:extLst>
                </a:gridCol>
                <a:gridCol w="508000">
                  <a:extLst>
                    <a:ext uri="{9D8B030D-6E8A-4147-A177-3AD203B41FA5}">
                      <a16:colId xmlns="" xmlns:a16="http://schemas.microsoft.com/office/drawing/2014/main" val="20025"/>
                    </a:ext>
                  </a:extLst>
                </a:gridCol>
                <a:gridCol w="508000">
                  <a:extLst>
                    <a:ext uri="{9D8B030D-6E8A-4147-A177-3AD203B41FA5}">
                      <a16:colId xmlns="" xmlns:a16="http://schemas.microsoft.com/office/drawing/2014/main" val="20026"/>
                    </a:ext>
                  </a:extLst>
                </a:gridCol>
                <a:gridCol w="508000">
                  <a:extLst>
                    <a:ext uri="{9D8B030D-6E8A-4147-A177-3AD203B41FA5}">
                      <a16:colId xmlns="" xmlns:a16="http://schemas.microsoft.com/office/drawing/2014/main" val="20027"/>
                    </a:ext>
                  </a:extLst>
                </a:gridCol>
                <a:gridCol w="508000">
                  <a:extLst>
                    <a:ext uri="{9D8B030D-6E8A-4147-A177-3AD203B41FA5}">
                      <a16:colId xmlns="" xmlns:a16="http://schemas.microsoft.com/office/drawing/2014/main" val="20028"/>
                    </a:ext>
                  </a:extLst>
                </a:gridCol>
                <a:gridCol w="508000">
                  <a:extLst>
                    <a:ext uri="{9D8B030D-6E8A-4147-A177-3AD203B41FA5}">
                      <a16:colId xmlns="" xmlns:a16="http://schemas.microsoft.com/office/drawing/2014/main" val="20029"/>
                    </a:ext>
                  </a:extLst>
                </a:gridCol>
                <a:gridCol w="508000">
                  <a:extLst>
                    <a:ext uri="{9D8B030D-6E8A-4147-A177-3AD203B41FA5}">
                      <a16:colId xmlns="" xmlns:a16="http://schemas.microsoft.com/office/drawing/2014/main" val="20030"/>
                    </a:ext>
                  </a:extLst>
                </a:gridCol>
                <a:gridCol w="508000">
                  <a:extLst>
                    <a:ext uri="{9D8B030D-6E8A-4147-A177-3AD203B41FA5}">
                      <a16:colId xmlns="" xmlns:a16="http://schemas.microsoft.com/office/drawing/2014/main" val="20031"/>
                    </a:ext>
                  </a:extLst>
                </a:gridCol>
                <a:gridCol w="508000">
                  <a:extLst>
                    <a:ext uri="{9D8B030D-6E8A-4147-A177-3AD203B41FA5}">
                      <a16:colId xmlns="" xmlns:a16="http://schemas.microsoft.com/office/drawing/2014/main" val="20032"/>
                    </a:ext>
                  </a:extLst>
                </a:gridCol>
                <a:gridCol w="508000">
                  <a:extLst>
                    <a:ext uri="{9D8B030D-6E8A-4147-A177-3AD203B41FA5}">
                      <a16:colId xmlns="" xmlns:a16="http://schemas.microsoft.com/office/drawing/2014/main" val="20033"/>
                    </a:ext>
                  </a:extLst>
                </a:gridCol>
                <a:gridCol w="508000">
                  <a:extLst>
                    <a:ext uri="{9D8B030D-6E8A-4147-A177-3AD203B41FA5}">
                      <a16:colId xmlns="" xmlns:a16="http://schemas.microsoft.com/office/drawing/2014/main" val="20034"/>
                    </a:ext>
                  </a:extLst>
                </a:gridCol>
                <a:gridCol w="508000">
                  <a:extLst>
                    <a:ext uri="{9D8B030D-6E8A-4147-A177-3AD203B41FA5}">
                      <a16:colId xmlns="" xmlns:a16="http://schemas.microsoft.com/office/drawing/2014/main" val="20035"/>
                    </a:ext>
                  </a:extLst>
                </a:gridCol>
                <a:gridCol w="508000">
                  <a:extLst>
                    <a:ext uri="{9D8B030D-6E8A-4147-A177-3AD203B41FA5}">
                      <a16:colId xmlns="" xmlns:a16="http://schemas.microsoft.com/office/drawing/2014/main" val="20036"/>
                    </a:ext>
                  </a:extLst>
                </a:gridCol>
                <a:gridCol w="508000">
                  <a:extLst>
                    <a:ext uri="{9D8B030D-6E8A-4147-A177-3AD203B41FA5}">
                      <a16:colId xmlns="" xmlns:a16="http://schemas.microsoft.com/office/drawing/2014/main" val="20037"/>
                    </a:ext>
                  </a:extLst>
                </a:gridCol>
                <a:gridCol w="508000">
                  <a:extLst>
                    <a:ext uri="{9D8B030D-6E8A-4147-A177-3AD203B41FA5}">
                      <a16:colId xmlns="" xmlns:a16="http://schemas.microsoft.com/office/drawing/2014/main" val="20038"/>
                    </a:ext>
                  </a:extLst>
                </a:gridCol>
                <a:gridCol w="508000">
                  <a:extLst>
                    <a:ext uri="{9D8B030D-6E8A-4147-A177-3AD203B41FA5}">
                      <a16:colId xmlns="" xmlns:a16="http://schemas.microsoft.com/office/drawing/2014/main" val="20039"/>
                    </a:ext>
                  </a:extLst>
                </a:gridCol>
                <a:gridCol w="508000">
                  <a:extLst>
                    <a:ext uri="{9D8B030D-6E8A-4147-A177-3AD203B41FA5}">
                      <a16:colId xmlns="" xmlns:a16="http://schemas.microsoft.com/office/drawing/2014/main" val="20040"/>
                    </a:ext>
                  </a:extLst>
                </a:gridCol>
                <a:gridCol w="508000">
                  <a:extLst>
                    <a:ext uri="{9D8B030D-6E8A-4147-A177-3AD203B41FA5}">
                      <a16:colId xmlns="" xmlns:a16="http://schemas.microsoft.com/office/drawing/2014/main" val="20041"/>
                    </a:ext>
                  </a:extLst>
                </a:gridCol>
                <a:gridCol w="508000">
                  <a:extLst>
                    <a:ext uri="{9D8B030D-6E8A-4147-A177-3AD203B41FA5}">
                      <a16:colId xmlns="" xmlns:a16="http://schemas.microsoft.com/office/drawing/2014/main" val="20042"/>
                    </a:ext>
                  </a:extLst>
                </a:gridCol>
                <a:gridCol w="508000">
                  <a:extLst>
                    <a:ext uri="{9D8B030D-6E8A-4147-A177-3AD203B41FA5}">
                      <a16:colId xmlns="" xmlns:a16="http://schemas.microsoft.com/office/drawing/2014/main" val="20043"/>
                    </a:ext>
                  </a:extLst>
                </a:gridCol>
                <a:gridCol w="508000">
                  <a:extLst>
                    <a:ext uri="{9D8B030D-6E8A-4147-A177-3AD203B41FA5}">
                      <a16:colId xmlns="" xmlns:a16="http://schemas.microsoft.com/office/drawing/2014/main" val="20044"/>
                    </a:ext>
                  </a:extLst>
                </a:gridCol>
                <a:gridCol w="508000">
                  <a:extLst>
                    <a:ext uri="{9D8B030D-6E8A-4147-A177-3AD203B41FA5}">
                      <a16:colId xmlns="" xmlns:a16="http://schemas.microsoft.com/office/drawing/2014/main" val="20045"/>
                    </a:ext>
                  </a:extLst>
                </a:gridCol>
                <a:gridCol w="508000">
                  <a:extLst>
                    <a:ext uri="{9D8B030D-6E8A-4147-A177-3AD203B41FA5}">
                      <a16:colId xmlns="" xmlns:a16="http://schemas.microsoft.com/office/drawing/2014/main" val="20046"/>
                    </a:ext>
                  </a:extLst>
                </a:gridCol>
                <a:gridCol w="508000">
                  <a:extLst>
                    <a:ext uri="{9D8B030D-6E8A-4147-A177-3AD203B41FA5}">
                      <a16:colId xmlns="" xmlns:a16="http://schemas.microsoft.com/office/drawing/2014/main" val="20047"/>
                    </a:ext>
                  </a:extLst>
                </a:gridCol>
              </a:tblGrid>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6"/>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7"/>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8"/>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9"/>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6"/>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7"/>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8"/>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9"/>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solidFill>
                      <a:srgbClr val="FFFFFF">
                        <a:alpha val="10000"/>
                      </a:srgbClr>
                    </a:solidFill>
                  </a:tcPr>
                </a:tc>
                <a:extLst>
                  <a:ext uri="{0D108BD9-81ED-4DB2-BD59-A6C34878D82A}">
                    <a16:rowId xmlns="" xmlns:a16="http://schemas.microsoft.com/office/drawing/2014/main" val="10026"/>
                  </a:ext>
                </a:extLst>
              </a:tr>
            </a:tbl>
          </a:graphicData>
        </a:graphic>
      </p:graphicFrame>
      <p:sp>
        <p:nvSpPr>
          <p:cNvPr id="417"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734856325"/>
      </p:ext>
    </p:extLst>
  </p:cSld>
  <p:clrMapOvr>
    <a:masterClrMapping/>
  </p:clrMapOvr>
  <p:transition xmlns:p14="http://schemas.microsoft.com/office/powerpoint/2010/mai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tx">
  <p:cSld name="Title - Top">
    <p:spTree>
      <p:nvGrpSpPr>
        <p:cNvPr id="1" name=""/>
        <p:cNvGrpSpPr/>
        <p:nvPr/>
      </p:nvGrpSpPr>
      <p:grpSpPr>
        <a:xfrm>
          <a:off x="0" y="0"/>
          <a:ext cx="0" cy="0"/>
          <a:chOff x="0" y="0"/>
          <a:chExt cx="0" cy="0"/>
        </a:xfrm>
      </p:grpSpPr>
      <p:sp>
        <p:nvSpPr>
          <p:cNvPr id="156" name="Shape 156"/>
          <p:cNvSpPr>
            <a:spLocks noGrp="1"/>
          </p:cNvSpPr>
          <p:nvPr>
            <p:ph type="title"/>
          </p:nvPr>
        </p:nvSpPr>
        <p:spPr>
          <a:xfrm>
            <a:off x="4387464" y="625077"/>
            <a:ext cx="15609003" cy="30360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57" name="Shape 157"/>
          <p:cNvSpPr>
            <a:spLocks noGrp="1"/>
          </p:cNvSpPr>
          <p:nvPr>
            <p:ph type="sldNum" sz="quarter" idx="2"/>
          </p:nvPr>
        </p:nvSpPr>
        <p:spPr>
          <a:xfrm>
            <a:off x="11944185" y="13010563"/>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194897523"/>
      </p:ext>
    </p:extLst>
  </p:cSld>
  <p:clrMapOvr>
    <a:masterClrMapping/>
  </p:clrMapOvr>
  <p:transition xmlns:p14="http://schemas.microsoft.com/office/powerpoint/2010/main" spd="med"/>
</p:sldLayout>
</file>

<file path=ppt/slideLayouts/slideLayout520.xml><?xml version="1.0" encoding="utf-8"?>
<p:sldLayout xmlns:a="http://schemas.openxmlformats.org/drawingml/2006/main" xmlns:r="http://schemas.openxmlformats.org/officeDocument/2006/relationships" xmlns:p="http://schemas.openxmlformats.org/presentationml/2006/main" type="tx">
  <p:cSld name="3_Blank">
    <p:spTree>
      <p:nvGrpSpPr>
        <p:cNvPr id="1" name=""/>
        <p:cNvGrpSpPr/>
        <p:nvPr/>
      </p:nvGrpSpPr>
      <p:grpSpPr>
        <a:xfrm>
          <a:off x="0" y="0"/>
          <a:ext cx="0" cy="0"/>
          <a:chOff x="0" y="0"/>
          <a:chExt cx="0" cy="0"/>
        </a:xfrm>
      </p:grpSpPr>
      <p:sp>
        <p:nvSpPr>
          <p:cNvPr id="424"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113695286"/>
      </p:ext>
    </p:extLst>
  </p:cSld>
  <p:clrMapOvr>
    <a:masterClrMapping/>
  </p:clrMapOvr>
  <p:transition xmlns:p14="http://schemas.microsoft.com/office/powerpoint/2010/main" spd="med"/>
</p:sldLayout>
</file>

<file path=ppt/slideLayouts/slideLayout521.xml><?xml version="1.0" encoding="utf-8"?>
<p:sldLayout xmlns:a="http://schemas.openxmlformats.org/drawingml/2006/main" xmlns:r="http://schemas.openxmlformats.org/officeDocument/2006/relationships" xmlns:p="http://schemas.openxmlformats.org/presentationml/2006/main" type="tx">
  <p:cSld name="1_Title &amp; Subtitle 3">
    <p:spTree>
      <p:nvGrpSpPr>
        <p:cNvPr id="1" name=""/>
        <p:cNvGrpSpPr/>
        <p:nvPr/>
      </p:nvGrpSpPr>
      <p:grpSpPr>
        <a:xfrm>
          <a:off x="0" y="0"/>
          <a:ext cx="0" cy="0"/>
          <a:chOff x="0" y="0"/>
          <a:chExt cx="0" cy="0"/>
        </a:xfrm>
      </p:grpSpPr>
      <p:sp>
        <p:nvSpPr>
          <p:cNvPr id="431" name="Title Text"/>
          <p:cNvSpPr txBox="1">
            <a:spLocks noGrp="1"/>
          </p:cNvSpPr>
          <p:nvPr>
            <p:ph type="title"/>
          </p:nvPr>
        </p:nvSpPr>
        <p:spPr>
          <a:xfrm>
            <a:off x="4833936" y="2303859"/>
            <a:ext cx="14716128" cy="4643440"/>
          </a:xfrm>
          <a:prstGeom prst="rect">
            <a:avLst/>
          </a:prstGeom>
        </p:spPr>
        <p:txBody>
          <a:bodyPr lIns="71420" tIns="71420" rIns="71420" bIns="71420"/>
          <a:lstStyle>
            <a:lvl1pPr algn="ctr">
              <a:defRPr sz="11200"/>
            </a:lvl1pPr>
          </a:lstStyle>
          <a:p>
            <a:r>
              <a:t>Title Text</a:t>
            </a:r>
          </a:p>
        </p:txBody>
      </p:sp>
      <p:sp>
        <p:nvSpPr>
          <p:cNvPr id="432" name="Body Level One…"/>
          <p:cNvSpPr txBox="1">
            <a:spLocks noGrp="1"/>
          </p:cNvSpPr>
          <p:nvPr>
            <p:ph type="body" sz="quarter" idx="1"/>
          </p:nvPr>
        </p:nvSpPr>
        <p:spPr>
          <a:xfrm>
            <a:off x="4833936" y="7090173"/>
            <a:ext cx="14716128" cy="1589488"/>
          </a:xfrm>
          <a:prstGeom prst="rect">
            <a:avLst/>
          </a:prstGeom>
        </p:spPr>
        <p:txBody>
          <a:bodyPr lIns="71420" tIns="71420" rIns="71420" bIns="71420"/>
          <a:lstStyle>
            <a:lvl1pPr indent="228525" algn="ctr">
              <a:defRPr sz="5300"/>
            </a:lvl1pPr>
            <a:lvl2pPr indent="228525" algn="ctr">
              <a:defRPr sz="5300"/>
            </a:lvl2pPr>
            <a:lvl3pPr indent="228525" algn="ctr">
              <a:defRPr sz="5300"/>
            </a:lvl3pPr>
            <a:lvl4pPr indent="228525" algn="ctr">
              <a:defRPr sz="5300"/>
            </a:lvl4pPr>
            <a:lvl5pPr indent="228525" algn="ctr">
              <a:defRPr sz="5300"/>
            </a:lvl5pPr>
          </a:lstStyle>
          <a:p>
            <a:r>
              <a:t>Body Level One</a:t>
            </a:r>
          </a:p>
          <a:p>
            <a:pPr lvl="1"/>
            <a:r>
              <a:t>Body Level Two</a:t>
            </a:r>
          </a:p>
          <a:p>
            <a:pPr lvl="2"/>
            <a:r>
              <a:t>Body Level Three</a:t>
            </a:r>
          </a:p>
          <a:p>
            <a:pPr lvl="3"/>
            <a:r>
              <a:t>Body Level Four</a:t>
            </a:r>
          </a:p>
          <a:p>
            <a:pPr lvl="4"/>
            <a:r>
              <a:t>Body Level Five</a:t>
            </a:r>
          </a:p>
        </p:txBody>
      </p:sp>
      <p:sp>
        <p:nvSpPr>
          <p:cNvPr id="433" name="Slide Number"/>
          <p:cNvSpPr txBox="1">
            <a:spLocks noGrp="1"/>
          </p:cNvSpPr>
          <p:nvPr>
            <p:ph type="sldNum" sz="quarter" idx="2"/>
          </p:nvPr>
        </p:nvSpPr>
        <p:spPr>
          <a:xfrm>
            <a:off x="11944137" y="13073061"/>
            <a:ext cx="486216" cy="472539"/>
          </a:xfrm>
          <a:prstGeom prst="rect">
            <a:avLst/>
          </a:prstGeom>
        </p:spPr>
        <p:txBody>
          <a:bodyPr lIns="71420" tIns="71420" rIns="71420" bIns="71420" anchor="t"/>
          <a:lstStyle>
            <a:lvl1pPr algn="ctr" defTabSz="914065">
              <a:defRPr sz="2100"/>
            </a:lvl1pPr>
          </a:lstStyle>
          <a:p>
            <a:fld id="{86CB4B4D-7CA3-9044-876B-883B54F8677D}" type="slidenum">
              <a:rPr/>
              <a:pPr/>
              <a:t>‹#›</a:t>
            </a:fld>
            <a:endParaRPr/>
          </a:p>
        </p:txBody>
      </p:sp>
    </p:spTree>
    <p:extLst>
      <p:ext uri="{BB962C8B-B14F-4D97-AF65-F5344CB8AC3E}">
        <p14:creationId xmlns:p14="http://schemas.microsoft.com/office/powerpoint/2010/main" val="3083122363"/>
      </p:ext>
    </p:extLst>
  </p:cSld>
  <p:clrMapOvr>
    <a:masterClrMapping/>
  </p:clrMapOvr>
  <p:transition xmlns:p14="http://schemas.microsoft.com/office/powerpoint/2010/main" spd="med"/>
</p:sldLayout>
</file>

<file path=ppt/slideLayouts/slideLayout522.xml><?xml version="1.0" encoding="utf-8"?>
<p:sldLayout xmlns:a="http://schemas.openxmlformats.org/drawingml/2006/main" xmlns:r="http://schemas.openxmlformats.org/officeDocument/2006/relationships" xmlns:p="http://schemas.openxmlformats.org/presentationml/2006/main" type="tx">
  <p:cSld name="2_Title Only">
    <p:spTree>
      <p:nvGrpSpPr>
        <p:cNvPr id="1" name=""/>
        <p:cNvGrpSpPr/>
        <p:nvPr/>
      </p:nvGrpSpPr>
      <p:grpSpPr>
        <a:xfrm>
          <a:off x="0" y="0"/>
          <a:ext cx="0" cy="0"/>
          <a:chOff x="0" y="0"/>
          <a:chExt cx="0" cy="0"/>
        </a:xfrm>
      </p:grpSpPr>
      <p:sp>
        <p:nvSpPr>
          <p:cNvPr id="440" name="Title Text"/>
          <p:cNvSpPr txBox="1">
            <a:spLocks noGrp="1"/>
          </p:cNvSpPr>
          <p:nvPr>
            <p:ph type="title"/>
          </p:nvPr>
        </p:nvSpPr>
        <p:spPr>
          <a:xfrm>
            <a:off x="1219200" y="549283"/>
            <a:ext cx="21945600" cy="2286304"/>
          </a:xfrm>
          <a:prstGeom prst="rect">
            <a:avLst/>
          </a:prstGeom>
        </p:spPr>
        <p:txBody>
          <a:bodyPr/>
          <a:lstStyle/>
          <a:p>
            <a:r>
              <a:t>Title Text</a:t>
            </a:r>
          </a:p>
        </p:txBody>
      </p:sp>
      <p:sp>
        <p:nvSpPr>
          <p:cNvPr id="441" name="Slide Number"/>
          <p:cNvSpPr txBox="1">
            <a:spLocks noGrp="1"/>
          </p:cNvSpPr>
          <p:nvPr>
            <p:ph type="sldNum" sz="quarter" idx="2"/>
          </p:nvPr>
        </p:nvSpPr>
        <p:spPr>
          <a:xfrm>
            <a:off x="17173910"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874571339"/>
      </p:ext>
    </p:extLst>
  </p:cSld>
  <p:clrMapOvr>
    <a:masterClrMapping/>
  </p:clrMapOvr>
  <p:transition xmlns:p14="http://schemas.microsoft.com/office/powerpoint/2010/main" spd="med"/>
</p:sldLayout>
</file>

<file path=ppt/slideLayouts/slideLayout523.xml><?xml version="1.0" encoding="utf-8"?>
<p:sldLayout xmlns:a="http://schemas.openxmlformats.org/drawingml/2006/main" xmlns:r="http://schemas.openxmlformats.org/officeDocument/2006/relationships" xmlns:p="http://schemas.openxmlformats.org/presentationml/2006/main" type="tx">
  <p:cSld name="2_Title and Body">
    <p:spTree>
      <p:nvGrpSpPr>
        <p:cNvPr id="1" name=""/>
        <p:cNvGrpSpPr/>
        <p:nvPr/>
      </p:nvGrpSpPr>
      <p:grpSpPr>
        <a:xfrm>
          <a:off x="0" y="0"/>
          <a:ext cx="0" cy="0"/>
          <a:chOff x="0" y="0"/>
          <a:chExt cx="0" cy="0"/>
        </a:xfrm>
      </p:grpSpPr>
      <p:sp>
        <p:nvSpPr>
          <p:cNvPr id="448" name="Title Text"/>
          <p:cNvSpPr txBox="1">
            <a:spLocks noGrp="1"/>
          </p:cNvSpPr>
          <p:nvPr>
            <p:ph type="title"/>
          </p:nvPr>
        </p:nvSpPr>
        <p:spPr>
          <a:xfrm>
            <a:off x="1219200" y="549280"/>
            <a:ext cx="21945600" cy="2286005"/>
          </a:xfrm>
          <a:prstGeom prst="rect">
            <a:avLst/>
          </a:prstGeom>
        </p:spPr>
        <p:txBody>
          <a:bodyPr/>
          <a:lstStyle>
            <a:lvl1pPr>
              <a:defRPr sz="9600" b="1"/>
            </a:lvl1pPr>
          </a:lstStyle>
          <a:p>
            <a:r>
              <a:t>Title Text</a:t>
            </a:r>
          </a:p>
        </p:txBody>
      </p:sp>
      <p:sp>
        <p:nvSpPr>
          <p:cNvPr id="449"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450" name="Slide Number"/>
          <p:cNvSpPr txBox="1">
            <a:spLocks noGrp="1"/>
          </p:cNvSpPr>
          <p:nvPr>
            <p:ph type="sldNum" sz="quarter" idx="2"/>
          </p:nvPr>
        </p:nvSpPr>
        <p:spPr>
          <a:xfrm>
            <a:off x="23203770"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815484086"/>
      </p:ext>
    </p:extLst>
  </p:cSld>
  <p:clrMapOvr>
    <a:masterClrMapping/>
  </p:clrMapOvr>
  <p:transition xmlns:p14="http://schemas.microsoft.com/office/powerpoint/2010/main" spd="med"/>
</p:sldLayout>
</file>

<file path=ppt/slideLayouts/slideLayout524.xml><?xml version="1.0" encoding="utf-8"?>
<p:sldLayout xmlns:a="http://schemas.openxmlformats.org/drawingml/2006/main" xmlns:r="http://schemas.openxmlformats.org/officeDocument/2006/relationships" xmlns:p="http://schemas.openxmlformats.org/presentationml/2006/main" type="tx">
  <p:cSld name="3_Title Only">
    <p:spTree>
      <p:nvGrpSpPr>
        <p:cNvPr id="1" name=""/>
        <p:cNvGrpSpPr/>
        <p:nvPr/>
      </p:nvGrpSpPr>
      <p:grpSpPr>
        <a:xfrm>
          <a:off x="0" y="0"/>
          <a:ext cx="0" cy="0"/>
          <a:chOff x="0" y="0"/>
          <a:chExt cx="0" cy="0"/>
        </a:xfrm>
      </p:grpSpPr>
      <p:sp>
        <p:nvSpPr>
          <p:cNvPr id="457" name="Title Text"/>
          <p:cNvSpPr txBox="1">
            <a:spLocks noGrp="1"/>
          </p:cNvSpPr>
          <p:nvPr>
            <p:ph type="title"/>
          </p:nvPr>
        </p:nvSpPr>
        <p:spPr>
          <a:xfrm>
            <a:off x="1219200" y="549280"/>
            <a:ext cx="21945600" cy="2286005"/>
          </a:xfrm>
          <a:prstGeom prst="rect">
            <a:avLst/>
          </a:prstGeom>
        </p:spPr>
        <p:txBody>
          <a:bodyPr/>
          <a:lstStyle>
            <a:lvl1pPr>
              <a:defRPr sz="9600" b="1"/>
            </a:lvl1pPr>
          </a:lstStyle>
          <a:p>
            <a:r>
              <a:t>Title Text</a:t>
            </a:r>
          </a:p>
        </p:txBody>
      </p:sp>
      <p:sp>
        <p:nvSpPr>
          <p:cNvPr id="458" name="Slide Number"/>
          <p:cNvSpPr txBox="1">
            <a:spLocks noGrp="1"/>
          </p:cNvSpPr>
          <p:nvPr>
            <p:ph type="sldNum" sz="quarter" idx="2"/>
          </p:nvPr>
        </p:nvSpPr>
        <p:spPr>
          <a:xfrm>
            <a:off x="23203770"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709382565"/>
      </p:ext>
    </p:extLst>
  </p:cSld>
  <p:clrMapOvr>
    <a:masterClrMapping/>
  </p:clrMapOvr>
  <p:transition xmlns:p14="http://schemas.microsoft.com/office/powerpoint/2010/main" spd="med"/>
</p:sldLayout>
</file>

<file path=ppt/slideLayouts/slideLayout525.xml><?xml version="1.0" encoding="utf-8"?>
<p:sldLayout xmlns:a="http://schemas.openxmlformats.org/drawingml/2006/main" xmlns:r="http://schemas.openxmlformats.org/officeDocument/2006/relationships" xmlns:p="http://schemas.openxmlformats.org/presentationml/2006/main" type="tx">
  <p:cSld name="1_Caption">
    <p:spTree>
      <p:nvGrpSpPr>
        <p:cNvPr id="1" name=""/>
        <p:cNvGrpSpPr/>
        <p:nvPr/>
      </p:nvGrpSpPr>
      <p:grpSpPr>
        <a:xfrm>
          <a:off x="0" y="0"/>
          <a:ext cx="0" cy="0"/>
          <a:chOff x="0" y="0"/>
          <a:chExt cx="0" cy="0"/>
        </a:xfrm>
      </p:grpSpPr>
      <p:sp>
        <p:nvSpPr>
          <p:cNvPr id="465" name="Body Level One…"/>
          <p:cNvSpPr txBox="1">
            <a:spLocks noGrp="1"/>
          </p:cNvSpPr>
          <p:nvPr>
            <p:ph type="body" sz="quarter" idx="1"/>
          </p:nvPr>
        </p:nvSpPr>
        <p:spPr>
          <a:xfrm>
            <a:off x="1219200" y="11750157"/>
            <a:ext cx="21945600" cy="1385403"/>
          </a:xfrm>
          <a:prstGeom prst="rect">
            <a:avLst/>
          </a:prstGeom>
        </p:spPr>
        <p:txBody>
          <a:bodyPr/>
          <a:lstStyle>
            <a:lvl1pPr indent="0" algn="ctr">
              <a:spcBef>
                <a:spcPts val="1000"/>
              </a:spcBef>
              <a:defRPr sz="4800"/>
            </a:lvl1pPr>
            <a:lvl2pPr indent="0" algn="ctr">
              <a:spcBef>
                <a:spcPts val="1000"/>
              </a:spcBef>
              <a:defRPr sz="4800"/>
            </a:lvl2pPr>
            <a:lvl3pPr indent="0" algn="ctr">
              <a:spcBef>
                <a:spcPts val="1000"/>
              </a:spcBef>
              <a:defRPr sz="4800"/>
            </a:lvl3pPr>
            <a:lvl4pPr indent="0" algn="ctr">
              <a:spcBef>
                <a:spcPts val="1000"/>
              </a:spcBef>
              <a:defRPr sz="4800"/>
            </a:lvl4pPr>
            <a:lvl5pPr indent="0" algn="ctr">
              <a:spcBef>
                <a:spcPts val="1000"/>
              </a:spcBef>
              <a:defRPr sz="4800"/>
            </a:lvl5pPr>
          </a:lstStyle>
          <a:p>
            <a:r>
              <a:t>Body Level One</a:t>
            </a:r>
          </a:p>
          <a:p>
            <a:pPr lvl="1"/>
            <a:r>
              <a:t>Body Level Two</a:t>
            </a:r>
          </a:p>
          <a:p>
            <a:pPr lvl="2"/>
            <a:r>
              <a:t>Body Level Three</a:t>
            </a:r>
          </a:p>
          <a:p>
            <a:pPr lvl="3"/>
            <a:r>
              <a:t>Body Level Four</a:t>
            </a:r>
          </a:p>
          <a:p>
            <a:pPr lvl="4"/>
            <a:r>
              <a:t>Body Level Five</a:t>
            </a:r>
          </a:p>
        </p:txBody>
      </p:sp>
      <p:sp>
        <p:nvSpPr>
          <p:cNvPr id="466" name="Slide Number"/>
          <p:cNvSpPr txBox="1">
            <a:spLocks noGrp="1"/>
          </p:cNvSpPr>
          <p:nvPr>
            <p:ph type="sldNum" sz="quarter" idx="2"/>
          </p:nvPr>
        </p:nvSpPr>
        <p:spPr>
          <a:xfrm>
            <a:off x="23203770"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244740618"/>
      </p:ext>
    </p:extLst>
  </p:cSld>
  <p:clrMapOvr>
    <a:masterClrMapping/>
  </p:clrMapOvr>
  <p:transition xmlns:p14="http://schemas.microsoft.com/office/powerpoint/2010/main" spd="med"/>
</p:sldLayout>
</file>

<file path=ppt/slideLayouts/slideLayout526.xml><?xml version="1.0" encoding="utf-8"?>
<p:sldLayout xmlns:a="http://schemas.openxmlformats.org/drawingml/2006/main" xmlns:r="http://schemas.openxmlformats.org/officeDocument/2006/relationships" xmlns:p="http://schemas.openxmlformats.org/presentationml/2006/main" type="tx">
  <p:cSld name="2_Title &amp; Subtitle">
    <p:spTree>
      <p:nvGrpSpPr>
        <p:cNvPr id="1" name=""/>
        <p:cNvGrpSpPr/>
        <p:nvPr/>
      </p:nvGrpSpPr>
      <p:grpSpPr>
        <a:xfrm>
          <a:off x="0" y="0"/>
          <a:ext cx="0" cy="0"/>
          <a:chOff x="0" y="0"/>
          <a:chExt cx="0" cy="0"/>
        </a:xfrm>
      </p:grpSpPr>
      <p:sp>
        <p:nvSpPr>
          <p:cNvPr id="473" name="Title Text"/>
          <p:cNvSpPr txBox="1">
            <a:spLocks noGrp="1"/>
          </p:cNvSpPr>
          <p:nvPr>
            <p:ph type="title"/>
          </p:nvPr>
        </p:nvSpPr>
        <p:spPr>
          <a:xfrm>
            <a:off x="4833936" y="2303865"/>
            <a:ext cx="14716203" cy="46434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474" name="Body Level One…"/>
          <p:cNvSpPr txBox="1">
            <a:spLocks noGrp="1"/>
          </p:cNvSpPr>
          <p:nvPr>
            <p:ph type="body" sz="quarter" idx="1"/>
          </p:nvPr>
        </p:nvSpPr>
        <p:spPr>
          <a:xfrm>
            <a:off x="4833936" y="7072354"/>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475"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951452033"/>
      </p:ext>
    </p:extLst>
  </p:cSld>
  <p:clrMapOvr>
    <a:masterClrMapping/>
  </p:clrMapOvr>
  <p:transition xmlns:p14="http://schemas.microsoft.com/office/powerpoint/2010/main" spd="med"/>
</p:sldLayout>
</file>

<file path=ppt/slideLayouts/slideLayout527.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482"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23092288"/>
      </p:ext>
    </p:extLst>
  </p:cSld>
  <p:clrMapOvr>
    <a:masterClrMapping/>
  </p:clrMapOvr>
  <p:transition xmlns:p14="http://schemas.microsoft.com/office/powerpoint/2010/main" spd="med"/>
</p:sldLayout>
</file>

<file path=ppt/slideLayouts/slideLayout528.xml><?xml version="1.0" encoding="utf-8"?>
<p:sldLayout xmlns:a="http://schemas.openxmlformats.org/drawingml/2006/main" xmlns:r="http://schemas.openxmlformats.org/officeDocument/2006/relationships" xmlns:p="http://schemas.openxmlformats.org/presentationml/2006/main" type="tx">
  <p:cSld name="1_Photo - Horizontal">
    <p:spTree>
      <p:nvGrpSpPr>
        <p:cNvPr id="1" name=""/>
        <p:cNvGrpSpPr/>
        <p:nvPr/>
      </p:nvGrpSpPr>
      <p:grpSpPr>
        <a:xfrm>
          <a:off x="0" y="0"/>
          <a:ext cx="0" cy="0"/>
          <a:chOff x="0" y="0"/>
          <a:chExt cx="0" cy="0"/>
        </a:xfrm>
      </p:grpSpPr>
      <p:sp>
        <p:nvSpPr>
          <p:cNvPr id="489" name="Shape 128"/>
          <p:cNvSpPr>
            <a:spLocks noGrp="1"/>
          </p:cNvSpPr>
          <p:nvPr>
            <p:ph type="pic" sz="half" idx="13"/>
          </p:nvPr>
        </p:nvSpPr>
        <p:spPr>
          <a:xfrm>
            <a:off x="5307219" y="892968"/>
            <a:ext cx="13751701" cy="8322603"/>
          </a:xfrm>
          <a:prstGeom prst="rect">
            <a:avLst/>
          </a:prstGeom>
        </p:spPr>
        <p:txBody>
          <a:bodyPr lIns="91403" tIns="45719" rIns="91403" bIns="45719">
            <a:noAutofit/>
          </a:bodyPr>
          <a:lstStyle/>
          <a:p>
            <a:endParaRPr/>
          </a:p>
        </p:txBody>
      </p:sp>
      <p:sp>
        <p:nvSpPr>
          <p:cNvPr id="490" name="Title Text"/>
          <p:cNvSpPr txBox="1">
            <a:spLocks noGrp="1"/>
          </p:cNvSpPr>
          <p:nvPr>
            <p:ph type="title"/>
          </p:nvPr>
        </p:nvSpPr>
        <p:spPr>
          <a:xfrm>
            <a:off x="4833936" y="9447616"/>
            <a:ext cx="14716203" cy="2000405"/>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491" name="Body Level One…"/>
          <p:cNvSpPr txBox="1">
            <a:spLocks noGrp="1"/>
          </p:cNvSpPr>
          <p:nvPr>
            <p:ph type="body" sz="quarter" idx="1"/>
          </p:nvPr>
        </p:nvSpPr>
        <p:spPr>
          <a:xfrm>
            <a:off x="4833936" y="11519338"/>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492" name="Slide Number"/>
          <p:cNvSpPr txBox="1">
            <a:spLocks noGrp="1"/>
          </p:cNvSpPr>
          <p:nvPr>
            <p:ph type="sldNum" sz="quarter" idx="2"/>
          </p:nvPr>
        </p:nvSpPr>
        <p:spPr>
          <a:xfrm>
            <a:off x="11945657" y="1300164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53397657"/>
      </p:ext>
    </p:extLst>
  </p:cSld>
  <p:clrMapOvr>
    <a:masterClrMapping/>
  </p:clrMapOvr>
  <p:transition xmlns:p14="http://schemas.microsoft.com/office/powerpoint/2010/main" spd="med"/>
</p:sldLayout>
</file>

<file path=ppt/slideLayouts/slideLayout529.xml><?xml version="1.0" encoding="utf-8"?>
<p:sldLayout xmlns:a="http://schemas.openxmlformats.org/drawingml/2006/main" xmlns:r="http://schemas.openxmlformats.org/officeDocument/2006/relationships" xmlns:p="http://schemas.openxmlformats.org/presentationml/2006/main" type="tx">
  <p:cSld name="1_Title - Center">
    <p:spTree>
      <p:nvGrpSpPr>
        <p:cNvPr id="1" name=""/>
        <p:cNvGrpSpPr/>
        <p:nvPr/>
      </p:nvGrpSpPr>
      <p:grpSpPr>
        <a:xfrm>
          <a:off x="0" y="0"/>
          <a:ext cx="0" cy="0"/>
          <a:chOff x="0" y="0"/>
          <a:chExt cx="0" cy="0"/>
        </a:xfrm>
      </p:grpSpPr>
      <p:sp>
        <p:nvSpPr>
          <p:cNvPr id="499" name="Title Text"/>
          <p:cNvSpPr txBox="1">
            <a:spLocks noGrp="1"/>
          </p:cNvSpPr>
          <p:nvPr>
            <p:ph type="title"/>
          </p:nvPr>
        </p:nvSpPr>
        <p:spPr>
          <a:xfrm>
            <a:off x="4833936" y="4536281"/>
            <a:ext cx="14716203" cy="46434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500"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015038005"/>
      </p:ext>
    </p:extLst>
  </p:cSld>
  <p:clrMapOvr>
    <a:masterClrMapping/>
  </p:clrMapOvr>
  <p:transition xmlns:p14="http://schemas.microsoft.com/office/powerpoint/2010/mai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164" name="Shape 164"/>
          <p:cNvSpPr>
            <a:spLocks noGrp="1"/>
          </p:cNvSpPr>
          <p:nvPr>
            <p:ph type="title"/>
          </p:nvPr>
        </p:nvSpPr>
        <p:spPr>
          <a:xfrm>
            <a:off x="4387464" y="625077"/>
            <a:ext cx="15609003" cy="30360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65" name="Shape 165"/>
          <p:cNvSpPr>
            <a:spLocks noGrp="1"/>
          </p:cNvSpPr>
          <p:nvPr>
            <p:ph type="body" idx="1"/>
          </p:nvPr>
        </p:nvSpPr>
        <p:spPr>
          <a:xfrm>
            <a:off x="4387464" y="3661182"/>
            <a:ext cx="15609003" cy="8840403"/>
          </a:xfrm>
          <a:prstGeom prst="rect">
            <a:avLst/>
          </a:prstGeom>
        </p:spPr>
        <p:txBody>
          <a:bodyPr lIns="91384" tIns="91384" rIns="91384" bIns="91384" anchor="ctr"/>
          <a:lstStyle>
            <a:lvl1pPr marL="617121" indent="-379111">
              <a:spcBef>
                <a:spcPts val="5901"/>
              </a:spcBef>
              <a:buClr>
                <a:srgbClr val="000000"/>
              </a:buClr>
              <a:buSzPct val="75000"/>
              <a:defRPr sz="5100">
                <a:latin typeface="+mn-lt"/>
                <a:ea typeface="+mn-ea"/>
                <a:cs typeface="+mn-cs"/>
                <a:sym typeface="Helvetica Neue"/>
              </a:defRPr>
            </a:lvl1pPr>
            <a:lvl2pPr marL="1061461" indent="-379111">
              <a:spcBef>
                <a:spcPts val="5901"/>
              </a:spcBef>
              <a:buClr>
                <a:srgbClr val="000000"/>
              </a:buClr>
              <a:buSzPct val="75000"/>
              <a:defRPr sz="5100">
                <a:latin typeface="+mn-lt"/>
                <a:ea typeface="+mn-ea"/>
                <a:cs typeface="+mn-cs"/>
                <a:sym typeface="Helvetica Neue"/>
              </a:defRPr>
            </a:lvl2pPr>
            <a:lvl3pPr marL="1505800" indent="-379111">
              <a:spcBef>
                <a:spcPts val="5901"/>
              </a:spcBef>
              <a:buClr>
                <a:srgbClr val="000000"/>
              </a:buClr>
              <a:buSzPct val="75000"/>
              <a:defRPr sz="5100">
                <a:latin typeface="+mn-lt"/>
                <a:ea typeface="+mn-ea"/>
                <a:cs typeface="+mn-cs"/>
                <a:sym typeface="Helvetica Neue"/>
              </a:defRPr>
            </a:lvl3pPr>
            <a:lvl4pPr marL="1950141" indent="-379111">
              <a:spcBef>
                <a:spcPts val="5901"/>
              </a:spcBef>
              <a:buClr>
                <a:srgbClr val="000000"/>
              </a:buClr>
              <a:buSzPct val="75000"/>
              <a:defRPr sz="5100">
                <a:latin typeface="+mn-lt"/>
                <a:ea typeface="+mn-ea"/>
                <a:cs typeface="+mn-cs"/>
                <a:sym typeface="Helvetica Neue"/>
              </a:defRPr>
            </a:lvl4pPr>
            <a:lvl5pPr marL="2394460" indent="-379111">
              <a:spcBef>
                <a:spcPts val="5901"/>
              </a:spcBef>
              <a:buClr>
                <a:srgbClr val="000000"/>
              </a:buClr>
              <a:buSzPct val="75000"/>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66" name="Shape 166"/>
          <p:cNvSpPr>
            <a:spLocks noGrp="1"/>
          </p:cNvSpPr>
          <p:nvPr>
            <p:ph type="sldNum" sz="quarter" idx="2"/>
          </p:nvPr>
        </p:nvSpPr>
        <p:spPr>
          <a:xfrm>
            <a:off x="11944185" y="13010563"/>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934588937"/>
      </p:ext>
    </p:extLst>
  </p:cSld>
  <p:clrMapOvr>
    <a:masterClrMapping/>
  </p:clrMapOvr>
  <p:transition xmlns:p14="http://schemas.microsoft.com/office/powerpoint/2010/main" spd="med"/>
</p:sldLayout>
</file>

<file path=ppt/slideLayouts/slideLayout530.xml><?xml version="1.0" encoding="utf-8"?>
<p:sldLayout xmlns:a="http://schemas.openxmlformats.org/drawingml/2006/main" xmlns:r="http://schemas.openxmlformats.org/officeDocument/2006/relationships" xmlns:p="http://schemas.openxmlformats.org/presentationml/2006/main" type="tx">
  <p:cSld name="1_Photo - Vertical">
    <p:spTree>
      <p:nvGrpSpPr>
        <p:cNvPr id="1" name=""/>
        <p:cNvGrpSpPr/>
        <p:nvPr/>
      </p:nvGrpSpPr>
      <p:grpSpPr>
        <a:xfrm>
          <a:off x="0" y="0"/>
          <a:ext cx="0" cy="0"/>
          <a:chOff x="0" y="0"/>
          <a:chExt cx="0" cy="0"/>
        </a:xfrm>
      </p:grpSpPr>
      <p:sp>
        <p:nvSpPr>
          <p:cNvPr id="507" name="Shape 146"/>
          <p:cNvSpPr>
            <a:spLocks noGrp="1"/>
          </p:cNvSpPr>
          <p:nvPr>
            <p:ph type="pic" sz="half" idx="13"/>
          </p:nvPr>
        </p:nvSpPr>
        <p:spPr>
          <a:xfrm>
            <a:off x="12495609" y="893004"/>
            <a:ext cx="7500904" cy="11572803"/>
          </a:xfrm>
          <a:prstGeom prst="rect">
            <a:avLst/>
          </a:prstGeom>
        </p:spPr>
        <p:txBody>
          <a:bodyPr lIns="91403" tIns="45719" rIns="91403" bIns="45719">
            <a:noAutofit/>
          </a:bodyPr>
          <a:lstStyle/>
          <a:p>
            <a:endParaRPr/>
          </a:p>
        </p:txBody>
      </p:sp>
      <p:sp>
        <p:nvSpPr>
          <p:cNvPr id="508" name="Title Text"/>
          <p:cNvSpPr txBox="1">
            <a:spLocks noGrp="1"/>
          </p:cNvSpPr>
          <p:nvPr>
            <p:ph type="title"/>
          </p:nvPr>
        </p:nvSpPr>
        <p:spPr>
          <a:xfrm>
            <a:off x="4387456" y="893001"/>
            <a:ext cx="7500901" cy="5607901"/>
          </a:xfrm>
          <a:prstGeom prst="rect">
            <a:avLst/>
          </a:prstGeom>
        </p:spPr>
        <p:txBody>
          <a:bodyPr lIns="91384" tIns="91384" rIns="91384" bIns="91384"/>
          <a:lstStyle>
            <a:lvl1pPr algn="ctr">
              <a:defRPr sz="8500">
                <a:latin typeface="+mn-lt"/>
                <a:ea typeface="+mn-ea"/>
                <a:cs typeface="+mn-cs"/>
                <a:sym typeface="Helvetica Neue"/>
              </a:defRPr>
            </a:lvl1pPr>
          </a:lstStyle>
          <a:p>
            <a:r>
              <a:t>Title Text</a:t>
            </a:r>
          </a:p>
        </p:txBody>
      </p:sp>
      <p:sp>
        <p:nvSpPr>
          <p:cNvPr id="509" name="Body Level One…"/>
          <p:cNvSpPr txBox="1">
            <a:spLocks noGrp="1"/>
          </p:cNvSpPr>
          <p:nvPr>
            <p:ph type="body" sz="quarter" idx="1"/>
          </p:nvPr>
        </p:nvSpPr>
        <p:spPr>
          <a:xfrm>
            <a:off x="4387456" y="6697300"/>
            <a:ext cx="7500901" cy="5768701"/>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10"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431920026"/>
      </p:ext>
    </p:extLst>
  </p:cSld>
  <p:clrMapOvr>
    <a:masterClrMapping/>
  </p:clrMapOvr>
  <p:transition xmlns:p14="http://schemas.microsoft.com/office/powerpoint/2010/main" spd="med"/>
</p:sldLayout>
</file>

<file path=ppt/slideLayouts/slideLayout531.xml><?xml version="1.0" encoding="utf-8"?>
<p:sldLayout xmlns:a="http://schemas.openxmlformats.org/drawingml/2006/main" xmlns:r="http://schemas.openxmlformats.org/officeDocument/2006/relationships" xmlns:p="http://schemas.openxmlformats.org/presentationml/2006/main" type="tx">
  <p:cSld name="3_Title - Top">
    <p:spTree>
      <p:nvGrpSpPr>
        <p:cNvPr id="1" name=""/>
        <p:cNvGrpSpPr/>
        <p:nvPr/>
      </p:nvGrpSpPr>
      <p:grpSpPr>
        <a:xfrm>
          <a:off x="0" y="0"/>
          <a:ext cx="0" cy="0"/>
          <a:chOff x="0" y="0"/>
          <a:chExt cx="0" cy="0"/>
        </a:xfrm>
      </p:grpSpPr>
      <p:sp>
        <p:nvSpPr>
          <p:cNvPr id="517" name="Title Text"/>
          <p:cNvSpPr txBox="1">
            <a:spLocks noGrp="1"/>
          </p:cNvSpPr>
          <p:nvPr>
            <p:ph type="title"/>
          </p:nvPr>
        </p:nvSpPr>
        <p:spPr>
          <a:xfrm>
            <a:off x="4387498" y="625077"/>
            <a:ext cx="15609005"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518"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5652018"/>
      </p:ext>
    </p:extLst>
  </p:cSld>
  <p:clrMapOvr>
    <a:masterClrMapping/>
  </p:clrMapOvr>
  <p:transition xmlns:p14="http://schemas.microsoft.com/office/powerpoint/2010/main" spd="med"/>
</p:sldLayout>
</file>

<file path=ppt/slideLayouts/slideLayout532.xml><?xml version="1.0" encoding="utf-8"?>
<p:sldLayout xmlns:a="http://schemas.openxmlformats.org/drawingml/2006/main" xmlns:r="http://schemas.openxmlformats.org/officeDocument/2006/relationships" xmlns:p="http://schemas.openxmlformats.org/presentationml/2006/main" type="tx">
  <p:cSld name="3_Title &amp; Bullets">
    <p:spTree>
      <p:nvGrpSpPr>
        <p:cNvPr id="1" name=""/>
        <p:cNvGrpSpPr/>
        <p:nvPr/>
      </p:nvGrpSpPr>
      <p:grpSpPr>
        <a:xfrm>
          <a:off x="0" y="0"/>
          <a:ext cx="0" cy="0"/>
          <a:chOff x="0" y="0"/>
          <a:chExt cx="0" cy="0"/>
        </a:xfrm>
      </p:grpSpPr>
      <p:sp>
        <p:nvSpPr>
          <p:cNvPr id="525" name="Title Text"/>
          <p:cNvSpPr txBox="1">
            <a:spLocks noGrp="1"/>
          </p:cNvSpPr>
          <p:nvPr>
            <p:ph type="title"/>
          </p:nvPr>
        </p:nvSpPr>
        <p:spPr>
          <a:xfrm>
            <a:off x="4387498" y="625077"/>
            <a:ext cx="15609005"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526" name="Body Level One…"/>
          <p:cNvSpPr txBox="1">
            <a:spLocks noGrp="1"/>
          </p:cNvSpPr>
          <p:nvPr>
            <p:ph type="body" idx="1"/>
          </p:nvPr>
        </p:nvSpPr>
        <p:spPr>
          <a:xfrm>
            <a:off x="4387498" y="3661181"/>
            <a:ext cx="15609005" cy="8840405"/>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27"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173333559"/>
      </p:ext>
    </p:extLst>
  </p:cSld>
  <p:clrMapOvr>
    <a:masterClrMapping/>
  </p:clrMapOvr>
  <p:transition xmlns:p14="http://schemas.microsoft.com/office/powerpoint/2010/main" spd="med"/>
</p:sldLayout>
</file>

<file path=ppt/slideLayouts/slideLayout533.xml><?xml version="1.0" encoding="utf-8"?>
<p:sldLayout xmlns:a="http://schemas.openxmlformats.org/drawingml/2006/main" xmlns:r="http://schemas.openxmlformats.org/officeDocument/2006/relationships" xmlns:p="http://schemas.openxmlformats.org/presentationml/2006/main" type="tx">
  <p:cSld name="1_Title, Bullets &amp; Photo">
    <p:spTree>
      <p:nvGrpSpPr>
        <p:cNvPr id="1" name=""/>
        <p:cNvGrpSpPr/>
        <p:nvPr/>
      </p:nvGrpSpPr>
      <p:grpSpPr>
        <a:xfrm>
          <a:off x="0" y="0"/>
          <a:ext cx="0" cy="0"/>
          <a:chOff x="0" y="0"/>
          <a:chExt cx="0" cy="0"/>
        </a:xfrm>
      </p:grpSpPr>
      <p:sp>
        <p:nvSpPr>
          <p:cNvPr id="534" name="Shape 173"/>
          <p:cNvSpPr>
            <a:spLocks noGrp="1"/>
          </p:cNvSpPr>
          <p:nvPr>
            <p:ph type="pic" sz="quarter" idx="13"/>
          </p:nvPr>
        </p:nvSpPr>
        <p:spPr>
          <a:xfrm>
            <a:off x="12495609" y="3661181"/>
            <a:ext cx="7500904" cy="8840405"/>
          </a:xfrm>
          <a:prstGeom prst="rect">
            <a:avLst/>
          </a:prstGeom>
        </p:spPr>
        <p:txBody>
          <a:bodyPr lIns="91403" tIns="45719" rIns="91403" bIns="45719">
            <a:noAutofit/>
          </a:bodyPr>
          <a:lstStyle/>
          <a:p>
            <a:endParaRPr/>
          </a:p>
        </p:txBody>
      </p:sp>
      <p:sp>
        <p:nvSpPr>
          <p:cNvPr id="535" name="Title Text"/>
          <p:cNvSpPr txBox="1">
            <a:spLocks noGrp="1"/>
          </p:cNvSpPr>
          <p:nvPr>
            <p:ph type="title"/>
          </p:nvPr>
        </p:nvSpPr>
        <p:spPr>
          <a:xfrm>
            <a:off x="4387498" y="625077"/>
            <a:ext cx="15609005"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536" name="Body Level One…"/>
          <p:cNvSpPr txBox="1">
            <a:spLocks noGrp="1"/>
          </p:cNvSpPr>
          <p:nvPr>
            <p:ph type="body" sz="quarter" idx="1"/>
          </p:nvPr>
        </p:nvSpPr>
        <p:spPr>
          <a:xfrm>
            <a:off x="4387456" y="3661181"/>
            <a:ext cx="7500901" cy="8840405"/>
          </a:xfrm>
          <a:prstGeom prst="rect">
            <a:avLst/>
          </a:prstGeom>
        </p:spPr>
        <p:txBody>
          <a:bodyPr lIns="91384" tIns="91384" rIns="91384" bIns="91384" anchor="ctr"/>
          <a:lstStyle>
            <a:lvl1pPr marL="465212" indent="-284278">
              <a:spcBef>
                <a:spcPts val="4501"/>
              </a:spcBef>
              <a:buClr>
                <a:srgbClr val="000000"/>
              </a:buClr>
              <a:buSzPct val="75000"/>
              <a:buFont typeface="Arial"/>
              <a:buChar char="•"/>
              <a:defRPr>
                <a:latin typeface="+mn-lt"/>
                <a:ea typeface="+mn-ea"/>
                <a:cs typeface="+mn-cs"/>
                <a:sym typeface="Helvetica Neue"/>
              </a:defRPr>
            </a:lvl1pPr>
            <a:lvl2pPr marL="807985" indent="-284278">
              <a:spcBef>
                <a:spcPts val="4501"/>
              </a:spcBef>
              <a:buClr>
                <a:srgbClr val="000000"/>
              </a:buClr>
              <a:buSzPct val="75000"/>
              <a:buFont typeface="Arial"/>
              <a:buChar char="•"/>
              <a:defRPr>
                <a:latin typeface="+mn-lt"/>
                <a:ea typeface="+mn-ea"/>
                <a:cs typeface="+mn-cs"/>
                <a:sym typeface="Helvetica Neue"/>
              </a:defRPr>
            </a:lvl2pPr>
            <a:lvl3pPr marL="1150753" indent="-284278">
              <a:spcBef>
                <a:spcPts val="4501"/>
              </a:spcBef>
              <a:buClr>
                <a:srgbClr val="000000"/>
              </a:buClr>
              <a:buSzPct val="75000"/>
              <a:buFont typeface="Arial"/>
              <a:buChar char="•"/>
              <a:defRPr>
                <a:latin typeface="+mn-lt"/>
                <a:ea typeface="+mn-ea"/>
                <a:cs typeface="+mn-cs"/>
                <a:sym typeface="Helvetica Neue"/>
              </a:defRPr>
            </a:lvl3pPr>
            <a:lvl4pPr marL="1493539" indent="-284278">
              <a:spcBef>
                <a:spcPts val="4501"/>
              </a:spcBef>
              <a:buClr>
                <a:srgbClr val="000000"/>
              </a:buClr>
              <a:buSzPct val="75000"/>
              <a:buFont typeface="Arial"/>
              <a:buChar char="•"/>
              <a:defRPr>
                <a:latin typeface="+mn-lt"/>
                <a:ea typeface="+mn-ea"/>
                <a:cs typeface="+mn-cs"/>
                <a:sym typeface="Helvetica Neue"/>
              </a:defRPr>
            </a:lvl4pPr>
            <a:lvl5pPr marL="1836330" indent="-284278">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37"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570196338"/>
      </p:ext>
    </p:extLst>
  </p:cSld>
  <p:clrMapOvr>
    <a:masterClrMapping/>
  </p:clrMapOvr>
  <p:transition xmlns:p14="http://schemas.microsoft.com/office/powerpoint/2010/main" spd="med"/>
</p:sldLayout>
</file>

<file path=ppt/slideLayouts/slideLayout534.xml><?xml version="1.0" encoding="utf-8"?>
<p:sldLayout xmlns:a="http://schemas.openxmlformats.org/drawingml/2006/main" xmlns:r="http://schemas.openxmlformats.org/officeDocument/2006/relationships" xmlns:p="http://schemas.openxmlformats.org/presentationml/2006/main" type="tx">
  <p:cSld name="3_Bullets">
    <p:spTree>
      <p:nvGrpSpPr>
        <p:cNvPr id="1" name=""/>
        <p:cNvGrpSpPr/>
        <p:nvPr/>
      </p:nvGrpSpPr>
      <p:grpSpPr>
        <a:xfrm>
          <a:off x="0" y="0"/>
          <a:ext cx="0" cy="0"/>
          <a:chOff x="0" y="0"/>
          <a:chExt cx="0" cy="0"/>
        </a:xfrm>
      </p:grpSpPr>
      <p:sp>
        <p:nvSpPr>
          <p:cNvPr id="544" name="Body Level One…"/>
          <p:cNvSpPr txBox="1">
            <a:spLocks noGrp="1"/>
          </p:cNvSpPr>
          <p:nvPr>
            <p:ph type="body" idx="1"/>
          </p:nvPr>
        </p:nvSpPr>
        <p:spPr>
          <a:xfrm>
            <a:off x="4387498" y="1785944"/>
            <a:ext cx="15609005" cy="10144203"/>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45"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120274497"/>
      </p:ext>
    </p:extLst>
  </p:cSld>
  <p:clrMapOvr>
    <a:masterClrMapping/>
  </p:clrMapOvr>
  <p:transition xmlns:p14="http://schemas.microsoft.com/office/powerpoint/2010/main" spd="med"/>
</p:sldLayout>
</file>

<file path=ppt/slideLayouts/slideLayout535.xml><?xml version="1.0" encoding="utf-8"?>
<p:sldLayout xmlns:a="http://schemas.openxmlformats.org/drawingml/2006/main" xmlns:r="http://schemas.openxmlformats.org/officeDocument/2006/relationships" xmlns:p="http://schemas.openxmlformats.org/presentationml/2006/main" type="tx">
  <p:cSld name="1_Photo - 3 Up">
    <p:spTree>
      <p:nvGrpSpPr>
        <p:cNvPr id="1" name=""/>
        <p:cNvGrpSpPr/>
        <p:nvPr/>
      </p:nvGrpSpPr>
      <p:grpSpPr>
        <a:xfrm>
          <a:off x="0" y="0"/>
          <a:ext cx="0" cy="0"/>
          <a:chOff x="0" y="0"/>
          <a:chExt cx="0" cy="0"/>
        </a:xfrm>
      </p:grpSpPr>
      <p:sp>
        <p:nvSpPr>
          <p:cNvPr id="552" name="Shape 191"/>
          <p:cNvSpPr>
            <a:spLocks noGrp="1"/>
          </p:cNvSpPr>
          <p:nvPr>
            <p:ph type="pic" sz="quarter" idx="13"/>
          </p:nvPr>
        </p:nvSpPr>
        <p:spPr>
          <a:xfrm>
            <a:off x="12495609" y="7161616"/>
            <a:ext cx="7500904" cy="5304304"/>
          </a:xfrm>
          <a:prstGeom prst="rect">
            <a:avLst/>
          </a:prstGeom>
        </p:spPr>
        <p:txBody>
          <a:bodyPr lIns="91403" tIns="45719" rIns="91403" bIns="45719">
            <a:noAutofit/>
          </a:bodyPr>
          <a:lstStyle/>
          <a:p>
            <a:endParaRPr/>
          </a:p>
        </p:txBody>
      </p:sp>
      <p:sp>
        <p:nvSpPr>
          <p:cNvPr id="553" name="Shape 192"/>
          <p:cNvSpPr>
            <a:spLocks noGrp="1"/>
          </p:cNvSpPr>
          <p:nvPr>
            <p:ph type="pic" sz="quarter" idx="14"/>
          </p:nvPr>
        </p:nvSpPr>
        <p:spPr>
          <a:xfrm>
            <a:off x="12504363" y="1250157"/>
            <a:ext cx="7500901" cy="5304304"/>
          </a:xfrm>
          <a:prstGeom prst="rect">
            <a:avLst/>
          </a:prstGeom>
        </p:spPr>
        <p:txBody>
          <a:bodyPr lIns="91403" tIns="45719" rIns="91403" bIns="45719">
            <a:noAutofit/>
          </a:bodyPr>
          <a:lstStyle/>
          <a:p>
            <a:endParaRPr/>
          </a:p>
        </p:txBody>
      </p:sp>
      <p:sp>
        <p:nvSpPr>
          <p:cNvPr id="554" name="Shape 193"/>
          <p:cNvSpPr>
            <a:spLocks noGrp="1"/>
          </p:cNvSpPr>
          <p:nvPr>
            <p:ph type="pic" sz="half" idx="15"/>
          </p:nvPr>
        </p:nvSpPr>
        <p:spPr>
          <a:xfrm>
            <a:off x="4387456" y="1250185"/>
            <a:ext cx="7500901" cy="11215805"/>
          </a:xfrm>
          <a:prstGeom prst="rect">
            <a:avLst/>
          </a:prstGeom>
        </p:spPr>
        <p:txBody>
          <a:bodyPr lIns="91403" tIns="45719" rIns="91403" bIns="45719">
            <a:noAutofit/>
          </a:bodyPr>
          <a:lstStyle/>
          <a:p>
            <a:endParaRPr/>
          </a:p>
        </p:txBody>
      </p:sp>
      <p:sp>
        <p:nvSpPr>
          <p:cNvPr id="555"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572859676"/>
      </p:ext>
    </p:extLst>
  </p:cSld>
  <p:clrMapOvr>
    <a:masterClrMapping/>
  </p:clrMapOvr>
  <p:transition xmlns:p14="http://schemas.microsoft.com/office/powerpoint/2010/main" spd="med"/>
</p:sldLayout>
</file>

<file path=ppt/slideLayouts/slideLayout536.xml><?xml version="1.0" encoding="utf-8"?>
<p:sldLayout xmlns:a="http://schemas.openxmlformats.org/drawingml/2006/main" xmlns:r="http://schemas.openxmlformats.org/officeDocument/2006/relationships" xmlns:p="http://schemas.openxmlformats.org/presentationml/2006/main" type="tx">
  <p:cSld name="3_Quote">
    <p:spTree>
      <p:nvGrpSpPr>
        <p:cNvPr id="1" name=""/>
        <p:cNvGrpSpPr/>
        <p:nvPr/>
      </p:nvGrpSpPr>
      <p:grpSpPr>
        <a:xfrm>
          <a:off x="0" y="0"/>
          <a:ext cx="0" cy="0"/>
          <a:chOff x="0" y="0"/>
          <a:chExt cx="0" cy="0"/>
        </a:xfrm>
      </p:grpSpPr>
      <p:sp>
        <p:nvSpPr>
          <p:cNvPr id="562" name="Body Level One…"/>
          <p:cNvSpPr txBox="1">
            <a:spLocks noGrp="1"/>
          </p:cNvSpPr>
          <p:nvPr>
            <p:ph type="body" sz="quarter" idx="1"/>
          </p:nvPr>
        </p:nvSpPr>
        <p:spPr>
          <a:xfrm>
            <a:off x="4833936" y="8947553"/>
            <a:ext cx="14716203" cy="660904"/>
          </a:xfrm>
          <a:prstGeom prst="rect">
            <a:avLst/>
          </a:prstGeom>
        </p:spPr>
        <p:txBody>
          <a:bodyPr lIns="91384" tIns="91384" rIns="91384" bIns="91384"/>
          <a:lstStyle>
            <a:lvl1pPr indent="0" algn="ctr">
              <a:defRPr sz="3200">
                <a:latin typeface="+mn-lt"/>
                <a:ea typeface="+mn-ea"/>
                <a:cs typeface="+mn-cs"/>
                <a:sym typeface="Helvetica Neue"/>
              </a:defRPr>
            </a:lvl1pPr>
            <a:lvl2pPr marL="914065" indent="-101563" algn="ctr">
              <a:buSzPct val="100000"/>
              <a:buChar char="•"/>
              <a:defRPr sz="3200">
                <a:latin typeface="+mn-lt"/>
                <a:ea typeface="+mn-ea"/>
                <a:cs typeface="+mn-cs"/>
                <a:sym typeface="Helvetica Neue"/>
              </a:defRPr>
            </a:lvl2pPr>
            <a:lvl3pPr marL="1432071" indent="-162500" algn="ctr">
              <a:buSzPct val="100000"/>
              <a:buChar char="•"/>
              <a:defRPr sz="3200">
                <a:latin typeface="+mn-lt"/>
                <a:ea typeface="+mn-ea"/>
                <a:cs typeface="+mn-cs"/>
                <a:sym typeface="Helvetica Neue"/>
              </a:defRPr>
            </a:lvl3pPr>
            <a:lvl4pPr marL="1929728" indent="-203126" algn="ctr">
              <a:buSzPct val="100000"/>
              <a:buChar char="•"/>
              <a:defRPr sz="3200">
                <a:latin typeface="+mn-lt"/>
                <a:ea typeface="+mn-ea"/>
                <a:cs typeface="+mn-cs"/>
                <a:sym typeface="Helvetica Neue"/>
              </a:defRPr>
            </a:lvl4pPr>
            <a:lvl5pPr marL="2386778" indent="-203126"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63" name="Shape 202"/>
          <p:cNvSpPr>
            <a:spLocks noGrp="1"/>
          </p:cNvSpPr>
          <p:nvPr>
            <p:ph type="body" sz="quarter" idx="13"/>
          </p:nvPr>
        </p:nvSpPr>
        <p:spPr>
          <a:xfrm>
            <a:off x="4833946" y="6000363"/>
            <a:ext cx="14716203" cy="965104"/>
          </a:xfrm>
          <a:prstGeom prst="rect">
            <a:avLst/>
          </a:prstGeom>
        </p:spPr>
        <p:txBody>
          <a:bodyPr lIns="91384" tIns="91384" rIns="91384" bIns="91384" anchor="ctr"/>
          <a:lstStyle/>
          <a:p>
            <a:endParaRPr/>
          </a:p>
        </p:txBody>
      </p:sp>
      <p:sp>
        <p:nvSpPr>
          <p:cNvPr id="564"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136679441"/>
      </p:ext>
    </p:extLst>
  </p:cSld>
  <p:clrMapOvr>
    <a:masterClrMapping/>
  </p:clrMapOvr>
  <p:transition xmlns:p14="http://schemas.microsoft.com/office/powerpoint/2010/main" spd="med"/>
</p:sldLayout>
</file>

<file path=ppt/slideLayouts/slideLayout537.xml><?xml version="1.0" encoding="utf-8"?>
<p:sldLayout xmlns:a="http://schemas.openxmlformats.org/drawingml/2006/main" xmlns:r="http://schemas.openxmlformats.org/officeDocument/2006/relationships" xmlns:p="http://schemas.openxmlformats.org/presentationml/2006/main" type="tx">
  <p:cSld name="1_Photo">
    <p:spTree>
      <p:nvGrpSpPr>
        <p:cNvPr id="1" name=""/>
        <p:cNvGrpSpPr/>
        <p:nvPr/>
      </p:nvGrpSpPr>
      <p:grpSpPr>
        <a:xfrm>
          <a:off x="0" y="0"/>
          <a:ext cx="0" cy="0"/>
          <a:chOff x="0" y="0"/>
          <a:chExt cx="0" cy="0"/>
        </a:xfrm>
      </p:grpSpPr>
      <p:sp>
        <p:nvSpPr>
          <p:cNvPr id="571" name="Shape 210"/>
          <p:cNvSpPr>
            <a:spLocks noGrp="1"/>
          </p:cNvSpPr>
          <p:nvPr>
            <p:ph type="pic" idx="13"/>
          </p:nvPr>
        </p:nvSpPr>
        <p:spPr>
          <a:xfrm>
            <a:off x="3048000" y="0"/>
            <a:ext cx="18288000" cy="13716000"/>
          </a:xfrm>
          <a:prstGeom prst="rect">
            <a:avLst/>
          </a:prstGeom>
        </p:spPr>
        <p:txBody>
          <a:bodyPr lIns="91403" tIns="45719" rIns="91403" bIns="45719">
            <a:noAutofit/>
          </a:bodyPr>
          <a:lstStyle/>
          <a:p>
            <a:endParaRPr/>
          </a:p>
        </p:txBody>
      </p:sp>
      <p:sp>
        <p:nvSpPr>
          <p:cNvPr id="572"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335480064"/>
      </p:ext>
    </p:extLst>
  </p:cSld>
  <p:clrMapOvr>
    <a:masterClrMapping/>
  </p:clrMapOvr>
  <p:transition xmlns:p14="http://schemas.microsoft.com/office/powerpoint/2010/main" spd="med"/>
</p:sldLayout>
</file>

<file path=ppt/slideLayouts/slideLayout538.xml><?xml version="1.0" encoding="utf-8"?>
<p:sldLayout xmlns:a="http://schemas.openxmlformats.org/drawingml/2006/main" xmlns:r="http://schemas.openxmlformats.org/officeDocument/2006/relationships" xmlns:p="http://schemas.openxmlformats.org/presentationml/2006/main" type="tx">
  <p:cSld name="5_Blank">
    <p:bg>
      <p:bgPr>
        <a:solidFill>
          <a:srgbClr val="E7E6E6"/>
        </a:solidFill>
        <a:effectLst/>
      </p:bgPr>
    </p:bg>
    <p:spTree>
      <p:nvGrpSpPr>
        <p:cNvPr id="1" name=""/>
        <p:cNvGrpSpPr/>
        <p:nvPr/>
      </p:nvGrpSpPr>
      <p:grpSpPr>
        <a:xfrm>
          <a:off x="0" y="0"/>
          <a:ext cx="0" cy="0"/>
          <a:chOff x="0" y="0"/>
          <a:chExt cx="0" cy="0"/>
        </a:xfrm>
      </p:grpSpPr>
      <p:sp>
        <p:nvSpPr>
          <p:cNvPr id="579" name="Slide Number"/>
          <p:cNvSpPr txBox="1">
            <a:spLocks noGrp="1"/>
          </p:cNvSpPr>
          <p:nvPr>
            <p:ph type="sldNum" sz="quarter" idx="2"/>
          </p:nvPr>
        </p:nvSpPr>
        <p:spPr>
          <a:xfrm>
            <a:off x="22146939" y="12800873"/>
            <a:ext cx="560800" cy="553960"/>
          </a:xfrm>
          <a:prstGeom prst="rect">
            <a:avLst/>
          </a:prstGeom>
        </p:spPr>
        <p:txBody>
          <a:bodyPr lIns="91384" tIns="91384" rIns="91384" bIns="91384"/>
          <a:lstStyle>
            <a:lvl1pPr>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27224085"/>
      </p:ext>
    </p:extLst>
  </p:cSld>
  <p:clrMapOvr>
    <a:masterClrMapping/>
  </p:clrMapOvr>
  <p:transition xmlns:p14="http://schemas.microsoft.com/office/powerpoint/2010/main" spd="med"/>
</p:sldLayout>
</file>

<file path=ppt/slideLayouts/slideLayout539.xml><?xml version="1.0" encoding="utf-8"?>
<p:sldLayout xmlns:a="http://schemas.openxmlformats.org/drawingml/2006/main" xmlns:r="http://schemas.openxmlformats.org/officeDocument/2006/relationships" xmlns:p="http://schemas.openxmlformats.org/presentationml/2006/main" type="tx">
  <p:cSld name="1_Title and Content">
    <p:spTree>
      <p:nvGrpSpPr>
        <p:cNvPr id="1" name=""/>
        <p:cNvGrpSpPr/>
        <p:nvPr/>
      </p:nvGrpSpPr>
      <p:grpSpPr>
        <a:xfrm>
          <a:off x="0" y="0"/>
          <a:ext cx="0" cy="0"/>
          <a:chOff x="0" y="0"/>
          <a:chExt cx="0" cy="0"/>
        </a:xfrm>
      </p:grpSpPr>
      <p:sp>
        <p:nvSpPr>
          <p:cNvPr id="586" name="Title Text"/>
          <p:cNvSpPr txBox="1">
            <a:spLocks noGrp="1"/>
          </p:cNvSpPr>
          <p:nvPr>
            <p:ph type="title"/>
          </p:nvPr>
        </p:nvSpPr>
        <p:spPr>
          <a:xfrm>
            <a:off x="1633737" y="268283"/>
            <a:ext cx="21742504" cy="1980901"/>
          </a:xfrm>
          <a:prstGeom prst="rect">
            <a:avLst/>
          </a:prstGeom>
        </p:spPr>
        <p:txBody>
          <a:bodyPr anchor="ctr"/>
          <a:lstStyle/>
          <a:p>
            <a:r>
              <a:t>Title Text</a:t>
            </a:r>
          </a:p>
        </p:txBody>
      </p:sp>
      <p:sp>
        <p:nvSpPr>
          <p:cNvPr id="587" name="Body Level One…"/>
          <p:cNvSpPr txBox="1">
            <a:spLocks noGrp="1"/>
          </p:cNvSpPr>
          <p:nvPr>
            <p:ph type="body" idx="1"/>
          </p:nvPr>
        </p:nvSpPr>
        <p:spPr>
          <a:xfrm>
            <a:off x="1633737" y="3200395"/>
            <a:ext cx="21742504" cy="10026304"/>
          </a:xfrm>
          <a:prstGeom prst="rect">
            <a:avLst/>
          </a:prstGeom>
        </p:spPr>
        <p:txBody>
          <a:bodyPr/>
          <a:lstStyle>
            <a:lvl1pPr marL="876002" indent="-25399">
              <a:spcBef>
                <a:spcPts val="3501"/>
              </a:spcBef>
              <a:buClr>
                <a:srgbClr val="D89F39"/>
              </a:buClr>
              <a:buSzPct val="145000"/>
              <a:buFont typeface="Arial"/>
              <a:buChar char="•"/>
            </a:lvl1pPr>
            <a:lvl2pPr marL="1790067" indent="-88864">
              <a:spcBef>
                <a:spcPts val="3501"/>
              </a:spcBef>
              <a:buClr>
                <a:srgbClr val="D89F39"/>
              </a:buClr>
              <a:buSzPct val="145000"/>
              <a:buFont typeface="Arial"/>
              <a:buChar char="•"/>
            </a:lvl2pPr>
            <a:lvl3pPr marL="2602604" indent="-165044">
              <a:spcBef>
                <a:spcPts val="3501"/>
              </a:spcBef>
              <a:buClr>
                <a:srgbClr val="D89F39"/>
              </a:buClr>
              <a:buSzPct val="145000"/>
              <a:buFont typeface="Arial"/>
              <a:buChar char="•"/>
            </a:lvl3pPr>
            <a:lvl4pPr marL="3757893" indent="-101563">
              <a:spcBef>
                <a:spcPts val="3501"/>
              </a:spcBef>
              <a:buClr>
                <a:srgbClr val="D89F39"/>
              </a:buClr>
              <a:buSzPct val="145000"/>
              <a:buFont typeface="Arial"/>
              <a:buChar char="•"/>
            </a:lvl4pPr>
            <a:lvl5pPr marL="4976665" indent="-101563">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588" name="Slide Number"/>
          <p:cNvSpPr txBox="1">
            <a:spLocks noGrp="1"/>
          </p:cNvSpPr>
          <p:nvPr>
            <p:ph type="sldNum" sz="quarter" idx="2"/>
          </p:nvPr>
        </p:nvSpPr>
        <p:spPr>
          <a:xfrm>
            <a:off x="36" y="2440024"/>
            <a:ext cx="701331" cy="697541"/>
          </a:xfrm>
          <a:prstGeom prst="rect">
            <a:avLst/>
          </a:prstGeom>
        </p:spPr>
        <p:txBody>
          <a:bodyPr lIns="243722" tIns="243722" rIns="243722" bIns="243722"/>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2580766981"/>
      </p:ext>
    </p:extLst>
  </p:cSld>
  <p:clrMapOvr>
    <a:masterClrMapping/>
  </p:clrMapOvr>
  <p:transition xmlns:p14="http://schemas.microsoft.com/office/powerpoint/2010/mai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tx">
  <p:cSld name="Title, Bullets &amp; Photo">
    <p:spTree>
      <p:nvGrpSpPr>
        <p:cNvPr id="1" name=""/>
        <p:cNvGrpSpPr/>
        <p:nvPr/>
      </p:nvGrpSpPr>
      <p:grpSpPr>
        <a:xfrm>
          <a:off x="0" y="0"/>
          <a:ext cx="0" cy="0"/>
          <a:chOff x="0" y="0"/>
          <a:chExt cx="0" cy="0"/>
        </a:xfrm>
      </p:grpSpPr>
      <p:sp>
        <p:nvSpPr>
          <p:cNvPr id="173" name="Shape 173"/>
          <p:cNvSpPr>
            <a:spLocks noGrp="1"/>
          </p:cNvSpPr>
          <p:nvPr>
            <p:ph type="pic" sz="quarter" idx="13"/>
          </p:nvPr>
        </p:nvSpPr>
        <p:spPr>
          <a:xfrm>
            <a:off x="12495611" y="3661182"/>
            <a:ext cx="7500901" cy="8840403"/>
          </a:xfrm>
          <a:prstGeom prst="rect">
            <a:avLst/>
          </a:prstGeom>
        </p:spPr>
        <p:txBody>
          <a:bodyPr lIns="91400" tIns="45719" rIns="91400" bIns="45719">
            <a:noAutofit/>
          </a:bodyPr>
          <a:lstStyle/>
          <a:p>
            <a:endParaRPr/>
          </a:p>
        </p:txBody>
      </p:sp>
      <p:sp>
        <p:nvSpPr>
          <p:cNvPr id="174" name="Shape 174"/>
          <p:cNvSpPr>
            <a:spLocks noGrp="1"/>
          </p:cNvSpPr>
          <p:nvPr>
            <p:ph type="title"/>
          </p:nvPr>
        </p:nvSpPr>
        <p:spPr>
          <a:xfrm>
            <a:off x="4387464" y="625077"/>
            <a:ext cx="15609003" cy="30360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75" name="Shape 175"/>
          <p:cNvSpPr>
            <a:spLocks noGrp="1"/>
          </p:cNvSpPr>
          <p:nvPr>
            <p:ph type="body" sz="quarter" idx="1"/>
          </p:nvPr>
        </p:nvSpPr>
        <p:spPr>
          <a:xfrm>
            <a:off x="4387456" y="3661182"/>
            <a:ext cx="7500901" cy="8840403"/>
          </a:xfrm>
          <a:prstGeom prst="rect">
            <a:avLst/>
          </a:prstGeom>
        </p:spPr>
        <p:txBody>
          <a:bodyPr lIns="91384" tIns="91384" rIns="91384" bIns="91384" anchor="ctr"/>
          <a:lstStyle>
            <a:lvl1pPr marL="465204" indent="-284270">
              <a:spcBef>
                <a:spcPts val="4501"/>
              </a:spcBef>
              <a:buClr>
                <a:srgbClr val="000000"/>
              </a:buClr>
              <a:buSzPct val="75000"/>
              <a:defRPr sz="3700">
                <a:latin typeface="+mn-lt"/>
                <a:ea typeface="+mn-ea"/>
                <a:cs typeface="+mn-cs"/>
                <a:sym typeface="Helvetica Neue"/>
              </a:defRPr>
            </a:lvl1pPr>
            <a:lvl2pPr marL="807964" indent="-284270">
              <a:spcBef>
                <a:spcPts val="4501"/>
              </a:spcBef>
              <a:buClr>
                <a:srgbClr val="000000"/>
              </a:buClr>
              <a:buSzPct val="75000"/>
              <a:defRPr sz="3700">
                <a:latin typeface="+mn-lt"/>
                <a:ea typeface="+mn-ea"/>
                <a:cs typeface="+mn-cs"/>
                <a:sym typeface="Helvetica Neue"/>
              </a:defRPr>
            </a:lvl2pPr>
            <a:lvl3pPr marL="1150723" indent="-284270">
              <a:spcBef>
                <a:spcPts val="4501"/>
              </a:spcBef>
              <a:buClr>
                <a:srgbClr val="000000"/>
              </a:buClr>
              <a:buSzPct val="75000"/>
              <a:defRPr sz="3700">
                <a:latin typeface="+mn-lt"/>
                <a:ea typeface="+mn-ea"/>
                <a:cs typeface="+mn-cs"/>
                <a:sym typeface="Helvetica Neue"/>
              </a:defRPr>
            </a:lvl3pPr>
            <a:lvl4pPr marL="1493501" indent="-284270">
              <a:spcBef>
                <a:spcPts val="4501"/>
              </a:spcBef>
              <a:buClr>
                <a:srgbClr val="000000"/>
              </a:buClr>
              <a:buSzPct val="75000"/>
              <a:defRPr sz="3700">
                <a:latin typeface="+mn-lt"/>
                <a:ea typeface="+mn-ea"/>
                <a:cs typeface="+mn-cs"/>
                <a:sym typeface="Helvetica Neue"/>
              </a:defRPr>
            </a:lvl4pPr>
            <a:lvl5pPr marL="1836285" indent="-284270">
              <a:spcBef>
                <a:spcPts val="4501"/>
              </a:spcBef>
              <a:buClr>
                <a:srgbClr val="000000"/>
              </a:buClr>
              <a:buSzPct val="75000"/>
              <a:defRPr sz="37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76" name="Shape 176"/>
          <p:cNvSpPr>
            <a:spLocks noGrp="1"/>
          </p:cNvSpPr>
          <p:nvPr>
            <p:ph type="sldNum" sz="quarter" idx="2"/>
          </p:nvPr>
        </p:nvSpPr>
        <p:spPr>
          <a:xfrm>
            <a:off x="11944185" y="13010563"/>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572424227"/>
      </p:ext>
    </p:extLst>
  </p:cSld>
  <p:clrMapOvr>
    <a:masterClrMapping/>
  </p:clrMapOvr>
  <p:transition xmlns:p14="http://schemas.microsoft.com/office/powerpoint/2010/main" spd="med"/>
</p:sldLayout>
</file>

<file path=ppt/slideLayouts/slideLayout540.xml><?xml version="1.0" encoding="utf-8"?>
<p:sldLayout xmlns:a="http://schemas.openxmlformats.org/drawingml/2006/main" xmlns:r="http://schemas.openxmlformats.org/officeDocument/2006/relationships" xmlns:p="http://schemas.openxmlformats.org/presentationml/2006/main" type="tx">
  <p:cSld name="OBJECT">
    <p:spTree>
      <p:nvGrpSpPr>
        <p:cNvPr id="1" name=""/>
        <p:cNvGrpSpPr/>
        <p:nvPr/>
      </p:nvGrpSpPr>
      <p:grpSpPr>
        <a:xfrm>
          <a:off x="0" y="0"/>
          <a:ext cx="0" cy="0"/>
          <a:chOff x="0" y="0"/>
          <a:chExt cx="0" cy="0"/>
        </a:xfrm>
      </p:grpSpPr>
      <p:sp>
        <p:nvSpPr>
          <p:cNvPr id="595" name="Title Text"/>
          <p:cNvSpPr txBox="1">
            <a:spLocks noGrp="1"/>
          </p:cNvSpPr>
          <p:nvPr>
            <p:ph type="title"/>
          </p:nvPr>
        </p:nvSpPr>
        <p:spPr>
          <a:xfrm>
            <a:off x="1633729" y="268273"/>
            <a:ext cx="21742504" cy="1980904"/>
          </a:xfrm>
          <a:prstGeom prst="rect">
            <a:avLst/>
          </a:prstGeom>
        </p:spPr>
        <p:txBody>
          <a:bodyPr anchor="ctr"/>
          <a:lstStyle/>
          <a:p>
            <a:r>
              <a:t>Title Text</a:t>
            </a:r>
          </a:p>
        </p:txBody>
      </p:sp>
      <p:sp>
        <p:nvSpPr>
          <p:cNvPr id="596" name="Body Level One…"/>
          <p:cNvSpPr txBox="1">
            <a:spLocks noGrp="1"/>
          </p:cNvSpPr>
          <p:nvPr>
            <p:ph type="body" idx="1"/>
          </p:nvPr>
        </p:nvSpPr>
        <p:spPr>
          <a:xfrm>
            <a:off x="1633729" y="3200395"/>
            <a:ext cx="21742504" cy="10026304"/>
          </a:xfrm>
          <a:prstGeom prst="rect">
            <a:avLst/>
          </a:prstGeom>
        </p:spPr>
        <p:txBody>
          <a:bodyPr/>
          <a:lstStyle>
            <a:lvl1pPr marL="876002" indent="-25399">
              <a:spcBef>
                <a:spcPts val="3501"/>
              </a:spcBef>
              <a:buClr>
                <a:srgbClr val="D89F39"/>
              </a:buClr>
              <a:buSzPct val="145000"/>
              <a:buFont typeface="Arial"/>
              <a:buChar char="•"/>
            </a:lvl1pPr>
            <a:lvl2pPr marL="1790067" indent="-88864">
              <a:spcBef>
                <a:spcPts val="3501"/>
              </a:spcBef>
              <a:buClr>
                <a:srgbClr val="D89F39"/>
              </a:buClr>
              <a:buSzPct val="145000"/>
              <a:buFont typeface="Arial"/>
              <a:buChar char="•"/>
            </a:lvl2pPr>
            <a:lvl3pPr marL="2602604" indent="-165044">
              <a:spcBef>
                <a:spcPts val="3501"/>
              </a:spcBef>
              <a:buClr>
                <a:srgbClr val="D89F39"/>
              </a:buClr>
              <a:buSzPct val="145000"/>
              <a:buFont typeface="Arial"/>
              <a:buChar char="•"/>
            </a:lvl3pPr>
            <a:lvl4pPr marL="3757893" indent="-101563">
              <a:spcBef>
                <a:spcPts val="3501"/>
              </a:spcBef>
              <a:buClr>
                <a:srgbClr val="D89F39"/>
              </a:buClr>
              <a:buSzPct val="145000"/>
              <a:buFont typeface="Arial"/>
              <a:buChar char="•"/>
            </a:lvl4pPr>
            <a:lvl5pPr marL="4976665" indent="-101563">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36" y="2440024"/>
            <a:ext cx="701331" cy="697541"/>
          </a:xfrm>
          <a:prstGeom prst="rect">
            <a:avLst/>
          </a:prstGeom>
        </p:spPr>
        <p:txBody>
          <a:bodyPr lIns="243722" tIns="243722" rIns="243722" bIns="243722"/>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3522971559"/>
      </p:ext>
    </p:extLst>
  </p:cSld>
  <p:clrMapOvr>
    <a:masterClrMapping/>
  </p:clrMapOvr>
  <p:transition xmlns:p14="http://schemas.microsoft.com/office/powerpoint/2010/main" spd="med"/>
</p:sldLayout>
</file>

<file path=ppt/slideLayouts/slideLayout541.xml><?xml version="1.0" encoding="utf-8"?>
<p:sldLayout xmlns:a="http://schemas.openxmlformats.org/drawingml/2006/main" xmlns:r="http://schemas.openxmlformats.org/officeDocument/2006/relationships" xmlns:p="http://schemas.openxmlformats.org/presentationml/2006/main" type="tx">
  <p:cSld name="3_Title and Body">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1219200" y="549311"/>
            <a:ext cx="21945600" cy="2286301"/>
          </a:xfrm>
          <a:prstGeom prst="rect">
            <a:avLst/>
          </a:prstGeom>
        </p:spPr>
        <p:txBody>
          <a:bodyPr/>
          <a:lstStyle/>
          <a:p>
            <a:r>
              <a:t>Title Text</a:t>
            </a:r>
          </a:p>
        </p:txBody>
      </p:sp>
      <p:sp>
        <p:nvSpPr>
          <p:cNvPr id="605"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757211182"/>
      </p:ext>
    </p:extLst>
  </p:cSld>
  <p:clrMapOvr>
    <a:masterClrMapping/>
  </p:clrMapOvr>
  <p:transition xmlns:p14="http://schemas.microsoft.com/office/powerpoint/2010/main" spd="med"/>
</p:sldLayout>
</file>

<file path=ppt/slideLayouts/slideLayout542.xml><?xml version="1.0" encoding="utf-8"?>
<p:sldLayout xmlns:a="http://schemas.openxmlformats.org/drawingml/2006/main" xmlns:r="http://schemas.openxmlformats.org/officeDocument/2006/relationships" xmlns:p="http://schemas.openxmlformats.org/presentationml/2006/main" type="tx">
  <p:cSld name="4_Title Only">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1219200" y="549311"/>
            <a:ext cx="21945600" cy="2286301"/>
          </a:xfrm>
          <a:prstGeom prst="rect">
            <a:avLst/>
          </a:prstGeom>
        </p:spPr>
        <p:txBody>
          <a:bodyPr/>
          <a:lstStyle/>
          <a:p>
            <a:r>
              <a:t>Title Text</a:t>
            </a:r>
          </a:p>
        </p:txBody>
      </p:sp>
      <p:sp>
        <p:nvSpPr>
          <p:cNvPr id="614"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528604601"/>
      </p:ext>
    </p:extLst>
  </p:cSld>
  <p:clrMapOvr>
    <a:masterClrMapping/>
  </p:clrMapOvr>
  <p:transition xmlns:p14="http://schemas.microsoft.com/office/powerpoint/2010/main" spd="med"/>
</p:sldLayout>
</file>

<file path=ppt/slideLayouts/slideLayout543.xml><?xml version="1.0" encoding="utf-8"?>
<p:sldLayout xmlns:a="http://schemas.openxmlformats.org/drawingml/2006/main" xmlns:r="http://schemas.openxmlformats.org/officeDocument/2006/relationships" xmlns:p="http://schemas.openxmlformats.org/presentationml/2006/main" type="tx">
  <p:cSld name="Title Slide">
    <p:spTree>
      <p:nvGrpSpPr>
        <p:cNvPr id="1" name=""/>
        <p:cNvGrpSpPr/>
        <p:nvPr/>
      </p:nvGrpSpPr>
      <p:grpSpPr>
        <a:xfrm>
          <a:off x="0" y="0"/>
          <a:ext cx="0" cy="0"/>
          <a:chOff x="0" y="0"/>
          <a:chExt cx="0" cy="0"/>
        </a:xfrm>
      </p:grpSpPr>
      <p:sp>
        <p:nvSpPr>
          <p:cNvPr id="621" name="Title Text"/>
          <p:cNvSpPr txBox="1">
            <a:spLocks noGrp="1"/>
          </p:cNvSpPr>
          <p:nvPr>
            <p:ph type="title"/>
          </p:nvPr>
        </p:nvSpPr>
        <p:spPr>
          <a:xfrm>
            <a:off x="1828800" y="4222279"/>
            <a:ext cx="20726400" cy="3093005"/>
          </a:xfrm>
          <a:prstGeom prst="rect">
            <a:avLst/>
          </a:prstGeom>
        </p:spPr>
        <p:txBody>
          <a:bodyPr/>
          <a:lstStyle>
            <a:lvl1pPr algn="ctr">
              <a:defRPr sz="12800" b="1"/>
            </a:lvl1pPr>
          </a:lstStyle>
          <a:p>
            <a:r>
              <a:t>Title Text</a:t>
            </a:r>
          </a:p>
        </p:txBody>
      </p:sp>
      <p:sp>
        <p:nvSpPr>
          <p:cNvPr id="622" name="Body Level One…"/>
          <p:cNvSpPr txBox="1">
            <a:spLocks noGrp="1"/>
          </p:cNvSpPr>
          <p:nvPr>
            <p:ph type="body" sz="quarter" idx="1"/>
          </p:nvPr>
        </p:nvSpPr>
        <p:spPr>
          <a:xfrm>
            <a:off x="1828800" y="7573481"/>
            <a:ext cx="20726400" cy="2092504"/>
          </a:xfrm>
          <a:prstGeom prst="rect">
            <a:avLst/>
          </a:prstGeom>
        </p:spPr>
        <p:txBody>
          <a:bodyPr/>
          <a:lstStyle>
            <a:lvl1pPr indent="0" algn="ctr">
              <a:defRPr sz="8000">
                <a:solidFill>
                  <a:srgbClr val="666666"/>
                </a:solidFill>
              </a:defRPr>
            </a:lvl1pPr>
            <a:lvl2pPr indent="0" algn="ctr">
              <a:defRPr sz="8000">
                <a:solidFill>
                  <a:srgbClr val="666666"/>
                </a:solidFill>
              </a:defRPr>
            </a:lvl2pPr>
            <a:lvl3pPr indent="0" algn="ctr">
              <a:defRPr sz="8000">
                <a:solidFill>
                  <a:srgbClr val="666666"/>
                </a:solidFill>
              </a:defRPr>
            </a:lvl3pPr>
            <a:lvl4pPr indent="0" algn="ctr">
              <a:defRPr sz="8000">
                <a:solidFill>
                  <a:srgbClr val="666666"/>
                </a:solidFill>
              </a:defRPr>
            </a:lvl4pPr>
            <a:lvl5pPr indent="0" algn="ctr">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623"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2518228605"/>
      </p:ext>
    </p:extLst>
  </p:cSld>
  <p:clrMapOvr>
    <a:masterClrMapping/>
  </p:clrMapOvr>
  <p:transition xmlns:p14="http://schemas.microsoft.com/office/powerpoint/2010/main" spd="med"/>
</p:sldLayout>
</file>

<file path=ppt/slideLayouts/slideLayout544.xml><?xml version="1.0" encoding="utf-8"?>
<p:sldLayout xmlns:a="http://schemas.openxmlformats.org/drawingml/2006/main" xmlns:r="http://schemas.openxmlformats.org/officeDocument/2006/relationships" xmlns:p="http://schemas.openxmlformats.org/presentationml/2006/main" type="tx">
  <p:cSld name="4_Title and Body">
    <p:spTree>
      <p:nvGrpSpPr>
        <p:cNvPr id="1" name=""/>
        <p:cNvGrpSpPr/>
        <p:nvPr/>
      </p:nvGrpSpPr>
      <p:grpSpPr>
        <a:xfrm>
          <a:off x="0" y="0"/>
          <a:ext cx="0" cy="0"/>
          <a:chOff x="0" y="0"/>
          <a:chExt cx="0" cy="0"/>
        </a:xfrm>
      </p:grpSpPr>
      <p:sp>
        <p:nvSpPr>
          <p:cNvPr id="630"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631"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632"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3916857072"/>
      </p:ext>
    </p:extLst>
  </p:cSld>
  <p:clrMapOvr>
    <a:masterClrMapping/>
  </p:clrMapOvr>
  <p:transition xmlns:p14="http://schemas.microsoft.com/office/powerpoint/2010/main" spd="med"/>
</p:sldLayout>
</file>

<file path=ppt/slideLayouts/slideLayout545.xml><?xml version="1.0" encoding="utf-8"?>
<p:sldLayout xmlns:a="http://schemas.openxmlformats.org/drawingml/2006/main" xmlns:r="http://schemas.openxmlformats.org/officeDocument/2006/relationships" xmlns:p="http://schemas.openxmlformats.org/presentationml/2006/main" type="tx">
  <p:cSld name="5_Title Only">
    <p:spTree>
      <p:nvGrpSpPr>
        <p:cNvPr id="1" name=""/>
        <p:cNvGrpSpPr/>
        <p:nvPr/>
      </p:nvGrpSpPr>
      <p:grpSpPr>
        <a:xfrm>
          <a:off x="0" y="0"/>
          <a:ext cx="0" cy="0"/>
          <a:chOff x="0" y="0"/>
          <a:chExt cx="0" cy="0"/>
        </a:xfrm>
      </p:grpSpPr>
      <p:sp>
        <p:nvSpPr>
          <p:cNvPr id="639"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640"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080592200"/>
      </p:ext>
    </p:extLst>
  </p:cSld>
  <p:clrMapOvr>
    <a:masterClrMapping/>
  </p:clrMapOvr>
  <p:transition xmlns:p14="http://schemas.microsoft.com/office/powerpoint/2010/main" spd="med"/>
</p:sldLayout>
</file>

<file path=ppt/slideLayouts/slideLayout546.xml><?xml version="1.0" encoding="utf-8"?>
<p:sldLayout xmlns:a="http://schemas.openxmlformats.org/drawingml/2006/main" xmlns:r="http://schemas.openxmlformats.org/officeDocument/2006/relationships" xmlns:p="http://schemas.openxmlformats.org/presentationml/2006/main" type="tx">
  <p:cSld name="3_Title &amp; Subtitle">
    <p:spTree>
      <p:nvGrpSpPr>
        <p:cNvPr id="1" name=""/>
        <p:cNvGrpSpPr/>
        <p:nvPr/>
      </p:nvGrpSpPr>
      <p:grpSpPr>
        <a:xfrm>
          <a:off x="0" y="0"/>
          <a:ext cx="0" cy="0"/>
          <a:chOff x="0" y="0"/>
          <a:chExt cx="0" cy="0"/>
        </a:xfrm>
      </p:grpSpPr>
      <p:sp>
        <p:nvSpPr>
          <p:cNvPr id="647" name="Title Text"/>
          <p:cNvSpPr txBox="1">
            <a:spLocks noGrp="1"/>
          </p:cNvSpPr>
          <p:nvPr>
            <p:ph type="title"/>
          </p:nvPr>
        </p:nvSpPr>
        <p:spPr>
          <a:xfrm>
            <a:off x="4833936" y="2303865"/>
            <a:ext cx="14716203" cy="46434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648" name="Body Level One…"/>
          <p:cNvSpPr txBox="1">
            <a:spLocks noGrp="1"/>
          </p:cNvSpPr>
          <p:nvPr>
            <p:ph type="body" sz="quarter" idx="1"/>
          </p:nvPr>
        </p:nvSpPr>
        <p:spPr>
          <a:xfrm>
            <a:off x="4833936" y="7072346"/>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321992540"/>
      </p:ext>
    </p:extLst>
  </p:cSld>
  <p:clrMapOvr>
    <a:masterClrMapping/>
  </p:clrMapOvr>
  <p:transition xmlns:p14="http://schemas.microsoft.com/office/powerpoint/2010/main" spd="med"/>
</p:sldLayout>
</file>

<file path=ppt/slideLayouts/slideLayout547.xml><?xml version="1.0" encoding="utf-8"?>
<p:sldLayout xmlns:a="http://schemas.openxmlformats.org/drawingml/2006/main" xmlns:r="http://schemas.openxmlformats.org/officeDocument/2006/relationships" xmlns:p="http://schemas.openxmlformats.org/presentationml/2006/main" type="tx">
  <p:cSld name="2_Photo - Horizontal">
    <p:spTree>
      <p:nvGrpSpPr>
        <p:cNvPr id="1" name=""/>
        <p:cNvGrpSpPr/>
        <p:nvPr/>
      </p:nvGrpSpPr>
      <p:grpSpPr>
        <a:xfrm>
          <a:off x="0" y="0"/>
          <a:ext cx="0" cy="0"/>
          <a:chOff x="0" y="0"/>
          <a:chExt cx="0" cy="0"/>
        </a:xfrm>
      </p:grpSpPr>
      <p:sp>
        <p:nvSpPr>
          <p:cNvPr id="656" name="Shape 128"/>
          <p:cNvSpPr>
            <a:spLocks noGrp="1"/>
          </p:cNvSpPr>
          <p:nvPr>
            <p:ph type="pic" sz="half" idx="13"/>
          </p:nvPr>
        </p:nvSpPr>
        <p:spPr>
          <a:xfrm>
            <a:off x="5307217" y="892968"/>
            <a:ext cx="13751704" cy="8322603"/>
          </a:xfrm>
          <a:prstGeom prst="rect">
            <a:avLst/>
          </a:prstGeom>
        </p:spPr>
        <p:txBody>
          <a:bodyPr lIns="91403" tIns="45719" rIns="91403" bIns="45719">
            <a:noAutofit/>
          </a:bodyPr>
          <a:lstStyle/>
          <a:p>
            <a:endParaRPr/>
          </a:p>
        </p:txBody>
      </p:sp>
      <p:sp>
        <p:nvSpPr>
          <p:cNvPr id="657" name="Title Text"/>
          <p:cNvSpPr txBox="1">
            <a:spLocks noGrp="1"/>
          </p:cNvSpPr>
          <p:nvPr>
            <p:ph type="title"/>
          </p:nvPr>
        </p:nvSpPr>
        <p:spPr>
          <a:xfrm>
            <a:off x="4833936" y="9447611"/>
            <a:ext cx="14716203" cy="2000405"/>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658" name="Body Level One…"/>
          <p:cNvSpPr txBox="1">
            <a:spLocks noGrp="1"/>
          </p:cNvSpPr>
          <p:nvPr>
            <p:ph type="body" sz="quarter" idx="1"/>
          </p:nvPr>
        </p:nvSpPr>
        <p:spPr>
          <a:xfrm>
            <a:off x="4833936" y="11519332"/>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59" name="Slide Number"/>
          <p:cNvSpPr txBox="1">
            <a:spLocks noGrp="1"/>
          </p:cNvSpPr>
          <p:nvPr>
            <p:ph type="sldNum" sz="quarter" idx="2"/>
          </p:nvPr>
        </p:nvSpPr>
        <p:spPr>
          <a:xfrm>
            <a:off x="11945657" y="13001633"/>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068807606"/>
      </p:ext>
    </p:extLst>
  </p:cSld>
  <p:clrMapOvr>
    <a:masterClrMapping/>
  </p:clrMapOvr>
  <p:transition xmlns:p14="http://schemas.microsoft.com/office/powerpoint/2010/main" spd="med"/>
</p:sldLayout>
</file>

<file path=ppt/slideLayouts/slideLayout548.xml><?xml version="1.0" encoding="utf-8"?>
<p:sldLayout xmlns:a="http://schemas.openxmlformats.org/drawingml/2006/main" xmlns:r="http://schemas.openxmlformats.org/officeDocument/2006/relationships" xmlns:p="http://schemas.openxmlformats.org/presentationml/2006/main" type="tx">
  <p:cSld name="2_Title - Center">
    <p:spTree>
      <p:nvGrpSpPr>
        <p:cNvPr id="1" name=""/>
        <p:cNvGrpSpPr/>
        <p:nvPr/>
      </p:nvGrpSpPr>
      <p:grpSpPr>
        <a:xfrm>
          <a:off x="0" y="0"/>
          <a:ext cx="0" cy="0"/>
          <a:chOff x="0" y="0"/>
          <a:chExt cx="0" cy="0"/>
        </a:xfrm>
      </p:grpSpPr>
      <p:sp>
        <p:nvSpPr>
          <p:cNvPr id="666" name="Title Text"/>
          <p:cNvSpPr txBox="1">
            <a:spLocks noGrp="1"/>
          </p:cNvSpPr>
          <p:nvPr>
            <p:ph type="title"/>
          </p:nvPr>
        </p:nvSpPr>
        <p:spPr>
          <a:xfrm>
            <a:off x="4833936" y="4536281"/>
            <a:ext cx="14716203" cy="46434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667"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063327204"/>
      </p:ext>
    </p:extLst>
  </p:cSld>
  <p:clrMapOvr>
    <a:masterClrMapping/>
  </p:clrMapOvr>
  <p:transition xmlns:p14="http://schemas.microsoft.com/office/powerpoint/2010/main" spd="med"/>
</p:sldLayout>
</file>

<file path=ppt/slideLayouts/slideLayout549.xml><?xml version="1.0" encoding="utf-8"?>
<p:sldLayout xmlns:a="http://schemas.openxmlformats.org/drawingml/2006/main" xmlns:r="http://schemas.openxmlformats.org/officeDocument/2006/relationships" xmlns:p="http://schemas.openxmlformats.org/presentationml/2006/main" type="tx">
  <p:cSld name="2_Photo - Vertical">
    <p:spTree>
      <p:nvGrpSpPr>
        <p:cNvPr id="1" name=""/>
        <p:cNvGrpSpPr/>
        <p:nvPr/>
      </p:nvGrpSpPr>
      <p:grpSpPr>
        <a:xfrm>
          <a:off x="0" y="0"/>
          <a:ext cx="0" cy="0"/>
          <a:chOff x="0" y="0"/>
          <a:chExt cx="0" cy="0"/>
        </a:xfrm>
      </p:grpSpPr>
      <p:sp>
        <p:nvSpPr>
          <p:cNvPr id="674" name="Shape 146"/>
          <p:cNvSpPr>
            <a:spLocks noGrp="1"/>
          </p:cNvSpPr>
          <p:nvPr>
            <p:ph type="pic" sz="half" idx="13"/>
          </p:nvPr>
        </p:nvSpPr>
        <p:spPr>
          <a:xfrm>
            <a:off x="12495609" y="893004"/>
            <a:ext cx="7500904" cy="11572803"/>
          </a:xfrm>
          <a:prstGeom prst="rect">
            <a:avLst/>
          </a:prstGeom>
        </p:spPr>
        <p:txBody>
          <a:bodyPr lIns="91403" tIns="45719" rIns="91403" bIns="45719">
            <a:noAutofit/>
          </a:bodyPr>
          <a:lstStyle/>
          <a:p>
            <a:endParaRPr/>
          </a:p>
        </p:txBody>
      </p:sp>
      <p:sp>
        <p:nvSpPr>
          <p:cNvPr id="675" name="Title Text"/>
          <p:cNvSpPr txBox="1">
            <a:spLocks noGrp="1"/>
          </p:cNvSpPr>
          <p:nvPr>
            <p:ph type="title"/>
          </p:nvPr>
        </p:nvSpPr>
        <p:spPr>
          <a:xfrm>
            <a:off x="4387456" y="893001"/>
            <a:ext cx="7500901" cy="5607901"/>
          </a:xfrm>
          <a:prstGeom prst="rect">
            <a:avLst/>
          </a:prstGeom>
        </p:spPr>
        <p:txBody>
          <a:bodyPr lIns="91384" tIns="91384" rIns="91384" bIns="91384"/>
          <a:lstStyle>
            <a:lvl1pPr algn="ctr">
              <a:defRPr sz="8500">
                <a:latin typeface="+mn-lt"/>
                <a:ea typeface="+mn-ea"/>
                <a:cs typeface="+mn-cs"/>
                <a:sym typeface="Helvetica Neue"/>
              </a:defRPr>
            </a:lvl1pPr>
          </a:lstStyle>
          <a:p>
            <a:r>
              <a:t>Title Text</a:t>
            </a:r>
          </a:p>
        </p:txBody>
      </p:sp>
      <p:sp>
        <p:nvSpPr>
          <p:cNvPr id="676" name="Body Level One…"/>
          <p:cNvSpPr txBox="1">
            <a:spLocks noGrp="1"/>
          </p:cNvSpPr>
          <p:nvPr>
            <p:ph type="body" sz="quarter" idx="1"/>
          </p:nvPr>
        </p:nvSpPr>
        <p:spPr>
          <a:xfrm>
            <a:off x="4387456" y="6697300"/>
            <a:ext cx="7500901" cy="5768701"/>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77"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092008205"/>
      </p:ext>
    </p:extLst>
  </p:cSld>
  <p:clrMapOvr>
    <a:masterClrMapping/>
  </p:clrMapOvr>
  <p:transition xmlns:p14="http://schemas.microsoft.com/office/powerpoint/2010/mai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tx">
  <p:cSld name="Bullets">
    <p:spTree>
      <p:nvGrpSpPr>
        <p:cNvPr id="1" name=""/>
        <p:cNvGrpSpPr/>
        <p:nvPr/>
      </p:nvGrpSpPr>
      <p:grpSpPr>
        <a:xfrm>
          <a:off x="0" y="0"/>
          <a:ext cx="0" cy="0"/>
          <a:chOff x="0" y="0"/>
          <a:chExt cx="0" cy="0"/>
        </a:xfrm>
      </p:grpSpPr>
      <p:sp>
        <p:nvSpPr>
          <p:cNvPr id="183" name="Shape 183"/>
          <p:cNvSpPr>
            <a:spLocks noGrp="1"/>
          </p:cNvSpPr>
          <p:nvPr>
            <p:ph type="body" idx="1"/>
          </p:nvPr>
        </p:nvSpPr>
        <p:spPr>
          <a:xfrm>
            <a:off x="4387464" y="1785944"/>
            <a:ext cx="15609003" cy="10144203"/>
          </a:xfrm>
          <a:prstGeom prst="rect">
            <a:avLst/>
          </a:prstGeom>
        </p:spPr>
        <p:txBody>
          <a:bodyPr lIns="91384" tIns="91384" rIns="91384" bIns="91384" anchor="ctr"/>
          <a:lstStyle>
            <a:lvl1pPr marL="617121" indent="-379111">
              <a:spcBef>
                <a:spcPts val="5901"/>
              </a:spcBef>
              <a:buClr>
                <a:srgbClr val="000000"/>
              </a:buClr>
              <a:buSzPct val="75000"/>
              <a:defRPr sz="5100">
                <a:latin typeface="+mn-lt"/>
                <a:ea typeface="+mn-ea"/>
                <a:cs typeface="+mn-cs"/>
                <a:sym typeface="Helvetica Neue"/>
              </a:defRPr>
            </a:lvl1pPr>
            <a:lvl2pPr marL="1061461" indent="-379111">
              <a:spcBef>
                <a:spcPts val="5901"/>
              </a:spcBef>
              <a:buClr>
                <a:srgbClr val="000000"/>
              </a:buClr>
              <a:buSzPct val="75000"/>
              <a:defRPr sz="5100">
                <a:latin typeface="+mn-lt"/>
                <a:ea typeface="+mn-ea"/>
                <a:cs typeface="+mn-cs"/>
                <a:sym typeface="Helvetica Neue"/>
              </a:defRPr>
            </a:lvl2pPr>
            <a:lvl3pPr marL="1505800" indent="-379111">
              <a:spcBef>
                <a:spcPts val="5901"/>
              </a:spcBef>
              <a:buClr>
                <a:srgbClr val="000000"/>
              </a:buClr>
              <a:buSzPct val="75000"/>
              <a:defRPr sz="5100">
                <a:latin typeface="+mn-lt"/>
                <a:ea typeface="+mn-ea"/>
                <a:cs typeface="+mn-cs"/>
                <a:sym typeface="Helvetica Neue"/>
              </a:defRPr>
            </a:lvl3pPr>
            <a:lvl4pPr marL="1950141" indent="-379111">
              <a:spcBef>
                <a:spcPts val="5901"/>
              </a:spcBef>
              <a:buClr>
                <a:srgbClr val="000000"/>
              </a:buClr>
              <a:buSzPct val="75000"/>
              <a:defRPr sz="5100">
                <a:latin typeface="+mn-lt"/>
                <a:ea typeface="+mn-ea"/>
                <a:cs typeface="+mn-cs"/>
                <a:sym typeface="Helvetica Neue"/>
              </a:defRPr>
            </a:lvl4pPr>
            <a:lvl5pPr marL="2394460" indent="-379111">
              <a:spcBef>
                <a:spcPts val="5901"/>
              </a:spcBef>
              <a:buClr>
                <a:srgbClr val="000000"/>
              </a:buClr>
              <a:buSzPct val="75000"/>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84" name="Shape 184"/>
          <p:cNvSpPr>
            <a:spLocks noGrp="1"/>
          </p:cNvSpPr>
          <p:nvPr>
            <p:ph type="sldNum" sz="quarter" idx="2"/>
          </p:nvPr>
        </p:nvSpPr>
        <p:spPr>
          <a:xfrm>
            <a:off x="11944185" y="13010563"/>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237033337"/>
      </p:ext>
    </p:extLst>
  </p:cSld>
  <p:clrMapOvr>
    <a:masterClrMapping/>
  </p:clrMapOvr>
  <p:transition xmlns:p14="http://schemas.microsoft.com/office/powerpoint/2010/main" spd="med"/>
</p:sldLayout>
</file>

<file path=ppt/slideLayouts/slideLayout550.xml><?xml version="1.0" encoding="utf-8"?>
<p:sldLayout xmlns:a="http://schemas.openxmlformats.org/drawingml/2006/main" xmlns:r="http://schemas.openxmlformats.org/officeDocument/2006/relationships" xmlns:p="http://schemas.openxmlformats.org/presentationml/2006/main" type="tx">
  <p:cSld name="4_Title - Top">
    <p:spTree>
      <p:nvGrpSpPr>
        <p:cNvPr id="1" name=""/>
        <p:cNvGrpSpPr/>
        <p:nvPr/>
      </p:nvGrpSpPr>
      <p:grpSpPr>
        <a:xfrm>
          <a:off x="0" y="0"/>
          <a:ext cx="0" cy="0"/>
          <a:chOff x="0" y="0"/>
          <a:chExt cx="0" cy="0"/>
        </a:xfrm>
      </p:grpSpPr>
      <p:sp>
        <p:nvSpPr>
          <p:cNvPr id="684"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685"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850130445"/>
      </p:ext>
    </p:extLst>
  </p:cSld>
  <p:clrMapOvr>
    <a:masterClrMapping/>
  </p:clrMapOvr>
  <p:transition xmlns:p14="http://schemas.microsoft.com/office/powerpoint/2010/main" spd="med"/>
</p:sldLayout>
</file>

<file path=ppt/slideLayouts/slideLayout551.xml><?xml version="1.0" encoding="utf-8"?>
<p:sldLayout xmlns:a="http://schemas.openxmlformats.org/drawingml/2006/main" xmlns:r="http://schemas.openxmlformats.org/officeDocument/2006/relationships" xmlns:p="http://schemas.openxmlformats.org/presentationml/2006/main" type="tx">
  <p:cSld name="4_Title &amp; Bullets">
    <p:spTree>
      <p:nvGrpSpPr>
        <p:cNvPr id="1" name=""/>
        <p:cNvGrpSpPr/>
        <p:nvPr/>
      </p:nvGrpSpPr>
      <p:grpSpPr>
        <a:xfrm>
          <a:off x="0" y="0"/>
          <a:ext cx="0" cy="0"/>
          <a:chOff x="0" y="0"/>
          <a:chExt cx="0" cy="0"/>
        </a:xfrm>
      </p:grpSpPr>
      <p:sp>
        <p:nvSpPr>
          <p:cNvPr id="692"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693" name="Body Level One…"/>
          <p:cNvSpPr txBox="1">
            <a:spLocks noGrp="1"/>
          </p:cNvSpPr>
          <p:nvPr>
            <p:ph type="body" idx="1"/>
          </p:nvPr>
        </p:nvSpPr>
        <p:spPr>
          <a:xfrm>
            <a:off x="4387456" y="3661174"/>
            <a:ext cx="15609003" cy="8840405"/>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94"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264603573"/>
      </p:ext>
    </p:extLst>
  </p:cSld>
  <p:clrMapOvr>
    <a:masterClrMapping/>
  </p:clrMapOvr>
  <p:transition xmlns:p14="http://schemas.microsoft.com/office/powerpoint/2010/main" spd="med"/>
</p:sldLayout>
</file>

<file path=ppt/slideLayouts/slideLayout552.xml><?xml version="1.0" encoding="utf-8"?>
<p:sldLayout xmlns:a="http://schemas.openxmlformats.org/drawingml/2006/main" xmlns:r="http://schemas.openxmlformats.org/officeDocument/2006/relationships" xmlns:p="http://schemas.openxmlformats.org/presentationml/2006/main" type="tx">
  <p:cSld name="2_Title, Bullets &amp; Photo">
    <p:spTree>
      <p:nvGrpSpPr>
        <p:cNvPr id="1" name=""/>
        <p:cNvGrpSpPr/>
        <p:nvPr/>
      </p:nvGrpSpPr>
      <p:grpSpPr>
        <a:xfrm>
          <a:off x="0" y="0"/>
          <a:ext cx="0" cy="0"/>
          <a:chOff x="0" y="0"/>
          <a:chExt cx="0" cy="0"/>
        </a:xfrm>
      </p:grpSpPr>
      <p:sp>
        <p:nvSpPr>
          <p:cNvPr id="701" name="Shape 173"/>
          <p:cNvSpPr>
            <a:spLocks noGrp="1"/>
          </p:cNvSpPr>
          <p:nvPr>
            <p:ph type="pic" sz="quarter" idx="13"/>
          </p:nvPr>
        </p:nvSpPr>
        <p:spPr>
          <a:xfrm>
            <a:off x="12495609" y="3661174"/>
            <a:ext cx="7500904" cy="8840405"/>
          </a:xfrm>
          <a:prstGeom prst="rect">
            <a:avLst/>
          </a:prstGeom>
        </p:spPr>
        <p:txBody>
          <a:bodyPr lIns="91403" tIns="45719" rIns="91403" bIns="45719">
            <a:noAutofit/>
          </a:bodyPr>
          <a:lstStyle/>
          <a:p>
            <a:endParaRPr/>
          </a:p>
        </p:txBody>
      </p:sp>
      <p:sp>
        <p:nvSpPr>
          <p:cNvPr id="702"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703" name="Body Level One…"/>
          <p:cNvSpPr txBox="1">
            <a:spLocks noGrp="1"/>
          </p:cNvSpPr>
          <p:nvPr>
            <p:ph type="body" sz="quarter" idx="1"/>
          </p:nvPr>
        </p:nvSpPr>
        <p:spPr>
          <a:xfrm>
            <a:off x="4387456" y="3661174"/>
            <a:ext cx="7500901" cy="8840405"/>
          </a:xfrm>
          <a:prstGeom prst="rect">
            <a:avLst/>
          </a:prstGeom>
        </p:spPr>
        <p:txBody>
          <a:bodyPr lIns="91384" tIns="91384" rIns="91384" bIns="91384" anchor="ctr"/>
          <a:lstStyle>
            <a:lvl1pPr marL="465212" indent="-284278">
              <a:spcBef>
                <a:spcPts val="4501"/>
              </a:spcBef>
              <a:buClr>
                <a:srgbClr val="000000"/>
              </a:buClr>
              <a:buSzPct val="75000"/>
              <a:buFont typeface="Arial"/>
              <a:buChar char="•"/>
              <a:defRPr>
                <a:latin typeface="+mn-lt"/>
                <a:ea typeface="+mn-ea"/>
                <a:cs typeface="+mn-cs"/>
                <a:sym typeface="Helvetica Neue"/>
              </a:defRPr>
            </a:lvl1pPr>
            <a:lvl2pPr marL="807985" indent="-284278">
              <a:spcBef>
                <a:spcPts val="4501"/>
              </a:spcBef>
              <a:buClr>
                <a:srgbClr val="000000"/>
              </a:buClr>
              <a:buSzPct val="75000"/>
              <a:buFont typeface="Arial"/>
              <a:buChar char="•"/>
              <a:defRPr>
                <a:latin typeface="+mn-lt"/>
                <a:ea typeface="+mn-ea"/>
                <a:cs typeface="+mn-cs"/>
                <a:sym typeface="Helvetica Neue"/>
              </a:defRPr>
            </a:lvl2pPr>
            <a:lvl3pPr marL="1150753" indent="-284278">
              <a:spcBef>
                <a:spcPts val="4501"/>
              </a:spcBef>
              <a:buClr>
                <a:srgbClr val="000000"/>
              </a:buClr>
              <a:buSzPct val="75000"/>
              <a:buFont typeface="Arial"/>
              <a:buChar char="•"/>
              <a:defRPr>
                <a:latin typeface="+mn-lt"/>
                <a:ea typeface="+mn-ea"/>
                <a:cs typeface="+mn-cs"/>
                <a:sym typeface="Helvetica Neue"/>
              </a:defRPr>
            </a:lvl3pPr>
            <a:lvl4pPr marL="1493539" indent="-284278">
              <a:spcBef>
                <a:spcPts val="4501"/>
              </a:spcBef>
              <a:buClr>
                <a:srgbClr val="000000"/>
              </a:buClr>
              <a:buSzPct val="75000"/>
              <a:buFont typeface="Arial"/>
              <a:buChar char="•"/>
              <a:defRPr>
                <a:latin typeface="+mn-lt"/>
                <a:ea typeface="+mn-ea"/>
                <a:cs typeface="+mn-cs"/>
                <a:sym typeface="Helvetica Neue"/>
              </a:defRPr>
            </a:lvl4pPr>
            <a:lvl5pPr marL="1836330" indent="-284278">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704"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116701982"/>
      </p:ext>
    </p:extLst>
  </p:cSld>
  <p:clrMapOvr>
    <a:masterClrMapping/>
  </p:clrMapOvr>
  <p:transition xmlns:p14="http://schemas.microsoft.com/office/powerpoint/2010/main" spd="med"/>
</p:sldLayout>
</file>

<file path=ppt/slideLayouts/slideLayout553.xml><?xml version="1.0" encoding="utf-8"?>
<p:sldLayout xmlns:a="http://schemas.openxmlformats.org/drawingml/2006/main" xmlns:r="http://schemas.openxmlformats.org/officeDocument/2006/relationships" xmlns:p="http://schemas.openxmlformats.org/presentationml/2006/main" type="tx">
  <p:cSld name="4_Bullets">
    <p:spTree>
      <p:nvGrpSpPr>
        <p:cNvPr id="1" name=""/>
        <p:cNvGrpSpPr/>
        <p:nvPr/>
      </p:nvGrpSpPr>
      <p:grpSpPr>
        <a:xfrm>
          <a:off x="0" y="0"/>
          <a:ext cx="0" cy="0"/>
          <a:chOff x="0" y="0"/>
          <a:chExt cx="0" cy="0"/>
        </a:xfrm>
      </p:grpSpPr>
      <p:sp>
        <p:nvSpPr>
          <p:cNvPr id="711" name="Body Level One…"/>
          <p:cNvSpPr txBox="1">
            <a:spLocks noGrp="1"/>
          </p:cNvSpPr>
          <p:nvPr>
            <p:ph type="body" idx="1"/>
          </p:nvPr>
        </p:nvSpPr>
        <p:spPr>
          <a:xfrm>
            <a:off x="4387456" y="1785945"/>
            <a:ext cx="15609003" cy="10144205"/>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712"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436054595"/>
      </p:ext>
    </p:extLst>
  </p:cSld>
  <p:clrMapOvr>
    <a:masterClrMapping/>
  </p:clrMapOvr>
  <p:transition xmlns:p14="http://schemas.microsoft.com/office/powerpoint/2010/main" spd="med"/>
</p:sldLayout>
</file>

<file path=ppt/slideLayouts/slideLayout554.xml><?xml version="1.0" encoding="utf-8"?>
<p:sldLayout xmlns:a="http://schemas.openxmlformats.org/drawingml/2006/main" xmlns:r="http://schemas.openxmlformats.org/officeDocument/2006/relationships" xmlns:p="http://schemas.openxmlformats.org/presentationml/2006/main" type="tx">
  <p:cSld name="2_Photo - 3 Up">
    <p:spTree>
      <p:nvGrpSpPr>
        <p:cNvPr id="1" name=""/>
        <p:cNvGrpSpPr/>
        <p:nvPr/>
      </p:nvGrpSpPr>
      <p:grpSpPr>
        <a:xfrm>
          <a:off x="0" y="0"/>
          <a:ext cx="0" cy="0"/>
          <a:chOff x="0" y="0"/>
          <a:chExt cx="0" cy="0"/>
        </a:xfrm>
      </p:grpSpPr>
      <p:sp>
        <p:nvSpPr>
          <p:cNvPr id="719" name="Shape 191"/>
          <p:cNvSpPr>
            <a:spLocks noGrp="1"/>
          </p:cNvSpPr>
          <p:nvPr>
            <p:ph type="pic" sz="quarter" idx="13"/>
          </p:nvPr>
        </p:nvSpPr>
        <p:spPr>
          <a:xfrm>
            <a:off x="12495609" y="7161611"/>
            <a:ext cx="7500904" cy="5304304"/>
          </a:xfrm>
          <a:prstGeom prst="rect">
            <a:avLst/>
          </a:prstGeom>
        </p:spPr>
        <p:txBody>
          <a:bodyPr lIns="91403" tIns="45719" rIns="91403" bIns="45719">
            <a:noAutofit/>
          </a:bodyPr>
          <a:lstStyle/>
          <a:p>
            <a:endParaRPr/>
          </a:p>
        </p:txBody>
      </p:sp>
      <p:sp>
        <p:nvSpPr>
          <p:cNvPr id="720" name="Shape 192"/>
          <p:cNvSpPr>
            <a:spLocks noGrp="1"/>
          </p:cNvSpPr>
          <p:nvPr>
            <p:ph type="pic" sz="quarter" idx="14"/>
          </p:nvPr>
        </p:nvSpPr>
        <p:spPr>
          <a:xfrm>
            <a:off x="12504361" y="1250155"/>
            <a:ext cx="7500904" cy="5304304"/>
          </a:xfrm>
          <a:prstGeom prst="rect">
            <a:avLst/>
          </a:prstGeom>
        </p:spPr>
        <p:txBody>
          <a:bodyPr lIns="91403" tIns="45719" rIns="91403" bIns="45719">
            <a:noAutofit/>
          </a:bodyPr>
          <a:lstStyle/>
          <a:p>
            <a:endParaRPr/>
          </a:p>
        </p:txBody>
      </p:sp>
      <p:sp>
        <p:nvSpPr>
          <p:cNvPr id="721" name="Shape 193"/>
          <p:cNvSpPr>
            <a:spLocks noGrp="1"/>
          </p:cNvSpPr>
          <p:nvPr>
            <p:ph type="pic" sz="half" idx="15"/>
          </p:nvPr>
        </p:nvSpPr>
        <p:spPr>
          <a:xfrm>
            <a:off x="4387456" y="1250185"/>
            <a:ext cx="7500901" cy="11215805"/>
          </a:xfrm>
          <a:prstGeom prst="rect">
            <a:avLst/>
          </a:prstGeom>
        </p:spPr>
        <p:txBody>
          <a:bodyPr lIns="91403" tIns="45719" rIns="91403" bIns="45719">
            <a:noAutofit/>
          </a:bodyPr>
          <a:lstStyle/>
          <a:p>
            <a:endParaRPr/>
          </a:p>
        </p:txBody>
      </p:sp>
      <p:sp>
        <p:nvSpPr>
          <p:cNvPr id="722"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520110261"/>
      </p:ext>
    </p:extLst>
  </p:cSld>
  <p:clrMapOvr>
    <a:masterClrMapping/>
  </p:clrMapOvr>
  <p:transition xmlns:p14="http://schemas.microsoft.com/office/powerpoint/2010/main" spd="med"/>
</p:sldLayout>
</file>

<file path=ppt/slideLayouts/slideLayout555.xml><?xml version="1.0" encoding="utf-8"?>
<p:sldLayout xmlns:a="http://schemas.openxmlformats.org/drawingml/2006/main" xmlns:r="http://schemas.openxmlformats.org/officeDocument/2006/relationships" xmlns:p="http://schemas.openxmlformats.org/presentationml/2006/main" type="tx">
  <p:cSld name="4_Quote">
    <p:spTree>
      <p:nvGrpSpPr>
        <p:cNvPr id="1" name=""/>
        <p:cNvGrpSpPr/>
        <p:nvPr/>
      </p:nvGrpSpPr>
      <p:grpSpPr>
        <a:xfrm>
          <a:off x="0" y="0"/>
          <a:ext cx="0" cy="0"/>
          <a:chOff x="0" y="0"/>
          <a:chExt cx="0" cy="0"/>
        </a:xfrm>
      </p:grpSpPr>
      <p:sp>
        <p:nvSpPr>
          <p:cNvPr id="729" name="Body Level One…"/>
          <p:cNvSpPr txBox="1">
            <a:spLocks noGrp="1"/>
          </p:cNvSpPr>
          <p:nvPr>
            <p:ph type="body" sz="quarter" idx="1"/>
          </p:nvPr>
        </p:nvSpPr>
        <p:spPr>
          <a:xfrm>
            <a:off x="4833936" y="8947553"/>
            <a:ext cx="14716203" cy="660904"/>
          </a:xfrm>
          <a:prstGeom prst="rect">
            <a:avLst/>
          </a:prstGeom>
        </p:spPr>
        <p:txBody>
          <a:bodyPr lIns="91384" tIns="91384" rIns="91384" bIns="91384"/>
          <a:lstStyle>
            <a:lvl1pPr indent="0" algn="ctr">
              <a:defRPr sz="3200">
                <a:latin typeface="+mn-lt"/>
                <a:ea typeface="+mn-ea"/>
                <a:cs typeface="+mn-cs"/>
                <a:sym typeface="Helvetica Neue"/>
              </a:defRPr>
            </a:lvl1pPr>
            <a:lvl2pPr marL="914065" indent="-101563" algn="ctr">
              <a:buSzPct val="100000"/>
              <a:buChar char="•"/>
              <a:defRPr sz="3200">
                <a:latin typeface="+mn-lt"/>
                <a:ea typeface="+mn-ea"/>
                <a:cs typeface="+mn-cs"/>
                <a:sym typeface="Helvetica Neue"/>
              </a:defRPr>
            </a:lvl2pPr>
            <a:lvl3pPr marL="1432071" indent="-162500" algn="ctr">
              <a:buSzPct val="100000"/>
              <a:buChar char="•"/>
              <a:defRPr sz="3200">
                <a:latin typeface="+mn-lt"/>
                <a:ea typeface="+mn-ea"/>
                <a:cs typeface="+mn-cs"/>
                <a:sym typeface="Helvetica Neue"/>
              </a:defRPr>
            </a:lvl3pPr>
            <a:lvl4pPr marL="1929728" indent="-203126" algn="ctr">
              <a:buSzPct val="100000"/>
              <a:buChar char="•"/>
              <a:defRPr sz="3200">
                <a:latin typeface="+mn-lt"/>
                <a:ea typeface="+mn-ea"/>
                <a:cs typeface="+mn-cs"/>
                <a:sym typeface="Helvetica Neue"/>
              </a:defRPr>
            </a:lvl4pPr>
            <a:lvl5pPr marL="2386778" indent="-203126"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730" name="Shape 202"/>
          <p:cNvSpPr>
            <a:spLocks noGrp="1"/>
          </p:cNvSpPr>
          <p:nvPr>
            <p:ph type="body" sz="quarter" idx="13"/>
          </p:nvPr>
        </p:nvSpPr>
        <p:spPr>
          <a:xfrm>
            <a:off x="4833975" y="6000355"/>
            <a:ext cx="14716205" cy="965104"/>
          </a:xfrm>
          <a:prstGeom prst="rect">
            <a:avLst/>
          </a:prstGeom>
        </p:spPr>
        <p:txBody>
          <a:bodyPr lIns="91384" tIns="91384" rIns="91384" bIns="91384" anchor="ctr"/>
          <a:lstStyle/>
          <a:p>
            <a:endParaRPr/>
          </a:p>
        </p:txBody>
      </p:sp>
      <p:sp>
        <p:nvSpPr>
          <p:cNvPr id="731"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434644335"/>
      </p:ext>
    </p:extLst>
  </p:cSld>
  <p:clrMapOvr>
    <a:masterClrMapping/>
  </p:clrMapOvr>
  <p:transition xmlns:p14="http://schemas.microsoft.com/office/powerpoint/2010/main" spd="med"/>
</p:sldLayout>
</file>

<file path=ppt/slideLayouts/slideLayout556.xml><?xml version="1.0" encoding="utf-8"?>
<p:sldLayout xmlns:a="http://schemas.openxmlformats.org/drawingml/2006/main" xmlns:r="http://schemas.openxmlformats.org/officeDocument/2006/relationships" xmlns:p="http://schemas.openxmlformats.org/presentationml/2006/main" type="tx">
  <p:cSld name="2_Photo">
    <p:spTree>
      <p:nvGrpSpPr>
        <p:cNvPr id="1" name=""/>
        <p:cNvGrpSpPr/>
        <p:nvPr/>
      </p:nvGrpSpPr>
      <p:grpSpPr>
        <a:xfrm>
          <a:off x="0" y="0"/>
          <a:ext cx="0" cy="0"/>
          <a:chOff x="0" y="0"/>
          <a:chExt cx="0" cy="0"/>
        </a:xfrm>
      </p:grpSpPr>
      <p:sp>
        <p:nvSpPr>
          <p:cNvPr id="738" name="Shape 210"/>
          <p:cNvSpPr>
            <a:spLocks noGrp="1"/>
          </p:cNvSpPr>
          <p:nvPr>
            <p:ph type="pic" idx="13"/>
          </p:nvPr>
        </p:nvSpPr>
        <p:spPr>
          <a:xfrm>
            <a:off x="3048000" y="0"/>
            <a:ext cx="18288000" cy="13716000"/>
          </a:xfrm>
          <a:prstGeom prst="rect">
            <a:avLst/>
          </a:prstGeom>
        </p:spPr>
        <p:txBody>
          <a:bodyPr lIns="91403" tIns="45719" rIns="91403" bIns="45719">
            <a:noAutofit/>
          </a:bodyPr>
          <a:lstStyle/>
          <a:p>
            <a:endParaRPr/>
          </a:p>
        </p:txBody>
      </p:sp>
      <p:sp>
        <p:nvSpPr>
          <p:cNvPr id="739"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41230975"/>
      </p:ext>
    </p:extLst>
  </p:cSld>
  <p:clrMapOvr>
    <a:masterClrMapping/>
  </p:clrMapOvr>
  <p:transition xmlns:p14="http://schemas.microsoft.com/office/powerpoint/2010/main" spd="med"/>
</p:sldLayout>
</file>

<file path=ppt/slideLayouts/slideLayout557.xml><?xml version="1.0" encoding="utf-8"?>
<p:sldLayout xmlns:a="http://schemas.openxmlformats.org/drawingml/2006/main" xmlns:r="http://schemas.openxmlformats.org/officeDocument/2006/relationships" xmlns:p="http://schemas.openxmlformats.org/presentationml/2006/main" type="tx">
  <p:cSld name="1_Title and Two Columns">
    <p:spTree>
      <p:nvGrpSpPr>
        <p:cNvPr id="1" name=""/>
        <p:cNvGrpSpPr/>
        <p:nvPr/>
      </p:nvGrpSpPr>
      <p:grpSpPr>
        <a:xfrm>
          <a:off x="0" y="0"/>
          <a:ext cx="0" cy="0"/>
          <a:chOff x="0" y="0"/>
          <a:chExt cx="0" cy="0"/>
        </a:xfrm>
      </p:grpSpPr>
      <p:sp>
        <p:nvSpPr>
          <p:cNvPr id="746"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747" name="Body Level One…"/>
          <p:cNvSpPr txBox="1">
            <a:spLocks noGrp="1"/>
          </p:cNvSpPr>
          <p:nvPr>
            <p:ph type="body" sz="half" idx="1"/>
          </p:nvPr>
        </p:nvSpPr>
        <p:spPr>
          <a:xfrm>
            <a:off x="1219201" y="3200401"/>
            <a:ext cx="10652104" cy="9935101"/>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748" name="Shape 81"/>
          <p:cNvSpPr>
            <a:spLocks noGrp="1"/>
          </p:cNvSpPr>
          <p:nvPr>
            <p:ph type="body" sz="half" idx="13"/>
          </p:nvPr>
        </p:nvSpPr>
        <p:spPr>
          <a:xfrm>
            <a:off x="12512729" y="3200401"/>
            <a:ext cx="10652104" cy="9935101"/>
          </a:xfrm>
          <a:prstGeom prst="rect">
            <a:avLst/>
          </a:prstGeom>
        </p:spPr>
        <p:txBody>
          <a:bodyPr/>
          <a:lstStyle/>
          <a:p>
            <a:endParaRPr/>
          </a:p>
        </p:txBody>
      </p:sp>
      <p:sp>
        <p:nvSpPr>
          <p:cNvPr id="749"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551350068"/>
      </p:ext>
    </p:extLst>
  </p:cSld>
  <p:clrMapOvr>
    <a:masterClrMapping/>
  </p:clrMapOvr>
  <p:transition xmlns:p14="http://schemas.microsoft.com/office/powerpoint/2010/main" spd="med"/>
</p:sldLayout>
</file>

<file path=ppt/slideLayouts/slideLayout558.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756" name="Slide Number"/>
          <p:cNvSpPr txBox="1">
            <a:spLocks noGrp="1"/>
          </p:cNvSpPr>
          <p:nvPr>
            <p:ph type="sldNum" sz="quarter" idx="2"/>
          </p:nvPr>
        </p:nvSpPr>
        <p:spPr>
          <a:xfrm>
            <a:off x="0" y="2440024"/>
            <a:ext cx="731739" cy="697541"/>
          </a:xfrm>
          <a:prstGeom prst="rect">
            <a:avLst/>
          </a:prstGeom>
        </p:spPr>
        <p:txBody>
          <a:bodyPr lIns="243722" tIns="243722" rIns="243722" bIns="243722"/>
          <a:lstStyle>
            <a:lvl1pPr algn="l">
              <a:defRPr sz="13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94221041"/>
      </p:ext>
    </p:extLst>
  </p:cSld>
  <p:clrMapOvr>
    <a:masterClrMapping/>
  </p:clrMapOvr>
  <p:transition xmlns:p14="http://schemas.microsoft.com/office/powerpoint/2010/main" spd="med"/>
</p:sldLayout>
</file>

<file path=ppt/slideLayouts/slideLayout559.xml><?xml version="1.0" encoding="utf-8"?>
<p:sldLayout xmlns:a="http://schemas.openxmlformats.org/drawingml/2006/main" xmlns:r="http://schemas.openxmlformats.org/officeDocument/2006/relationships" xmlns:p="http://schemas.openxmlformats.org/presentationml/2006/main" type="tx">
  <p:cSld name="1_OBJECT">
    <p:spTree>
      <p:nvGrpSpPr>
        <p:cNvPr id="1" name=""/>
        <p:cNvGrpSpPr/>
        <p:nvPr/>
      </p:nvGrpSpPr>
      <p:grpSpPr>
        <a:xfrm>
          <a:off x="0" y="0"/>
          <a:ext cx="0" cy="0"/>
          <a:chOff x="0" y="0"/>
          <a:chExt cx="0" cy="0"/>
        </a:xfrm>
      </p:grpSpPr>
      <p:sp>
        <p:nvSpPr>
          <p:cNvPr id="763" name="Title Text"/>
          <p:cNvSpPr txBox="1">
            <a:spLocks noGrp="1"/>
          </p:cNvSpPr>
          <p:nvPr>
            <p:ph type="title"/>
          </p:nvPr>
        </p:nvSpPr>
        <p:spPr>
          <a:xfrm>
            <a:off x="1633729" y="268273"/>
            <a:ext cx="21742504" cy="1980904"/>
          </a:xfrm>
          <a:prstGeom prst="rect">
            <a:avLst/>
          </a:prstGeom>
        </p:spPr>
        <p:txBody>
          <a:bodyPr anchor="ctr"/>
          <a:lstStyle/>
          <a:p>
            <a:r>
              <a:t>Title Text</a:t>
            </a:r>
          </a:p>
        </p:txBody>
      </p:sp>
      <p:sp>
        <p:nvSpPr>
          <p:cNvPr id="764" name="Body Level One…"/>
          <p:cNvSpPr txBox="1">
            <a:spLocks noGrp="1"/>
          </p:cNvSpPr>
          <p:nvPr>
            <p:ph type="body" idx="1"/>
          </p:nvPr>
        </p:nvSpPr>
        <p:spPr>
          <a:xfrm>
            <a:off x="1633729" y="3200395"/>
            <a:ext cx="21742504" cy="10026304"/>
          </a:xfrm>
          <a:prstGeom prst="rect">
            <a:avLst/>
          </a:prstGeom>
        </p:spPr>
        <p:txBody>
          <a:bodyPr/>
          <a:lstStyle>
            <a:lvl1pPr marL="876002" indent="-25399">
              <a:spcBef>
                <a:spcPts val="3501"/>
              </a:spcBef>
              <a:buClr>
                <a:srgbClr val="D89F39"/>
              </a:buClr>
              <a:buSzPct val="145000"/>
              <a:buFont typeface="Arial"/>
              <a:buChar char="•"/>
            </a:lvl1pPr>
            <a:lvl2pPr marL="1790067" indent="-88864">
              <a:spcBef>
                <a:spcPts val="3501"/>
              </a:spcBef>
              <a:buClr>
                <a:srgbClr val="D89F39"/>
              </a:buClr>
              <a:buSzPct val="145000"/>
              <a:buFont typeface="Arial"/>
              <a:buChar char="•"/>
            </a:lvl2pPr>
            <a:lvl3pPr marL="2602604" indent="-165044">
              <a:spcBef>
                <a:spcPts val="3501"/>
              </a:spcBef>
              <a:buClr>
                <a:srgbClr val="D89F39"/>
              </a:buClr>
              <a:buSzPct val="145000"/>
              <a:buFont typeface="Arial"/>
              <a:buChar char="•"/>
            </a:lvl3pPr>
            <a:lvl4pPr marL="3757893" indent="-101563">
              <a:spcBef>
                <a:spcPts val="3501"/>
              </a:spcBef>
              <a:buClr>
                <a:srgbClr val="D89F39"/>
              </a:buClr>
              <a:buSzPct val="145000"/>
              <a:buFont typeface="Arial"/>
              <a:buChar char="•"/>
            </a:lvl4pPr>
            <a:lvl5pPr marL="4976665" indent="-101563">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765" name="Slide Number"/>
          <p:cNvSpPr txBox="1">
            <a:spLocks noGrp="1"/>
          </p:cNvSpPr>
          <p:nvPr>
            <p:ph type="sldNum" sz="quarter" idx="2"/>
          </p:nvPr>
        </p:nvSpPr>
        <p:spPr>
          <a:xfrm>
            <a:off x="36" y="2440024"/>
            <a:ext cx="701331" cy="697541"/>
          </a:xfrm>
          <a:prstGeom prst="rect">
            <a:avLst/>
          </a:prstGeom>
        </p:spPr>
        <p:txBody>
          <a:bodyPr lIns="243722" tIns="243722" rIns="243722" bIns="243722"/>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4009198916"/>
      </p:ext>
    </p:extLst>
  </p:cSld>
  <p:clrMapOvr>
    <a:masterClrMapping/>
  </p:clrMapOvr>
  <p:transition xmlns:p14="http://schemas.microsoft.com/office/powerpoint/2010/mai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tx">
  <p:cSld name="Photo - 3 Up">
    <p:spTree>
      <p:nvGrpSpPr>
        <p:cNvPr id="1" name=""/>
        <p:cNvGrpSpPr/>
        <p:nvPr/>
      </p:nvGrpSpPr>
      <p:grpSpPr>
        <a:xfrm>
          <a:off x="0" y="0"/>
          <a:ext cx="0" cy="0"/>
          <a:chOff x="0" y="0"/>
          <a:chExt cx="0" cy="0"/>
        </a:xfrm>
      </p:grpSpPr>
      <p:sp>
        <p:nvSpPr>
          <p:cNvPr id="191" name="Shape 191"/>
          <p:cNvSpPr>
            <a:spLocks noGrp="1"/>
          </p:cNvSpPr>
          <p:nvPr>
            <p:ph type="pic" sz="quarter" idx="13"/>
          </p:nvPr>
        </p:nvSpPr>
        <p:spPr>
          <a:xfrm>
            <a:off x="12495611" y="7161658"/>
            <a:ext cx="7500901" cy="5304301"/>
          </a:xfrm>
          <a:prstGeom prst="rect">
            <a:avLst/>
          </a:prstGeom>
        </p:spPr>
        <p:txBody>
          <a:bodyPr lIns="91400" tIns="45719" rIns="91400" bIns="45719">
            <a:noAutofit/>
          </a:bodyPr>
          <a:lstStyle/>
          <a:p>
            <a:endParaRPr/>
          </a:p>
        </p:txBody>
      </p:sp>
      <p:sp>
        <p:nvSpPr>
          <p:cNvPr id="192" name="Shape 192"/>
          <p:cNvSpPr>
            <a:spLocks noGrp="1"/>
          </p:cNvSpPr>
          <p:nvPr>
            <p:ph type="pic" sz="quarter" idx="14"/>
          </p:nvPr>
        </p:nvSpPr>
        <p:spPr>
          <a:xfrm>
            <a:off x="12504363" y="1250169"/>
            <a:ext cx="7500901" cy="5304301"/>
          </a:xfrm>
          <a:prstGeom prst="rect">
            <a:avLst/>
          </a:prstGeom>
        </p:spPr>
        <p:txBody>
          <a:bodyPr lIns="91400" tIns="45719" rIns="91400" bIns="45719">
            <a:noAutofit/>
          </a:bodyPr>
          <a:lstStyle/>
          <a:p>
            <a:endParaRPr/>
          </a:p>
        </p:txBody>
      </p:sp>
      <p:sp>
        <p:nvSpPr>
          <p:cNvPr id="193" name="Shape 193"/>
          <p:cNvSpPr>
            <a:spLocks noGrp="1"/>
          </p:cNvSpPr>
          <p:nvPr>
            <p:ph type="pic" sz="half" idx="15"/>
          </p:nvPr>
        </p:nvSpPr>
        <p:spPr>
          <a:xfrm>
            <a:off x="4387456" y="1250163"/>
            <a:ext cx="7500901" cy="11215803"/>
          </a:xfrm>
          <a:prstGeom prst="rect">
            <a:avLst/>
          </a:prstGeom>
        </p:spPr>
        <p:txBody>
          <a:bodyPr lIns="91400" tIns="45719" rIns="91400" bIns="45719">
            <a:noAutofit/>
          </a:bodyPr>
          <a:lstStyle/>
          <a:p>
            <a:endParaRPr/>
          </a:p>
        </p:txBody>
      </p:sp>
      <p:sp>
        <p:nvSpPr>
          <p:cNvPr id="194" name="Shape 194"/>
          <p:cNvSpPr>
            <a:spLocks noGrp="1"/>
          </p:cNvSpPr>
          <p:nvPr>
            <p:ph type="sldNum" sz="quarter" idx="2"/>
          </p:nvPr>
        </p:nvSpPr>
        <p:spPr>
          <a:xfrm>
            <a:off x="11944185" y="13010563"/>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592050462"/>
      </p:ext>
    </p:extLst>
  </p:cSld>
  <p:clrMapOvr>
    <a:masterClrMapping/>
  </p:clrMapOvr>
  <p:transition xmlns:p14="http://schemas.microsoft.com/office/powerpoint/2010/main" spd="med"/>
</p:sldLayout>
</file>

<file path=ppt/slideLayouts/slideLayout560.xml><?xml version="1.0" encoding="utf-8"?>
<p:sldLayout xmlns:a="http://schemas.openxmlformats.org/drawingml/2006/main" xmlns:r="http://schemas.openxmlformats.org/officeDocument/2006/relationships" xmlns:p="http://schemas.openxmlformats.org/presentationml/2006/main" type="tx">
  <p:cSld name="5_Title and Body">
    <p:spTree>
      <p:nvGrpSpPr>
        <p:cNvPr id="1" name=""/>
        <p:cNvGrpSpPr/>
        <p:nvPr/>
      </p:nvGrpSpPr>
      <p:grpSpPr>
        <a:xfrm>
          <a:off x="0" y="0"/>
          <a:ext cx="0" cy="0"/>
          <a:chOff x="0" y="0"/>
          <a:chExt cx="0" cy="0"/>
        </a:xfrm>
      </p:grpSpPr>
      <p:sp>
        <p:nvSpPr>
          <p:cNvPr id="772" name="Title Text"/>
          <p:cNvSpPr txBox="1">
            <a:spLocks noGrp="1"/>
          </p:cNvSpPr>
          <p:nvPr>
            <p:ph type="title"/>
          </p:nvPr>
        </p:nvSpPr>
        <p:spPr>
          <a:xfrm>
            <a:off x="1219200" y="549311"/>
            <a:ext cx="21945600" cy="2286301"/>
          </a:xfrm>
          <a:prstGeom prst="rect">
            <a:avLst/>
          </a:prstGeom>
        </p:spPr>
        <p:txBody>
          <a:bodyPr/>
          <a:lstStyle/>
          <a:p>
            <a:r>
              <a:t>Title Text</a:t>
            </a:r>
          </a:p>
        </p:txBody>
      </p:sp>
      <p:sp>
        <p:nvSpPr>
          <p:cNvPr id="773"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74"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470633998"/>
      </p:ext>
    </p:extLst>
  </p:cSld>
  <p:clrMapOvr>
    <a:masterClrMapping/>
  </p:clrMapOvr>
  <p:transition xmlns:p14="http://schemas.microsoft.com/office/powerpoint/2010/main" spd="med"/>
</p:sldLayout>
</file>

<file path=ppt/slideLayouts/slideLayout561.xml><?xml version="1.0" encoding="utf-8"?>
<p:sldLayout xmlns:a="http://schemas.openxmlformats.org/drawingml/2006/main" xmlns:r="http://schemas.openxmlformats.org/officeDocument/2006/relationships" xmlns:p="http://schemas.openxmlformats.org/presentationml/2006/main" type="tx">
  <p:cSld name="6_Title Only">
    <p:spTree>
      <p:nvGrpSpPr>
        <p:cNvPr id="1" name=""/>
        <p:cNvGrpSpPr/>
        <p:nvPr/>
      </p:nvGrpSpPr>
      <p:grpSpPr>
        <a:xfrm>
          <a:off x="0" y="0"/>
          <a:ext cx="0" cy="0"/>
          <a:chOff x="0" y="0"/>
          <a:chExt cx="0" cy="0"/>
        </a:xfrm>
      </p:grpSpPr>
      <p:sp>
        <p:nvSpPr>
          <p:cNvPr id="781" name="Title Text"/>
          <p:cNvSpPr txBox="1">
            <a:spLocks noGrp="1"/>
          </p:cNvSpPr>
          <p:nvPr>
            <p:ph type="title"/>
          </p:nvPr>
        </p:nvSpPr>
        <p:spPr>
          <a:xfrm>
            <a:off x="1219200" y="549311"/>
            <a:ext cx="21945600" cy="2286301"/>
          </a:xfrm>
          <a:prstGeom prst="rect">
            <a:avLst/>
          </a:prstGeom>
        </p:spPr>
        <p:txBody>
          <a:bodyPr/>
          <a:lstStyle/>
          <a:p>
            <a:r>
              <a:t>Title Text</a:t>
            </a:r>
          </a:p>
        </p:txBody>
      </p:sp>
      <p:sp>
        <p:nvSpPr>
          <p:cNvPr id="782"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15960824"/>
      </p:ext>
    </p:extLst>
  </p:cSld>
  <p:clrMapOvr>
    <a:masterClrMapping/>
  </p:clrMapOvr>
  <p:transition xmlns:p14="http://schemas.microsoft.com/office/powerpoint/2010/main" spd="med"/>
</p:sldLayout>
</file>

<file path=ppt/slideLayouts/slideLayout562.xml><?xml version="1.0" encoding="utf-8"?>
<p:sldLayout xmlns:a="http://schemas.openxmlformats.org/drawingml/2006/main" xmlns:r="http://schemas.openxmlformats.org/officeDocument/2006/relationships" xmlns:p="http://schemas.openxmlformats.org/presentationml/2006/main" type="tx">
  <p:cSld name="1_Title Slide">
    <p:spTree>
      <p:nvGrpSpPr>
        <p:cNvPr id="1" name=""/>
        <p:cNvGrpSpPr/>
        <p:nvPr/>
      </p:nvGrpSpPr>
      <p:grpSpPr>
        <a:xfrm>
          <a:off x="0" y="0"/>
          <a:ext cx="0" cy="0"/>
          <a:chOff x="0" y="0"/>
          <a:chExt cx="0" cy="0"/>
        </a:xfrm>
      </p:grpSpPr>
      <p:sp>
        <p:nvSpPr>
          <p:cNvPr id="789" name="Title Text"/>
          <p:cNvSpPr txBox="1">
            <a:spLocks noGrp="1"/>
          </p:cNvSpPr>
          <p:nvPr>
            <p:ph type="title"/>
          </p:nvPr>
        </p:nvSpPr>
        <p:spPr>
          <a:xfrm>
            <a:off x="1828800" y="4222279"/>
            <a:ext cx="20726400" cy="3093005"/>
          </a:xfrm>
          <a:prstGeom prst="rect">
            <a:avLst/>
          </a:prstGeom>
        </p:spPr>
        <p:txBody>
          <a:bodyPr/>
          <a:lstStyle>
            <a:lvl1pPr algn="ctr">
              <a:defRPr sz="12800" b="1"/>
            </a:lvl1pPr>
          </a:lstStyle>
          <a:p>
            <a:r>
              <a:t>Title Text</a:t>
            </a:r>
          </a:p>
        </p:txBody>
      </p:sp>
      <p:sp>
        <p:nvSpPr>
          <p:cNvPr id="790" name="Body Level One…"/>
          <p:cNvSpPr txBox="1">
            <a:spLocks noGrp="1"/>
          </p:cNvSpPr>
          <p:nvPr>
            <p:ph type="body" sz="quarter" idx="1"/>
          </p:nvPr>
        </p:nvSpPr>
        <p:spPr>
          <a:xfrm>
            <a:off x="1828800" y="7573481"/>
            <a:ext cx="20726400" cy="2092504"/>
          </a:xfrm>
          <a:prstGeom prst="rect">
            <a:avLst/>
          </a:prstGeom>
        </p:spPr>
        <p:txBody>
          <a:bodyPr/>
          <a:lstStyle>
            <a:lvl1pPr indent="0" algn="ctr">
              <a:defRPr sz="8000">
                <a:solidFill>
                  <a:srgbClr val="666666"/>
                </a:solidFill>
              </a:defRPr>
            </a:lvl1pPr>
            <a:lvl2pPr indent="0" algn="ctr">
              <a:defRPr sz="8000">
                <a:solidFill>
                  <a:srgbClr val="666666"/>
                </a:solidFill>
              </a:defRPr>
            </a:lvl2pPr>
            <a:lvl3pPr indent="0" algn="ctr">
              <a:defRPr sz="8000">
                <a:solidFill>
                  <a:srgbClr val="666666"/>
                </a:solidFill>
              </a:defRPr>
            </a:lvl3pPr>
            <a:lvl4pPr indent="0" algn="ctr">
              <a:defRPr sz="8000">
                <a:solidFill>
                  <a:srgbClr val="666666"/>
                </a:solidFill>
              </a:defRPr>
            </a:lvl4pPr>
            <a:lvl5pPr indent="0" algn="ctr">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791"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3212136433"/>
      </p:ext>
    </p:extLst>
  </p:cSld>
  <p:clrMapOvr>
    <a:masterClrMapping/>
  </p:clrMapOvr>
  <p:transition xmlns:p14="http://schemas.microsoft.com/office/powerpoint/2010/main" spd="med"/>
</p:sldLayout>
</file>

<file path=ppt/slideLayouts/slideLayout563.xml><?xml version="1.0" encoding="utf-8"?>
<p:sldLayout xmlns:a="http://schemas.openxmlformats.org/drawingml/2006/main" xmlns:r="http://schemas.openxmlformats.org/officeDocument/2006/relationships" xmlns:p="http://schemas.openxmlformats.org/presentationml/2006/main" type="tx">
  <p:cSld name="6_Title and Body">
    <p:spTree>
      <p:nvGrpSpPr>
        <p:cNvPr id="1" name=""/>
        <p:cNvGrpSpPr/>
        <p:nvPr/>
      </p:nvGrpSpPr>
      <p:grpSpPr>
        <a:xfrm>
          <a:off x="0" y="0"/>
          <a:ext cx="0" cy="0"/>
          <a:chOff x="0" y="0"/>
          <a:chExt cx="0" cy="0"/>
        </a:xfrm>
      </p:grpSpPr>
      <p:sp>
        <p:nvSpPr>
          <p:cNvPr id="798"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799"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800"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465027635"/>
      </p:ext>
    </p:extLst>
  </p:cSld>
  <p:clrMapOvr>
    <a:masterClrMapping/>
  </p:clrMapOvr>
  <p:transition xmlns:p14="http://schemas.microsoft.com/office/powerpoint/2010/main" spd="med"/>
</p:sldLayout>
</file>

<file path=ppt/slideLayouts/slideLayout564.xml><?xml version="1.0" encoding="utf-8"?>
<p:sldLayout xmlns:a="http://schemas.openxmlformats.org/drawingml/2006/main" xmlns:r="http://schemas.openxmlformats.org/officeDocument/2006/relationships" xmlns:p="http://schemas.openxmlformats.org/presentationml/2006/main" type="tx">
  <p:cSld name="7_Title Only">
    <p:spTree>
      <p:nvGrpSpPr>
        <p:cNvPr id="1" name=""/>
        <p:cNvGrpSpPr/>
        <p:nvPr/>
      </p:nvGrpSpPr>
      <p:grpSpPr>
        <a:xfrm>
          <a:off x="0" y="0"/>
          <a:ext cx="0" cy="0"/>
          <a:chOff x="0" y="0"/>
          <a:chExt cx="0" cy="0"/>
        </a:xfrm>
      </p:grpSpPr>
      <p:sp>
        <p:nvSpPr>
          <p:cNvPr id="807"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808"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69419449"/>
      </p:ext>
    </p:extLst>
  </p:cSld>
  <p:clrMapOvr>
    <a:masterClrMapping/>
  </p:clrMapOvr>
  <p:transition xmlns:p14="http://schemas.microsoft.com/office/powerpoint/2010/main" spd="med"/>
</p:sldLayout>
</file>

<file path=ppt/slideLayouts/slideLayout565.xml><?xml version="1.0" encoding="utf-8"?>
<p:sldLayout xmlns:a="http://schemas.openxmlformats.org/drawingml/2006/main" xmlns:r="http://schemas.openxmlformats.org/officeDocument/2006/relationships" xmlns:p="http://schemas.openxmlformats.org/presentationml/2006/main" type="tx">
  <p:cSld name="4_Title &amp; Subtitle">
    <p:spTree>
      <p:nvGrpSpPr>
        <p:cNvPr id="1" name=""/>
        <p:cNvGrpSpPr/>
        <p:nvPr/>
      </p:nvGrpSpPr>
      <p:grpSpPr>
        <a:xfrm>
          <a:off x="0" y="0"/>
          <a:ext cx="0" cy="0"/>
          <a:chOff x="0" y="0"/>
          <a:chExt cx="0" cy="0"/>
        </a:xfrm>
      </p:grpSpPr>
      <p:sp>
        <p:nvSpPr>
          <p:cNvPr id="815" name="Title Text"/>
          <p:cNvSpPr txBox="1">
            <a:spLocks noGrp="1"/>
          </p:cNvSpPr>
          <p:nvPr>
            <p:ph type="title"/>
          </p:nvPr>
        </p:nvSpPr>
        <p:spPr>
          <a:xfrm>
            <a:off x="4833936" y="2303865"/>
            <a:ext cx="14716203" cy="46434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816" name="Body Level One…"/>
          <p:cNvSpPr txBox="1">
            <a:spLocks noGrp="1"/>
          </p:cNvSpPr>
          <p:nvPr>
            <p:ph type="body" sz="quarter" idx="1"/>
          </p:nvPr>
        </p:nvSpPr>
        <p:spPr>
          <a:xfrm>
            <a:off x="4833936" y="7072346"/>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17"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420775548"/>
      </p:ext>
    </p:extLst>
  </p:cSld>
  <p:clrMapOvr>
    <a:masterClrMapping/>
  </p:clrMapOvr>
  <p:transition xmlns:p14="http://schemas.microsoft.com/office/powerpoint/2010/main" spd="med"/>
</p:sldLayout>
</file>

<file path=ppt/slideLayouts/slideLayout566.xml><?xml version="1.0" encoding="utf-8"?>
<p:sldLayout xmlns:a="http://schemas.openxmlformats.org/drawingml/2006/main" xmlns:r="http://schemas.openxmlformats.org/officeDocument/2006/relationships" xmlns:p="http://schemas.openxmlformats.org/presentationml/2006/main" type="tx">
  <p:cSld name="3_Photo - Horizontal">
    <p:spTree>
      <p:nvGrpSpPr>
        <p:cNvPr id="1" name=""/>
        <p:cNvGrpSpPr/>
        <p:nvPr/>
      </p:nvGrpSpPr>
      <p:grpSpPr>
        <a:xfrm>
          <a:off x="0" y="0"/>
          <a:ext cx="0" cy="0"/>
          <a:chOff x="0" y="0"/>
          <a:chExt cx="0" cy="0"/>
        </a:xfrm>
      </p:grpSpPr>
      <p:sp>
        <p:nvSpPr>
          <p:cNvPr id="824" name="Shape 128"/>
          <p:cNvSpPr>
            <a:spLocks noGrp="1"/>
          </p:cNvSpPr>
          <p:nvPr>
            <p:ph type="pic" sz="half" idx="13"/>
          </p:nvPr>
        </p:nvSpPr>
        <p:spPr>
          <a:xfrm>
            <a:off x="5307217" y="892968"/>
            <a:ext cx="13751704" cy="8322603"/>
          </a:xfrm>
          <a:prstGeom prst="rect">
            <a:avLst/>
          </a:prstGeom>
        </p:spPr>
        <p:txBody>
          <a:bodyPr lIns="91403" tIns="45719" rIns="91403" bIns="45719">
            <a:noAutofit/>
          </a:bodyPr>
          <a:lstStyle/>
          <a:p>
            <a:endParaRPr/>
          </a:p>
        </p:txBody>
      </p:sp>
      <p:sp>
        <p:nvSpPr>
          <p:cNvPr id="825" name="Title Text"/>
          <p:cNvSpPr txBox="1">
            <a:spLocks noGrp="1"/>
          </p:cNvSpPr>
          <p:nvPr>
            <p:ph type="title"/>
          </p:nvPr>
        </p:nvSpPr>
        <p:spPr>
          <a:xfrm>
            <a:off x="4833936" y="9447611"/>
            <a:ext cx="14716203" cy="2000405"/>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826" name="Body Level One…"/>
          <p:cNvSpPr txBox="1">
            <a:spLocks noGrp="1"/>
          </p:cNvSpPr>
          <p:nvPr>
            <p:ph type="body" sz="quarter" idx="1"/>
          </p:nvPr>
        </p:nvSpPr>
        <p:spPr>
          <a:xfrm>
            <a:off x="4833936" y="11519332"/>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27" name="Slide Number"/>
          <p:cNvSpPr txBox="1">
            <a:spLocks noGrp="1"/>
          </p:cNvSpPr>
          <p:nvPr>
            <p:ph type="sldNum" sz="quarter" idx="2"/>
          </p:nvPr>
        </p:nvSpPr>
        <p:spPr>
          <a:xfrm>
            <a:off x="11945657" y="13001633"/>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135621088"/>
      </p:ext>
    </p:extLst>
  </p:cSld>
  <p:clrMapOvr>
    <a:masterClrMapping/>
  </p:clrMapOvr>
  <p:transition xmlns:p14="http://schemas.microsoft.com/office/powerpoint/2010/main" spd="med"/>
</p:sldLayout>
</file>

<file path=ppt/slideLayouts/slideLayout567.xml><?xml version="1.0" encoding="utf-8"?>
<p:sldLayout xmlns:a="http://schemas.openxmlformats.org/drawingml/2006/main" xmlns:r="http://schemas.openxmlformats.org/officeDocument/2006/relationships" xmlns:p="http://schemas.openxmlformats.org/presentationml/2006/main" type="tx">
  <p:cSld name="3_Title - Center">
    <p:spTree>
      <p:nvGrpSpPr>
        <p:cNvPr id="1" name=""/>
        <p:cNvGrpSpPr/>
        <p:nvPr/>
      </p:nvGrpSpPr>
      <p:grpSpPr>
        <a:xfrm>
          <a:off x="0" y="0"/>
          <a:ext cx="0" cy="0"/>
          <a:chOff x="0" y="0"/>
          <a:chExt cx="0" cy="0"/>
        </a:xfrm>
      </p:grpSpPr>
      <p:sp>
        <p:nvSpPr>
          <p:cNvPr id="834" name="Title Text"/>
          <p:cNvSpPr txBox="1">
            <a:spLocks noGrp="1"/>
          </p:cNvSpPr>
          <p:nvPr>
            <p:ph type="title"/>
          </p:nvPr>
        </p:nvSpPr>
        <p:spPr>
          <a:xfrm>
            <a:off x="4833936" y="4536281"/>
            <a:ext cx="14716203" cy="46434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835"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020621113"/>
      </p:ext>
    </p:extLst>
  </p:cSld>
  <p:clrMapOvr>
    <a:masterClrMapping/>
  </p:clrMapOvr>
  <p:transition xmlns:p14="http://schemas.microsoft.com/office/powerpoint/2010/main" spd="med"/>
</p:sldLayout>
</file>

<file path=ppt/slideLayouts/slideLayout568.xml><?xml version="1.0" encoding="utf-8"?>
<p:sldLayout xmlns:a="http://schemas.openxmlformats.org/drawingml/2006/main" xmlns:r="http://schemas.openxmlformats.org/officeDocument/2006/relationships" xmlns:p="http://schemas.openxmlformats.org/presentationml/2006/main" type="tx">
  <p:cSld name="3_Photo - Vertical">
    <p:spTree>
      <p:nvGrpSpPr>
        <p:cNvPr id="1" name=""/>
        <p:cNvGrpSpPr/>
        <p:nvPr/>
      </p:nvGrpSpPr>
      <p:grpSpPr>
        <a:xfrm>
          <a:off x="0" y="0"/>
          <a:ext cx="0" cy="0"/>
          <a:chOff x="0" y="0"/>
          <a:chExt cx="0" cy="0"/>
        </a:xfrm>
      </p:grpSpPr>
      <p:sp>
        <p:nvSpPr>
          <p:cNvPr id="842" name="Shape 146"/>
          <p:cNvSpPr>
            <a:spLocks noGrp="1"/>
          </p:cNvSpPr>
          <p:nvPr>
            <p:ph type="pic" sz="half" idx="13"/>
          </p:nvPr>
        </p:nvSpPr>
        <p:spPr>
          <a:xfrm>
            <a:off x="12495609" y="893004"/>
            <a:ext cx="7500904" cy="11572803"/>
          </a:xfrm>
          <a:prstGeom prst="rect">
            <a:avLst/>
          </a:prstGeom>
        </p:spPr>
        <p:txBody>
          <a:bodyPr lIns="91403" tIns="45719" rIns="91403" bIns="45719">
            <a:noAutofit/>
          </a:bodyPr>
          <a:lstStyle/>
          <a:p>
            <a:endParaRPr/>
          </a:p>
        </p:txBody>
      </p:sp>
      <p:sp>
        <p:nvSpPr>
          <p:cNvPr id="843" name="Title Text"/>
          <p:cNvSpPr txBox="1">
            <a:spLocks noGrp="1"/>
          </p:cNvSpPr>
          <p:nvPr>
            <p:ph type="title"/>
          </p:nvPr>
        </p:nvSpPr>
        <p:spPr>
          <a:xfrm>
            <a:off x="4387456" y="893001"/>
            <a:ext cx="7500901" cy="5607901"/>
          </a:xfrm>
          <a:prstGeom prst="rect">
            <a:avLst/>
          </a:prstGeom>
        </p:spPr>
        <p:txBody>
          <a:bodyPr lIns="91384" tIns="91384" rIns="91384" bIns="91384"/>
          <a:lstStyle>
            <a:lvl1pPr algn="ctr">
              <a:defRPr sz="8500">
                <a:latin typeface="+mn-lt"/>
                <a:ea typeface="+mn-ea"/>
                <a:cs typeface="+mn-cs"/>
                <a:sym typeface="Helvetica Neue"/>
              </a:defRPr>
            </a:lvl1pPr>
          </a:lstStyle>
          <a:p>
            <a:r>
              <a:t>Title Text</a:t>
            </a:r>
          </a:p>
        </p:txBody>
      </p:sp>
      <p:sp>
        <p:nvSpPr>
          <p:cNvPr id="844" name="Body Level One…"/>
          <p:cNvSpPr txBox="1">
            <a:spLocks noGrp="1"/>
          </p:cNvSpPr>
          <p:nvPr>
            <p:ph type="body" sz="quarter" idx="1"/>
          </p:nvPr>
        </p:nvSpPr>
        <p:spPr>
          <a:xfrm>
            <a:off x="4387456" y="6697300"/>
            <a:ext cx="7500901" cy="5768701"/>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45"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473463562"/>
      </p:ext>
    </p:extLst>
  </p:cSld>
  <p:clrMapOvr>
    <a:masterClrMapping/>
  </p:clrMapOvr>
  <p:transition xmlns:p14="http://schemas.microsoft.com/office/powerpoint/2010/main" spd="med"/>
</p:sldLayout>
</file>

<file path=ppt/slideLayouts/slideLayout569.xml><?xml version="1.0" encoding="utf-8"?>
<p:sldLayout xmlns:a="http://schemas.openxmlformats.org/drawingml/2006/main" xmlns:r="http://schemas.openxmlformats.org/officeDocument/2006/relationships" xmlns:p="http://schemas.openxmlformats.org/presentationml/2006/main" type="tx">
  <p:cSld name="5_Title - Top">
    <p:spTree>
      <p:nvGrpSpPr>
        <p:cNvPr id="1" name=""/>
        <p:cNvGrpSpPr/>
        <p:nvPr/>
      </p:nvGrpSpPr>
      <p:grpSpPr>
        <a:xfrm>
          <a:off x="0" y="0"/>
          <a:ext cx="0" cy="0"/>
          <a:chOff x="0" y="0"/>
          <a:chExt cx="0" cy="0"/>
        </a:xfrm>
      </p:grpSpPr>
      <p:sp>
        <p:nvSpPr>
          <p:cNvPr id="852"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853"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675383228"/>
      </p:ext>
    </p:extLst>
  </p:cSld>
  <p:clrMapOvr>
    <a:masterClrMapping/>
  </p:clrMapOvr>
  <p:transition xmlns:p14="http://schemas.microsoft.com/office/powerpoint/2010/mai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tx">
  <p:cSld name="Quote">
    <p:spTree>
      <p:nvGrpSpPr>
        <p:cNvPr id="1" name=""/>
        <p:cNvGrpSpPr/>
        <p:nvPr/>
      </p:nvGrpSpPr>
      <p:grpSpPr>
        <a:xfrm>
          <a:off x="0" y="0"/>
          <a:ext cx="0" cy="0"/>
          <a:chOff x="0" y="0"/>
          <a:chExt cx="0" cy="0"/>
        </a:xfrm>
      </p:grpSpPr>
      <p:sp>
        <p:nvSpPr>
          <p:cNvPr id="201" name="Shape 201"/>
          <p:cNvSpPr>
            <a:spLocks noGrp="1"/>
          </p:cNvSpPr>
          <p:nvPr>
            <p:ph type="body" sz="quarter" idx="1"/>
          </p:nvPr>
        </p:nvSpPr>
        <p:spPr>
          <a:xfrm>
            <a:off x="4833945" y="8947555"/>
            <a:ext cx="14716200" cy="660901"/>
          </a:xfrm>
          <a:prstGeom prst="rect">
            <a:avLst/>
          </a:prstGeom>
        </p:spPr>
        <p:txBody>
          <a:bodyPr lIns="91384" tIns="91384" rIns="91384" bIns="91384"/>
          <a:lstStyle>
            <a:lvl1pPr marL="0" indent="0" algn="ctr">
              <a:spcBef>
                <a:spcPts val="0"/>
              </a:spcBef>
              <a:buClrTx/>
              <a:buSzTx/>
              <a:buFontTx/>
              <a:buNone/>
              <a:defRPr sz="3200">
                <a:latin typeface="+mn-lt"/>
                <a:ea typeface="+mn-ea"/>
                <a:cs typeface="+mn-cs"/>
                <a:sym typeface="Helvetica Neue"/>
              </a:defRPr>
            </a:lvl1pPr>
            <a:lvl2pPr marL="914041" indent="-101560" algn="ctr">
              <a:spcBef>
                <a:spcPts val="0"/>
              </a:spcBef>
              <a:buClrTx/>
              <a:buFontTx/>
              <a:defRPr sz="3200">
                <a:latin typeface="+mn-lt"/>
                <a:ea typeface="+mn-ea"/>
                <a:cs typeface="+mn-cs"/>
                <a:sym typeface="Helvetica Neue"/>
              </a:defRPr>
            </a:lvl2pPr>
            <a:lvl3pPr marL="1432036" indent="-162497" algn="ctr">
              <a:spcBef>
                <a:spcPts val="0"/>
              </a:spcBef>
              <a:buClrTx/>
              <a:buFontTx/>
              <a:defRPr sz="3200">
                <a:latin typeface="+mn-lt"/>
                <a:ea typeface="+mn-ea"/>
                <a:cs typeface="+mn-cs"/>
                <a:sym typeface="Helvetica Neue"/>
              </a:defRPr>
            </a:lvl3pPr>
            <a:lvl4pPr marL="1929680" indent="-203120" algn="ctr">
              <a:spcBef>
                <a:spcPts val="0"/>
              </a:spcBef>
              <a:buClrTx/>
              <a:buFontTx/>
              <a:defRPr sz="3200">
                <a:latin typeface="+mn-lt"/>
                <a:ea typeface="+mn-ea"/>
                <a:cs typeface="+mn-cs"/>
                <a:sym typeface="Helvetica Neue"/>
              </a:defRPr>
            </a:lvl4pPr>
            <a:lvl5pPr marL="2386719" indent="-203120" algn="ctr">
              <a:spcBef>
                <a:spcPts val="0"/>
              </a:spcBef>
              <a:buClrTx/>
              <a:buFontTx/>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02" name="Shape 202"/>
          <p:cNvSpPr>
            <a:spLocks noGrp="1"/>
          </p:cNvSpPr>
          <p:nvPr>
            <p:ph type="body" sz="quarter" idx="13"/>
          </p:nvPr>
        </p:nvSpPr>
        <p:spPr>
          <a:xfrm>
            <a:off x="4833944" y="6000402"/>
            <a:ext cx="14716203" cy="965101"/>
          </a:xfrm>
          <a:prstGeom prst="rect">
            <a:avLst/>
          </a:prstGeom>
        </p:spPr>
        <p:txBody>
          <a:bodyPr lIns="91384" tIns="91384" rIns="91384" bIns="91384" anchor="ctr"/>
          <a:lstStyle>
            <a:lvl1pPr marL="0" indent="0" algn="ctr">
              <a:spcBef>
                <a:spcPts val="0"/>
              </a:spcBef>
              <a:buClrTx/>
              <a:buSzTx/>
              <a:buFontTx/>
              <a:buNone/>
              <a:defRPr sz="5200">
                <a:latin typeface="+mn-lt"/>
                <a:ea typeface="+mn-ea"/>
                <a:cs typeface="+mn-cs"/>
                <a:sym typeface="Helvetica Neue"/>
              </a:defRPr>
            </a:lvl1pPr>
          </a:lstStyle>
          <a:p>
            <a:pPr marL="0" indent="0" algn="ctr">
              <a:spcBef>
                <a:spcPts val="0"/>
              </a:spcBef>
              <a:buClrTx/>
              <a:buSzTx/>
              <a:buFontTx/>
              <a:buNone/>
              <a:defRPr sz="5200">
                <a:latin typeface="+mn-lt"/>
                <a:ea typeface="+mn-ea"/>
                <a:cs typeface="+mn-cs"/>
                <a:sym typeface="Helvetica Neue"/>
              </a:defRPr>
            </a:pPr>
            <a:endParaRPr/>
          </a:p>
        </p:txBody>
      </p:sp>
      <p:sp>
        <p:nvSpPr>
          <p:cNvPr id="203" name="Shape 203"/>
          <p:cNvSpPr>
            <a:spLocks noGrp="1"/>
          </p:cNvSpPr>
          <p:nvPr>
            <p:ph type="sldNum" sz="quarter" idx="2"/>
          </p:nvPr>
        </p:nvSpPr>
        <p:spPr>
          <a:xfrm>
            <a:off x="11944185" y="13010563"/>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687966732"/>
      </p:ext>
    </p:extLst>
  </p:cSld>
  <p:clrMapOvr>
    <a:masterClrMapping/>
  </p:clrMapOvr>
  <p:transition xmlns:p14="http://schemas.microsoft.com/office/powerpoint/2010/main" spd="med"/>
</p:sldLayout>
</file>

<file path=ppt/slideLayouts/slideLayout570.xml><?xml version="1.0" encoding="utf-8"?>
<p:sldLayout xmlns:a="http://schemas.openxmlformats.org/drawingml/2006/main" xmlns:r="http://schemas.openxmlformats.org/officeDocument/2006/relationships" xmlns:p="http://schemas.openxmlformats.org/presentationml/2006/main" type="tx">
  <p:cSld name="5_Title &amp; Bullets">
    <p:spTree>
      <p:nvGrpSpPr>
        <p:cNvPr id="1" name=""/>
        <p:cNvGrpSpPr/>
        <p:nvPr/>
      </p:nvGrpSpPr>
      <p:grpSpPr>
        <a:xfrm>
          <a:off x="0" y="0"/>
          <a:ext cx="0" cy="0"/>
          <a:chOff x="0" y="0"/>
          <a:chExt cx="0" cy="0"/>
        </a:xfrm>
      </p:grpSpPr>
      <p:sp>
        <p:nvSpPr>
          <p:cNvPr id="860"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861" name="Body Level One…"/>
          <p:cNvSpPr txBox="1">
            <a:spLocks noGrp="1"/>
          </p:cNvSpPr>
          <p:nvPr>
            <p:ph type="body" idx="1"/>
          </p:nvPr>
        </p:nvSpPr>
        <p:spPr>
          <a:xfrm>
            <a:off x="4387456" y="3661174"/>
            <a:ext cx="15609003" cy="8840405"/>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62"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559439242"/>
      </p:ext>
    </p:extLst>
  </p:cSld>
  <p:clrMapOvr>
    <a:masterClrMapping/>
  </p:clrMapOvr>
  <p:transition xmlns:p14="http://schemas.microsoft.com/office/powerpoint/2010/main" spd="med"/>
</p:sldLayout>
</file>

<file path=ppt/slideLayouts/slideLayout571.xml><?xml version="1.0" encoding="utf-8"?>
<p:sldLayout xmlns:a="http://schemas.openxmlformats.org/drawingml/2006/main" xmlns:r="http://schemas.openxmlformats.org/officeDocument/2006/relationships" xmlns:p="http://schemas.openxmlformats.org/presentationml/2006/main" type="tx">
  <p:cSld name="3_Title, Bullets &amp; Photo">
    <p:spTree>
      <p:nvGrpSpPr>
        <p:cNvPr id="1" name=""/>
        <p:cNvGrpSpPr/>
        <p:nvPr/>
      </p:nvGrpSpPr>
      <p:grpSpPr>
        <a:xfrm>
          <a:off x="0" y="0"/>
          <a:ext cx="0" cy="0"/>
          <a:chOff x="0" y="0"/>
          <a:chExt cx="0" cy="0"/>
        </a:xfrm>
      </p:grpSpPr>
      <p:sp>
        <p:nvSpPr>
          <p:cNvPr id="869" name="Shape 173"/>
          <p:cNvSpPr>
            <a:spLocks noGrp="1"/>
          </p:cNvSpPr>
          <p:nvPr>
            <p:ph type="pic" sz="quarter" idx="13"/>
          </p:nvPr>
        </p:nvSpPr>
        <p:spPr>
          <a:xfrm>
            <a:off x="12495609" y="3661174"/>
            <a:ext cx="7500904" cy="8840405"/>
          </a:xfrm>
          <a:prstGeom prst="rect">
            <a:avLst/>
          </a:prstGeom>
        </p:spPr>
        <p:txBody>
          <a:bodyPr lIns="91403" tIns="45719" rIns="91403" bIns="45719">
            <a:noAutofit/>
          </a:bodyPr>
          <a:lstStyle/>
          <a:p>
            <a:endParaRPr/>
          </a:p>
        </p:txBody>
      </p:sp>
      <p:sp>
        <p:nvSpPr>
          <p:cNvPr id="870"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871" name="Body Level One…"/>
          <p:cNvSpPr txBox="1">
            <a:spLocks noGrp="1"/>
          </p:cNvSpPr>
          <p:nvPr>
            <p:ph type="body" sz="quarter" idx="1"/>
          </p:nvPr>
        </p:nvSpPr>
        <p:spPr>
          <a:xfrm>
            <a:off x="4387456" y="3661174"/>
            <a:ext cx="7500901" cy="8840405"/>
          </a:xfrm>
          <a:prstGeom prst="rect">
            <a:avLst/>
          </a:prstGeom>
        </p:spPr>
        <p:txBody>
          <a:bodyPr lIns="91384" tIns="91384" rIns="91384" bIns="91384" anchor="ctr"/>
          <a:lstStyle>
            <a:lvl1pPr marL="465212" indent="-284278">
              <a:spcBef>
                <a:spcPts val="4501"/>
              </a:spcBef>
              <a:buClr>
                <a:srgbClr val="000000"/>
              </a:buClr>
              <a:buSzPct val="75000"/>
              <a:buFont typeface="Arial"/>
              <a:buChar char="•"/>
              <a:defRPr>
                <a:latin typeface="+mn-lt"/>
                <a:ea typeface="+mn-ea"/>
                <a:cs typeface="+mn-cs"/>
                <a:sym typeface="Helvetica Neue"/>
              </a:defRPr>
            </a:lvl1pPr>
            <a:lvl2pPr marL="807985" indent="-284278">
              <a:spcBef>
                <a:spcPts val="4501"/>
              </a:spcBef>
              <a:buClr>
                <a:srgbClr val="000000"/>
              </a:buClr>
              <a:buSzPct val="75000"/>
              <a:buFont typeface="Arial"/>
              <a:buChar char="•"/>
              <a:defRPr>
                <a:latin typeface="+mn-lt"/>
                <a:ea typeface="+mn-ea"/>
                <a:cs typeface="+mn-cs"/>
                <a:sym typeface="Helvetica Neue"/>
              </a:defRPr>
            </a:lvl2pPr>
            <a:lvl3pPr marL="1150753" indent="-284278">
              <a:spcBef>
                <a:spcPts val="4501"/>
              </a:spcBef>
              <a:buClr>
                <a:srgbClr val="000000"/>
              </a:buClr>
              <a:buSzPct val="75000"/>
              <a:buFont typeface="Arial"/>
              <a:buChar char="•"/>
              <a:defRPr>
                <a:latin typeface="+mn-lt"/>
                <a:ea typeface="+mn-ea"/>
                <a:cs typeface="+mn-cs"/>
                <a:sym typeface="Helvetica Neue"/>
              </a:defRPr>
            </a:lvl3pPr>
            <a:lvl4pPr marL="1493539" indent="-284278">
              <a:spcBef>
                <a:spcPts val="4501"/>
              </a:spcBef>
              <a:buClr>
                <a:srgbClr val="000000"/>
              </a:buClr>
              <a:buSzPct val="75000"/>
              <a:buFont typeface="Arial"/>
              <a:buChar char="•"/>
              <a:defRPr>
                <a:latin typeface="+mn-lt"/>
                <a:ea typeface="+mn-ea"/>
                <a:cs typeface="+mn-cs"/>
                <a:sym typeface="Helvetica Neue"/>
              </a:defRPr>
            </a:lvl4pPr>
            <a:lvl5pPr marL="1836330" indent="-284278">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72"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753523401"/>
      </p:ext>
    </p:extLst>
  </p:cSld>
  <p:clrMapOvr>
    <a:masterClrMapping/>
  </p:clrMapOvr>
  <p:transition xmlns:p14="http://schemas.microsoft.com/office/powerpoint/2010/main" spd="med"/>
</p:sldLayout>
</file>

<file path=ppt/slideLayouts/slideLayout572.xml><?xml version="1.0" encoding="utf-8"?>
<p:sldLayout xmlns:a="http://schemas.openxmlformats.org/drawingml/2006/main" xmlns:r="http://schemas.openxmlformats.org/officeDocument/2006/relationships" xmlns:p="http://schemas.openxmlformats.org/presentationml/2006/main" type="tx">
  <p:cSld name="5_Bullets">
    <p:spTree>
      <p:nvGrpSpPr>
        <p:cNvPr id="1" name=""/>
        <p:cNvGrpSpPr/>
        <p:nvPr/>
      </p:nvGrpSpPr>
      <p:grpSpPr>
        <a:xfrm>
          <a:off x="0" y="0"/>
          <a:ext cx="0" cy="0"/>
          <a:chOff x="0" y="0"/>
          <a:chExt cx="0" cy="0"/>
        </a:xfrm>
      </p:grpSpPr>
      <p:sp>
        <p:nvSpPr>
          <p:cNvPr id="879" name="Body Level One…"/>
          <p:cNvSpPr txBox="1">
            <a:spLocks noGrp="1"/>
          </p:cNvSpPr>
          <p:nvPr>
            <p:ph type="body" idx="1"/>
          </p:nvPr>
        </p:nvSpPr>
        <p:spPr>
          <a:xfrm>
            <a:off x="4387456" y="1785945"/>
            <a:ext cx="15609003" cy="10144205"/>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80"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709676687"/>
      </p:ext>
    </p:extLst>
  </p:cSld>
  <p:clrMapOvr>
    <a:masterClrMapping/>
  </p:clrMapOvr>
  <p:transition xmlns:p14="http://schemas.microsoft.com/office/powerpoint/2010/main" spd="med"/>
</p:sldLayout>
</file>

<file path=ppt/slideLayouts/slideLayout573.xml><?xml version="1.0" encoding="utf-8"?>
<p:sldLayout xmlns:a="http://schemas.openxmlformats.org/drawingml/2006/main" xmlns:r="http://schemas.openxmlformats.org/officeDocument/2006/relationships" xmlns:p="http://schemas.openxmlformats.org/presentationml/2006/main" type="tx">
  <p:cSld name="3_Photo - 3 Up">
    <p:spTree>
      <p:nvGrpSpPr>
        <p:cNvPr id="1" name=""/>
        <p:cNvGrpSpPr/>
        <p:nvPr/>
      </p:nvGrpSpPr>
      <p:grpSpPr>
        <a:xfrm>
          <a:off x="0" y="0"/>
          <a:ext cx="0" cy="0"/>
          <a:chOff x="0" y="0"/>
          <a:chExt cx="0" cy="0"/>
        </a:xfrm>
      </p:grpSpPr>
      <p:sp>
        <p:nvSpPr>
          <p:cNvPr id="887" name="Shape 191"/>
          <p:cNvSpPr>
            <a:spLocks noGrp="1"/>
          </p:cNvSpPr>
          <p:nvPr>
            <p:ph type="pic" sz="quarter" idx="13"/>
          </p:nvPr>
        </p:nvSpPr>
        <p:spPr>
          <a:xfrm>
            <a:off x="12495609" y="7161611"/>
            <a:ext cx="7500904" cy="5304304"/>
          </a:xfrm>
          <a:prstGeom prst="rect">
            <a:avLst/>
          </a:prstGeom>
        </p:spPr>
        <p:txBody>
          <a:bodyPr lIns="91403" tIns="45719" rIns="91403" bIns="45719">
            <a:noAutofit/>
          </a:bodyPr>
          <a:lstStyle/>
          <a:p>
            <a:endParaRPr/>
          </a:p>
        </p:txBody>
      </p:sp>
      <p:sp>
        <p:nvSpPr>
          <p:cNvPr id="888" name="Shape 192"/>
          <p:cNvSpPr>
            <a:spLocks noGrp="1"/>
          </p:cNvSpPr>
          <p:nvPr>
            <p:ph type="pic" sz="quarter" idx="14"/>
          </p:nvPr>
        </p:nvSpPr>
        <p:spPr>
          <a:xfrm>
            <a:off x="12504361" y="1250155"/>
            <a:ext cx="7500904" cy="5304304"/>
          </a:xfrm>
          <a:prstGeom prst="rect">
            <a:avLst/>
          </a:prstGeom>
        </p:spPr>
        <p:txBody>
          <a:bodyPr lIns="91403" tIns="45719" rIns="91403" bIns="45719">
            <a:noAutofit/>
          </a:bodyPr>
          <a:lstStyle/>
          <a:p>
            <a:endParaRPr/>
          </a:p>
        </p:txBody>
      </p:sp>
      <p:sp>
        <p:nvSpPr>
          <p:cNvPr id="889" name="Shape 193"/>
          <p:cNvSpPr>
            <a:spLocks noGrp="1"/>
          </p:cNvSpPr>
          <p:nvPr>
            <p:ph type="pic" sz="half" idx="15"/>
          </p:nvPr>
        </p:nvSpPr>
        <p:spPr>
          <a:xfrm>
            <a:off x="4387456" y="1250185"/>
            <a:ext cx="7500901" cy="11215805"/>
          </a:xfrm>
          <a:prstGeom prst="rect">
            <a:avLst/>
          </a:prstGeom>
        </p:spPr>
        <p:txBody>
          <a:bodyPr lIns="91403" tIns="45719" rIns="91403" bIns="45719">
            <a:noAutofit/>
          </a:bodyPr>
          <a:lstStyle/>
          <a:p>
            <a:endParaRPr/>
          </a:p>
        </p:txBody>
      </p:sp>
      <p:sp>
        <p:nvSpPr>
          <p:cNvPr id="890"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912946444"/>
      </p:ext>
    </p:extLst>
  </p:cSld>
  <p:clrMapOvr>
    <a:masterClrMapping/>
  </p:clrMapOvr>
  <p:transition xmlns:p14="http://schemas.microsoft.com/office/powerpoint/2010/main" spd="med"/>
</p:sldLayout>
</file>

<file path=ppt/slideLayouts/slideLayout574.xml><?xml version="1.0" encoding="utf-8"?>
<p:sldLayout xmlns:a="http://schemas.openxmlformats.org/drawingml/2006/main" xmlns:r="http://schemas.openxmlformats.org/officeDocument/2006/relationships" xmlns:p="http://schemas.openxmlformats.org/presentationml/2006/main" type="tx">
  <p:cSld name="5_Quote">
    <p:spTree>
      <p:nvGrpSpPr>
        <p:cNvPr id="1" name=""/>
        <p:cNvGrpSpPr/>
        <p:nvPr/>
      </p:nvGrpSpPr>
      <p:grpSpPr>
        <a:xfrm>
          <a:off x="0" y="0"/>
          <a:ext cx="0" cy="0"/>
          <a:chOff x="0" y="0"/>
          <a:chExt cx="0" cy="0"/>
        </a:xfrm>
      </p:grpSpPr>
      <p:sp>
        <p:nvSpPr>
          <p:cNvPr id="897" name="Body Level One…"/>
          <p:cNvSpPr txBox="1">
            <a:spLocks noGrp="1"/>
          </p:cNvSpPr>
          <p:nvPr>
            <p:ph type="body" sz="quarter" idx="1"/>
          </p:nvPr>
        </p:nvSpPr>
        <p:spPr>
          <a:xfrm>
            <a:off x="4833936" y="8947553"/>
            <a:ext cx="14716203" cy="660904"/>
          </a:xfrm>
          <a:prstGeom prst="rect">
            <a:avLst/>
          </a:prstGeom>
        </p:spPr>
        <p:txBody>
          <a:bodyPr lIns="91384" tIns="91384" rIns="91384" bIns="91384"/>
          <a:lstStyle>
            <a:lvl1pPr indent="0" algn="ctr">
              <a:defRPr sz="3200">
                <a:latin typeface="+mn-lt"/>
                <a:ea typeface="+mn-ea"/>
                <a:cs typeface="+mn-cs"/>
                <a:sym typeface="Helvetica Neue"/>
              </a:defRPr>
            </a:lvl1pPr>
            <a:lvl2pPr marL="914065" indent="-101563" algn="ctr">
              <a:buSzPct val="100000"/>
              <a:buChar char="•"/>
              <a:defRPr sz="3200">
                <a:latin typeface="+mn-lt"/>
                <a:ea typeface="+mn-ea"/>
                <a:cs typeface="+mn-cs"/>
                <a:sym typeface="Helvetica Neue"/>
              </a:defRPr>
            </a:lvl2pPr>
            <a:lvl3pPr marL="1432071" indent="-162500" algn="ctr">
              <a:buSzPct val="100000"/>
              <a:buChar char="•"/>
              <a:defRPr sz="3200">
                <a:latin typeface="+mn-lt"/>
                <a:ea typeface="+mn-ea"/>
                <a:cs typeface="+mn-cs"/>
                <a:sym typeface="Helvetica Neue"/>
              </a:defRPr>
            </a:lvl3pPr>
            <a:lvl4pPr marL="1929728" indent="-203126" algn="ctr">
              <a:buSzPct val="100000"/>
              <a:buChar char="•"/>
              <a:defRPr sz="3200">
                <a:latin typeface="+mn-lt"/>
                <a:ea typeface="+mn-ea"/>
                <a:cs typeface="+mn-cs"/>
                <a:sym typeface="Helvetica Neue"/>
              </a:defRPr>
            </a:lvl4pPr>
            <a:lvl5pPr marL="2386778" indent="-203126"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98" name="Shape 202"/>
          <p:cNvSpPr>
            <a:spLocks noGrp="1"/>
          </p:cNvSpPr>
          <p:nvPr>
            <p:ph type="body" sz="quarter" idx="13"/>
          </p:nvPr>
        </p:nvSpPr>
        <p:spPr>
          <a:xfrm>
            <a:off x="4833975" y="6000355"/>
            <a:ext cx="14716205" cy="965104"/>
          </a:xfrm>
          <a:prstGeom prst="rect">
            <a:avLst/>
          </a:prstGeom>
        </p:spPr>
        <p:txBody>
          <a:bodyPr lIns="91384" tIns="91384" rIns="91384" bIns="91384" anchor="ctr"/>
          <a:lstStyle/>
          <a:p>
            <a:endParaRPr/>
          </a:p>
        </p:txBody>
      </p:sp>
      <p:sp>
        <p:nvSpPr>
          <p:cNvPr id="899"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703144051"/>
      </p:ext>
    </p:extLst>
  </p:cSld>
  <p:clrMapOvr>
    <a:masterClrMapping/>
  </p:clrMapOvr>
  <p:transition xmlns:p14="http://schemas.microsoft.com/office/powerpoint/2010/main" spd="med"/>
</p:sldLayout>
</file>

<file path=ppt/slideLayouts/slideLayout575.xml><?xml version="1.0" encoding="utf-8"?>
<p:sldLayout xmlns:a="http://schemas.openxmlformats.org/drawingml/2006/main" xmlns:r="http://schemas.openxmlformats.org/officeDocument/2006/relationships" xmlns:p="http://schemas.openxmlformats.org/presentationml/2006/main" type="tx">
  <p:cSld name="3_Photo">
    <p:spTree>
      <p:nvGrpSpPr>
        <p:cNvPr id="1" name=""/>
        <p:cNvGrpSpPr/>
        <p:nvPr/>
      </p:nvGrpSpPr>
      <p:grpSpPr>
        <a:xfrm>
          <a:off x="0" y="0"/>
          <a:ext cx="0" cy="0"/>
          <a:chOff x="0" y="0"/>
          <a:chExt cx="0" cy="0"/>
        </a:xfrm>
      </p:grpSpPr>
      <p:sp>
        <p:nvSpPr>
          <p:cNvPr id="906" name="Shape 210"/>
          <p:cNvSpPr>
            <a:spLocks noGrp="1"/>
          </p:cNvSpPr>
          <p:nvPr>
            <p:ph type="pic" idx="13"/>
          </p:nvPr>
        </p:nvSpPr>
        <p:spPr>
          <a:xfrm>
            <a:off x="3048000" y="0"/>
            <a:ext cx="18288000" cy="13716000"/>
          </a:xfrm>
          <a:prstGeom prst="rect">
            <a:avLst/>
          </a:prstGeom>
        </p:spPr>
        <p:txBody>
          <a:bodyPr lIns="91403" tIns="45719" rIns="91403" bIns="45719">
            <a:noAutofit/>
          </a:bodyPr>
          <a:lstStyle/>
          <a:p>
            <a:endParaRPr/>
          </a:p>
        </p:txBody>
      </p:sp>
      <p:sp>
        <p:nvSpPr>
          <p:cNvPr id="907"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209679335"/>
      </p:ext>
    </p:extLst>
  </p:cSld>
  <p:clrMapOvr>
    <a:masterClrMapping/>
  </p:clrMapOvr>
  <p:transition xmlns:p14="http://schemas.microsoft.com/office/powerpoint/2010/main" spd="med"/>
</p:sldLayout>
</file>

<file path=ppt/slideLayouts/slideLayout576.xml><?xml version="1.0" encoding="utf-8"?>
<p:sldLayout xmlns:a="http://schemas.openxmlformats.org/drawingml/2006/main" xmlns:r="http://schemas.openxmlformats.org/officeDocument/2006/relationships" xmlns:p="http://schemas.openxmlformats.org/presentationml/2006/main" type="tx">
  <p:cSld name="2_Title and Two Columns">
    <p:spTree>
      <p:nvGrpSpPr>
        <p:cNvPr id="1" name=""/>
        <p:cNvGrpSpPr/>
        <p:nvPr/>
      </p:nvGrpSpPr>
      <p:grpSpPr>
        <a:xfrm>
          <a:off x="0" y="0"/>
          <a:ext cx="0" cy="0"/>
          <a:chOff x="0" y="0"/>
          <a:chExt cx="0" cy="0"/>
        </a:xfrm>
      </p:grpSpPr>
      <p:sp>
        <p:nvSpPr>
          <p:cNvPr id="914"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915" name="Body Level One…"/>
          <p:cNvSpPr txBox="1">
            <a:spLocks noGrp="1"/>
          </p:cNvSpPr>
          <p:nvPr>
            <p:ph type="body" sz="half" idx="1"/>
          </p:nvPr>
        </p:nvSpPr>
        <p:spPr>
          <a:xfrm>
            <a:off x="1219201" y="3200401"/>
            <a:ext cx="10652104" cy="9935101"/>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916" name="Shape 81"/>
          <p:cNvSpPr>
            <a:spLocks noGrp="1"/>
          </p:cNvSpPr>
          <p:nvPr>
            <p:ph type="body" sz="half" idx="13"/>
          </p:nvPr>
        </p:nvSpPr>
        <p:spPr>
          <a:xfrm>
            <a:off x="12512729" y="3200401"/>
            <a:ext cx="10652104" cy="9935101"/>
          </a:xfrm>
          <a:prstGeom prst="rect">
            <a:avLst/>
          </a:prstGeom>
        </p:spPr>
        <p:txBody>
          <a:bodyPr/>
          <a:lstStyle/>
          <a:p>
            <a:endParaRPr/>
          </a:p>
        </p:txBody>
      </p:sp>
      <p:sp>
        <p:nvSpPr>
          <p:cNvPr id="917"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3764217801"/>
      </p:ext>
    </p:extLst>
  </p:cSld>
  <p:clrMapOvr>
    <a:masterClrMapping/>
  </p:clrMapOvr>
  <p:transition xmlns:p14="http://schemas.microsoft.com/office/powerpoint/2010/main" spd="med"/>
</p:sldLayout>
</file>

<file path=ppt/slideLayouts/slideLayout577.xml><?xml version="1.0" encoding="utf-8"?>
<p:sldLayout xmlns:a="http://schemas.openxmlformats.org/drawingml/2006/main" xmlns:r="http://schemas.openxmlformats.org/officeDocument/2006/relationships" xmlns:p="http://schemas.openxmlformats.org/presentationml/2006/main" type="tx">
  <p:cSld name="5_Title &amp; Subtitle">
    <p:spTree>
      <p:nvGrpSpPr>
        <p:cNvPr id="1" name=""/>
        <p:cNvGrpSpPr/>
        <p:nvPr/>
      </p:nvGrpSpPr>
      <p:grpSpPr>
        <a:xfrm>
          <a:off x="0" y="0"/>
          <a:ext cx="0" cy="0"/>
          <a:chOff x="0" y="0"/>
          <a:chExt cx="0" cy="0"/>
        </a:xfrm>
      </p:grpSpPr>
      <p:sp>
        <p:nvSpPr>
          <p:cNvPr id="924" name="Title Text"/>
          <p:cNvSpPr txBox="1">
            <a:spLocks noGrp="1"/>
          </p:cNvSpPr>
          <p:nvPr>
            <p:ph type="title"/>
          </p:nvPr>
        </p:nvSpPr>
        <p:spPr>
          <a:xfrm>
            <a:off x="4833939" y="2303861"/>
            <a:ext cx="14716128" cy="4643440"/>
          </a:xfrm>
          <a:prstGeom prst="rect">
            <a:avLst/>
          </a:prstGeom>
        </p:spPr>
        <p:txBody>
          <a:bodyPr lIns="71436" tIns="71436" rIns="71436" bIns="71436"/>
          <a:lstStyle>
            <a:lvl1pPr algn="ctr" defTabSz="821235">
              <a:defRPr sz="11200">
                <a:latin typeface="Helvetica Light"/>
                <a:ea typeface="Helvetica Light"/>
                <a:cs typeface="Helvetica Light"/>
                <a:sym typeface="Helvetica Light"/>
              </a:defRPr>
            </a:lvl1pPr>
          </a:lstStyle>
          <a:p>
            <a:r>
              <a:t>Title Text</a:t>
            </a:r>
          </a:p>
        </p:txBody>
      </p:sp>
      <p:sp>
        <p:nvSpPr>
          <p:cNvPr id="925" name="Body Level One…"/>
          <p:cNvSpPr txBox="1">
            <a:spLocks noGrp="1"/>
          </p:cNvSpPr>
          <p:nvPr>
            <p:ph type="body" sz="quarter" idx="1"/>
          </p:nvPr>
        </p:nvSpPr>
        <p:spPr>
          <a:xfrm>
            <a:off x="4833939" y="7072312"/>
            <a:ext cx="14716128" cy="1589488"/>
          </a:xfrm>
          <a:prstGeom prst="rect">
            <a:avLst/>
          </a:prstGeom>
        </p:spPr>
        <p:txBody>
          <a:bodyPr lIns="71436" tIns="71436" rIns="71436" bIns="71436"/>
          <a:lstStyle>
            <a:lvl1pPr indent="0" defTabSz="821235">
              <a:defRPr sz="4500">
                <a:latin typeface="Helvetica Light"/>
                <a:ea typeface="Helvetica Light"/>
                <a:cs typeface="Helvetica Light"/>
                <a:sym typeface="Helvetica Light"/>
              </a:defRPr>
            </a:lvl1pPr>
            <a:lvl2pPr indent="0" defTabSz="821235">
              <a:defRPr sz="4500">
                <a:latin typeface="Helvetica Light"/>
                <a:ea typeface="Helvetica Light"/>
                <a:cs typeface="Helvetica Light"/>
                <a:sym typeface="Helvetica Light"/>
              </a:defRPr>
            </a:lvl2pPr>
            <a:lvl3pPr indent="0" defTabSz="821235">
              <a:defRPr sz="4500">
                <a:latin typeface="Helvetica Light"/>
                <a:ea typeface="Helvetica Light"/>
                <a:cs typeface="Helvetica Light"/>
                <a:sym typeface="Helvetica Light"/>
              </a:defRPr>
            </a:lvl3pPr>
            <a:lvl4pPr indent="0" defTabSz="821235">
              <a:defRPr sz="4500">
                <a:latin typeface="Helvetica Light"/>
                <a:ea typeface="Helvetica Light"/>
                <a:cs typeface="Helvetica Light"/>
                <a:sym typeface="Helvetica Light"/>
              </a:defRPr>
            </a:lvl4pPr>
            <a:lvl5pPr indent="0" defTabSz="821235">
              <a:defRPr sz="45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26" name="Slide Number"/>
          <p:cNvSpPr txBox="1">
            <a:spLocks noGrp="1"/>
          </p:cNvSpPr>
          <p:nvPr>
            <p:ph type="sldNum" sz="quarter" idx="2"/>
          </p:nvPr>
        </p:nvSpPr>
        <p:spPr>
          <a:xfrm>
            <a:off x="11905651" y="13010591"/>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3315110540"/>
      </p:ext>
    </p:extLst>
  </p:cSld>
  <p:clrMapOvr>
    <a:masterClrMapping/>
  </p:clrMapOvr>
  <p:transition xmlns:p14="http://schemas.microsoft.com/office/powerpoint/2010/main" spd="med"/>
</p:sldLayout>
</file>

<file path=ppt/slideLayouts/slideLayout578.xml><?xml version="1.0" encoding="utf-8"?>
<p:sldLayout xmlns:a="http://schemas.openxmlformats.org/drawingml/2006/main" xmlns:r="http://schemas.openxmlformats.org/officeDocument/2006/relationships" xmlns:p="http://schemas.openxmlformats.org/presentationml/2006/main" type="tx">
  <p:cSld name="4_Photo - Horizontal">
    <p:spTree>
      <p:nvGrpSpPr>
        <p:cNvPr id="1" name=""/>
        <p:cNvGrpSpPr/>
        <p:nvPr/>
      </p:nvGrpSpPr>
      <p:grpSpPr>
        <a:xfrm>
          <a:off x="0" y="0"/>
          <a:ext cx="0" cy="0"/>
          <a:chOff x="0" y="0"/>
          <a:chExt cx="0" cy="0"/>
        </a:xfrm>
      </p:grpSpPr>
      <p:sp>
        <p:nvSpPr>
          <p:cNvPr id="933" name="Shape 20"/>
          <p:cNvSpPr>
            <a:spLocks noGrp="1"/>
          </p:cNvSpPr>
          <p:nvPr>
            <p:ph type="pic" sz="half" idx="13"/>
          </p:nvPr>
        </p:nvSpPr>
        <p:spPr>
          <a:xfrm>
            <a:off x="5307217" y="892969"/>
            <a:ext cx="13751720" cy="8322472"/>
          </a:xfrm>
          <a:prstGeom prst="rect">
            <a:avLst/>
          </a:prstGeom>
        </p:spPr>
        <p:txBody>
          <a:bodyPr lIns="91403" tIns="45719" rIns="91403" bIns="45719">
            <a:noAutofit/>
          </a:bodyPr>
          <a:lstStyle/>
          <a:p>
            <a:endParaRPr/>
          </a:p>
        </p:txBody>
      </p:sp>
      <p:sp>
        <p:nvSpPr>
          <p:cNvPr id="934" name="Title Text"/>
          <p:cNvSpPr txBox="1">
            <a:spLocks noGrp="1"/>
          </p:cNvSpPr>
          <p:nvPr>
            <p:ph type="title"/>
          </p:nvPr>
        </p:nvSpPr>
        <p:spPr>
          <a:xfrm>
            <a:off x="4833939" y="9447647"/>
            <a:ext cx="14716128" cy="2000253"/>
          </a:xfrm>
          <a:prstGeom prst="rect">
            <a:avLst/>
          </a:prstGeom>
        </p:spPr>
        <p:txBody>
          <a:bodyPr lIns="71436" tIns="71436" rIns="71436" bIns="71436"/>
          <a:lstStyle>
            <a:lvl1pPr algn="ctr" defTabSz="821235">
              <a:defRPr sz="11200">
                <a:latin typeface="Helvetica Light"/>
                <a:ea typeface="Helvetica Light"/>
                <a:cs typeface="Helvetica Light"/>
                <a:sym typeface="Helvetica Light"/>
              </a:defRPr>
            </a:lvl1pPr>
          </a:lstStyle>
          <a:p>
            <a:r>
              <a:t>Title Text</a:t>
            </a:r>
          </a:p>
        </p:txBody>
      </p:sp>
      <p:sp>
        <p:nvSpPr>
          <p:cNvPr id="935" name="Body Level One…"/>
          <p:cNvSpPr txBox="1">
            <a:spLocks noGrp="1"/>
          </p:cNvSpPr>
          <p:nvPr>
            <p:ph type="body" sz="quarter" idx="1"/>
          </p:nvPr>
        </p:nvSpPr>
        <p:spPr>
          <a:xfrm>
            <a:off x="4833939" y="11519296"/>
            <a:ext cx="14716128" cy="1589488"/>
          </a:xfrm>
          <a:prstGeom prst="rect">
            <a:avLst/>
          </a:prstGeom>
        </p:spPr>
        <p:txBody>
          <a:bodyPr lIns="71436" tIns="71436" rIns="71436" bIns="71436"/>
          <a:lstStyle>
            <a:lvl1pPr indent="0" defTabSz="821235">
              <a:defRPr sz="4500">
                <a:latin typeface="Helvetica Light"/>
                <a:ea typeface="Helvetica Light"/>
                <a:cs typeface="Helvetica Light"/>
                <a:sym typeface="Helvetica Light"/>
              </a:defRPr>
            </a:lvl1pPr>
            <a:lvl2pPr indent="0" defTabSz="821235">
              <a:defRPr sz="4500">
                <a:latin typeface="Helvetica Light"/>
                <a:ea typeface="Helvetica Light"/>
                <a:cs typeface="Helvetica Light"/>
                <a:sym typeface="Helvetica Light"/>
              </a:defRPr>
            </a:lvl2pPr>
            <a:lvl3pPr indent="0" defTabSz="821235">
              <a:defRPr sz="4500">
                <a:latin typeface="Helvetica Light"/>
                <a:ea typeface="Helvetica Light"/>
                <a:cs typeface="Helvetica Light"/>
                <a:sym typeface="Helvetica Light"/>
              </a:defRPr>
            </a:lvl3pPr>
            <a:lvl4pPr indent="0" defTabSz="821235">
              <a:defRPr sz="4500">
                <a:latin typeface="Helvetica Light"/>
                <a:ea typeface="Helvetica Light"/>
                <a:cs typeface="Helvetica Light"/>
                <a:sym typeface="Helvetica Light"/>
              </a:defRPr>
            </a:lvl4pPr>
            <a:lvl5pPr indent="0" defTabSz="821235">
              <a:defRPr sz="45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36" name="Slide Number"/>
          <p:cNvSpPr txBox="1">
            <a:spLocks noGrp="1"/>
          </p:cNvSpPr>
          <p:nvPr>
            <p:ph type="sldNum" sz="quarter" idx="2"/>
          </p:nvPr>
        </p:nvSpPr>
        <p:spPr>
          <a:xfrm>
            <a:off x="11935814" y="13001663"/>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1671877238"/>
      </p:ext>
    </p:extLst>
  </p:cSld>
  <p:clrMapOvr>
    <a:masterClrMapping/>
  </p:clrMapOvr>
  <p:transition xmlns:p14="http://schemas.microsoft.com/office/powerpoint/2010/main" spd="med"/>
</p:sldLayout>
</file>

<file path=ppt/slideLayouts/slideLayout579.xml><?xml version="1.0" encoding="utf-8"?>
<p:sldLayout xmlns:a="http://schemas.openxmlformats.org/drawingml/2006/main" xmlns:r="http://schemas.openxmlformats.org/officeDocument/2006/relationships" xmlns:p="http://schemas.openxmlformats.org/presentationml/2006/main" type="tx">
  <p:cSld name="4_Title - Center">
    <p:spTree>
      <p:nvGrpSpPr>
        <p:cNvPr id="1" name=""/>
        <p:cNvGrpSpPr/>
        <p:nvPr/>
      </p:nvGrpSpPr>
      <p:grpSpPr>
        <a:xfrm>
          <a:off x="0" y="0"/>
          <a:ext cx="0" cy="0"/>
          <a:chOff x="0" y="0"/>
          <a:chExt cx="0" cy="0"/>
        </a:xfrm>
      </p:grpSpPr>
      <p:sp>
        <p:nvSpPr>
          <p:cNvPr id="943" name="Title Text"/>
          <p:cNvSpPr txBox="1">
            <a:spLocks noGrp="1"/>
          </p:cNvSpPr>
          <p:nvPr>
            <p:ph type="title"/>
          </p:nvPr>
        </p:nvSpPr>
        <p:spPr>
          <a:xfrm>
            <a:off x="4833939" y="4536283"/>
            <a:ext cx="14716128" cy="4643440"/>
          </a:xfrm>
          <a:prstGeom prst="rect">
            <a:avLst/>
          </a:prstGeom>
        </p:spPr>
        <p:txBody>
          <a:bodyPr lIns="71436" tIns="71436" rIns="71436" bIns="71436" anchor="ctr"/>
          <a:lstStyle>
            <a:lvl1pPr algn="ctr" defTabSz="821235">
              <a:defRPr sz="11200">
                <a:latin typeface="Helvetica Light"/>
                <a:ea typeface="Helvetica Light"/>
                <a:cs typeface="Helvetica Light"/>
                <a:sym typeface="Helvetica Light"/>
              </a:defRPr>
            </a:lvl1pPr>
          </a:lstStyle>
          <a:p>
            <a:r>
              <a:t>Title Text</a:t>
            </a:r>
          </a:p>
        </p:txBody>
      </p:sp>
      <p:sp>
        <p:nvSpPr>
          <p:cNvPr id="944" name="Slide Number"/>
          <p:cNvSpPr txBox="1">
            <a:spLocks noGrp="1"/>
          </p:cNvSpPr>
          <p:nvPr>
            <p:ph type="sldNum" sz="quarter" idx="2"/>
          </p:nvPr>
        </p:nvSpPr>
        <p:spPr>
          <a:xfrm>
            <a:off x="11905651" y="13010591"/>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2331113452"/>
      </p:ext>
    </p:extLst>
  </p:cSld>
  <p:clrMapOvr>
    <a:masterClrMapping/>
  </p:clrMapOvr>
  <p:transition xmlns:p14="http://schemas.microsoft.com/office/powerpoint/2010/mai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tx">
  <p:cSld name="Photo">
    <p:spTree>
      <p:nvGrpSpPr>
        <p:cNvPr id="1" name=""/>
        <p:cNvGrpSpPr/>
        <p:nvPr/>
      </p:nvGrpSpPr>
      <p:grpSpPr>
        <a:xfrm>
          <a:off x="0" y="0"/>
          <a:ext cx="0" cy="0"/>
          <a:chOff x="0" y="0"/>
          <a:chExt cx="0" cy="0"/>
        </a:xfrm>
      </p:grpSpPr>
      <p:sp>
        <p:nvSpPr>
          <p:cNvPr id="210" name="Shape 210"/>
          <p:cNvSpPr>
            <a:spLocks noGrp="1"/>
          </p:cNvSpPr>
          <p:nvPr>
            <p:ph type="pic" idx="13"/>
          </p:nvPr>
        </p:nvSpPr>
        <p:spPr>
          <a:xfrm>
            <a:off x="3048000" y="0"/>
            <a:ext cx="18288000" cy="13716000"/>
          </a:xfrm>
          <a:prstGeom prst="rect">
            <a:avLst/>
          </a:prstGeom>
        </p:spPr>
        <p:txBody>
          <a:bodyPr lIns="91400" tIns="45719" rIns="91400" bIns="45719">
            <a:noAutofit/>
          </a:bodyPr>
          <a:lstStyle/>
          <a:p>
            <a:endParaRPr/>
          </a:p>
        </p:txBody>
      </p:sp>
      <p:sp>
        <p:nvSpPr>
          <p:cNvPr id="211" name="Shape 211"/>
          <p:cNvSpPr>
            <a:spLocks noGrp="1"/>
          </p:cNvSpPr>
          <p:nvPr>
            <p:ph type="sldNum" sz="quarter" idx="2"/>
          </p:nvPr>
        </p:nvSpPr>
        <p:spPr>
          <a:xfrm>
            <a:off x="11944185" y="13010563"/>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626627737"/>
      </p:ext>
    </p:extLst>
  </p:cSld>
  <p:clrMapOvr>
    <a:masterClrMapping/>
  </p:clrMapOvr>
  <p:transition xmlns:p14="http://schemas.microsoft.com/office/powerpoint/2010/main" spd="med"/>
</p:sldLayout>
</file>

<file path=ppt/slideLayouts/slideLayout580.xml><?xml version="1.0" encoding="utf-8"?>
<p:sldLayout xmlns:a="http://schemas.openxmlformats.org/drawingml/2006/main" xmlns:r="http://schemas.openxmlformats.org/officeDocument/2006/relationships" xmlns:p="http://schemas.openxmlformats.org/presentationml/2006/main" type="tx">
  <p:cSld name="4_Photo - Vertical">
    <p:spTree>
      <p:nvGrpSpPr>
        <p:cNvPr id="1" name=""/>
        <p:cNvGrpSpPr/>
        <p:nvPr/>
      </p:nvGrpSpPr>
      <p:grpSpPr>
        <a:xfrm>
          <a:off x="0" y="0"/>
          <a:ext cx="0" cy="0"/>
          <a:chOff x="0" y="0"/>
          <a:chExt cx="0" cy="0"/>
        </a:xfrm>
      </p:grpSpPr>
      <p:sp>
        <p:nvSpPr>
          <p:cNvPr id="951" name="Shape 38"/>
          <p:cNvSpPr>
            <a:spLocks noGrp="1"/>
          </p:cNvSpPr>
          <p:nvPr>
            <p:ph type="pic" sz="half" idx="13"/>
          </p:nvPr>
        </p:nvSpPr>
        <p:spPr>
          <a:xfrm>
            <a:off x="12495644" y="893004"/>
            <a:ext cx="7500941" cy="11572877"/>
          </a:xfrm>
          <a:prstGeom prst="rect">
            <a:avLst/>
          </a:prstGeom>
        </p:spPr>
        <p:txBody>
          <a:bodyPr lIns="91403" tIns="45719" rIns="91403" bIns="45719">
            <a:noAutofit/>
          </a:bodyPr>
          <a:lstStyle/>
          <a:p>
            <a:endParaRPr/>
          </a:p>
        </p:txBody>
      </p:sp>
      <p:sp>
        <p:nvSpPr>
          <p:cNvPr id="952" name="Title Text"/>
          <p:cNvSpPr txBox="1">
            <a:spLocks noGrp="1"/>
          </p:cNvSpPr>
          <p:nvPr>
            <p:ph type="title"/>
          </p:nvPr>
        </p:nvSpPr>
        <p:spPr>
          <a:xfrm>
            <a:off x="4387490" y="892969"/>
            <a:ext cx="7500941" cy="5607848"/>
          </a:xfrm>
          <a:prstGeom prst="rect">
            <a:avLst/>
          </a:prstGeom>
        </p:spPr>
        <p:txBody>
          <a:bodyPr lIns="71436" tIns="71436" rIns="71436" bIns="71436"/>
          <a:lstStyle>
            <a:lvl1pPr defTabSz="821235">
              <a:defRPr sz="6100" cap="all">
                <a:latin typeface="+mj-lt"/>
                <a:ea typeface="+mj-ea"/>
                <a:cs typeface="+mj-cs"/>
                <a:sym typeface="Helvetica"/>
              </a:defRPr>
            </a:lvl1pPr>
          </a:lstStyle>
          <a:p>
            <a:r>
              <a:t>Title Text</a:t>
            </a:r>
          </a:p>
        </p:txBody>
      </p:sp>
      <p:sp>
        <p:nvSpPr>
          <p:cNvPr id="953" name="Body Level One…"/>
          <p:cNvSpPr txBox="1">
            <a:spLocks noGrp="1"/>
          </p:cNvSpPr>
          <p:nvPr>
            <p:ph type="body" sz="quarter" idx="1"/>
          </p:nvPr>
        </p:nvSpPr>
        <p:spPr>
          <a:xfrm>
            <a:off x="4387490" y="6697264"/>
            <a:ext cx="7500941" cy="5768581"/>
          </a:xfrm>
          <a:prstGeom prst="rect">
            <a:avLst/>
          </a:prstGeom>
        </p:spPr>
        <p:txBody>
          <a:bodyPr lIns="71436" tIns="71436" rIns="71436" bIns="71436"/>
          <a:lstStyle>
            <a:lvl1pPr indent="0" defTabSz="821235">
              <a:defRPr sz="4500">
                <a:latin typeface="Helvetica Light"/>
                <a:ea typeface="Helvetica Light"/>
                <a:cs typeface="Helvetica Light"/>
                <a:sym typeface="Helvetica Light"/>
              </a:defRPr>
            </a:lvl1pPr>
            <a:lvl2pPr indent="0" defTabSz="821235">
              <a:defRPr sz="4500">
                <a:latin typeface="Helvetica Light"/>
                <a:ea typeface="Helvetica Light"/>
                <a:cs typeface="Helvetica Light"/>
                <a:sym typeface="Helvetica Light"/>
              </a:defRPr>
            </a:lvl2pPr>
            <a:lvl3pPr indent="0" defTabSz="821235">
              <a:defRPr sz="4500">
                <a:latin typeface="Helvetica Light"/>
                <a:ea typeface="Helvetica Light"/>
                <a:cs typeface="Helvetica Light"/>
                <a:sym typeface="Helvetica Light"/>
              </a:defRPr>
            </a:lvl3pPr>
            <a:lvl4pPr indent="0" defTabSz="821235">
              <a:defRPr sz="4500">
                <a:latin typeface="Helvetica Light"/>
                <a:ea typeface="Helvetica Light"/>
                <a:cs typeface="Helvetica Light"/>
                <a:sym typeface="Helvetica Light"/>
              </a:defRPr>
            </a:lvl4pPr>
            <a:lvl5pPr indent="0" defTabSz="821235">
              <a:defRPr sz="45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54" name="Slide Number"/>
          <p:cNvSpPr txBox="1">
            <a:spLocks noGrp="1"/>
          </p:cNvSpPr>
          <p:nvPr>
            <p:ph type="sldNum" sz="quarter" idx="2"/>
          </p:nvPr>
        </p:nvSpPr>
        <p:spPr>
          <a:xfrm>
            <a:off x="11905651" y="13010591"/>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2241514329"/>
      </p:ext>
    </p:extLst>
  </p:cSld>
  <p:clrMapOvr>
    <a:masterClrMapping/>
  </p:clrMapOvr>
  <p:transition xmlns:p14="http://schemas.microsoft.com/office/powerpoint/2010/main" spd="med"/>
</p:sldLayout>
</file>

<file path=ppt/slideLayouts/slideLayout581.xml><?xml version="1.0" encoding="utf-8"?>
<p:sldLayout xmlns:a="http://schemas.openxmlformats.org/drawingml/2006/main" xmlns:r="http://schemas.openxmlformats.org/officeDocument/2006/relationships" xmlns:p="http://schemas.openxmlformats.org/presentationml/2006/main" type="tx">
  <p:cSld name="6_Title - Top">
    <p:spTree>
      <p:nvGrpSpPr>
        <p:cNvPr id="1" name=""/>
        <p:cNvGrpSpPr/>
        <p:nvPr/>
      </p:nvGrpSpPr>
      <p:grpSpPr>
        <a:xfrm>
          <a:off x="0" y="0"/>
          <a:ext cx="0" cy="0"/>
          <a:chOff x="0" y="0"/>
          <a:chExt cx="0" cy="0"/>
        </a:xfrm>
      </p:grpSpPr>
      <p:sp>
        <p:nvSpPr>
          <p:cNvPr id="961" name="Title Text"/>
          <p:cNvSpPr txBox="1">
            <a:spLocks noGrp="1"/>
          </p:cNvSpPr>
          <p:nvPr>
            <p:ph type="title"/>
          </p:nvPr>
        </p:nvSpPr>
        <p:spPr>
          <a:xfrm>
            <a:off x="4387456" y="625077"/>
            <a:ext cx="15609093" cy="3036096"/>
          </a:xfrm>
          <a:prstGeom prst="rect">
            <a:avLst/>
          </a:prstGeom>
        </p:spPr>
        <p:txBody>
          <a:bodyPr lIns="71436" tIns="71436" rIns="71436" bIns="71436" anchor="ctr"/>
          <a:lstStyle>
            <a:lvl1pPr algn="ctr" defTabSz="821235">
              <a:defRPr sz="11200">
                <a:latin typeface="Helvetica Light"/>
                <a:ea typeface="Helvetica Light"/>
                <a:cs typeface="Helvetica Light"/>
                <a:sym typeface="Helvetica Light"/>
              </a:defRPr>
            </a:lvl1pPr>
          </a:lstStyle>
          <a:p>
            <a:r>
              <a:t>Title Text</a:t>
            </a:r>
          </a:p>
        </p:txBody>
      </p:sp>
      <p:sp>
        <p:nvSpPr>
          <p:cNvPr id="962" name="Slide Number"/>
          <p:cNvSpPr txBox="1">
            <a:spLocks noGrp="1"/>
          </p:cNvSpPr>
          <p:nvPr>
            <p:ph type="sldNum" sz="quarter" idx="2"/>
          </p:nvPr>
        </p:nvSpPr>
        <p:spPr>
          <a:xfrm>
            <a:off x="11905651" y="13010591"/>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467752113"/>
      </p:ext>
    </p:extLst>
  </p:cSld>
  <p:clrMapOvr>
    <a:masterClrMapping/>
  </p:clrMapOvr>
  <p:transition xmlns:p14="http://schemas.microsoft.com/office/powerpoint/2010/main" spd="med"/>
</p:sldLayout>
</file>

<file path=ppt/slideLayouts/slideLayout582.xml><?xml version="1.0" encoding="utf-8"?>
<p:sldLayout xmlns:a="http://schemas.openxmlformats.org/drawingml/2006/main" xmlns:r="http://schemas.openxmlformats.org/officeDocument/2006/relationships" xmlns:p="http://schemas.openxmlformats.org/presentationml/2006/main" type="tx">
  <p:cSld name="6_Title &amp; Bullets">
    <p:spTree>
      <p:nvGrpSpPr>
        <p:cNvPr id="1" name=""/>
        <p:cNvGrpSpPr/>
        <p:nvPr/>
      </p:nvGrpSpPr>
      <p:grpSpPr>
        <a:xfrm>
          <a:off x="0" y="0"/>
          <a:ext cx="0" cy="0"/>
          <a:chOff x="0" y="0"/>
          <a:chExt cx="0" cy="0"/>
        </a:xfrm>
      </p:grpSpPr>
      <p:sp>
        <p:nvSpPr>
          <p:cNvPr id="969" name="Title Text"/>
          <p:cNvSpPr txBox="1">
            <a:spLocks noGrp="1"/>
          </p:cNvSpPr>
          <p:nvPr>
            <p:ph type="title"/>
          </p:nvPr>
        </p:nvSpPr>
        <p:spPr>
          <a:xfrm>
            <a:off x="4387456" y="625077"/>
            <a:ext cx="15609093" cy="3036096"/>
          </a:xfrm>
          <a:prstGeom prst="rect">
            <a:avLst/>
          </a:prstGeom>
        </p:spPr>
        <p:txBody>
          <a:bodyPr lIns="71436" tIns="71436" rIns="71436" bIns="71436" anchor="ctr"/>
          <a:lstStyle>
            <a:lvl1pPr algn="ctr" defTabSz="821235">
              <a:defRPr sz="11200">
                <a:latin typeface="Helvetica Light"/>
                <a:ea typeface="Helvetica Light"/>
                <a:cs typeface="Helvetica Light"/>
                <a:sym typeface="Helvetica Light"/>
              </a:defRPr>
            </a:lvl1pPr>
          </a:lstStyle>
          <a:p>
            <a:r>
              <a:t>Title Text</a:t>
            </a:r>
          </a:p>
        </p:txBody>
      </p:sp>
      <p:sp>
        <p:nvSpPr>
          <p:cNvPr id="970" name="Body Level One…"/>
          <p:cNvSpPr txBox="1">
            <a:spLocks noGrp="1"/>
          </p:cNvSpPr>
          <p:nvPr>
            <p:ph type="body" idx="1"/>
          </p:nvPr>
        </p:nvSpPr>
        <p:spPr>
          <a:xfrm>
            <a:off x="4387456" y="3661171"/>
            <a:ext cx="15609093" cy="8840395"/>
          </a:xfrm>
          <a:prstGeom prst="rect">
            <a:avLst/>
          </a:prstGeom>
        </p:spPr>
        <p:txBody>
          <a:bodyPr lIns="71436" tIns="71436" rIns="71436" bIns="71436" anchor="ctr"/>
          <a:lstStyle>
            <a:lvl1pPr marL="617137" indent="-617137" defTabSz="821235">
              <a:spcBef>
                <a:spcPts val="5901"/>
              </a:spcBef>
              <a:buSzPct val="75000"/>
              <a:buChar char="•"/>
              <a:defRPr sz="5100">
                <a:latin typeface="Helvetica Light"/>
                <a:ea typeface="Helvetica Light"/>
                <a:cs typeface="Helvetica Light"/>
                <a:sym typeface="Helvetica Light"/>
              </a:defRPr>
            </a:lvl1pPr>
            <a:lvl2pPr marL="1061488" indent="-617137" defTabSz="821235">
              <a:spcBef>
                <a:spcPts val="5901"/>
              </a:spcBef>
              <a:buSzPct val="75000"/>
              <a:buChar char="•"/>
              <a:defRPr sz="5100">
                <a:latin typeface="Helvetica Light"/>
                <a:ea typeface="Helvetica Light"/>
                <a:cs typeface="Helvetica Light"/>
                <a:sym typeface="Helvetica Light"/>
              </a:defRPr>
            </a:lvl2pPr>
            <a:lvl3pPr marL="1505840" indent="-617139" defTabSz="821235">
              <a:spcBef>
                <a:spcPts val="5901"/>
              </a:spcBef>
              <a:buSzPct val="75000"/>
              <a:buChar char="•"/>
              <a:defRPr sz="5100">
                <a:latin typeface="Helvetica Light"/>
                <a:ea typeface="Helvetica Light"/>
                <a:cs typeface="Helvetica Light"/>
                <a:sym typeface="Helvetica Light"/>
              </a:defRPr>
            </a:lvl3pPr>
            <a:lvl4pPr marL="1950189" indent="-617137" defTabSz="821235">
              <a:spcBef>
                <a:spcPts val="5901"/>
              </a:spcBef>
              <a:buSzPct val="75000"/>
              <a:buChar char="•"/>
              <a:defRPr sz="5100">
                <a:latin typeface="Helvetica Light"/>
                <a:ea typeface="Helvetica Light"/>
                <a:cs typeface="Helvetica Light"/>
                <a:sym typeface="Helvetica Light"/>
              </a:defRPr>
            </a:lvl4pPr>
            <a:lvl5pPr marL="2394521" indent="-617137" defTabSz="821235">
              <a:spcBef>
                <a:spcPts val="5901"/>
              </a:spcBef>
              <a:buSzPct val="75000"/>
              <a:buChar char="•"/>
              <a:defRPr sz="51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71" name="Slide Number"/>
          <p:cNvSpPr txBox="1">
            <a:spLocks noGrp="1"/>
          </p:cNvSpPr>
          <p:nvPr>
            <p:ph type="sldNum" sz="quarter" idx="2"/>
          </p:nvPr>
        </p:nvSpPr>
        <p:spPr>
          <a:xfrm>
            <a:off x="11905651" y="13010591"/>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2180699970"/>
      </p:ext>
    </p:extLst>
  </p:cSld>
  <p:clrMapOvr>
    <a:masterClrMapping/>
  </p:clrMapOvr>
  <p:transition xmlns:p14="http://schemas.microsoft.com/office/powerpoint/2010/main" spd="med"/>
</p:sldLayout>
</file>

<file path=ppt/slideLayouts/slideLayout583.xml><?xml version="1.0" encoding="utf-8"?>
<p:sldLayout xmlns:a="http://schemas.openxmlformats.org/drawingml/2006/main" xmlns:r="http://schemas.openxmlformats.org/officeDocument/2006/relationships" xmlns:p="http://schemas.openxmlformats.org/presentationml/2006/main" type="tx">
  <p:cSld name="4_Title, Bullets &amp; Photo">
    <p:spTree>
      <p:nvGrpSpPr>
        <p:cNvPr id="1" name=""/>
        <p:cNvGrpSpPr/>
        <p:nvPr/>
      </p:nvGrpSpPr>
      <p:grpSpPr>
        <a:xfrm>
          <a:off x="0" y="0"/>
          <a:ext cx="0" cy="0"/>
          <a:chOff x="0" y="0"/>
          <a:chExt cx="0" cy="0"/>
        </a:xfrm>
      </p:grpSpPr>
      <p:sp>
        <p:nvSpPr>
          <p:cNvPr id="978" name="Shape 65"/>
          <p:cNvSpPr>
            <a:spLocks noGrp="1"/>
          </p:cNvSpPr>
          <p:nvPr>
            <p:ph type="pic" sz="quarter" idx="13"/>
          </p:nvPr>
        </p:nvSpPr>
        <p:spPr>
          <a:xfrm>
            <a:off x="12495644" y="3661171"/>
            <a:ext cx="7500941" cy="8840395"/>
          </a:xfrm>
          <a:prstGeom prst="rect">
            <a:avLst/>
          </a:prstGeom>
        </p:spPr>
        <p:txBody>
          <a:bodyPr lIns="91403" tIns="45719" rIns="91403" bIns="45719">
            <a:noAutofit/>
          </a:bodyPr>
          <a:lstStyle/>
          <a:p>
            <a:endParaRPr/>
          </a:p>
        </p:txBody>
      </p:sp>
      <p:sp>
        <p:nvSpPr>
          <p:cNvPr id="979" name="Title Text"/>
          <p:cNvSpPr txBox="1">
            <a:spLocks noGrp="1"/>
          </p:cNvSpPr>
          <p:nvPr>
            <p:ph type="title"/>
          </p:nvPr>
        </p:nvSpPr>
        <p:spPr>
          <a:xfrm>
            <a:off x="4387456" y="625077"/>
            <a:ext cx="15609093" cy="3036096"/>
          </a:xfrm>
          <a:prstGeom prst="rect">
            <a:avLst/>
          </a:prstGeom>
        </p:spPr>
        <p:txBody>
          <a:bodyPr lIns="71436" tIns="71436" rIns="71436" bIns="71436" anchor="ctr"/>
          <a:lstStyle>
            <a:lvl1pPr algn="ctr" defTabSz="821235">
              <a:defRPr sz="11200">
                <a:latin typeface="Helvetica Light"/>
                <a:ea typeface="Helvetica Light"/>
                <a:cs typeface="Helvetica Light"/>
                <a:sym typeface="Helvetica Light"/>
              </a:defRPr>
            </a:lvl1pPr>
          </a:lstStyle>
          <a:p>
            <a:r>
              <a:t>Title Text</a:t>
            </a:r>
          </a:p>
        </p:txBody>
      </p:sp>
      <p:sp>
        <p:nvSpPr>
          <p:cNvPr id="980" name="Body Level One…"/>
          <p:cNvSpPr txBox="1">
            <a:spLocks noGrp="1"/>
          </p:cNvSpPr>
          <p:nvPr>
            <p:ph type="body" sz="quarter" idx="1"/>
          </p:nvPr>
        </p:nvSpPr>
        <p:spPr>
          <a:xfrm>
            <a:off x="4387490" y="3661171"/>
            <a:ext cx="7500941" cy="8840395"/>
          </a:xfrm>
          <a:prstGeom prst="rect">
            <a:avLst/>
          </a:prstGeom>
        </p:spPr>
        <p:txBody>
          <a:bodyPr lIns="71436" tIns="71436" rIns="71436" bIns="71436" anchor="ctr"/>
          <a:lstStyle>
            <a:lvl1pPr marL="465212" indent="-465212" defTabSz="821235">
              <a:spcBef>
                <a:spcPts val="4501"/>
              </a:spcBef>
              <a:buSzPct val="75000"/>
              <a:buChar char="•"/>
              <a:defRPr>
                <a:latin typeface="Helvetica Light"/>
                <a:ea typeface="Helvetica Light"/>
                <a:cs typeface="Helvetica Light"/>
                <a:sym typeface="Helvetica Light"/>
              </a:defRPr>
            </a:lvl1pPr>
            <a:lvl2pPr marL="807985" indent="-465212" defTabSz="821235">
              <a:spcBef>
                <a:spcPts val="4501"/>
              </a:spcBef>
              <a:buSzPct val="75000"/>
              <a:buChar char="•"/>
              <a:defRPr>
                <a:latin typeface="Helvetica Light"/>
                <a:ea typeface="Helvetica Light"/>
                <a:cs typeface="Helvetica Light"/>
                <a:sym typeface="Helvetica Light"/>
              </a:defRPr>
            </a:lvl2pPr>
            <a:lvl3pPr marL="1150755" indent="-465212" defTabSz="821235">
              <a:spcBef>
                <a:spcPts val="4501"/>
              </a:spcBef>
              <a:buSzPct val="75000"/>
              <a:buChar char="•"/>
              <a:defRPr>
                <a:latin typeface="Helvetica Light"/>
                <a:ea typeface="Helvetica Light"/>
                <a:cs typeface="Helvetica Light"/>
                <a:sym typeface="Helvetica Light"/>
              </a:defRPr>
            </a:lvl3pPr>
            <a:lvl4pPr marL="1493541" indent="-465215" defTabSz="821235">
              <a:spcBef>
                <a:spcPts val="4501"/>
              </a:spcBef>
              <a:buSzPct val="75000"/>
              <a:buChar char="•"/>
              <a:defRPr>
                <a:latin typeface="Helvetica Light"/>
                <a:ea typeface="Helvetica Light"/>
                <a:cs typeface="Helvetica Light"/>
                <a:sym typeface="Helvetica Light"/>
              </a:defRPr>
            </a:lvl4pPr>
            <a:lvl5pPr marL="1836330" indent="-465215" defTabSz="821235">
              <a:spcBef>
                <a:spcPts val="4501"/>
              </a:spcBef>
              <a:buSzPct val="75000"/>
              <a:buChar char="•"/>
              <a:defRPr>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81" name="Slide Number"/>
          <p:cNvSpPr txBox="1">
            <a:spLocks noGrp="1"/>
          </p:cNvSpPr>
          <p:nvPr>
            <p:ph type="sldNum" sz="quarter" idx="2"/>
          </p:nvPr>
        </p:nvSpPr>
        <p:spPr>
          <a:xfrm>
            <a:off x="11905651" y="13010591"/>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302547826"/>
      </p:ext>
    </p:extLst>
  </p:cSld>
  <p:clrMapOvr>
    <a:masterClrMapping/>
  </p:clrMapOvr>
  <p:transition xmlns:p14="http://schemas.microsoft.com/office/powerpoint/2010/main" spd="med"/>
</p:sldLayout>
</file>

<file path=ppt/slideLayouts/slideLayout584.xml><?xml version="1.0" encoding="utf-8"?>
<p:sldLayout xmlns:a="http://schemas.openxmlformats.org/drawingml/2006/main" xmlns:r="http://schemas.openxmlformats.org/officeDocument/2006/relationships" xmlns:p="http://schemas.openxmlformats.org/presentationml/2006/main" type="tx">
  <p:cSld name="6_Bullets">
    <p:spTree>
      <p:nvGrpSpPr>
        <p:cNvPr id="1" name=""/>
        <p:cNvGrpSpPr/>
        <p:nvPr/>
      </p:nvGrpSpPr>
      <p:grpSpPr>
        <a:xfrm>
          <a:off x="0" y="0"/>
          <a:ext cx="0" cy="0"/>
          <a:chOff x="0" y="0"/>
          <a:chExt cx="0" cy="0"/>
        </a:xfrm>
      </p:grpSpPr>
      <p:sp>
        <p:nvSpPr>
          <p:cNvPr id="988" name="Body Level One…"/>
          <p:cNvSpPr txBox="1">
            <a:spLocks noGrp="1"/>
          </p:cNvSpPr>
          <p:nvPr>
            <p:ph type="body" idx="1"/>
          </p:nvPr>
        </p:nvSpPr>
        <p:spPr>
          <a:xfrm>
            <a:off x="4387456" y="1785975"/>
            <a:ext cx="15609093" cy="10144125"/>
          </a:xfrm>
          <a:prstGeom prst="rect">
            <a:avLst/>
          </a:prstGeom>
        </p:spPr>
        <p:txBody>
          <a:bodyPr lIns="71436" tIns="71436" rIns="71436" bIns="71436" anchor="ctr"/>
          <a:lstStyle>
            <a:lvl1pPr marL="617137" indent="-617137" defTabSz="821235">
              <a:spcBef>
                <a:spcPts val="5901"/>
              </a:spcBef>
              <a:buSzPct val="75000"/>
              <a:buChar char="•"/>
              <a:defRPr sz="5100">
                <a:latin typeface="Helvetica Light"/>
                <a:ea typeface="Helvetica Light"/>
                <a:cs typeface="Helvetica Light"/>
                <a:sym typeface="Helvetica Light"/>
              </a:defRPr>
            </a:lvl1pPr>
            <a:lvl2pPr marL="1061488" indent="-617137" defTabSz="821235">
              <a:spcBef>
                <a:spcPts val="5901"/>
              </a:spcBef>
              <a:buSzPct val="75000"/>
              <a:buChar char="•"/>
              <a:defRPr sz="5100">
                <a:latin typeface="Helvetica Light"/>
                <a:ea typeface="Helvetica Light"/>
                <a:cs typeface="Helvetica Light"/>
                <a:sym typeface="Helvetica Light"/>
              </a:defRPr>
            </a:lvl2pPr>
            <a:lvl3pPr marL="1505840" indent="-617139" defTabSz="821235">
              <a:spcBef>
                <a:spcPts val="5901"/>
              </a:spcBef>
              <a:buSzPct val="75000"/>
              <a:buChar char="•"/>
              <a:defRPr sz="5100">
                <a:latin typeface="Helvetica Light"/>
                <a:ea typeface="Helvetica Light"/>
                <a:cs typeface="Helvetica Light"/>
                <a:sym typeface="Helvetica Light"/>
              </a:defRPr>
            </a:lvl3pPr>
            <a:lvl4pPr marL="1950189" indent="-617137" defTabSz="821235">
              <a:spcBef>
                <a:spcPts val="5901"/>
              </a:spcBef>
              <a:buSzPct val="75000"/>
              <a:buChar char="•"/>
              <a:defRPr sz="5100">
                <a:latin typeface="Helvetica Light"/>
                <a:ea typeface="Helvetica Light"/>
                <a:cs typeface="Helvetica Light"/>
                <a:sym typeface="Helvetica Light"/>
              </a:defRPr>
            </a:lvl4pPr>
            <a:lvl5pPr marL="2394521" indent="-617137" defTabSz="821235">
              <a:spcBef>
                <a:spcPts val="5901"/>
              </a:spcBef>
              <a:buSzPct val="75000"/>
              <a:buChar char="•"/>
              <a:defRPr sz="51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89" name="Slide Number"/>
          <p:cNvSpPr txBox="1">
            <a:spLocks noGrp="1"/>
          </p:cNvSpPr>
          <p:nvPr>
            <p:ph type="sldNum" sz="quarter" idx="2"/>
          </p:nvPr>
        </p:nvSpPr>
        <p:spPr>
          <a:xfrm>
            <a:off x="11905651" y="13010591"/>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1456253773"/>
      </p:ext>
    </p:extLst>
  </p:cSld>
  <p:clrMapOvr>
    <a:masterClrMapping/>
  </p:clrMapOvr>
  <p:transition xmlns:p14="http://schemas.microsoft.com/office/powerpoint/2010/main" spd="med"/>
</p:sldLayout>
</file>

<file path=ppt/slideLayouts/slideLayout585.xml><?xml version="1.0" encoding="utf-8"?>
<p:sldLayout xmlns:a="http://schemas.openxmlformats.org/drawingml/2006/main" xmlns:r="http://schemas.openxmlformats.org/officeDocument/2006/relationships" xmlns:p="http://schemas.openxmlformats.org/presentationml/2006/main" type="tx">
  <p:cSld name="4_Photo - 3 Up">
    <p:spTree>
      <p:nvGrpSpPr>
        <p:cNvPr id="1" name=""/>
        <p:cNvGrpSpPr/>
        <p:nvPr/>
      </p:nvGrpSpPr>
      <p:grpSpPr>
        <a:xfrm>
          <a:off x="0" y="0"/>
          <a:ext cx="0" cy="0"/>
          <a:chOff x="0" y="0"/>
          <a:chExt cx="0" cy="0"/>
        </a:xfrm>
      </p:grpSpPr>
      <p:sp>
        <p:nvSpPr>
          <p:cNvPr id="996" name="Shape 83"/>
          <p:cNvSpPr>
            <a:spLocks noGrp="1"/>
          </p:cNvSpPr>
          <p:nvPr>
            <p:ph type="pic" sz="quarter" idx="13"/>
          </p:nvPr>
        </p:nvSpPr>
        <p:spPr>
          <a:xfrm>
            <a:off x="12495644" y="7161647"/>
            <a:ext cx="7500941" cy="5304237"/>
          </a:xfrm>
          <a:prstGeom prst="rect">
            <a:avLst/>
          </a:prstGeom>
        </p:spPr>
        <p:txBody>
          <a:bodyPr lIns="91403" tIns="45719" rIns="91403" bIns="45719">
            <a:noAutofit/>
          </a:bodyPr>
          <a:lstStyle/>
          <a:p>
            <a:endParaRPr/>
          </a:p>
        </p:txBody>
      </p:sp>
      <p:sp>
        <p:nvSpPr>
          <p:cNvPr id="997" name="Shape 84"/>
          <p:cNvSpPr>
            <a:spLocks noGrp="1"/>
          </p:cNvSpPr>
          <p:nvPr>
            <p:ph type="pic" sz="quarter" idx="14"/>
          </p:nvPr>
        </p:nvSpPr>
        <p:spPr>
          <a:xfrm>
            <a:off x="12504391" y="1250155"/>
            <a:ext cx="7500941" cy="5304240"/>
          </a:xfrm>
          <a:prstGeom prst="rect">
            <a:avLst/>
          </a:prstGeom>
        </p:spPr>
        <p:txBody>
          <a:bodyPr lIns="91403" tIns="45719" rIns="91403" bIns="45719">
            <a:noAutofit/>
          </a:bodyPr>
          <a:lstStyle/>
          <a:p>
            <a:endParaRPr/>
          </a:p>
        </p:txBody>
      </p:sp>
      <p:sp>
        <p:nvSpPr>
          <p:cNvPr id="998" name="Shape 85"/>
          <p:cNvSpPr>
            <a:spLocks noGrp="1"/>
          </p:cNvSpPr>
          <p:nvPr>
            <p:ph type="pic" sz="half" idx="15"/>
          </p:nvPr>
        </p:nvSpPr>
        <p:spPr>
          <a:xfrm>
            <a:off x="4387490" y="1250155"/>
            <a:ext cx="7500941" cy="11215691"/>
          </a:xfrm>
          <a:prstGeom prst="rect">
            <a:avLst/>
          </a:prstGeom>
        </p:spPr>
        <p:txBody>
          <a:bodyPr lIns="91403" tIns="45719" rIns="91403" bIns="45719">
            <a:noAutofit/>
          </a:bodyPr>
          <a:lstStyle/>
          <a:p>
            <a:endParaRPr/>
          </a:p>
        </p:txBody>
      </p:sp>
      <p:sp>
        <p:nvSpPr>
          <p:cNvPr id="999" name="Slide Number"/>
          <p:cNvSpPr txBox="1">
            <a:spLocks noGrp="1"/>
          </p:cNvSpPr>
          <p:nvPr>
            <p:ph type="sldNum" sz="quarter" idx="2"/>
          </p:nvPr>
        </p:nvSpPr>
        <p:spPr>
          <a:xfrm>
            <a:off x="11905651" y="13010591"/>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2090761735"/>
      </p:ext>
    </p:extLst>
  </p:cSld>
  <p:clrMapOvr>
    <a:masterClrMapping/>
  </p:clrMapOvr>
  <p:transition xmlns:p14="http://schemas.microsoft.com/office/powerpoint/2010/main" spd="med"/>
</p:sldLayout>
</file>

<file path=ppt/slideLayouts/slideLayout586.xml><?xml version="1.0" encoding="utf-8"?>
<p:sldLayout xmlns:a="http://schemas.openxmlformats.org/drawingml/2006/main" xmlns:r="http://schemas.openxmlformats.org/officeDocument/2006/relationships" xmlns:p="http://schemas.openxmlformats.org/presentationml/2006/main" type="tx">
  <p:cSld name="6_Quote">
    <p:spTree>
      <p:nvGrpSpPr>
        <p:cNvPr id="1" name=""/>
        <p:cNvGrpSpPr/>
        <p:nvPr/>
      </p:nvGrpSpPr>
      <p:grpSpPr>
        <a:xfrm>
          <a:off x="0" y="0"/>
          <a:ext cx="0" cy="0"/>
          <a:chOff x="0" y="0"/>
          <a:chExt cx="0" cy="0"/>
        </a:xfrm>
      </p:grpSpPr>
      <p:sp>
        <p:nvSpPr>
          <p:cNvPr id="1006" name="Body Level One…"/>
          <p:cNvSpPr txBox="1">
            <a:spLocks noGrp="1"/>
          </p:cNvSpPr>
          <p:nvPr>
            <p:ph type="body" sz="quarter" idx="1"/>
          </p:nvPr>
        </p:nvSpPr>
        <p:spPr>
          <a:xfrm>
            <a:off x="4833939" y="8947547"/>
            <a:ext cx="14716128" cy="660800"/>
          </a:xfrm>
          <a:prstGeom prst="rect">
            <a:avLst/>
          </a:prstGeom>
        </p:spPr>
        <p:txBody>
          <a:bodyPr lIns="71436" tIns="71436" rIns="71436" bIns="71436"/>
          <a:lstStyle>
            <a:lvl1pPr indent="0" algn="ctr" defTabSz="821235">
              <a:defRPr sz="3200">
                <a:latin typeface="Helvetica Light"/>
                <a:ea typeface="Helvetica Light"/>
                <a:cs typeface="Helvetica Light"/>
                <a:sym typeface="Helvetica Light"/>
              </a:defRPr>
            </a:lvl1pPr>
            <a:lvl2pPr marL="839312" indent="-394963" algn="ctr" defTabSz="821235">
              <a:buSzPct val="75000"/>
              <a:buChar char="•"/>
              <a:defRPr sz="3200">
                <a:latin typeface="Helvetica Light"/>
                <a:ea typeface="Helvetica Light"/>
                <a:cs typeface="Helvetica Light"/>
                <a:sym typeface="Helvetica Light"/>
              </a:defRPr>
            </a:lvl2pPr>
            <a:lvl3pPr marL="1283661" indent="-394961" algn="ctr" defTabSz="821235">
              <a:buSzPct val="75000"/>
              <a:buChar char="•"/>
              <a:defRPr sz="3200">
                <a:latin typeface="Helvetica Light"/>
                <a:ea typeface="Helvetica Light"/>
                <a:cs typeface="Helvetica Light"/>
                <a:sym typeface="Helvetica Light"/>
              </a:defRPr>
            </a:lvl3pPr>
            <a:lvl4pPr marL="1728013" indent="-394961" algn="ctr" defTabSz="821235">
              <a:buSzPct val="75000"/>
              <a:buChar char="•"/>
              <a:defRPr sz="3200">
                <a:latin typeface="Helvetica Light"/>
                <a:ea typeface="Helvetica Light"/>
                <a:cs typeface="Helvetica Light"/>
                <a:sym typeface="Helvetica Light"/>
              </a:defRPr>
            </a:lvl4pPr>
            <a:lvl5pPr marL="2172362" indent="-394961" algn="ctr" defTabSz="821235">
              <a:buSzPct val="75000"/>
              <a:buChar char="•"/>
              <a:defRPr sz="32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1007" name="Shape 94"/>
          <p:cNvSpPr>
            <a:spLocks noGrp="1"/>
          </p:cNvSpPr>
          <p:nvPr>
            <p:ph type="body" sz="quarter" idx="13"/>
          </p:nvPr>
        </p:nvSpPr>
        <p:spPr>
          <a:xfrm>
            <a:off x="4833939" y="6000355"/>
            <a:ext cx="14716128" cy="965205"/>
          </a:xfrm>
          <a:prstGeom prst="rect">
            <a:avLst/>
          </a:prstGeom>
        </p:spPr>
        <p:txBody>
          <a:bodyPr lIns="71436" tIns="71436" rIns="71436" bIns="71436" anchor="ctr"/>
          <a:lstStyle/>
          <a:p>
            <a:endParaRPr/>
          </a:p>
        </p:txBody>
      </p:sp>
      <p:sp>
        <p:nvSpPr>
          <p:cNvPr id="1008" name="Slide Number"/>
          <p:cNvSpPr txBox="1">
            <a:spLocks noGrp="1"/>
          </p:cNvSpPr>
          <p:nvPr>
            <p:ph type="sldNum" sz="quarter" idx="2"/>
          </p:nvPr>
        </p:nvSpPr>
        <p:spPr>
          <a:xfrm>
            <a:off x="11905651" y="13010591"/>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500131444"/>
      </p:ext>
    </p:extLst>
  </p:cSld>
  <p:clrMapOvr>
    <a:masterClrMapping/>
  </p:clrMapOvr>
  <p:transition xmlns:p14="http://schemas.microsoft.com/office/powerpoint/2010/main" spd="med"/>
</p:sldLayout>
</file>

<file path=ppt/slideLayouts/slideLayout587.xml><?xml version="1.0" encoding="utf-8"?>
<p:sldLayout xmlns:a="http://schemas.openxmlformats.org/drawingml/2006/main" xmlns:r="http://schemas.openxmlformats.org/officeDocument/2006/relationships" xmlns:p="http://schemas.openxmlformats.org/presentationml/2006/main" type="tx">
  <p:cSld name="4_Photo">
    <p:spTree>
      <p:nvGrpSpPr>
        <p:cNvPr id="1" name=""/>
        <p:cNvGrpSpPr/>
        <p:nvPr/>
      </p:nvGrpSpPr>
      <p:grpSpPr>
        <a:xfrm>
          <a:off x="0" y="0"/>
          <a:ext cx="0" cy="0"/>
          <a:chOff x="0" y="0"/>
          <a:chExt cx="0" cy="0"/>
        </a:xfrm>
      </p:grpSpPr>
      <p:sp>
        <p:nvSpPr>
          <p:cNvPr id="1015" name="Shape 102"/>
          <p:cNvSpPr>
            <a:spLocks noGrp="1"/>
          </p:cNvSpPr>
          <p:nvPr>
            <p:ph type="pic" idx="13"/>
          </p:nvPr>
        </p:nvSpPr>
        <p:spPr>
          <a:xfrm>
            <a:off x="3048000" y="0"/>
            <a:ext cx="18288000" cy="13716000"/>
          </a:xfrm>
          <a:prstGeom prst="rect">
            <a:avLst/>
          </a:prstGeom>
        </p:spPr>
        <p:txBody>
          <a:bodyPr lIns="91403" tIns="45719" rIns="91403" bIns="45719">
            <a:noAutofit/>
          </a:bodyPr>
          <a:lstStyle/>
          <a:p>
            <a:endParaRPr/>
          </a:p>
        </p:txBody>
      </p:sp>
      <p:sp>
        <p:nvSpPr>
          <p:cNvPr id="1016" name="Slide Number"/>
          <p:cNvSpPr txBox="1">
            <a:spLocks noGrp="1"/>
          </p:cNvSpPr>
          <p:nvPr>
            <p:ph type="sldNum" sz="quarter" idx="2"/>
          </p:nvPr>
        </p:nvSpPr>
        <p:spPr>
          <a:xfrm>
            <a:off x="11905651" y="13010591"/>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1782459596"/>
      </p:ext>
    </p:extLst>
  </p:cSld>
  <p:clrMapOvr>
    <a:masterClrMapping/>
  </p:clrMapOvr>
  <p:transition xmlns:p14="http://schemas.microsoft.com/office/powerpoint/2010/main" spd="med"/>
</p:sldLayout>
</file>

<file path=ppt/slideLayouts/slideLayout588.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1023" name="Title Text"/>
          <p:cNvSpPr txBox="1">
            <a:spLocks noGrp="1"/>
          </p:cNvSpPr>
          <p:nvPr>
            <p:ph type="title"/>
          </p:nvPr>
        </p:nvSpPr>
        <p:spPr>
          <a:xfrm>
            <a:off x="1663737" y="3419481"/>
            <a:ext cx="21031203" cy="5705480"/>
          </a:xfrm>
          <a:prstGeom prst="rect">
            <a:avLst/>
          </a:prstGeom>
        </p:spPr>
        <p:txBody>
          <a:bodyPr lIns="71436" tIns="71436" rIns="71436" bIns="71436"/>
          <a:lstStyle>
            <a:lvl1pPr algn="ctr" defTabSz="821235">
              <a:defRPr sz="12000">
                <a:latin typeface="Helvetica Light"/>
                <a:ea typeface="Helvetica Light"/>
                <a:cs typeface="Helvetica Light"/>
                <a:sym typeface="Helvetica Light"/>
              </a:defRPr>
            </a:lvl1pPr>
          </a:lstStyle>
          <a:p>
            <a:r>
              <a:t>Title Text</a:t>
            </a:r>
          </a:p>
        </p:txBody>
      </p:sp>
      <p:sp>
        <p:nvSpPr>
          <p:cNvPr id="1024" name="Body Level One…"/>
          <p:cNvSpPr txBox="1">
            <a:spLocks noGrp="1"/>
          </p:cNvSpPr>
          <p:nvPr>
            <p:ph type="body" sz="quarter" idx="1"/>
          </p:nvPr>
        </p:nvSpPr>
        <p:spPr>
          <a:xfrm>
            <a:off x="1663737" y="9178937"/>
            <a:ext cx="21031203" cy="3000376"/>
          </a:xfrm>
          <a:prstGeom prst="rect">
            <a:avLst/>
          </a:prstGeom>
        </p:spPr>
        <p:txBody>
          <a:bodyPr lIns="71436" tIns="71436" rIns="71436" bIns="71436" anchor="ctr"/>
          <a:lstStyle>
            <a:lvl1pPr indent="0" defTabSz="821235">
              <a:spcBef>
                <a:spcPts val="5901"/>
              </a:spcBef>
              <a:defRPr sz="4800">
                <a:latin typeface="Helvetica Light"/>
                <a:ea typeface="Helvetica Light"/>
                <a:cs typeface="Helvetica Light"/>
                <a:sym typeface="Helvetica Light"/>
              </a:defRPr>
            </a:lvl1pPr>
            <a:lvl2pPr indent="0" defTabSz="821235">
              <a:spcBef>
                <a:spcPts val="5901"/>
              </a:spcBef>
              <a:defRPr sz="4800">
                <a:latin typeface="Helvetica Light"/>
                <a:ea typeface="Helvetica Light"/>
                <a:cs typeface="Helvetica Light"/>
                <a:sym typeface="Helvetica Light"/>
              </a:defRPr>
            </a:lvl2pPr>
            <a:lvl3pPr indent="0" defTabSz="821235">
              <a:spcBef>
                <a:spcPts val="5901"/>
              </a:spcBef>
              <a:defRPr sz="4800">
                <a:latin typeface="Helvetica Light"/>
                <a:ea typeface="Helvetica Light"/>
                <a:cs typeface="Helvetica Light"/>
                <a:sym typeface="Helvetica Light"/>
              </a:defRPr>
            </a:lvl3pPr>
            <a:lvl4pPr indent="0" defTabSz="821235">
              <a:spcBef>
                <a:spcPts val="5901"/>
              </a:spcBef>
              <a:defRPr sz="4800">
                <a:latin typeface="Helvetica Light"/>
                <a:ea typeface="Helvetica Light"/>
                <a:cs typeface="Helvetica Light"/>
                <a:sym typeface="Helvetica Light"/>
              </a:defRPr>
            </a:lvl4pPr>
            <a:lvl5pPr indent="0" defTabSz="821235">
              <a:spcBef>
                <a:spcPts val="5901"/>
              </a:spcBef>
              <a:defRPr sz="48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1025" name="Slide Number"/>
          <p:cNvSpPr txBox="1">
            <a:spLocks noGrp="1"/>
          </p:cNvSpPr>
          <p:nvPr>
            <p:ph type="sldNum" sz="quarter" idx="2"/>
          </p:nvPr>
        </p:nvSpPr>
        <p:spPr>
          <a:xfrm>
            <a:off x="17221236" y="12712740"/>
            <a:ext cx="831347" cy="820733"/>
          </a:xfrm>
          <a:prstGeom prst="rect">
            <a:avLst/>
          </a:prstGeom>
        </p:spPr>
        <p:txBody>
          <a:bodyPr lIns="121880" tIns="121880" rIns="121880" bIns="121880" anchor="t"/>
          <a:lstStyle>
            <a:lvl1pPr algn="l">
              <a:defRPr sz="3700"/>
            </a:lvl1pPr>
          </a:lstStyle>
          <a:p>
            <a:fld id="{86CB4B4D-7CA3-9044-876B-883B54F8677D}" type="slidenum">
              <a:rPr/>
              <a:pPr/>
              <a:t>‹#›</a:t>
            </a:fld>
            <a:endParaRPr/>
          </a:p>
        </p:txBody>
      </p:sp>
    </p:spTree>
    <p:extLst>
      <p:ext uri="{BB962C8B-B14F-4D97-AF65-F5344CB8AC3E}">
        <p14:creationId xmlns:p14="http://schemas.microsoft.com/office/powerpoint/2010/main" val="3385919057"/>
      </p:ext>
    </p:extLst>
  </p:cSld>
  <p:clrMapOvr>
    <a:masterClrMapping/>
  </p:clrMapOvr>
  <p:transition xmlns:p14="http://schemas.microsoft.com/office/powerpoint/2010/main" spd="med"/>
</p:sldLayout>
</file>

<file path=ppt/slideLayouts/slideLayout589.xml><?xml version="1.0" encoding="utf-8"?>
<p:sldLayout xmlns:a="http://schemas.openxmlformats.org/drawingml/2006/main" xmlns:r="http://schemas.openxmlformats.org/officeDocument/2006/relationships" xmlns:p="http://schemas.openxmlformats.org/presentationml/2006/main" type="tx">
  <p:cSld name="2_OBJECT">
    <p:spTree>
      <p:nvGrpSpPr>
        <p:cNvPr id="1" name=""/>
        <p:cNvGrpSpPr/>
        <p:nvPr/>
      </p:nvGrpSpPr>
      <p:grpSpPr>
        <a:xfrm>
          <a:off x="0" y="0"/>
          <a:ext cx="0" cy="0"/>
          <a:chOff x="0" y="0"/>
          <a:chExt cx="0" cy="0"/>
        </a:xfrm>
      </p:grpSpPr>
      <p:sp>
        <p:nvSpPr>
          <p:cNvPr id="1032" name="Title Text"/>
          <p:cNvSpPr txBox="1">
            <a:spLocks noGrp="1"/>
          </p:cNvSpPr>
          <p:nvPr>
            <p:ph type="title"/>
          </p:nvPr>
        </p:nvSpPr>
        <p:spPr>
          <a:xfrm>
            <a:off x="1633729" y="268273"/>
            <a:ext cx="21742504" cy="1980904"/>
          </a:xfrm>
          <a:prstGeom prst="rect">
            <a:avLst/>
          </a:prstGeom>
        </p:spPr>
        <p:txBody>
          <a:bodyPr anchor="ctr"/>
          <a:lstStyle/>
          <a:p>
            <a:r>
              <a:t>Title Text</a:t>
            </a:r>
          </a:p>
        </p:txBody>
      </p:sp>
      <p:sp>
        <p:nvSpPr>
          <p:cNvPr id="1033" name="Body Level One…"/>
          <p:cNvSpPr txBox="1">
            <a:spLocks noGrp="1"/>
          </p:cNvSpPr>
          <p:nvPr>
            <p:ph type="body" idx="1"/>
          </p:nvPr>
        </p:nvSpPr>
        <p:spPr>
          <a:xfrm>
            <a:off x="1633729" y="3200395"/>
            <a:ext cx="21742504" cy="10026304"/>
          </a:xfrm>
          <a:prstGeom prst="rect">
            <a:avLst/>
          </a:prstGeom>
        </p:spPr>
        <p:txBody>
          <a:bodyPr/>
          <a:lstStyle>
            <a:lvl1pPr marL="876002" indent="-25399">
              <a:spcBef>
                <a:spcPts val="3501"/>
              </a:spcBef>
              <a:buClr>
                <a:srgbClr val="D89F39"/>
              </a:buClr>
              <a:buSzPct val="145000"/>
              <a:buFont typeface="Arial"/>
              <a:buChar char="•"/>
            </a:lvl1pPr>
            <a:lvl2pPr marL="1790067" indent="-88864">
              <a:spcBef>
                <a:spcPts val="3501"/>
              </a:spcBef>
              <a:buClr>
                <a:srgbClr val="D89F39"/>
              </a:buClr>
              <a:buSzPct val="145000"/>
              <a:buFont typeface="Arial"/>
              <a:buChar char="•"/>
            </a:lvl2pPr>
            <a:lvl3pPr marL="2602604" indent="-165044">
              <a:spcBef>
                <a:spcPts val="3501"/>
              </a:spcBef>
              <a:buClr>
                <a:srgbClr val="D89F39"/>
              </a:buClr>
              <a:buSzPct val="145000"/>
              <a:buFont typeface="Arial"/>
              <a:buChar char="•"/>
            </a:lvl3pPr>
            <a:lvl4pPr marL="3757893" indent="-101563">
              <a:spcBef>
                <a:spcPts val="3501"/>
              </a:spcBef>
              <a:buClr>
                <a:srgbClr val="D89F39"/>
              </a:buClr>
              <a:buSzPct val="145000"/>
              <a:buFont typeface="Arial"/>
              <a:buChar char="•"/>
            </a:lvl4pPr>
            <a:lvl5pPr marL="4976665" indent="-101563">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1034" name="Slide Number"/>
          <p:cNvSpPr txBox="1">
            <a:spLocks noGrp="1"/>
          </p:cNvSpPr>
          <p:nvPr>
            <p:ph type="sldNum" sz="quarter" idx="2"/>
          </p:nvPr>
        </p:nvSpPr>
        <p:spPr>
          <a:xfrm>
            <a:off x="36" y="2440024"/>
            <a:ext cx="701331" cy="697541"/>
          </a:xfrm>
          <a:prstGeom prst="rect">
            <a:avLst/>
          </a:prstGeom>
        </p:spPr>
        <p:txBody>
          <a:bodyPr lIns="243722" tIns="243722" rIns="243722" bIns="243722"/>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1516116101"/>
      </p:ext>
    </p:extLst>
  </p:cSld>
  <p:clrMapOvr>
    <a:masterClrMapping/>
  </p:clrMapOvr>
  <p:transition xmlns:p14="http://schemas.microsoft.com/office/powerpoint/2010/mai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tx">
  <p:cSld name="1_Blank">
    <p:bg>
      <p:bgPr>
        <a:solidFill>
          <a:srgbClr val="E7E6E6"/>
        </a:solidFill>
        <a:effectLst/>
      </p:bgPr>
    </p:bg>
    <p:spTree>
      <p:nvGrpSpPr>
        <p:cNvPr id="1" name=""/>
        <p:cNvGrpSpPr/>
        <p:nvPr/>
      </p:nvGrpSpPr>
      <p:grpSpPr>
        <a:xfrm>
          <a:off x="0" y="0"/>
          <a:ext cx="0" cy="0"/>
          <a:chOff x="0" y="0"/>
          <a:chExt cx="0" cy="0"/>
        </a:xfrm>
      </p:grpSpPr>
      <p:sp>
        <p:nvSpPr>
          <p:cNvPr id="218" name="Shape 218"/>
          <p:cNvSpPr>
            <a:spLocks noGrp="1"/>
          </p:cNvSpPr>
          <p:nvPr>
            <p:ph type="sldNum" sz="quarter" idx="2"/>
          </p:nvPr>
        </p:nvSpPr>
        <p:spPr>
          <a:xfrm>
            <a:off x="22146934" y="12800903"/>
            <a:ext cx="560805" cy="553965"/>
          </a:xfrm>
          <a:prstGeom prst="rect">
            <a:avLst/>
          </a:prstGeom>
        </p:spPr>
        <p:txBody>
          <a:bodyPr lIns="91384" tIns="91384" rIns="91384" bIns="91384"/>
          <a:lstStyle>
            <a:lvl1pPr algn="r">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232870209"/>
      </p:ext>
    </p:extLst>
  </p:cSld>
  <p:clrMapOvr>
    <a:masterClrMapping/>
  </p:clrMapOvr>
  <p:transition xmlns:p14="http://schemas.microsoft.com/office/powerpoint/2010/main" spd="med"/>
</p:sldLayout>
</file>

<file path=ppt/slideLayouts/slideLayout590.xml><?xml version="1.0" encoding="utf-8"?>
<p:sldLayout xmlns:a="http://schemas.openxmlformats.org/drawingml/2006/main" xmlns:r="http://schemas.openxmlformats.org/officeDocument/2006/relationships" xmlns:p="http://schemas.openxmlformats.org/presentationml/2006/main" type="tx">
  <p:cSld name="7_Title and Body">
    <p:spTree>
      <p:nvGrpSpPr>
        <p:cNvPr id="1" name=""/>
        <p:cNvGrpSpPr/>
        <p:nvPr/>
      </p:nvGrpSpPr>
      <p:grpSpPr>
        <a:xfrm>
          <a:off x="0" y="0"/>
          <a:ext cx="0" cy="0"/>
          <a:chOff x="0" y="0"/>
          <a:chExt cx="0" cy="0"/>
        </a:xfrm>
      </p:grpSpPr>
      <p:sp>
        <p:nvSpPr>
          <p:cNvPr id="1041" name="Title Text"/>
          <p:cNvSpPr txBox="1">
            <a:spLocks noGrp="1"/>
          </p:cNvSpPr>
          <p:nvPr>
            <p:ph type="title"/>
          </p:nvPr>
        </p:nvSpPr>
        <p:spPr>
          <a:xfrm>
            <a:off x="1219200" y="549311"/>
            <a:ext cx="21945600" cy="2286301"/>
          </a:xfrm>
          <a:prstGeom prst="rect">
            <a:avLst/>
          </a:prstGeom>
        </p:spPr>
        <p:txBody>
          <a:bodyPr/>
          <a:lstStyle/>
          <a:p>
            <a:r>
              <a:t>Title Text</a:t>
            </a:r>
          </a:p>
        </p:txBody>
      </p:sp>
      <p:sp>
        <p:nvSpPr>
          <p:cNvPr id="1042"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043"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00509441"/>
      </p:ext>
    </p:extLst>
  </p:cSld>
  <p:clrMapOvr>
    <a:masterClrMapping/>
  </p:clrMapOvr>
  <p:transition xmlns:p14="http://schemas.microsoft.com/office/powerpoint/2010/main" spd="med"/>
</p:sldLayout>
</file>

<file path=ppt/slideLayouts/slideLayout591.xml><?xml version="1.0" encoding="utf-8"?>
<p:sldLayout xmlns:a="http://schemas.openxmlformats.org/drawingml/2006/main" xmlns:r="http://schemas.openxmlformats.org/officeDocument/2006/relationships" xmlns:p="http://schemas.openxmlformats.org/presentationml/2006/main" type="tx">
  <p:cSld name="8_Title Only">
    <p:spTree>
      <p:nvGrpSpPr>
        <p:cNvPr id="1" name=""/>
        <p:cNvGrpSpPr/>
        <p:nvPr/>
      </p:nvGrpSpPr>
      <p:grpSpPr>
        <a:xfrm>
          <a:off x="0" y="0"/>
          <a:ext cx="0" cy="0"/>
          <a:chOff x="0" y="0"/>
          <a:chExt cx="0" cy="0"/>
        </a:xfrm>
      </p:grpSpPr>
      <p:sp>
        <p:nvSpPr>
          <p:cNvPr id="1050" name="Title Text"/>
          <p:cNvSpPr txBox="1">
            <a:spLocks noGrp="1"/>
          </p:cNvSpPr>
          <p:nvPr>
            <p:ph type="title"/>
          </p:nvPr>
        </p:nvSpPr>
        <p:spPr>
          <a:xfrm>
            <a:off x="1219200" y="549311"/>
            <a:ext cx="21945600" cy="2286301"/>
          </a:xfrm>
          <a:prstGeom prst="rect">
            <a:avLst/>
          </a:prstGeom>
        </p:spPr>
        <p:txBody>
          <a:bodyPr/>
          <a:lstStyle/>
          <a:p>
            <a:r>
              <a:t>Title Text</a:t>
            </a:r>
          </a:p>
        </p:txBody>
      </p:sp>
      <p:sp>
        <p:nvSpPr>
          <p:cNvPr id="1051"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567733071"/>
      </p:ext>
    </p:extLst>
  </p:cSld>
  <p:clrMapOvr>
    <a:masterClrMapping/>
  </p:clrMapOvr>
  <p:transition xmlns:p14="http://schemas.microsoft.com/office/powerpoint/2010/main" spd="med"/>
</p:sldLayout>
</file>

<file path=ppt/slideLayouts/slideLayout592.xml><?xml version="1.0" encoding="utf-8"?>
<p:sldLayout xmlns:a="http://schemas.openxmlformats.org/drawingml/2006/main" xmlns:r="http://schemas.openxmlformats.org/officeDocument/2006/relationships" xmlns:p="http://schemas.openxmlformats.org/presentationml/2006/main" type="tx">
  <p:cSld name="2_Title Slide">
    <p:spTree>
      <p:nvGrpSpPr>
        <p:cNvPr id="1" name=""/>
        <p:cNvGrpSpPr/>
        <p:nvPr/>
      </p:nvGrpSpPr>
      <p:grpSpPr>
        <a:xfrm>
          <a:off x="0" y="0"/>
          <a:ext cx="0" cy="0"/>
          <a:chOff x="0" y="0"/>
          <a:chExt cx="0" cy="0"/>
        </a:xfrm>
      </p:grpSpPr>
      <p:sp>
        <p:nvSpPr>
          <p:cNvPr id="1058" name="Title Text"/>
          <p:cNvSpPr txBox="1">
            <a:spLocks noGrp="1"/>
          </p:cNvSpPr>
          <p:nvPr>
            <p:ph type="title"/>
          </p:nvPr>
        </p:nvSpPr>
        <p:spPr>
          <a:xfrm>
            <a:off x="1828800" y="4222279"/>
            <a:ext cx="20726400" cy="3093005"/>
          </a:xfrm>
          <a:prstGeom prst="rect">
            <a:avLst/>
          </a:prstGeom>
        </p:spPr>
        <p:txBody>
          <a:bodyPr/>
          <a:lstStyle>
            <a:lvl1pPr algn="ctr">
              <a:defRPr sz="12800" b="1"/>
            </a:lvl1pPr>
          </a:lstStyle>
          <a:p>
            <a:r>
              <a:t>Title Text</a:t>
            </a:r>
          </a:p>
        </p:txBody>
      </p:sp>
      <p:sp>
        <p:nvSpPr>
          <p:cNvPr id="1059" name="Body Level One…"/>
          <p:cNvSpPr txBox="1">
            <a:spLocks noGrp="1"/>
          </p:cNvSpPr>
          <p:nvPr>
            <p:ph type="body" sz="quarter" idx="1"/>
          </p:nvPr>
        </p:nvSpPr>
        <p:spPr>
          <a:xfrm>
            <a:off x="1828800" y="7573481"/>
            <a:ext cx="20726400" cy="2092504"/>
          </a:xfrm>
          <a:prstGeom prst="rect">
            <a:avLst/>
          </a:prstGeom>
        </p:spPr>
        <p:txBody>
          <a:bodyPr/>
          <a:lstStyle>
            <a:lvl1pPr indent="0" algn="ctr">
              <a:defRPr sz="8000">
                <a:solidFill>
                  <a:srgbClr val="666666"/>
                </a:solidFill>
              </a:defRPr>
            </a:lvl1pPr>
            <a:lvl2pPr indent="0" algn="ctr">
              <a:defRPr sz="8000">
                <a:solidFill>
                  <a:srgbClr val="666666"/>
                </a:solidFill>
              </a:defRPr>
            </a:lvl2pPr>
            <a:lvl3pPr indent="0" algn="ctr">
              <a:defRPr sz="8000">
                <a:solidFill>
                  <a:srgbClr val="666666"/>
                </a:solidFill>
              </a:defRPr>
            </a:lvl3pPr>
            <a:lvl4pPr indent="0" algn="ctr">
              <a:defRPr sz="8000">
                <a:solidFill>
                  <a:srgbClr val="666666"/>
                </a:solidFill>
              </a:defRPr>
            </a:lvl4pPr>
            <a:lvl5pPr indent="0" algn="ctr">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1060"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176729874"/>
      </p:ext>
    </p:extLst>
  </p:cSld>
  <p:clrMapOvr>
    <a:masterClrMapping/>
  </p:clrMapOvr>
  <p:transition xmlns:p14="http://schemas.microsoft.com/office/powerpoint/2010/main" spd="med"/>
</p:sldLayout>
</file>

<file path=ppt/slideLayouts/slideLayout593.xml><?xml version="1.0" encoding="utf-8"?>
<p:sldLayout xmlns:a="http://schemas.openxmlformats.org/drawingml/2006/main" xmlns:r="http://schemas.openxmlformats.org/officeDocument/2006/relationships" xmlns:p="http://schemas.openxmlformats.org/presentationml/2006/main" type="tx">
  <p:cSld name="8_Title and Body">
    <p:spTree>
      <p:nvGrpSpPr>
        <p:cNvPr id="1" name=""/>
        <p:cNvGrpSpPr/>
        <p:nvPr/>
      </p:nvGrpSpPr>
      <p:grpSpPr>
        <a:xfrm>
          <a:off x="0" y="0"/>
          <a:ext cx="0" cy="0"/>
          <a:chOff x="0" y="0"/>
          <a:chExt cx="0" cy="0"/>
        </a:xfrm>
      </p:grpSpPr>
      <p:sp>
        <p:nvSpPr>
          <p:cNvPr id="1067"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1068"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069"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01416479"/>
      </p:ext>
    </p:extLst>
  </p:cSld>
  <p:clrMapOvr>
    <a:masterClrMapping/>
  </p:clrMapOvr>
  <p:transition xmlns:p14="http://schemas.microsoft.com/office/powerpoint/2010/main" spd="med"/>
</p:sldLayout>
</file>

<file path=ppt/slideLayouts/slideLayout594.xml><?xml version="1.0" encoding="utf-8"?>
<p:sldLayout xmlns:a="http://schemas.openxmlformats.org/drawingml/2006/main" xmlns:r="http://schemas.openxmlformats.org/officeDocument/2006/relationships" xmlns:p="http://schemas.openxmlformats.org/presentationml/2006/main" type="tx">
  <p:cSld name="9_Title Only">
    <p:spTree>
      <p:nvGrpSpPr>
        <p:cNvPr id="1" name=""/>
        <p:cNvGrpSpPr/>
        <p:nvPr/>
      </p:nvGrpSpPr>
      <p:grpSpPr>
        <a:xfrm>
          <a:off x="0" y="0"/>
          <a:ext cx="0" cy="0"/>
          <a:chOff x="0" y="0"/>
          <a:chExt cx="0" cy="0"/>
        </a:xfrm>
      </p:grpSpPr>
      <p:sp>
        <p:nvSpPr>
          <p:cNvPr id="1076"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1077"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340955198"/>
      </p:ext>
    </p:extLst>
  </p:cSld>
  <p:clrMapOvr>
    <a:masterClrMapping/>
  </p:clrMapOvr>
  <p:transition xmlns:p14="http://schemas.microsoft.com/office/powerpoint/2010/main" spd="med"/>
</p:sldLayout>
</file>

<file path=ppt/slideLayouts/slideLayout595.xml><?xml version="1.0" encoding="utf-8"?>
<p:sldLayout xmlns:a="http://schemas.openxmlformats.org/drawingml/2006/main" xmlns:r="http://schemas.openxmlformats.org/officeDocument/2006/relationships" xmlns:p="http://schemas.openxmlformats.org/presentationml/2006/main" type="tx">
  <p:cSld name="6_Title &amp; Subtitle">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4833936" y="2303865"/>
            <a:ext cx="14716203" cy="46434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085" name="Body Level One…"/>
          <p:cNvSpPr txBox="1">
            <a:spLocks noGrp="1"/>
          </p:cNvSpPr>
          <p:nvPr>
            <p:ph type="body" sz="quarter" idx="1"/>
          </p:nvPr>
        </p:nvSpPr>
        <p:spPr>
          <a:xfrm>
            <a:off x="4833936" y="7072346"/>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086"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6070436"/>
      </p:ext>
    </p:extLst>
  </p:cSld>
  <p:clrMapOvr>
    <a:masterClrMapping/>
  </p:clrMapOvr>
  <p:transition xmlns:p14="http://schemas.microsoft.com/office/powerpoint/2010/main" spd="med"/>
</p:sldLayout>
</file>

<file path=ppt/slideLayouts/slideLayout596.xml><?xml version="1.0" encoding="utf-8"?>
<p:sldLayout xmlns:a="http://schemas.openxmlformats.org/drawingml/2006/main" xmlns:r="http://schemas.openxmlformats.org/officeDocument/2006/relationships" xmlns:p="http://schemas.openxmlformats.org/presentationml/2006/main" type="tx">
  <p:cSld name="5_Photo - Horizontal">
    <p:spTree>
      <p:nvGrpSpPr>
        <p:cNvPr id="1" name=""/>
        <p:cNvGrpSpPr/>
        <p:nvPr/>
      </p:nvGrpSpPr>
      <p:grpSpPr>
        <a:xfrm>
          <a:off x="0" y="0"/>
          <a:ext cx="0" cy="0"/>
          <a:chOff x="0" y="0"/>
          <a:chExt cx="0" cy="0"/>
        </a:xfrm>
      </p:grpSpPr>
      <p:sp>
        <p:nvSpPr>
          <p:cNvPr id="1093" name="Shape 128"/>
          <p:cNvSpPr>
            <a:spLocks noGrp="1"/>
          </p:cNvSpPr>
          <p:nvPr>
            <p:ph type="pic" sz="half" idx="13"/>
          </p:nvPr>
        </p:nvSpPr>
        <p:spPr>
          <a:xfrm>
            <a:off x="5307217" y="892968"/>
            <a:ext cx="13751704" cy="8322603"/>
          </a:xfrm>
          <a:prstGeom prst="rect">
            <a:avLst/>
          </a:prstGeom>
        </p:spPr>
        <p:txBody>
          <a:bodyPr lIns="91403" tIns="45719" rIns="91403" bIns="45719">
            <a:noAutofit/>
          </a:bodyPr>
          <a:lstStyle/>
          <a:p>
            <a:endParaRPr/>
          </a:p>
        </p:txBody>
      </p:sp>
      <p:sp>
        <p:nvSpPr>
          <p:cNvPr id="1094" name="Title Text"/>
          <p:cNvSpPr txBox="1">
            <a:spLocks noGrp="1"/>
          </p:cNvSpPr>
          <p:nvPr>
            <p:ph type="title"/>
          </p:nvPr>
        </p:nvSpPr>
        <p:spPr>
          <a:xfrm>
            <a:off x="4833936" y="9447611"/>
            <a:ext cx="14716203" cy="2000405"/>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095" name="Body Level One…"/>
          <p:cNvSpPr txBox="1">
            <a:spLocks noGrp="1"/>
          </p:cNvSpPr>
          <p:nvPr>
            <p:ph type="body" sz="quarter" idx="1"/>
          </p:nvPr>
        </p:nvSpPr>
        <p:spPr>
          <a:xfrm>
            <a:off x="4833936" y="11519332"/>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096" name="Slide Number"/>
          <p:cNvSpPr txBox="1">
            <a:spLocks noGrp="1"/>
          </p:cNvSpPr>
          <p:nvPr>
            <p:ph type="sldNum" sz="quarter" idx="2"/>
          </p:nvPr>
        </p:nvSpPr>
        <p:spPr>
          <a:xfrm>
            <a:off x="11945657" y="13001633"/>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429529904"/>
      </p:ext>
    </p:extLst>
  </p:cSld>
  <p:clrMapOvr>
    <a:masterClrMapping/>
  </p:clrMapOvr>
  <p:transition xmlns:p14="http://schemas.microsoft.com/office/powerpoint/2010/main" spd="med"/>
</p:sldLayout>
</file>

<file path=ppt/slideLayouts/slideLayout597.xml><?xml version="1.0" encoding="utf-8"?>
<p:sldLayout xmlns:a="http://schemas.openxmlformats.org/drawingml/2006/main" xmlns:r="http://schemas.openxmlformats.org/officeDocument/2006/relationships" xmlns:p="http://schemas.openxmlformats.org/presentationml/2006/main" type="tx">
  <p:cSld name="5_Title - Center">
    <p:spTree>
      <p:nvGrpSpPr>
        <p:cNvPr id="1" name=""/>
        <p:cNvGrpSpPr/>
        <p:nvPr/>
      </p:nvGrpSpPr>
      <p:grpSpPr>
        <a:xfrm>
          <a:off x="0" y="0"/>
          <a:ext cx="0" cy="0"/>
          <a:chOff x="0" y="0"/>
          <a:chExt cx="0" cy="0"/>
        </a:xfrm>
      </p:grpSpPr>
      <p:sp>
        <p:nvSpPr>
          <p:cNvPr id="1103" name="Title Text"/>
          <p:cNvSpPr txBox="1">
            <a:spLocks noGrp="1"/>
          </p:cNvSpPr>
          <p:nvPr>
            <p:ph type="title"/>
          </p:nvPr>
        </p:nvSpPr>
        <p:spPr>
          <a:xfrm>
            <a:off x="4833936" y="4536281"/>
            <a:ext cx="14716203" cy="46434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1104"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603290803"/>
      </p:ext>
    </p:extLst>
  </p:cSld>
  <p:clrMapOvr>
    <a:masterClrMapping/>
  </p:clrMapOvr>
  <p:transition xmlns:p14="http://schemas.microsoft.com/office/powerpoint/2010/main" spd="med"/>
</p:sldLayout>
</file>

<file path=ppt/slideLayouts/slideLayout598.xml><?xml version="1.0" encoding="utf-8"?>
<p:sldLayout xmlns:a="http://schemas.openxmlformats.org/drawingml/2006/main" xmlns:r="http://schemas.openxmlformats.org/officeDocument/2006/relationships" xmlns:p="http://schemas.openxmlformats.org/presentationml/2006/main" type="tx">
  <p:cSld name="5_Photo - Vertical">
    <p:spTree>
      <p:nvGrpSpPr>
        <p:cNvPr id="1" name=""/>
        <p:cNvGrpSpPr/>
        <p:nvPr/>
      </p:nvGrpSpPr>
      <p:grpSpPr>
        <a:xfrm>
          <a:off x="0" y="0"/>
          <a:ext cx="0" cy="0"/>
          <a:chOff x="0" y="0"/>
          <a:chExt cx="0" cy="0"/>
        </a:xfrm>
      </p:grpSpPr>
      <p:sp>
        <p:nvSpPr>
          <p:cNvPr id="1111" name="Shape 146"/>
          <p:cNvSpPr>
            <a:spLocks noGrp="1"/>
          </p:cNvSpPr>
          <p:nvPr>
            <p:ph type="pic" sz="half" idx="13"/>
          </p:nvPr>
        </p:nvSpPr>
        <p:spPr>
          <a:xfrm>
            <a:off x="12495609" y="893004"/>
            <a:ext cx="7500904" cy="11572803"/>
          </a:xfrm>
          <a:prstGeom prst="rect">
            <a:avLst/>
          </a:prstGeom>
        </p:spPr>
        <p:txBody>
          <a:bodyPr lIns="91403" tIns="45719" rIns="91403" bIns="45719">
            <a:noAutofit/>
          </a:bodyPr>
          <a:lstStyle/>
          <a:p>
            <a:endParaRPr/>
          </a:p>
        </p:txBody>
      </p:sp>
      <p:sp>
        <p:nvSpPr>
          <p:cNvPr id="1112" name="Title Text"/>
          <p:cNvSpPr txBox="1">
            <a:spLocks noGrp="1"/>
          </p:cNvSpPr>
          <p:nvPr>
            <p:ph type="title"/>
          </p:nvPr>
        </p:nvSpPr>
        <p:spPr>
          <a:xfrm>
            <a:off x="4387456" y="893001"/>
            <a:ext cx="7500901" cy="5607901"/>
          </a:xfrm>
          <a:prstGeom prst="rect">
            <a:avLst/>
          </a:prstGeom>
        </p:spPr>
        <p:txBody>
          <a:bodyPr lIns="91384" tIns="91384" rIns="91384" bIns="91384"/>
          <a:lstStyle>
            <a:lvl1pPr algn="ctr">
              <a:defRPr sz="8500">
                <a:latin typeface="+mn-lt"/>
                <a:ea typeface="+mn-ea"/>
                <a:cs typeface="+mn-cs"/>
                <a:sym typeface="Helvetica Neue"/>
              </a:defRPr>
            </a:lvl1pPr>
          </a:lstStyle>
          <a:p>
            <a:r>
              <a:t>Title Text</a:t>
            </a:r>
          </a:p>
        </p:txBody>
      </p:sp>
      <p:sp>
        <p:nvSpPr>
          <p:cNvPr id="1113" name="Body Level One…"/>
          <p:cNvSpPr txBox="1">
            <a:spLocks noGrp="1"/>
          </p:cNvSpPr>
          <p:nvPr>
            <p:ph type="body" sz="quarter" idx="1"/>
          </p:nvPr>
        </p:nvSpPr>
        <p:spPr>
          <a:xfrm>
            <a:off x="4387456" y="6697300"/>
            <a:ext cx="7500901" cy="5768701"/>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14"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715338118"/>
      </p:ext>
    </p:extLst>
  </p:cSld>
  <p:clrMapOvr>
    <a:masterClrMapping/>
  </p:clrMapOvr>
  <p:transition xmlns:p14="http://schemas.microsoft.com/office/powerpoint/2010/main" spd="med"/>
</p:sldLayout>
</file>

<file path=ppt/slideLayouts/slideLayout599.xml><?xml version="1.0" encoding="utf-8"?>
<p:sldLayout xmlns:a="http://schemas.openxmlformats.org/drawingml/2006/main" xmlns:r="http://schemas.openxmlformats.org/officeDocument/2006/relationships" xmlns:p="http://schemas.openxmlformats.org/presentationml/2006/main" type="tx">
  <p:cSld name="7_Title - Top">
    <p:spTree>
      <p:nvGrpSpPr>
        <p:cNvPr id="1" name=""/>
        <p:cNvGrpSpPr/>
        <p:nvPr/>
      </p:nvGrpSpPr>
      <p:grpSpPr>
        <a:xfrm>
          <a:off x="0" y="0"/>
          <a:ext cx="0" cy="0"/>
          <a:chOff x="0" y="0"/>
          <a:chExt cx="0" cy="0"/>
        </a:xfrm>
      </p:grpSpPr>
      <p:sp>
        <p:nvSpPr>
          <p:cNvPr id="1121"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1122"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219286999"/>
      </p:ext>
    </p:extLst>
  </p:cSld>
  <p:clrMapOvr>
    <a:masterClrMapping/>
  </p:clrMapOvr>
  <p:transition xmlns:p14="http://schemas.microsoft.com/office/powerpoint/2010/mai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x">
  <p:cSld name="5-8 Title &amp; Bullets  -- Inverse">
    <p:bg>
      <p:bgPr>
        <a:solidFill>
          <a:srgbClr val="00313C"/>
        </a:solidFill>
        <a:effectLst/>
      </p:bgPr>
    </p:bg>
    <p:spTree>
      <p:nvGrpSpPr>
        <p:cNvPr id="1" name=""/>
        <p:cNvGrpSpPr/>
        <p:nvPr/>
      </p:nvGrpSpPr>
      <p:grpSpPr>
        <a:xfrm>
          <a:off x="0" y="0"/>
          <a:ext cx="0" cy="0"/>
          <a:chOff x="0" y="0"/>
          <a:chExt cx="0" cy="0"/>
        </a:xfrm>
      </p:grpSpPr>
      <p:sp>
        <p:nvSpPr>
          <p:cNvPr id="140" name="Title Text"/>
          <p:cNvSpPr txBox="1">
            <a:spLocks noGrp="1"/>
          </p:cNvSpPr>
          <p:nvPr>
            <p:ph type="title"/>
          </p:nvPr>
        </p:nvSpPr>
        <p:spPr>
          <a:xfrm>
            <a:off x="10168705" y="518019"/>
            <a:ext cx="12695224" cy="3036096"/>
          </a:xfrm>
          <a:prstGeom prst="rect">
            <a:avLst/>
          </a:prstGeom>
        </p:spPr>
        <p:txBody>
          <a:bodyPr lIns="0" tIns="0" rIns="0" bIns="0" anchor="ctr"/>
          <a:lstStyle>
            <a:lvl1pPr defTabSz="821211">
              <a:lnSpc>
                <a:spcPct val="100000"/>
              </a:lnSpc>
              <a:defRPr sz="8000">
                <a:solidFill>
                  <a:srgbClr val="FFFFFF"/>
                </a:solidFill>
                <a:latin typeface="+mn-lt"/>
                <a:ea typeface="+mn-ea"/>
                <a:cs typeface="+mn-cs"/>
                <a:sym typeface="Helvetica Neue Medium"/>
              </a:defRPr>
            </a:lvl1pPr>
          </a:lstStyle>
          <a:p>
            <a:r>
              <a:t>Title Text</a:t>
            </a:r>
          </a:p>
        </p:txBody>
      </p:sp>
      <p:sp>
        <p:nvSpPr>
          <p:cNvPr id="141" name="Body Level One…"/>
          <p:cNvSpPr txBox="1">
            <a:spLocks noGrp="1"/>
          </p:cNvSpPr>
          <p:nvPr>
            <p:ph type="body" sz="half" idx="1"/>
          </p:nvPr>
        </p:nvSpPr>
        <p:spPr>
          <a:xfrm>
            <a:off x="10168941" y="3546813"/>
            <a:ext cx="12694747" cy="8640608"/>
          </a:xfrm>
          <a:prstGeom prst="rect">
            <a:avLst/>
          </a:prstGeom>
        </p:spPr>
        <p:txBody>
          <a:bodyPr lIns="0" tIns="0" rIns="0" bIns="0" anchor="ctr"/>
          <a:lstStyle>
            <a:lvl1pPr marL="555423" indent="-555423" defTabSz="821211">
              <a:lnSpc>
                <a:spcPct val="100000"/>
              </a:lnSpc>
              <a:spcBef>
                <a:spcPts val="4000"/>
              </a:spcBef>
              <a:buSzPct val="145000"/>
              <a:buChar char="•"/>
              <a:defRPr sz="4000" b="0">
                <a:solidFill>
                  <a:srgbClr val="FFFFFF"/>
                </a:solidFill>
                <a:latin typeface="Helvetica Neue"/>
                <a:ea typeface="Helvetica Neue"/>
                <a:cs typeface="Helvetica Neue"/>
                <a:sym typeface="Helvetica Neue"/>
              </a:defRPr>
            </a:lvl1pPr>
            <a:lvl2pPr marL="999764" indent="-555423" defTabSz="821211">
              <a:lnSpc>
                <a:spcPct val="100000"/>
              </a:lnSpc>
              <a:spcBef>
                <a:spcPts val="4000"/>
              </a:spcBef>
              <a:buSzPct val="145000"/>
              <a:buChar char="•"/>
              <a:defRPr sz="4000" b="0">
                <a:solidFill>
                  <a:srgbClr val="FFFFFF"/>
                </a:solidFill>
                <a:latin typeface="Helvetica Neue"/>
                <a:ea typeface="Helvetica Neue"/>
                <a:cs typeface="Helvetica Neue"/>
                <a:sym typeface="Helvetica Neue"/>
              </a:defRPr>
            </a:lvl2pPr>
            <a:lvl3pPr marL="1444084" indent="-555423" defTabSz="821211">
              <a:lnSpc>
                <a:spcPct val="100000"/>
              </a:lnSpc>
              <a:spcBef>
                <a:spcPts val="4000"/>
              </a:spcBef>
              <a:buSzPct val="145000"/>
              <a:buChar char="•"/>
              <a:defRPr sz="4000" b="0">
                <a:solidFill>
                  <a:srgbClr val="FFFFFF"/>
                </a:solidFill>
                <a:latin typeface="Helvetica Neue"/>
                <a:ea typeface="Helvetica Neue"/>
                <a:cs typeface="Helvetica Neue"/>
                <a:sym typeface="Helvetica Neue"/>
              </a:defRPr>
            </a:lvl3pPr>
            <a:lvl4pPr marL="1888406" indent="-555423" defTabSz="821211">
              <a:lnSpc>
                <a:spcPct val="100000"/>
              </a:lnSpc>
              <a:spcBef>
                <a:spcPts val="4000"/>
              </a:spcBef>
              <a:buSzPct val="145000"/>
              <a:buChar char="•"/>
              <a:defRPr sz="4000" b="0">
                <a:solidFill>
                  <a:srgbClr val="FFFFFF"/>
                </a:solidFill>
                <a:latin typeface="Helvetica Neue"/>
                <a:ea typeface="Helvetica Neue"/>
                <a:cs typeface="Helvetica Neue"/>
                <a:sym typeface="Helvetica Neue"/>
              </a:defRPr>
            </a:lvl4pPr>
            <a:lvl5pPr marL="2332744" indent="-555423" defTabSz="821211">
              <a:lnSpc>
                <a:spcPct val="100000"/>
              </a:lnSpc>
              <a:spcBef>
                <a:spcPts val="4000"/>
              </a:spcBef>
              <a:buSzPct val="145000"/>
              <a:buChar char="•"/>
              <a:defRPr sz="4000" b="0">
                <a:solidFill>
                  <a:srgbClr val="FFFFFF"/>
                </a:solidFill>
                <a:latin typeface="Helvetica Neue"/>
                <a:ea typeface="Helvetica Neue"/>
                <a:cs typeface="Helvetica Neue"/>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2" name="Rectangle"/>
          <p:cNvSpPr/>
          <p:nvPr/>
        </p:nvSpPr>
        <p:spPr>
          <a:xfrm>
            <a:off x="-2" y="0"/>
            <a:ext cx="9140403"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143" name="Line"/>
          <p:cNvSpPr/>
          <p:nvPr/>
        </p:nvSpPr>
        <p:spPr>
          <a:xfrm>
            <a:off x="10168705" y="3059163"/>
            <a:ext cx="12695224"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44" name="AidData_Logo--full_color--no_padding.png" descr="AidData_Logo--full_color--no_padding.png">
            <a:hlinkClick r:id="rId2"/>
          </p:cNvPr>
          <p:cNvPicPr>
            <a:picLocks noChangeAspect="1"/>
          </p:cNvPicPr>
          <p:nvPr/>
        </p:nvPicPr>
        <p:blipFill>
          <a:blip r:embed="rId3">
            <a:extLst/>
          </a:blip>
          <a:stretch>
            <a:fillRect/>
          </a:stretch>
        </p:blipFill>
        <p:spPr>
          <a:xfrm>
            <a:off x="1021445" y="11176039"/>
            <a:ext cx="7112000" cy="1501133"/>
          </a:xfrm>
          <a:prstGeom prst="rect">
            <a:avLst/>
          </a:prstGeom>
          <a:ln w="12700">
            <a:miter lim="400000"/>
          </a:ln>
        </p:spPr>
      </p:pic>
      <p:sp>
        <p:nvSpPr>
          <p:cNvPr id="145" name="Slide Number"/>
          <p:cNvSpPr txBox="1">
            <a:spLocks noGrp="1"/>
          </p:cNvSpPr>
          <p:nvPr>
            <p:ph type="sldNum" sz="quarter" idx="2"/>
          </p:nvPr>
        </p:nvSpPr>
        <p:spPr>
          <a:xfrm>
            <a:off x="11970531" y="13073064"/>
            <a:ext cx="433493" cy="467433"/>
          </a:xfrm>
          <a:prstGeom prst="rect">
            <a:avLst/>
          </a:prstGeom>
        </p:spPr>
        <p:txBody>
          <a:bodyPr lIns="71436" tIns="71436" rIns="71436" bIns="71436" anchor="t"/>
          <a:lstStyle>
            <a:lvl1pPr algn="ctr" defTabSz="821211">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54952520"/>
      </p:ext>
    </p:extLst>
  </p:cSld>
  <p:clrMapOvr>
    <a:masterClrMapping/>
  </p:clrMapOvr>
  <p:transition xmlns:p14="http://schemas.microsoft.com/office/powerpoint/2010/main" spd="med"/>
</p:sldLayout>
</file>

<file path=ppt/slideLayouts/slideLayout6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1676400" y="12712712"/>
            <a:ext cx="5486400" cy="730251"/>
          </a:xfrm>
          <a:prstGeom prst="rect">
            <a:avLst/>
          </a:prstGeom>
        </p:spPr>
        <p:txBody>
          <a:bodyPr lIns="182801" tIns="91400" rIns="182801" bIns="91400"/>
          <a:lstStyle/>
          <a:p>
            <a:pPr defTabSz="914041"/>
            <a:fld id="{62845C96-44FE-4646-A030-42A02D9D5568}" type="datetimeFigureOut">
              <a:rPr lang="en-US" smtClean="0"/>
              <a:pPr defTabSz="914041"/>
              <a:t>1/8/19</a:t>
            </a:fld>
            <a:endParaRPr lang="en-US"/>
          </a:p>
        </p:txBody>
      </p:sp>
      <p:sp>
        <p:nvSpPr>
          <p:cNvPr id="5" name="Footer Placeholder 4"/>
          <p:cNvSpPr>
            <a:spLocks noGrp="1"/>
          </p:cNvSpPr>
          <p:nvPr>
            <p:ph type="ftr" sz="quarter" idx="11"/>
          </p:nvPr>
        </p:nvSpPr>
        <p:spPr>
          <a:xfrm>
            <a:off x="8077200" y="12712712"/>
            <a:ext cx="8229600" cy="730251"/>
          </a:xfrm>
          <a:prstGeom prst="rect">
            <a:avLst/>
          </a:prstGeom>
        </p:spPr>
        <p:txBody>
          <a:bodyPr lIns="182801" tIns="91400" rIns="182801" bIns="91400"/>
          <a:lstStyle/>
          <a:p>
            <a:pPr defTabSz="914041"/>
            <a:endParaRPr lang="en-US"/>
          </a:p>
        </p:txBody>
      </p:sp>
      <p:sp>
        <p:nvSpPr>
          <p:cNvPr id="6" name="Slide Number Placeholder 5"/>
          <p:cNvSpPr>
            <a:spLocks noGrp="1"/>
          </p:cNvSpPr>
          <p:nvPr>
            <p:ph type="sldNum" sz="quarter" idx="12"/>
          </p:nvPr>
        </p:nvSpPr>
        <p:spPr>
          <a:xfrm>
            <a:off x="1" y="2434930"/>
            <a:ext cx="711784" cy="707805"/>
          </a:xfrm>
        </p:spPr>
        <p:txBody>
          <a:bodyPr/>
          <a:lstStyle/>
          <a:p>
            <a:fld id="{18FB9E8E-CCE9-4304-8AFD-BCF110531A8C}" type="slidenum">
              <a:rPr lang="en-US" smtClean="0"/>
              <a:pPr/>
              <a:t>‹#›</a:t>
            </a:fld>
            <a:endParaRPr lang="en-US"/>
          </a:p>
        </p:txBody>
      </p:sp>
    </p:spTree>
    <p:extLst>
      <p:ext uri="{BB962C8B-B14F-4D97-AF65-F5344CB8AC3E}">
        <p14:creationId xmlns:p14="http://schemas.microsoft.com/office/powerpoint/2010/main" val="285488495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x">
  <p:cSld name="7_Title &amp; Bullets">
    <p:spTree>
      <p:nvGrpSpPr>
        <p:cNvPr id="1" name=""/>
        <p:cNvGrpSpPr/>
        <p:nvPr/>
      </p:nvGrpSpPr>
      <p:grpSpPr>
        <a:xfrm>
          <a:off x="0" y="0"/>
          <a:ext cx="0" cy="0"/>
          <a:chOff x="0" y="0"/>
          <a:chExt cx="0" cy="0"/>
        </a:xfrm>
      </p:grpSpPr>
      <p:sp>
        <p:nvSpPr>
          <p:cNvPr id="1129"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1130" name="Body Level One…"/>
          <p:cNvSpPr txBox="1">
            <a:spLocks noGrp="1"/>
          </p:cNvSpPr>
          <p:nvPr>
            <p:ph type="body" idx="1"/>
          </p:nvPr>
        </p:nvSpPr>
        <p:spPr>
          <a:xfrm>
            <a:off x="4387456" y="3661174"/>
            <a:ext cx="15609003" cy="8840405"/>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31"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709317103"/>
      </p:ext>
    </p:extLst>
  </p:cSld>
  <p:clrMapOvr>
    <a:masterClrMapping/>
  </p:clrMapOvr>
  <p:transition xmlns:p14="http://schemas.microsoft.com/office/powerpoint/2010/main" spd="med"/>
</p:sldLayout>
</file>

<file path=ppt/slideLayouts/slideLayout601.xml><?xml version="1.0" encoding="utf-8"?>
<p:sldLayout xmlns:a="http://schemas.openxmlformats.org/drawingml/2006/main" xmlns:r="http://schemas.openxmlformats.org/officeDocument/2006/relationships" xmlns:p="http://schemas.openxmlformats.org/presentationml/2006/main" type="tx">
  <p:cSld name="5_Title, Bullets &amp; Photo">
    <p:spTree>
      <p:nvGrpSpPr>
        <p:cNvPr id="1" name=""/>
        <p:cNvGrpSpPr/>
        <p:nvPr/>
      </p:nvGrpSpPr>
      <p:grpSpPr>
        <a:xfrm>
          <a:off x="0" y="0"/>
          <a:ext cx="0" cy="0"/>
          <a:chOff x="0" y="0"/>
          <a:chExt cx="0" cy="0"/>
        </a:xfrm>
      </p:grpSpPr>
      <p:sp>
        <p:nvSpPr>
          <p:cNvPr id="1138" name="Shape 173"/>
          <p:cNvSpPr>
            <a:spLocks noGrp="1"/>
          </p:cNvSpPr>
          <p:nvPr>
            <p:ph type="pic" sz="quarter" idx="13"/>
          </p:nvPr>
        </p:nvSpPr>
        <p:spPr>
          <a:xfrm>
            <a:off x="12495609" y="3661174"/>
            <a:ext cx="7500904" cy="8840405"/>
          </a:xfrm>
          <a:prstGeom prst="rect">
            <a:avLst/>
          </a:prstGeom>
        </p:spPr>
        <p:txBody>
          <a:bodyPr lIns="91403" tIns="45719" rIns="91403" bIns="45719">
            <a:noAutofit/>
          </a:bodyPr>
          <a:lstStyle/>
          <a:p>
            <a:endParaRPr/>
          </a:p>
        </p:txBody>
      </p:sp>
      <p:sp>
        <p:nvSpPr>
          <p:cNvPr id="1139"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1140" name="Body Level One…"/>
          <p:cNvSpPr txBox="1">
            <a:spLocks noGrp="1"/>
          </p:cNvSpPr>
          <p:nvPr>
            <p:ph type="body" sz="quarter" idx="1"/>
          </p:nvPr>
        </p:nvSpPr>
        <p:spPr>
          <a:xfrm>
            <a:off x="4387456" y="3661174"/>
            <a:ext cx="7500901" cy="8840405"/>
          </a:xfrm>
          <a:prstGeom prst="rect">
            <a:avLst/>
          </a:prstGeom>
        </p:spPr>
        <p:txBody>
          <a:bodyPr lIns="91384" tIns="91384" rIns="91384" bIns="91384" anchor="ctr"/>
          <a:lstStyle>
            <a:lvl1pPr marL="465212" indent="-284278">
              <a:spcBef>
                <a:spcPts val="4501"/>
              </a:spcBef>
              <a:buClr>
                <a:srgbClr val="000000"/>
              </a:buClr>
              <a:buSzPct val="75000"/>
              <a:buFont typeface="Arial"/>
              <a:buChar char="•"/>
              <a:defRPr>
                <a:latin typeface="+mn-lt"/>
                <a:ea typeface="+mn-ea"/>
                <a:cs typeface="+mn-cs"/>
                <a:sym typeface="Helvetica Neue"/>
              </a:defRPr>
            </a:lvl1pPr>
            <a:lvl2pPr marL="807985" indent="-284278">
              <a:spcBef>
                <a:spcPts val="4501"/>
              </a:spcBef>
              <a:buClr>
                <a:srgbClr val="000000"/>
              </a:buClr>
              <a:buSzPct val="75000"/>
              <a:buFont typeface="Arial"/>
              <a:buChar char="•"/>
              <a:defRPr>
                <a:latin typeface="+mn-lt"/>
                <a:ea typeface="+mn-ea"/>
                <a:cs typeface="+mn-cs"/>
                <a:sym typeface="Helvetica Neue"/>
              </a:defRPr>
            </a:lvl2pPr>
            <a:lvl3pPr marL="1150753" indent="-284278">
              <a:spcBef>
                <a:spcPts val="4501"/>
              </a:spcBef>
              <a:buClr>
                <a:srgbClr val="000000"/>
              </a:buClr>
              <a:buSzPct val="75000"/>
              <a:buFont typeface="Arial"/>
              <a:buChar char="•"/>
              <a:defRPr>
                <a:latin typeface="+mn-lt"/>
                <a:ea typeface="+mn-ea"/>
                <a:cs typeface="+mn-cs"/>
                <a:sym typeface="Helvetica Neue"/>
              </a:defRPr>
            </a:lvl3pPr>
            <a:lvl4pPr marL="1493539" indent="-284278">
              <a:spcBef>
                <a:spcPts val="4501"/>
              </a:spcBef>
              <a:buClr>
                <a:srgbClr val="000000"/>
              </a:buClr>
              <a:buSzPct val="75000"/>
              <a:buFont typeface="Arial"/>
              <a:buChar char="•"/>
              <a:defRPr>
                <a:latin typeface="+mn-lt"/>
                <a:ea typeface="+mn-ea"/>
                <a:cs typeface="+mn-cs"/>
                <a:sym typeface="Helvetica Neue"/>
              </a:defRPr>
            </a:lvl4pPr>
            <a:lvl5pPr marL="1836330" indent="-284278">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41"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216395232"/>
      </p:ext>
    </p:extLst>
  </p:cSld>
  <p:clrMapOvr>
    <a:masterClrMapping/>
  </p:clrMapOvr>
  <p:transition xmlns:p14="http://schemas.microsoft.com/office/powerpoint/2010/main" spd="med"/>
</p:sldLayout>
</file>

<file path=ppt/slideLayouts/slideLayout602.xml><?xml version="1.0" encoding="utf-8"?>
<p:sldLayout xmlns:a="http://schemas.openxmlformats.org/drawingml/2006/main" xmlns:r="http://schemas.openxmlformats.org/officeDocument/2006/relationships" xmlns:p="http://schemas.openxmlformats.org/presentationml/2006/main" type="tx">
  <p:cSld name="7_Bullets">
    <p:spTree>
      <p:nvGrpSpPr>
        <p:cNvPr id="1" name=""/>
        <p:cNvGrpSpPr/>
        <p:nvPr/>
      </p:nvGrpSpPr>
      <p:grpSpPr>
        <a:xfrm>
          <a:off x="0" y="0"/>
          <a:ext cx="0" cy="0"/>
          <a:chOff x="0" y="0"/>
          <a:chExt cx="0" cy="0"/>
        </a:xfrm>
      </p:grpSpPr>
      <p:sp>
        <p:nvSpPr>
          <p:cNvPr id="1148" name="Body Level One…"/>
          <p:cNvSpPr txBox="1">
            <a:spLocks noGrp="1"/>
          </p:cNvSpPr>
          <p:nvPr>
            <p:ph type="body" idx="1"/>
          </p:nvPr>
        </p:nvSpPr>
        <p:spPr>
          <a:xfrm>
            <a:off x="4387456" y="1785945"/>
            <a:ext cx="15609003" cy="10144205"/>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49"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429968564"/>
      </p:ext>
    </p:extLst>
  </p:cSld>
  <p:clrMapOvr>
    <a:masterClrMapping/>
  </p:clrMapOvr>
  <p:transition xmlns:p14="http://schemas.microsoft.com/office/powerpoint/2010/main" spd="med"/>
</p:sldLayout>
</file>

<file path=ppt/slideLayouts/slideLayout603.xml><?xml version="1.0" encoding="utf-8"?>
<p:sldLayout xmlns:a="http://schemas.openxmlformats.org/drawingml/2006/main" xmlns:r="http://schemas.openxmlformats.org/officeDocument/2006/relationships" xmlns:p="http://schemas.openxmlformats.org/presentationml/2006/main" type="tx">
  <p:cSld name="5_Photo - 3 Up">
    <p:spTree>
      <p:nvGrpSpPr>
        <p:cNvPr id="1" name=""/>
        <p:cNvGrpSpPr/>
        <p:nvPr/>
      </p:nvGrpSpPr>
      <p:grpSpPr>
        <a:xfrm>
          <a:off x="0" y="0"/>
          <a:ext cx="0" cy="0"/>
          <a:chOff x="0" y="0"/>
          <a:chExt cx="0" cy="0"/>
        </a:xfrm>
      </p:grpSpPr>
      <p:sp>
        <p:nvSpPr>
          <p:cNvPr id="1156" name="Shape 191"/>
          <p:cNvSpPr>
            <a:spLocks noGrp="1"/>
          </p:cNvSpPr>
          <p:nvPr>
            <p:ph type="pic" sz="quarter" idx="13"/>
          </p:nvPr>
        </p:nvSpPr>
        <p:spPr>
          <a:xfrm>
            <a:off x="12495609" y="7161611"/>
            <a:ext cx="7500904" cy="5304304"/>
          </a:xfrm>
          <a:prstGeom prst="rect">
            <a:avLst/>
          </a:prstGeom>
        </p:spPr>
        <p:txBody>
          <a:bodyPr lIns="91403" tIns="45719" rIns="91403" bIns="45719">
            <a:noAutofit/>
          </a:bodyPr>
          <a:lstStyle/>
          <a:p>
            <a:endParaRPr/>
          </a:p>
        </p:txBody>
      </p:sp>
      <p:sp>
        <p:nvSpPr>
          <p:cNvPr id="1157" name="Shape 192"/>
          <p:cNvSpPr>
            <a:spLocks noGrp="1"/>
          </p:cNvSpPr>
          <p:nvPr>
            <p:ph type="pic" sz="quarter" idx="14"/>
          </p:nvPr>
        </p:nvSpPr>
        <p:spPr>
          <a:xfrm>
            <a:off x="12504361" y="1250155"/>
            <a:ext cx="7500904" cy="5304304"/>
          </a:xfrm>
          <a:prstGeom prst="rect">
            <a:avLst/>
          </a:prstGeom>
        </p:spPr>
        <p:txBody>
          <a:bodyPr lIns="91403" tIns="45719" rIns="91403" bIns="45719">
            <a:noAutofit/>
          </a:bodyPr>
          <a:lstStyle/>
          <a:p>
            <a:endParaRPr/>
          </a:p>
        </p:txBody>
      </p:sp>
      <p:sp>
        <p:nvSpPr>
          <p:cNvPr id="1158" name="Shape 193"/>
          <p:cNvSpPr>
            <a:spLocks noGrp="1"/>
          </p:cNvSpPr>
          <p:nvPr>
            <p:ph type="pic" sz="half" idx="15"/>
          </p:nvPr>
        </p:nvSpPr>
        <p:spPr>
          <a:xfrm>
            <a:off x="4387456" y="1250185"/>
            <a:ext cx="7500901" cy="11215805"/>
          </a:xfrm>
          <a:prstGeom prst="rect">
            <a:avLst/>
          </a:prstGeom>
        </p:spPr>
        <p:txBody>
          <a:bodyPr lIns="91403" tIns="45719" rIns="91403" bIns="45719">
            <a:noAutofit/>
          </a:bodyPr>
          <a:lstStyle/>
          <a:p>
            <a:endParaRPr/>
          </a:p>
        </p:txBody>
      </p:sp>
      <p:sp>
        <p:nvSpPr>
          <p:cNvPr id="1159"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294596942"/>
      </p:ext>
    </p:extLst>
  </p:cSld>
  <p:clrMapOvr>
    <a:masterClrMapping/>
  </p:clrMapOvr>
  <p:transition xmlns:p14="http://schemas.microsoft.com/office/powerpoint/2010/main" spd="med"/>
</p:sldLayout>
</file>

<file path=ppt/slideLayouts/slideLayout604.xml><?xml version="1.0" encoding="utf-8"?>
<p:sldLayout xmlns:a="http://schemas.openxmlformats.org/drawingml/2006/main" xmlns:r="http://schemas.openxmlformats.org/officeDocument/2006/relationships" xmlns:p="http://schemas.openxmlformats.org/presentationml/2006/main" type="tx">
  <p:cSld name="7_Quote">
    <p:spTree>
      <p:nvGrpSpPr>
        <p:cNvPr id="1" name=""/>
        <p:cNvGrpSpPr/>
        <p:nvPr/>
      </p:nvGrpSpPr>
      <p:grpSpPr>
        <a:xfrm>
          <a:off x="0" y="0"/>
          <a:ext cx="0" cy="0"/>
          <a:chOff x="0" y="0"/>
          <a:chExt cx="0" cy="0"/>
        </a:xfrm>
      </p:grpSpPr>
      <p:sp>
        <p:nvSpPr>
          <p:cNvPr id="1166" name="Body Level One…"/>
          <p:cNvSpPr txBox="1">
            <a:spLocks noGrp="1"/>
          </p:cNvSpPr>
          <p:nvPr>
            <p:ph type="body" sz="quarter" idx="1"/>
          </p:nvPr>
        </p:nvSpPr>
        <p:spPr>
          <a:xfrm>
            <a:off x="4833936" y="8947553"/>
            <a:ext cx="14716203" cy="660904"/>
          </a:xfrm>
          <a:prstGeom prst="rect">
            <a:avLst/>
          </a:prstGeom>
        </p:spPr>
        <p:txBody>
          <a:bodyPr lIns="91384" tIns="91384" rIns="91384" bIns="91384"/>
          <a:lstStyle>
            <a:lvl1pPr indent="0" algn="ctr">
              <a:defRPr sz="3200">
                <a:latin typeface="+mn-lt"/>
                <a:ea typeface="+mn-ea"/>
                <a:cs typeface="+mn-cs"/>
                <a:sym typeface="Helvetica Neue"/>
              </a:defRPr>
            </a:lvl1pPr>
            <a:lvl2pPr marL="914065" indent="-101563" algn="ctr">
              <a:buSzPct val="100000"/>
              <a:buChar char="•"/>
              <a:defRPr sz="3200">
                <a:latin typeface="+mn-lt"/>
                <a:ea typeface="+mn-ea"/>
                <a:cs typeface="+mn-cs"/>
                <a:sym typeface="Helvetica Neue"/>
              </a:defRPr>
            </a:lvl2pPr>
            <a:lvl3pPr marL="1432071" indent="-162500" algn="ctr">
              <a:buSzPct val="100000"/>
              <a:buChar char="•"/>
              <a:defRPr sz="3200">
                <a:latin typeface="+mn-lt"/>
                <a:ea typeface="+mn-ea"/>
                <a:cs typeface="+mn-cs"/>
                <a:sym typeface="Helvetica Neue"/>
              </a:defRPr>
            </a:lvl3pPr>
            <a:lvl4pPr marL="1929728" indent="-203126" algn="ctr">
              <a:buSzPct val="100000"/>
              <a:buChar char="•"/>
              <a:defRPr sz="3200">
                <a:latin typeface="+mn-lt"/>
                <a:ea typeface="+mn-ea"/>
                <a:cs typeface="+mn-cs"/>
                <a:sym typeface="Helvetica Neue"/>
              </a:defRPr>
            </a:lvl4pPr>
            <a:lvl5pPr marL="2386778" indent="-203126"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67" name="Shape 202"/>
          <p:cNvSpPr>
            <a:spLocks noGrp="1"/>
          </p:cNvSpPr>
          <p:nvPr>
            <p:ph type="body" sz="quarter" idx="13"/>
          </p:nvPr>
        </p:nvSpPr>
        <p:spPr>
          <a:xfrm>
            <a:off x="4833975" y="6000355"/>
            <a:ext cx="14716205" cy="965104"/>
          </a:xfrm>
          <a:prstGeom prst="rect">
            <a:avLst/>
          </a:prstGeom>
        </p:spPr>
        <p:txBody>
          <a:bodyPr lIns="91384" tIns="91384" rIns="91384" bIns="91384" anchor="ctr"/>
          <a:lstStyle/>
          <a:p>
            <a:endParaRPr/>
          </a:p>
        </p:txBody>
      </p:sp>
      <p:sp>
        <p:nvSpPr>
          <p:cNvPr id="1168"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949329153"/>
      </p:ext>
    </p:extLst>
  </p:cSld>
  <p:clrMapOvr>
    <a:masterClrMapping/>
  </p:clrMapOvr>
  <p:transition xmlns:p14="http://schemas.microsoft.com/office/powerpoint/2010/main" spd="med"/>
</p:sldLayout>
</file>

<file path=ppt/slideLayouts/slideLayout605.xml><?xml version="1.0" encoding="utf-8"?>
<p:sldLayout xmlns:a="http://schemas.openxmlformats.org/drawingml/2006/main" xmlns:r="http://schemas.openxmlformats.org/officeDocument/2006/relationships" xmlns:p="http://schemas.openxmlformats.org/presentationml/2006/main" type="tx">
  <p:cSld name="5_Photo">
    <p:spTree>
      <p:nvGrpSpPr>
        <p:cNvPr id="1" name=""/>
        <p:cNvGrpSpPr/>
        <p:nvPr/>
      </p:nvGrpSpPr>
      <p:grpSpPr>
        <a:xfrm>
          <a:off x="0" y="0"/>
          <a:ext cx="0" cy="0"/>
          <a:chOff x="0" y="0"/>
          <a:chExt cx="0" cy="0"/>
        </a:xfrm>
      </p:grpSpPr>
      <p:sp>
        <p:nvSpPr>
          <p:cNvPr id="1175" name="Shape 210"/>
          <p:cNvSpPr>
            <a:spLocks noGrp="1"/>
          </p:cNvSpPr>
          <p:nvPr>
            <p:ph type="pic" idx="13"/>
          </p:nvPr>
        </p:nvSpPr>
        <p:spPr>
          <a:xfrm>
            <a:off x="3048000" y="0"/>
            <a:ext cx="18288000" cy="13716000"/>
          </a:xfrm>
          <a:prstGeom prst="rect">
            <a:avLst/>
          </a:prstGeom>
        </p:spPr>
        <p:txBody>
          <a:bodyPr lIns="91403" tIns="45719" rIns="91403" bIns="45719">
            <a:noAutofit/>
          </a:bodyPr>
          <a:lstStyle/>
          <a:p>
            <a:endParaRPr/>
          </a:p>
        </p:txBody>
      </p:sp>
      <p:sp>
        <p:nvSpPr>
          <p:cNvPr id="1176"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047628960"/>
      </p:ext>
    </p:extLst>
  </p:cSld>
  <p:clrMapOvr>
    <a:masterClrMapping/>
  </p:clrMapOvr>
  <p:transition xmlns:p14="http://schemas.microsoft.com/office/powerpoint/2010/main" spd="med"/>
</p:sldLayout>
</file>

<file path=ppt/slideLayouts/slideLayout606.xml><?xml version="1.0" encoding="utf-8"?>
<p:sldLayout xmlns:a="http://schemas.openxmlformats.org/drawingml/2006/main" xmlns:r="http://schemas.openxmlformats.org/officeDocument/2006/relationships" xmlns:p="http://schemas.openxmlformats.org/presentationml/2006/main" type="tx">
  <p:cSld name="3_Title and Two Columns">
    <p:spTree>
      <p:nvGrpSpPr>
        <p:cNvPr id="1" name=""/>
        <p:cNvGrpSpPr/>
        <p:nvPr/>
      </p:nvGrpSpPr>
      <p:grpSpPr>
        <a:xfrm>
          <a:off x="0" y="0"/>
          <a:ext cx="0" cy="0"/>
          <a:chOff x="0" y="0"/>
          <a:chExt cx="0" cy="0"/>
        </a:xfrm>
      </p:grpSpPr>
      <p:sp>
        <p:nvSpPr>
          <p:cNvPr id="1183"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1184" name="Body Level One…"/>
          <p:cNvSpPr txBox="1">
            <a:spLocks noGrp="1"/>
          </p:cNvSpPr>
          <p:nvPr>
            <p:ph type="body" sz="half" idx="1"/>
          </p:nvPr>
        </p:nvSpPr>
        <p:spPr>
          <a:xfrm>
            <a:off x="1219201" y="3200401"/>
            <a:ext cx="10652104" cy="9935101"/>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185" name="Shape 81"/>
          <p:cNvSpPr>
            <a:spLocks noGrp="1"/>
          </p:cNvSpPr>
          <p:nvPr>
            <p:ph type="body" sz="half" idx="13"/>
          </p:nvPr>
        </p:nvSpPr>
        <p:spPr>
          <a:xfrm>
            <a:off x="12512729" y="3200401"/>
            <a:ext cx="10652104" cy="9935101"/>
          </a:xfrm>
          <a:prstGeom prst="rect">
            <a:avLst/>
          </a:prstGeom>
        </p:spPr>
        <p:txBody>
          <a:bodyPr/>
          <a:lstStyle/>
          <a:p>
            <a:endParaRPr/>
          </a:p>
        </p:txBody>
      </p:sp>
      <p:sp>
        <p:nvSpPr>
          <p:cNvPr id="1186"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999571705"/>
      </p:ext>
    </p:extLst>
  </p:cSld>
  <p:clrMapOvr>
    <a:masterClrMapping/>
  </p:clrMapOvr>
  <p:transition xmlns:p14="http://schemas.microsoft.com/office/powerpoint/2010/main" spd="med"/>
</p:sldLayout>
</file>

<file path=ppt/slideLayouts/slideLayout607.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193" name="Slide Number"/>
          <p:cNvSpPr txBox="1">
            <a:spLocks noGrp="1"/>
          </p:cNvSpPr>
          <p:nvPr>
            <p:ph type="sldNum" sz="quarter" idx="2"/>
          </p:nvPr>
        </p:nvSpPr>
        <p:spPr>
          <a:xfrm>
            <a:off x="0" y="2440024"/>
            <a:ext cx="731739" cy="697541"/>
          </a:xfrm>
          <a:prstGeom prst="rect">
            <a:avLst/>
          </a:prstGeom>
        </p:spPr>
        <p:txBody>
          <a:bodyPr lIns="243722" tIns="243722" rIns="243722" bIns="243722"/>
          <a:lstStyle>
            <a:lvl1pPr algn="l">
              <a:defRPr sz="13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3343493390"/>
      </p:ext>
    </p:extLst>
  </p:cSld>
  <p:clrMapOvr>
    <a:masterClrMapping/>
  </p:clrMapOvr>
  <p:transition xmlns:p14="http://schemas.microsoft.com/office/powerpoint/2010/main" spd="med"/>
</p:sldLayout>
</file>

<file path=ppt/slideLayouts/slideLayout608.xml><?xml version="1.0" encoding="utf-8"?>
<p:sldLayout xmlns:a="http://schemas.openxmlformats.org/drawingml/2006/main" xmlns:r="http://schemas.openxmlformats.org/officeDocument/2006/relationships" xmlns:p="http://schemas.openxmlformats.org/presentationml/2006/main" type="tx">
  <p:cSld name="3_OBJECT">
    <p:spTree>
      <p:nvGrpSpPr>
        <p:cNvPr id="1" name=""/>
        <p:cNvGrpSpPr/>
        <p:nvPr/>
      </p:nvGrpSpPr>
      <p:grpSpPr>
        <a:xfrm>
          <a:off x="0" y="0"/>
          <a:ext cx="0" cy="0"/>
          <a:chOff x="0" y="0"/>
          <a:chExt cx="0" cy="0"/>
        </a:xfrm>
      </p:grpSpPr>
      <p:sp>
        <p:nvSpPr>
          <p:cNvPr id="1200" name="Title Text"/>
          <p:cNvSpPr txBox="1">
            <a:spLocks noGrp="1"/>
          </p:cNvSpPr>
          <p:nvPr>
            <p:ph type="title"/>
          </p:nvPr>
        </p:nvSpPr>
        <p:spPr>
          <a:xfrm>
            <a:off x="1633729" y="268273"/>
            <a:ext cx="21742504" cy="1980904"/>
          </a:xfrm>
          <a:prstGeom prst="rect">
            <a:avLst/>
          </a:prstGeom>
        </p:spPr>
        <p:txBody>
          <a:bodyPr anchor="ctr"/>
          <a:lstStyle/>
          <a:p>
            <a:r>
              <a:t>Title Text</a:t>
            </a:r>
          </a:p>
        </p:txBody>
      </p:sp>
      <p:sp>
        <p:nvSpPr>
          <p:cNvPr id="1201" name="Body Level One…"/>
          <p:cNvSpPr txBox="1">
            <a:spLocks noGrp="1"/>
          </p:cNvSpPr>
          <p:nvPr>
            <p:ph type="body" idx="1"/>
          </p:nvPr>
        </p:nvSpPr>
        <p:spPr>
          <a:xfrm>
            <a:off x="1633729" y="3200395"/>
            <a:ext cx="21742504" cy="10026304"/>
          </a:xfrm>
          <a:prstGeom prst="rect">
            <a:avLst/>
          </a:prstGeom>
        </p:spPr>
        <p:txBody>
          <a:bodyPr/>
          <a:lstStyle>
            <a:lvl1pPr marL="876002" indent="-25399">
              <a:spcBef>
                <a:spcPts val="3501"/>
              </a:spcBef>
              <a:buClr>
                <a:srgbClr val="D89F39"/>
              </a:buClr>
              <a:buSzPct val="145000"/>
              <a:buFont typeface="Arial"/>
              <a:buChar char="•"/>
            </a:lvl1pPr>
            <a:lvl2pPr marL="1790067" indent="-88864">
              <a:spcBef>
                <a:spcPts val="3501"/>
              </a:spcBef>
              <a:buClr>
                <a:srgbClr val="D89F39"/>
              </a:buClr>
              <a:buSzPct val="145000"/>
              <a:buFont typeface="Arial"/>
              <a:buChar char="•"/>
            </a:lvl2pPr>
            <a:lvl3pPr marL="2602604" indent="-165044">
              <a:spcBef>
                <a:spcPts val="3501"/>
              </a:spcBef>
              <a:buClr>
                <a:srgbClr val="D89F39"/>
              </a:buClr>
              <a:buSzPct val="145000"/>
              <a:buFont typeface="Arial"/>
              <a:buChar char="•"/>
            </a:lvl3pPr>
            <a:lvl4pPr marL="3757893" indent="-101563">
              <a:spcBef>
                <a:spcPts val="3501"/>
              </a:spcBef>
              <a:buClr>
                <a:srgbClr val="D89F39"/>
              </a:buClr>
              <a:buSzPct val="145000"/>
              <a:buFont typeface="Arial"/>
              <a:buChar char="•"/>
            </a:lvl4pPr>
            <a:lvl5pPr marL="4976665" indent="-101563">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1202" name="Slide Number"/>
          <p:cNvSpPr txBox="1">
            <a:spLocks noGrp="1"/>
          </p:cNvSpPr>
          <p:nvPr>
            <p:ph type="sldNum" sz="quarter" idx="2"/>
          </p:nvPr>
        </p:nvSpPr>
        <p:spPr>
          <a:xfrm>
            <a:off x="36" y="2440024"/>
            <a:ext cx="701331" cy="697541"/>
          </a:xfrm>
          <a:prstGeom prst="rect">
            <a:avLst/>
          </a:prstGeom>
        </p:spPr>
        <p:txBody>
          <a:bodyPr lIns="243722" tIns="243722" rIns="243722" bIns="243722"/>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3513199449"/>
      </p:ext>
    </p:extLst>
  </p:cSld>
  <p:clrMapOvr>
    <a:masterClrMapping/>
  </p:clrMapOvr>
  <p:transition xmlns:p14="http://schemas.microsoft.com/office/powerpoint/2010/main" spd="med"/>
</p:sldLayout>
</file>

<file path=ppt/slideLayouts/slideLayout609.xml><?xml version="1.0" encoding="utf-8"?>
<p:sldLayout xmlns:a="http://schemas.openxmlformats.org/drawingml/2006/main" xmlns:r="http://schemas.openxmlformats.org/officeDocument/2006/relationships" xmlns:p="http://schemas.openxmlformats.org/presentationml/2006/main" type="tx">
  <p:cSld name="9_Title and Body">
    <p:spTree>
      <p:nvGrpSpPr>
        <p:cNvPr id="1" name=""/>
        <p:cNvGrpSpPr/>
        <p:nvPr/>
      </p:nvGrpSpPr>
      <p:grpSpPr>
        <a:xfrm>
          <a:off x="0" y="0"/>
          <a:ext cx="0" cy="0"/>
          <a:chOff x="0" y="0"/>
          <a:chExt cx="0" cy="0"/>
        </a:xfrm>
      </p:grpSpPr>
      <p:sp>
        <p:nvSpPr>
          <p:cNvPr id="1209" name="Title Text"/>
          <p:cNvSpPr txBox="1">
            <a:spLocks noGrp="1"/>
          </p:cNvSpPr>
          <p:nvPr>
            <p:ph type="title"/>
          </p:nvPr>
        </p:nvSpPr>
        <p:spPr>
          <a:xfrm>
            <a:off x="1219200" y="549311"/>
            <a:ext cx="21945600" cy="2286301"/>
          </a:xfrm>
          <a:prstGeom prst="rect">
            <a:avLst/>
          </a:prstGeom>
        </p:spPr>
        <p:txBody>
          <a:bodyPr/>
          <a:lstStyle/>
          <a:p>
            <a:r>
              <a:t>Title Text</a:t>
            </a:r>
          </a:p>
        </p:txBody>
      </p:sp>
      <p:sp>
        <p:nvSpPr>
          <p:cNvPr id="1210"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211"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193631850"/>
      </p:ext>
    </p:extLst>
  </p:cSld>
  <p:clrMapOvr>
    <a:masterClrMapping/>
  </p:clrMapOvr>
  <p:transition xmlns:p14="http://schemas.microsoft.com/office/powerpoint/2010/mai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tx">
  <p:cSld name="OBJECT">
    <p:spTree>
      <p:nvGrpSpPr>
        <p:cNvPr id="1" name=""/>
        <p:cNvGrpSpPr/>
        <p:nvPr/>
      </p:nvGrpSpPr>
      <p:grpSpPr>
        <a:xfrm>
          <a:off x="0" y="0"/>
          <a:ext cx="0" cy="0"/>
          <a:chOff x="0" y="0"/>
          <a:chExt cx="0" cy="0"/>
        </a:xfrm>
      </p:grpSpPr>
      <p:sp>
        <p:nvSpPr>
          <p:cNvPr id="11" name="Shape 11"/>
          <p:cNvSpPr>
            <a:spLocks noGrp="1"/>
          </p:cNvSpPr>
          <p:nvPr>
            <p:ph type="title"/>
          </p:nvPr>
        </p:nvSpPr>
        <p:spPr>
          <a:prstGeom prst="rect">
            <a:avLst/>
          </a:prstGeom>
        </p:spPr>
        <p:txBody>
          <a:bodyPr/>
          <a:lstStyle/>
          <a:p>
            <a:r>
              <a:t>Title Text</a:t>
            </a:r>
          </a:p>
        </p:txBody>
      </p:sp>
      <p:sp>
        <p:nvSpPr>
          <p:cNvPr id="12" name="Shape 12"/>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3" name="Shape 13"/>
          <p:cNvSpPr>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298581763"/>
      </p:ext>
    </p:extLst>
  </p:cSld>
  <p:clrMapOvr>
    <a:masterClrMapping/>
  </p:clrMapOvr>
  <p:transition xmlns:p14="http://schemas.microsoft.com/office/powerpoint/2010/main" spd="med"/>
</p:sldLayout>
</file>

<file path=ppt/slideLayouts/slideLayout610.xml><?xml version="1.0" encoding="utf-8"?>
<p:sldLayout xmlns:a="http://schemas.openxmlformats.org/drawingml/2006/main" xmlns:r="http://schemas.openxmlformats.org/officeDocument/2006/relationships" xmlns:p="http://schemas.openxmlformats.org/presentationml/2006/main" type="tx">
  <p:cSld name="10_Title Only">
    <p:spTree>
      <p:nvGrpSpPr>
        <p:cNvPr id="1" name=""/>
        <p:cNvGrpSpPr/>
        <p:nvPr/>
      </p:nvGrpSpPr>
      <p:grpSpPr>
        <a:xfrm>
          <a:off x="0" y="0"/>
          <a:ext cx="0" cy="0"/>
          <a:chOff x="0" y="0"/>
          <a:chExt cx="0" cy="0"/>
        </a:xfrm>
      </p:grpSpPr>
      <p:sp>
        <p:nvSpPr>
          <p:cNvPr id="1218" name="Title Text"/>
          <p:cNvSpPr txBox="1">
            <a:spLocks noGrp="1"/>
          </p:cNvSpPr>
          <p:nvPr>
            <p:ph type="title"/>
          </p:nvPr>
        </p:nvSpPr>
        <p:spPr>
          <a:xfrm>
            <a:off x="1219200" y="549311"/>
            <a:ext cx="21945600" cy="2286301"/>
          </a:xfrm>
          <a:prstGeom prst="rect">
            <a:avLst/>
          </a:prstGeom>
        </p:spPr>
        <p:txBody>
          <a:bodyPr/>
          <a:lstStyle/>
          <a:p>
            <a:r>
              <a:t>Title Text</a:t>
            </a:r>
          </a:p>
        </p:txBody>
      </p:sp>
      <p:sp>
        <p:nvSpPr>
          <p:cNvPr id="1219"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006410532"/>
      </p:ext>
    </p:extLst>
  </p:cSld>
  <p:clrMapOvr>
    <a:masterClrMapping/>
  </p:clrMapOvr>
  <p:transition xmlns:p14="http://schemas.microsoft.com/office/powerpoint/2010/main" spd="med"/>
</p:sldLayout>
</file>

<file path=ppt/slideLayouts/slideLayout611.xml><?xml version="1.0" encoding="utf-8"?>
<p:sldLayout xmlns:a="http://schemas.openxmlformats.org/drawingml/2006/main" xmlns:r="http://schemas.openxmlformats.org/officeDocument/2006/relationships" xmlns:p="http://schemas.openxmlformats.org/presentationml/2006/main" type="tx">
  <p:cSld name="3_Title Slide">
    <p:spTree>
      <p:nvGrpSpPr>
        <p:cNvPr id="1" name=""/>
        <p:cNvGrpSpPr/>
        <p:nvPr/>
      </p:nvGrpSpPr>
      <p:grpSpPr>
        <a:xfrm>
          <a:off x="0" y="0"/>
          <a:ext cx="0" cy="0"/>
          <a:chOff x="0" y="0"/>
          <a:chExt cx="0" cy="0"/>
        </a:xfrm>
      </p:grpSpPr>
      <p:sp>
        <p:nvSpPr>
          <p:cNvPr id="1226" name="Title Text"/>
          <p:cNvSpPr txBox="1">
            <a:spLocks noGrp="1"/>
          </p:cNvSpPr>
          <p:nvPr>
            <p:ph type="title"/>
          </p:nvPr>
        </p:nvSpPr>
        <p:spPr>
          <a:xfrm>
            <a:off x="1828800" y="4222279"/>
            <a:ext cx="20726400" cy="3093005"/>
          </a:xfrm>
          <a:prstGeom prst="rect">
            <a:avLst/>
          </a:prstGeom>
        </p:spPr>
        <p:txBody>
          <a:bodyPr/>
          <a:lstStyle>
            <a:lvl1pPr algn="ctr">
              <a:defRPr sz="12800" b="1"/>
            </a:lvl1pPr>
          </a:lstStyle>
          <a:p>
            <a:r>
              <a:t>Title Text</a:t>
            </a:r>
          </a:p>
        </p:txBody>
      </p:sp>
      <p:sp>
        <p:nvSpPr>
          <p:cNvPr id="1227" name="Body Level One…"/>
          <p:cNvSpPr txBox="1">
            <a:spLocks noGrp="1"/>
          </p:cNvSpPr>
          <p:nvPr>
            <p:ph type="body" sz="quarter" idx="1"/>
          </p:nvPr>
        </p:nvSpPr>
        <p:spPr>
          <a:xfrm>
            <a:off x="1828800" y="7573481"/>
            <a:ext cx="20726400" cy="2092504"/>
          </a:xfrm>
          <a:prstGeom prst="rect">
            <a:avLst/>
          </a:prstGeom>
        </p:spPr>
        <p:txBody>
          <a:bodyPr/>
          <a:lstStyle>
            <a:lvl1pPr indent="0" algn="ctr">
              <a:defRPr sz="8000">
                <a:solidFill>
                  <a:srgbClr val="666666"/>
                </a:solidFill>
              </a:defRPr>
            </a:lvl1pPr>
            <a:lvl2pPr indent="0" algn="ctr">
              <a:defRPr sz="8000">
                <a:solidFill>
                  <a:srgbClr val="666666"/>
                </a:solidFill>
              </a:defRPr>
            </a:lvl2pPr>
            <a:lvl3pPr indent="0" algn="ctr">
              <a:defRPr sz="8000">
                <a:solidFill>
                  <a:srgbClr val="666666"/>
                </a:solidFill>
              </a:defRPr>
            </a:lvl3pPr>
            <a:lvl4pPr indent="0" algn="ctr">
              <a:defRPr sz="8000">
                <a:solidFill>
                  <a:srgbClr val="666666"/>
                </a:solidFill>
              </a:defRPr>
            </a:lvl4pPr>
            <a:lvl5pPr indent="0" algn="ctr">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1228"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74902429"/>
      </p:ext>
    </p:extLst>
  </p:cSld>
  <p:clrMapOvr>
    <a:masterClrMapping/>
  </p:clrMapOvr>
  <p:transition xmlns:p14="http://schemas.microsoft.com/office/powerpoint/2010/main" spd="med"/>
</p:sldLayout>
</file>

<file path=ppt/slideLayouts/slideLayout612.xml><?xml version="1.0" encoding="utf-8"?>
<p:sldLayout xmlns:a="http://schemas.openxmlformats.org/drawingml/2006/main" xmlns:r="http://schemas.openxmlformats.org/officeDocument/2006/relationships" xmlns:p="http://schemas.openxmlformats.org/presentationml/2006/main" type="tx">
  <p:cSld name="10_Title and Body">
    <p:spTree>
      <p:nvGrpSpPr>
        <p:cNvPr id="1" name=""/>
        <p:cNvGrpSpPr/>
        <p:nvPr/>
      </p:nvGrpSpPr>
      <p:grpSpPr>
        <a:xfrm>
          <a:off x="0" y="0"/>
          <a:ext cx="0" cy="0"/>
          <a:chOff x="0" y="0"/>
          <a:chExt cx="0" cy="0"/>
        </a:xfrm>
      </p:grpSpPr>
      <p:sp>
        <p:nvSpPr>
          <p:cNvPr id="1235"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1236"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237"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091449772"/>
      </p:ext>
    </p:extLst>
  </p:cSld>
  <p:clrMapOvr>
    <a:masterClrMapping/>
  </p:clrMapOvr>
  <p:transition xmlns:p14="http://schemas.microsoft.com/office/powerpoint/2010/main" spd="med"/>
</p:sldLayout>
</file>

<file path=ppt/slideLayouts/slideLayout613.xml><?xml version="1.0" encoding="utf-8"?>
<p:sldLayout xmlns:a="http://schemas.openxmlformats.org/drawingml/2006/main" xmlns:r="http://schemas.openxmlformats.org/officeDocument/2006/relationships" xmlns:p="http://schemas.openxmlformats.org/presentationml/2006/main" type="tx">
  <p:cSld name="11_Title Only">
    <p:spTree>
      <p:nvGrpSpPr>
        <p:cNvPr id="1" name=""/>
        <p:cNvGrpSpPr/>
        <p:nvPr/>
      </p:nvGrpSpPr>
      <p:grpSpPr>
        <a:xfrm>
          <a:off x="0" y="0"/>
          <a:ext cx="0" cy="0"/>
          <a:chOff x="0" y="0"/>
          <a:chExt cx="0" cy="0"/>
        </a:xfrm>
      </p:grpSpPr>
      <p:sp>
        <p:nvSpPr>
          <p:cNvPr id="1244"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1245"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2356456484"/>
      </p:ext>
    </p:extLst>
  </p:cSld>
  <p:clrMapOvr>
    <a:masterClrMapping/>
  </p:clrMapOvr>
  <p:transition xmlns:p14="http://schemas.microsoft.com/office/powerpoint/2010/main" spd="med"/>
</p:sldLayout>
</file>

<file path=ppt/slideLayouts/slideLayout614.xml><?xml version="1.0" encoding="utf-8"?>
<p:sldLayout xmlns:a="http://schemas.openxmlformats.org/drawingml/2006/main" xmlns:r="http://schemas.openxmlformats.org/officeDocument/2006/relationships" xmlns:p="http://schemas.openxmlformats.org/presentationml/2006/main" type="tx">
  <p:cSld name="7_Title &amp; Subtitle">
    <p:spTree>
      <p:nvGrpSpPr>
        <p:cNvPr id="1" name=""/>
        <p:cNvGrpSpPr/>
        <p:nvPr/>
      </p:nvGrpSpPr>
      <p:grpSpPr>
        <a:xfrm>
          <a:off x="0" y="0"/>
          <a:ext cx="0" cy="0"/>
          <a:chOff x="0" y="0"/>
          <a:chExt cx="0" cy="0"/>
        </a:xfrm>
      </p:grpSpPr>
      <p:sp>
        <p:nvSpPr>
          <p:cNvPr id="1252" name="Title Text"/>
          <p:cNvSpPr txBox="1">
            <a:spLocks noGrp="1"/>
          </p:cNvSpPr>
          <p:nvPr>
            <p:ph type="title"/>
          </p:nvPr>
        </p:nvSpPr>
        <p:spPr>
          <a:xfrm>
            <a:off x="4833936" y="2303865"/>
            <a:ext cx="14716203" cy="46434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253" name="Body Level One…"/>
          <p:cNvSpPr txBox="1">
            <a:spLocks noGrp="1"/>
          </p:cNvSpPr>
          <p:nvPr>
            <p:ph type="body" sz="quarter" idx="1"/>
          </p:nvPr>
        </p:nvSpPr>
        <p:spPr>
          <a:xfrm>
            <a:off x="4833936" y="7072346"/>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254"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83017696"/>
      </p:ext>
    </p:extLst>
  </p:cSld>
  <p:clrMapOvr>
    <a:masterClrMapping/>
  </p:clrMapOvr>
  <p:transition xmlns:p14="http://schemas.microsoft.com/office/powerpoint/2010/main" spd="med"/>
</p:sldLayout>
</file>

<file path=ppt/slideLayouts/slideLayout615.xml><?xml version="1.0" encoding="utf-8"?>
<p:sldLayout xmlns:a="http://schemas.openxmlformats.org/drawingml/2006/main" xmlns:r="http://schemas.openxmlformats.org/officeDocument/2006/relationships" xmlns:p="http://schemas.openxmlformats.org/presentationml/2006/main" type="tx">
  <p:cSld name="6_Photo - Horizontal">
    <p:spTree>
      <p:nvGrpSpPr>
        <p:cNvPr id="1" name=""/>
        <p:cNvGrpSpPr/>
        <p:nvPr/>
      </p:nvGrpSpPr>
      <p:grpSpPr>
        <a:xfrm>
          <a:off x="0" y="0"/>
          <a:ext cx="0" cy="0"/>
          <a:chOff x="0" y="0"/>
          <a:chExt cx="0" cy="0"/>
        </a:xfrm>
      </p:grpSpPr>
      <p:sp>
        <p:nvSpPr>
          <p:cNvPr id="1261" name="Shape 128"/>
          <p:cNvSpPr>
            <a:spLocks noGrp="1"/>
          </p:cNvSpPr>
          <p:nvPr>
            <p:ph type="pic" sz="half" idx="13"/>
          </p:nvPr>
        </p:nvSpPr>
        <p:spPr>
          <a:xfrm>
            <a:off x="5307217" y="892968"/>
            <a:ext cx="13751704" cy="8322603"/>
          </a:xfrm>
          <a:prstGeom prst="rect">
            <a:avLst/>
          </a:prstGeom>
        </p:spPr>
        <p:txBody>
          <a:bodyPr lIns="91403" tIns="45719" rIns="91403" bIns="45719">
            <a:noAutofit/>
          </a:bodyPr>
          <a:lstStyle/>
          <a:p>
            <a:endParaRPr/>
          </a:p>
        </p:txBody>
      </p:sp>
      <p:sp>
        <p:nvSpPr>
          <p:cNvPr id="1262" name="Title Text"/>
          <p:cNvSpPr txBox="1">
            <a:spLocks noGrp="1"/>
          </p:cNvSpPr>
          <p:nvPr>
            <p:ph type="title"/>
          </p:nvPr>
        </p:nvSpPr>
        <p:spPr>
          <a:xfrm>
            <a:off x="4833936" y="9447611"/>
            <a:ext cx="14716203" cy="2000405"/>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263" name="Body Level One…"/>
          <p:cNvSpPr txBox="1">
            <a:spLocks noGrp="1"/>
          </p:cNvSpPr>
          <p:nvPr>
            <p:ph type="body" sz="quarter" idx="1"/>
          </p:nvPr>
        </p:nvSpPr>
        <p:spPr>
          <a:xfrm>
            <a:off x="4833936" y="11519332"/>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264" name="Slide Number"/>
          <p:cNvSpPr txBox="1">
            <a:spLocks noGrp="1"/>
          </p:cNvSpPr>
          <p:nvPr>
            <p:ph type="sldNum" sz="quarter" idx="2"/>
          </p:nvPr>
        </p:nvSpPr>
        <p:spPr>
          <a:xfrm>
            <a:off x="11945657" y="13001633"/>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152311915"/>
      </p:ext>
    </p:extLst>
  </p:cSld>
  <p:clrMapOvr>
    <a:masterClrMapping/>
  </p:clrMapOvr>
  <p:transition xmlns:p14="http://schemas.microsoft.com/office/powerpoint/2010/main" spd="med"/>
</p:sldLayout>
</file>

<file path=ppt/slideLayouts/slideLayout616.xml><?xml version="1.0" encoding="utf-8"?>
<p:sldLayout xmlns:a="http://schemas.openxmlformats.org/drawingml/2006/main" xmlns:r="http://schemas.openxmlformats.org/officeDocument/2006/relationships" xmlns:p="http://schemas.openxmlformats.org/presentationml/2006/main" type="tx">
  <p:cSld name="6_Title - Center">
    <p:spTree>
      <p:nvGrpSpPr>
        <p:cNvPr id="1" name=""/>
        <p:cNvGrpSpPr/>
        <p:nvPr/>
      </p:nvGrpSpPr>
      <p:grpSpPr>
        <a:xfrm>
          <a:off x="0" y="0"/>
          <a:ext cx="0" cy="0"/>
          <a:chOff x="0" y="0"/>
          <a:chExt cx="0" cy="0"/>
        </a:xfrm>
      </p:grpSpPr>
      <p:sp>
        <p:nvSpPr>
          <p:cNvPr id="1271" name="Title Text"/>
          <p:cNvSpPr txBox="1">
            <a:spLocks noGrp="1"/>
          </p:cNvSpPr>
          <p:nvPr>
            <p:ph type="title"/>
          </p:nvPr>
        </p:nvSpPr>
        <p:spPr>
          <a:xfrm>
            <a:off x="4833936" y="4536281"/>
            <a:ext cx="14716203" cy="46434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1272"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86009518"/>
      </p:ext>
    </p:extLst>
  </p:cSld>
  <p:clrMapOvr>
    <a:masterClrMapping/>
  </p:clrMapOvr>
  <p:transition xmlns:p14="http://schemas.microsoft.com/office/powerpoint/2010/main" spd="med"/>
</p:sldLayout>
</file>

<file path=ppt/slideLayouts/slideLayout617.xml><?xml version="1.0" encoding="utf-8"?>
<p:sldLayout xmlns:a="http://schemas.openxmlformats.org/drawingml/2006/main" xmlns:r="http://schemas.openxmlformats.org/officeDocument/2006/relationships" xmlns:p="http://schemas.openxmlformats.org/presentationml/2006/main" type="tx">
  <p:cSld name="6_Photo - Vertical">
    <p:spTree>
      <p:nvGrpSpPr>
        <p:cNvPr id="1" name=""/>
        <p:cNvGrpSpPr/>
        <p:nvPr/>
      </p:nvGrpSpPr>
      <p:grpSpPr>
        <a:xfrm>
          <a:off x="0" y="0"/>
          <a:ext cx="0" cy="0"/>
          <a:chOff x="0" y="0"/>
          <a:chExt cx="0" cy="0"/>
        </a:xfrm>
      </p:grpSpPr>
      <p:sp>
        <p:nvSpPr>
          <p:cNvPr id="1279" name="Shape 146"/>
          <p:cNvSpPr>
            <a:spLocks noGrp="1"/>
          </p:cNvSpPr>
          <p:nvPr>
            <p:ph type="pic" sz="half" idx="13"/>
          </p:nvPr>
        </p:nvSpPr>
        <p:spPr>
          <a:xfrm>
            <a:off x="12495609" y="893004"/>
            <a:ext cx="7500904" cy="11572803"/>
          </a:xfrm>
          <a:prstGeom prst="rect">
            <a:avLst/>
          </a:prstGeom>
        </p:spPr>
        <p:txBody>
          <a:bodyPr lIns="91403" tIns="45719" rIns="91403" bIns="45719">
            <a:noAutofit/>
          </a:bodyPr>
          <a:lstStyle/>
          <a:p>
            <a:endParaRPr/>
          </a:p>
        </p:txBody>
      </p:sp>
      <p:sp>
        <p:nvSpPr>
          <p:cNvPr id="1280" name="Title Text"/>
          <p:cNvSpPr txBox="1">
            <a:spLocks noGrp="1"/>
          </p:cNvSpPr>
          <p:nvPr>
            <p:ph type="title"/>
          </p:nvPr>
        </p:nvSpPr>
        <p:spPr>
          <a:xfrm>
            <a:off x="4387456" y="893001"/>
            <a:ext cx="7500901" cy="5607901"/>
          </a:xfrm>
          <a:prstGeom prst="rect">
            <a:avLst/>
          </a:prstGeom>
        </p:spPr>
        <p:txBody>
          <a:bodyPr lIns="91384" tIns="91384" rIns="91384" bIns="91384"/>
          <a:lstStyle>
            <a:lvl1pPr algn="ctr">
              <a:defRPr sz="8500">
                <a:latin typeface="+mn-lt"/>
                <a:ea typeface="+mn-ea"/>
                <a:cs typeface="+mn-cs"/>
                <a:sym typeface="Helvetica Neue"/>
              </a:defRPr>
            </a:lvl1pPr>
          </a:lstStyle>
          <a:p>
            <a:r>
              <a:t>Title Text</a:t>
            </a:r>
          </a:p>
        </p:txBody>
      </p:sp>
      <p:sp>
        <p:nvSpPr>
          <p:cNvPr id="1281" name="Body Level One…"/>
          <p:cNvSpPr txBox="1">
            <a:spLocks noGrp="1"/>
          </p:cNvSpPr>
          <p:nvPr>
            <p:ph type="body" sz="quarter" idx="1"/>
          </p:nvPr>
        </p:nvSpPr>
        <p:spPr>
          <a:xfrm>
            <a:off x="4387456" y="6697300"/>
            <a:ext cx="7500901" cy="5768701"/>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282"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085911822"/>
      </p:ext>
    </p:extLst>
  </p:cSld>
  <p:clrMapOvr>
    <a:masterClrMapping/>
  </p:clrMapOvr>
  <p:transition xmlns:p14="http://schemas.microsoft.com/office/powerpoint/2010/main" spd="med"/>
</p:sldLayout>
</file>

<file path=ppt/slideLayouts/slideLayout618.xml><?xml version="1.0" encoding="utf-8"?>
<p:sldLayout xmlns:a="http://schemas.openxmlformats.org/drawingml/2006/main" xmlns:r="http://schemas.openxmlformats.org/officeDocument/2006/relationships" xmlns:p="http://schemas.openxmlformats.org/presentationml/2006/main" type="tx">
  <p:cSld name="8_Title - Top">
    <p:spTree>
      <p:nvGrpSpPr>
        <p:cNvPr id="1" name=""/>
        <p:cNvGrpSpPr/>
        <p:nvPr/>
      </p:nvGrpSpPr>
      <p:grpSpPr>
        <a:xfrm>
          <a:off x="0" y="0"/>
          <a:ext cx="0" cy="0"/>
          <a:chOff x="0" y="0"/>
          <a:chExt cx="0" cy="0"/>
        </a:xfrm>
      </p:grpSpPr>
      <p:sp>
        <p:nvSpPr>
          <p:cNvPr id="1289"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1290"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541696493"/>
      </p:ext>
    </p:extLst>
  </p:cSld>
  <p:clrMapOvr>
    <a:masterClrMapping/>
  </p:clrMapOvr>
  <p:transition xmlns:p14="http://schemas.microsoft.com/office/powerpoint/2010/main" spd="med"/>
</p:sldLayout>
</file>

<file path=ppt/slideLayouts/slideLayout619.xml><?xml version="1.0" encoding="utf-8"?>
<p:sldLayout xmlns:a="http://schemas.openxmlformats.org/drawingml/2006/main" xmlns:r="http://schemas.openxmlformats.org/officeDocument/2006/relationships" xmlns:p="http://schemas.openxmlformats.org/presentationml/2006/main" type="tx">
  <p:cSld name="8_Title &amp; Bullets">
    <p:spTree>
      <p:nvGrpSpPr>
        <p:cNvPr id="1" name=""/>
        <p:cNvGrpSpPr/>
        <p:nvPr/>
      </p:nvGrpSpPr>
      <p:grpSpPr>
        <a:xfrm>
          <a:off x="0" y="0"/>
          <a:ext cx="0" cy="0"/>
          <a:chOff x="0" y="0"/>
          <a:chExt cx="0" cy="0"/>
        </a:xfrm>
      </p:grpSpPr>
      <p:sp>
        <p:nvSpPr>
          <p:cNvPr id="1297"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1298" name="Body Level One…"/>
          <p:cNvSpPr txBox="1">
            <a:spLocks noGrp="1"/>
          </p:cNvSpPr>
          <p:nvPr>
            <p:ph type="body" idx="1"/>
          </p:nvPr>
        </p:nvSpPr>
        <p:spPr>
          <a:xfrm>
            <a:off x="4387456" y="3661174"/>
            <a:ext cx="15609003" cy="8840405"/>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299"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758708806"/>
      </p:ext>
    </p:extLst>
  </p:cSld>
  <p:clrMapOvr>
    <a:masterClrMapping/>
  </p:clrMapOvr>
  <p:transition xmlns:p14="http://schemas.microsoft.com/office/powerpoint/2010/mai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tx">
  <p:cSld name="Title and Body">
    <p:spTree>
      <p:nvGrpSpPr>
        <p:cNvPr id="1" name=""/>
        <p:cNvGrpSpPr/>
        <p:nvPr/>
      </p:nvGrpSpPr>
      <p:grpSpPr>
        <a:xfrm>
          <a:off x="0" y="0"/>
          <a:ext cx="0" cy="0"/>
          <a:chOff x="0" y="0"/>
          <a:chExt cx="0" cy="0"/>
        </a:xfrm>
      </p:grpSpPr>
      <p:sp>
        <p:nvSpPr>
          <p:cNvPr id="20" name="Shape 20"/>
          <p:cNvSpPr>
            <a:spLocks noGrp="1"/>
          </p:cNvSpPr>
          <p:nvPr>
            <p:ph type="title"/>
          </p:nvPr>
        </p:nvSpPr>
        <p:spPr>
          <a:xfrm>
            <a:off x="1219200" y="549314"/>
            <a:ext cx="21945600" cy="2286301"/>
          </a:xfrm>
          <a:prstGeom prst="rect">
            <a:avLst/>
          </a:prstGeom>
        </p:spPr>
        <p:txBody>
          <a:bodyPr anchor="b"/>
          <a:lstStyle/>
          <a:p>
            <a:r>
              <a:t>Title Text</a:t>
            </a:r>
          </a:p>
        </p:txBody>
      </p:sp>
      <p:sp>
        <p:nvSpPr>
          <p:cNvPr id="21" name="Shape 21"/>
          <p:cNvSpPr>
            <a:spLocks noGrp="1"/>
          </p:cNvSpPr>
          <p:nvPr>
            <p:ph type="body" idx="1"/>
          </p:nvPr>
        </p:nvSpPr>
        <p:spPr>
          <a:xfrm>
            <a:off x="1219200" y="3200401"/>
            <a:ext cx="21945600" cy="9935101"/>
          </a:xfrm>
          <a:prstGeom prst="rect">
            <a:avLst/>
          </a:prstGeom>
        </p:spPr>
        <p:txBody>
          <a:bodyPr/>
          <a:lstStyle>
            <a:lvl1pPr marL="406241" indent="101560">
              <a:spcBef>
                <a:spcPts val="0"/>
              </a:spcBef>
              <a:buClrTx/>
              <a:buSzTx/>
              <a:buFontTx/>
              <a:buNone/>
            </a:lvl1pPr>
            <a:lvl2pPr marL="406241" indent="1574201">
              <a:spcBef>
                <a:spcPts val="0"/>
              </a:spcBef>
              <a:buClrTx/>
              <a:buSzTx/>
              <a:buFontTx/>
              <a:buNone/>
            </a:lvl2pPr>
            <a:lvl3pPr marL="406241" indent="2640601">
              <a:spcBef>
                <a:spcPts val="0"/>
              </a:spcBef>
              <a:buClrTx/>
              <a:buSzTx/>
              <a:buFontTx/>
              <a:buNone/>
            </a:lvl3pPr>
            <a:lvl4pPr marL="406241" indent="3859360">
              <a:spcBef>
                <a:spcPts val="0"/>
              </a:spcBef>
              <a:buClrTx/>
              <a:buSzTx/>
              <a:buFontTx/>
              <a:buNone/>
            </a:lvl4pPr>
            <a:lvl5pPr marL="406241" indent="4773401">
              <a:spcBef>
                <a:spcPts val="0"/>
              </a:spcBef>
              <a:buClrTx/>
              <a:buSzTx/>
              <a:buFontTx/>
              <a:buNone/>
            </a:lvl5pPr>
          </a:lstStyle>
          <a:p>
            <a:r>
              <a:t>Body Level One</a:t>
            </a:r>
          </a:p>
          <a:p>
            <a:pPr lvl="1"/>
            <a:r>
              <a:t>Body Level Two</a:t>
            </a:r>
          </a:p>
          <a:p>
            <a:pPr lvl="2"/>
            <a:r>
              <a:t>Body Level Three</a:t>
            </a:r>
          </a:p>
          <a:p>
            <a:pPr lvl="3"/>
            <a:r>
              <a:t>Body Level Four</a:t>
            </a:r>
          </a:p>
          <a:p>
            <a:pPr lvl="4"/>
            <a:r>
              <a:t>Body Level Five</a:t>
            </a:r>
          </a:p>
        </p:txBody>
      </p:sp>
      <p:sp>
        <p:nvSpPr>
          <p:cNvPr id="22" name="Shape 22"/>
          <p:cNvSpPr>
            <a:spLocks noGrp="1"/>
          </p:cNvSpPr>
          <p:nvPr>
            <p:ph type="sldNum" sz="quarter" idx="2"/>
          </p:nvPr>
        </p:nvSpPr>
        <p:spPr>
          <a:xfrm>
            <a:off x="17173896" y="12563983"/>
            <a:ext cx="301307" cy="297517"/>
          </a:xfrm>
          <a:prstGeom prst="rect">
            <a:avLst/>
          </a:prstGeom>
        </p:spPr>
        <p:txBody>
          <a:bodyPr lIns="45719" tIns="45719" rIns="45719" bIns="45719"/>
          <a:lstStyle>
            <a:lvl1pPr algn="r">
              <a:defRPr sz="1300"/>
            </a:lvl1pPr>
          </a:lstStyle>
          <a:p>
            <a:fld id="{86CB4B4D-7CA3-9044-876B-883B54F8677D}" type="slidenum">
              <a:rPr/>
              <a:pPr/>
              <a:t>‹#›</a:t>
            </a:fld>
            <a:endParaRPr/>
          </a:p>
        </p:txBody>
      </p:sp>
    </p:spTree>
    <p:extLst>
      <p:ext uri="{BB962C8B-B14F-4D97-AF65-F5344CB8AC3E}">
        <p14:creationId xmlns:p14="http://schemas.microsoft.com/office/powerpoint/2010/main" val="808784601"/>
      </p:ext>
    </p:extLst>
  </p:cSld>
  <p:clrMapOvr>
    <a:masterClrMapping/>
  </p:clrMapOvr>
  <p:transition xmlns:p14="http://schemas.microsoft.com/office/powerpoint/2010/main" spd="med"/>
</p:sldLayout>
</file>

<file path=ppt/slideLayouts/slideLayout620.xml><?xml version="1.0" encoding="utf-8"?>
<p:sldLayout xmlns:a="http://schemas.openxmlformats.org/drawingml/2006/main" xmlns:r="http://schemas.openxmlformats.org/officeDocument/2006/relationships" xmlns:p="http://schemas.openxmlformats.org/presentationml/2006/main" type="tx">
  <p:cSld name="6_Title, Bullets &amp; Photo">
    <p:spTree>
      <p:nvGrpSpPr>
        <p:cNvPr id="1" name=""/>
        <p:cNvGrpSpPr/>
        <p:nvPr/>
      </p:nvGrpSpPr>
      <p:grpSpPr>
        <a:xfrm>
          <a:off x="0" y="0"/>
          <a:ext cx="0" cy="0"/>
          <a:chOff x="0" y="0"/>
          <a:chExt cx="0" cy="0"/>
        </a:xfrm>
      </p:grpSpPr>
      <p:sp>
        <p:nvSpPr>
          <p:cNvPr id="1306" name="Shape 173"/>
          <p:cNvSpPr>
            <a:spLocks noGrp="1"/>
          </p:cNvSpPr>
          <p:nvPr>
            <p:ph type="pic" sz="quarter" idx="13"/>
          </p:nvPr>
        </p:nvSpPr>
        <p:spPr>
          <a:xfrm>
            <a:off x="12495609" y="3661174"/>
            <a:ext cx="7500904" cy="8840405"/>
          </a:xfrm>
          <a:prstGeom prst="rect">
            <a:avLst/>
          </a:prstGeom>
        </p:spPr>
        <p:txBody>
          <a:bodyPr lIns="91403" tIns="45719" rIns="91403" bIns="45719">
            <a:noAutofit/>
          </a:bodyPr>
          <a:lstStyle/>
          <a:p>
            <a:endParaRPr/>
          </a:p>
        </p:txBody>
      </p:sp>
      <p:sp>
        <p:nvSpPr>
          <p:cNvPr id="1307"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1308" name="Body Level One…"/>
          <p:cNvSpPr txBox="1">
            <a:spLocks noGrp="1"/>
          </p:cNvSpPr>
          <p:nvPr>
            <p:ph type="body" sz="quarter" idx="1"/>
          </p:nvPr>
        </p:nvSpPr>
        <p:spPr>
          <a:xfrm>
            <a:off x="4387456" y="3661174"/>
            <a:ext cx="7500901" cy="8840405"/>
          </a:xfrm>
          <a:prstGeom prst="rect">
            <a:avLst/>
          </a:prstGeom>
        </p:spPr>
        <p:txBody>
          <a:bodyPr lIns="91384" tIns="91384" rIns="91384" bIns="91384" anchor="ctr"/>
          <a:lstStyle>
            <a:lvl1pPr marL="465212" indent="-284278">
              <a:spcBef>
                <a:spcPts val="4501"/>
              </a:spcBef>
              <a:buClr>
                <a:srgbClr val="000000"/>
              </a:buClr>
              <a:buSzPct val="75000"/>
              <a:buFont typeface="Arial"/>
              <a:buChar char="•"/>
              <a:defRPr>
                <a:latin typeface="+mn-lt"/>
                <a:ea typeface="+mn-ea"/>
                <a:cs typeface="+mn-cs"/>
                <a:sym typeface="Helvetica Neue"/>
              </a:defRPr>
            </a:lvl1pPr>
            <a:lvl2pPr marL="807985" indent="-284278">
              <a:spcBef>
                <a:spcPts val="4501"/>
              </a:spcBef>
              <a:buClr>
                <a:srgbClr val="000000"/>
              </a:buClr>
              <a:buSzPct val="75000"/>
              <a:buFont typeface="Arial"/>
              <a:buChar char="•"/>
              <a:defRPr>
                <a:latin typeface="+mn-lt"/>
                <a:ea typeface="+mn-ea"/>
                <a:cs typeface="+mn-cs"/>
                <a:sym typeface="Helvetica Neue"/>
              </a:defRPr>
            </a:lvl2pPr>
            <a:lvl3pPr marL="1150753" indent="-284278">
              <a:spcBef>
                <a:spcPts val="4501"/>
              </a:spcBef>
              <a:buClr>
                <a:srgbClr val="000000"/>
              </a:buClr>
              <a:buSzPct val="75000"/>
              <a:buFont typeface="Arial"/>
              <a:buChar char="•"/>
              <a:defRPr>
                <a:latin typeface="+mn-lt"/>
                <a:ea typeface="+mn-ea"/>
                <a:cs typeface="+mn-cs"/>
                <a:sym typeface="Helvetica Neue"/>
              </a:defRPr>
            </a:lvl3pPr>
            <a:lvl4pPr marL="1493539" indent="-284278">
              <a:spcBef>
                <a:spcPts val="4501"/>
              </a:spcBef>
              <a:buClr>
                <a:srgbClr val="000000"/>
              </a:buClr>
              <a:buSzPct val="75000"/>
              <a:buFont typeface="Arial"/>
              <a:buChar char="•"/>
              <a:defRPr>
                <a:latin typeface="+mn-lt"/>
                <a:ea typeface="+mn-ea"/>
                <a:cs typeface="+mn-cs"/>
                <a:sym typeface="Helvetica Neue"/>
              </a:defRPr>
            </a:lvl4pPr>
            <a:lvl5pPr marL="1836330" indent="-284278">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09"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839035029"/>
      </p:ext>
    </p:extLst>
  </p:cSld>
  <p:clrMapOvr>
    <a:masterClrMapping/>
  </p:clrMapOvr>
  <p:transition xmlns:p14="http://schemas.microsoft.com/office/powerpoint/2010/main" spd="med"/>
</p:sldLayout>
</file>

<file path=ppt/slideLayouts/slideLayout621.xml><?xml version="1.0" encoding="utf-8"?>
<p:sldLayout xmlns:a="http://schemas.openxmlformats.org/drawingml/2006/main" xmlns:r="http://schemas.openxmlformats.org/officeDocument/2006/relationships" xmlns:p="http://schemas.openxmlformats.org/presentationml/2006/main" type="tx">
  <p:cSld name="8_Bullets">
    <p:spTree>
      <p:nvGrpSpPr>
        <p:cNvPr id="1" name=""/>
        <p:cNvGrpSpPr/>
        <p:nvPr/>
      </p:nvGrpSpPr>
      <p:grpSpPr>
        <a:xfrm>
          <a:off x="0" y="0"/>
          <a:ext cx="0" cy="0"/>
          <a:chOff x="0" y="0"/>
          <a:chExt cx="0" cy="0"/>
        </a:xfrm>
      </p:grpSpPr>
      <p:sp>
        <p:nvSpPr>
          <p:cNvPr id="1316" name="Body Level One…"/>
          <p:cNvSpPr txBox="1">
            <a:spLocks noGrp="1"/>
          </p:cNvSpPr>
          <p:nvPr>
            <p:ph type="body" idx="1"/>
          </p:nvPr>
        </p:nvSpPr>
        <p:spPr>
          <a:xfrm>
            <a:off x="4387456" y="1785945"/>
            <a:ext cx="15609003" cy="10144205"/>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17"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579894732"/>
      </p:ext>
    </p:extLst>
  </p:cSld>
  <p:clrMapOvr>
    <a:masterClrMapping/>
  </p:clrMapOvr>
  <p:transition xmlns:p14="http://schemas.microsoft.com/office/powerpoint/2010/main" spd="med"/>
</p:sldLayout>
</file>

<file path=ppt/slideLayouts/slideLayout622.xml><?xml version="1.0" encoding="utf-8"?>
<p:sldLayout xmlns:a="http://schemas.openxmlformats.org/drawingml/2006/main" xmlns:r="http://schemas.openxmlformats.org/officeDocument/2006/relationships" xmlns:p="http://schemas.openxmlformats.org/presentationml/2006/main" type="tx">
  <p:cSld name="6_Photo - 3 Up">
    <p:spTree>
      <p:nvGrpSpPr>
        <p:cNvPr id="1" name=""/>
        <p:cNvGrpSpPr/>
        <p:nvPr/>
      </p:nvGrpSpPr>
      <p:grpSpPr>
        <a:xfrm>
          <a:off x="0" y="0"/>
          <a:ext cx="0" cy="0"/>
          <a:chOff x="0" y="0"/>
          <a:chExt cx="0" cy="0"/>
        </a:xfrm>
      </p:grpSpPr>
      <p:sp>
        <p:nvSpPr>
          <p:cNvPr id="1324" name="Shape 191"/>
          <p:cNvSpPr>
            <a:spLocks noGrp="1"/>
          </p:cNvSpPr>
          <p:nvPr>
            <p:ph type="pic" sz="quarter" idx="13"/>
          </p:nvPr>
        </p:nvSpPr>
        <p:spPr>
          <a:xfrm>
            <a:off x="12495609" y="7161611"/>
            <a:ext cx="7500904" cy="5304304"/>
          </a:xfrm>
          <a:prstGeom prst="rect">
            <a:avLst/>
          </a:prstGeom>
        </p:spPr>
        <p:txBody>
          <a:bodyPr lIns="91403" tIns="45719" rIns="91403" bIns="45719">
            <a:noAutofit/>
          </a:bodyPr>
          <a:lstStyle/>
          <a:p>
            <a:endParaRPr/>
          </a:p>
        </p:txBody>
      </p:sp>
      <p:sp>
        <p:nvSpPr>
          <p:cNvPr id="1325" name="Shape 192"/>
          <p:cNvSpPr>
            <a:spLocks noGrp="1"/>
          </p:cNvSpPr>
          <p:nvPr>
            <p:ph type="pic" sz="quarter" idx="14"/>
          </p:nvPr>
        </p:nvSpPr>
        <p:spPr>
          <a:xfrm>
            <a:off x="12504361" y="1250155"/>
            <a:ext cx="7500904" cy="5304304"/>
          </a:xfrm>
          <a:prstGeom prst="rect">
            <a:avLst/>
          </a:prstGeom>
        </p:spPr>
        <p:txBody>
          <a:bodyPr lIns="91403" tIns="45719" rIns="91403" bIns="45719">
            <a:noAutofit/>
          </a:bodyPr>
          <a:lstStyle/>
          <a:p>
            <a:endParaRPr/>
          </a:p>
        </p:txBody>
      </p:sp>
      <p:sp>
        <p:nvSpPr>
          <p:cNvPr id="1326" name="Shape 193"/>
          <p:cNvSpPr>
            <a:spLocks noGrp="1"/>
          </p:cNvSpPr>
          <p:nvPr>
            <p:ph type="pic" sz="half" idx="15"/>
          </p:nvPr>
        </p:nvSpPr>
        <p:spPr>
          <a:xfrm>
            <a:off x="4387456" y="1250185"/>
            <a:ext cx="7500901" cy="11215805"/>
          </a:xfrm>
          <a:prstGeom prst="rect">
            <a:avLst/>
          </a:prstGeom>
        </p:spPr>
        <p:txBody>
          <a:bodyPr lIns="91403" tIns="45719" rIns="91403" bIns="45719">
            <a:noAutofit/>
          </a:bodyPr>
          <a:lstStyle/>
          <a:p>
            <a:endParaRPr/>
          </a:p>
        </p:txBody>
      </p:sp>
      <p:sp>
        <p:nvSpPr>
          <p:cNvPr id="1327"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7208937"/>
      </p:ext>
    </p:extLst>
  </p:cSld>
  <p:clrMapOvr>
    <a:masterClrMapping/>
  </p:clrMapOvr>
  <p:transition xmlns:p14="http://schemas.microsoft.com/office/powerpoint/2010/main" spd="med"/>
</p:sldLayout>
</file>

<file path=ppt/slideLayouts/slideLayout623.xml><?xml version="1.0" encoding="utf-8"?>
<p:sldLayout xmlns:a="http://schemas.openxmlformats.org/drawingml/2006/main" xmlns:r="http://schemas.openxmlformats.org/officeDocument/2006/relationships" xmlns:p="http://schemas.openxmlformats.org/presentationml/2006/main" type="tx">
  <p:cSld name="8_Quote">
    <p:spTree>
      <p:nvGrpSpPr>
        <p:cNvPr id="1" name=""/>
        <p:cNvGrpSpPr/>
        <p:nvPr/>
      </p:nvGrpSpPr>
      <p:grpSpPr>
        <a:xfrm>
          <a:off x="0" y="0"/>
          <a:ext cx="0" cy="0"/>
          <a:chOff x="0" y="0"/>
          <a:chExt cx="0" cy="0"/>
        </a:xfrm>
      </p:grpSpPr>
      <p:sp>
        <p:nvSpPr>
          <p:cNvPr id="1334" name="Body Level One…"/>
          <p:cNvSpPr txBox="1">
            <a:spLocks noGrp="1"/>
          </p:cNvSpPr>
          <p:nvPr>
            <p:ph type="body" sz="quarter" idx="1"/>
          </p:nvPr>
        </p:nvSpPr>
        <p:spPr>
          <a:xfrm>
            <a:off x="4833936" y="8947553"/>
            <a:ext cx="14716203" cy="660904"/>
          </a:xfrm>
          <a:prstGeom prst="rect">
            <a:avLst/>
          </a:prstGeom>
        </p:spPr>
        <p:txBody>
          <a:bodyPr lIns="91384" tIns="91384" rIns="91384" bIns="91384"/>
          <a:lstStyle>
            <a:lvl1pPr indent="0" algn="ctr">
              <a:defRPr sz="3200">
                <a:latin typeface="+mn-lt"/>
                <a:ea typeface="+mn-ea"/>
                <a:cs typeface="+mn-cs"/>
                <a:sym typeface="Helvetica Neue"/>
              </a:defRPr>
            </a:lvl1pPr>
            <a:lvl2pPr marL="914065" indent="-101563" algn="ctr">
              <a:buSzPct val="100000"/>
              <a:buChar char="•"/>
              <a:defRPr sz="3200">
                <a:latin typeface="+mn-lt"/>
                <a:ea typeface="+mn-ea"/>
                <a:cs typeface="+mn-cs"/>
                <a:sym typeface="Helvetica Neue"/>
              </a:defRPr>
            </a:lvl2pPr>
            <a:lvl3pPr marL="1432071" indent="-162500" algn="ctr">
              <a:buSzPct val="100000"/>
              <a:buChar char="•"/>
              <a:defRPr sz="3200">
                <a:latin typeface="+mn-lt"/>
                <a:ea typeface="+mn-ea"/>
                <a:cs typeface="+mn-cs"/>
                <a:sym typeface="Helvetica Neue"/>
              </a:defRPr>
            </a:lvl3pPr>
            <a:lvl4pPr marL="1929728" indent="-203126" algn="ctr">
              <a:buSzPct val="100000"/>
              <a:buChar char="•"/>
              <a:defRPr sz="3200">
                <a:latin typeface="+mn-lt"/>
                <a:ea typeface="+mn-ea"/>
                <a:cs typeface="+mn-cs"/>
                <a:sym typeface="Helvetica Neue"/>
              </a:defRPr>
            </a:lvl4pPr>
            <a:lvl5pPr marL="2386778" indent="-203126"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35" name="Shape 202"/>
          <p:cNvSpPr>
            <a:spLocks noGrp="1"/>
          </p:cNvSpPr>
          <p:nvPr>
            <p:ph type="body" sz="quarter" idx="13"/>
          </p:nvPr>
        </p:nvSpPr>
        <p:spPr>
          <a:xfrm>
            <a:off x="4833975" y="6000355"/>
            <a:ext cx="14716205" cy="965104"/>
          </a:xfrm>
          <a:prstGeom prst="rect">
            <a:avLst/>
          </a:prstGeom>
        </p:spPr>
        <p:txBody>
          <a:bodyPr lIns="91384" tIns="91384" rIns="91384" bIns="91384" anchor="ctr"/>
          <a:lstStyle/>
          <a:p>
            <a:endParaRPr/>
          </a:p>
        </p:txBody>
      </p:sp>
      <p:sp>
        <p:nvSpPr>
          <p:cNvPr id="1336"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335374562"/>
      </p:ext>
    </p:extLst>
  </p:cSld>
  <p:clrMapOvr>
    <a:masterClrMapping/>
  </p:clrMapOvr>
  <p:transition xmlns:p14="http://schemas.microsoft.com/office/powerpoint/2010/main" spd="med"/>
</p:sldLayout>
</file>

<file path=ppt/slideLayouts/slideLayout624.xml><?xml version="1.0" encoding="utf-8"?>
<p:sldLayout xmlns:a="http://schemas.openxmlformats.org/drawingml/2006/main" xmlns:r="http://schemas.openxmlformats.org/officeDocument/2006/relationships" xmlns:p="http://schemas.openxmlformats.org/presentationml/2006/main" type="tx">
  <p:cSld name="6_Photo">
    <p:spTree>
      <p:nvGrpSpPr>
        <p:cNvPr id="1" name=""/>
        <p:cNvGrpSpPr/>
        <p:nvPr/>
      </p:nvGrpSpPr>
      <p:grpSpPr>
        <a:xfrm>
          <a:off x="0" y="0"/>
          <a:ext cx="0" cy="0"/>
          <a:chOff x="0" y="0"/>
          <a:chExt cx="0" cy="0"/>
        </a:xfrm>
      </p:grpSpPr>
      <p:sp>
        <p:nvSpPr>
          <p:cNvPr id="1343" name="Shape 210"/>
          <p:cNvSpPr>
            <a:spLocks noGrp="1"/>
          </p:cNvSpPr>
          <p:nvPr>
            <p:ph type="pic" idx="13"/>
          </p:nvPr>
        </p:nvSpPr>
        <p:spPr>
          <a:xfrm>
            <a:off x="3048000" y="0"/>
            <a:ext cx="18288000" cy="13716000"/>
          </a:xfrm>
          <a:prstGeom prst="rect">
            <a:avLst/>
          </a:prstGeom>
        </p:spPr>
        <p:txBody>
          <a:bodyPr lIns="91403" tIns="45719" rIns="91403" bIns="45719">
            <a:noAutofit/>
          </a:bodyPr>
          <a:lstStyle/>
          <a:p>
            <a:endParaRPr/>
          </a:p>
        </p:txBody>
      </p:sp>
      <p:sp>
        <p:nvSpPr>
          <p:cNvPr id="1344"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889036678"/>
      </p:ext>
    </p:extLst>
  </p:cSld>
  <p:clrMapOvr>
    <a:masterClrMapping/>
  </p:clrMapOvr>
  <p:transition xmlns:p14="http://schemas.microsoft.com/office/powerpoint/2010/main" spd="med"/>
</p:sldLayout>
</file>

<file path=ppt/slideLayouts/slideLayout625.xml><?xml version="1.0" encoding="utf-8"?>
<p:sldLayout xmlns:a="http://schemas.openxmlformats.org/drawingml/2006/main" xmlns:r="http://schemas.openxmlformats.org/officeDocument/2006/relationships" xmlns:p="http://schemas.openxmlformats.org/presentationml/2006/main" type="tx">
  <p:cSld name="4_Title and Two Columns">
    <p:spTree>
      <p:nvGrpSpPr>
        <p:cNvPr id="1" name=""/>
        <p:cNvGrpSpPr/>
        <p:nvPr/>
      </p:nvGrpSpPr>
      <p:grpSpPr>
        <a:xfrm>
          <a:off x="0" y="0"/>
          <a:ext cx="0" cy="0"/>
          <a:chOff x="0" y="0"/>
          <a:chExt cx="0" cy="0"/>
        </a:xfrm>
      </p:grpSpPr>
      <p:sp>
        <p:nvSpPr>
          <p:cNvPr id="1351"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1352" name="Body Level One…"/>
          <p:cNvSpPr txBox="1">
            <a:spLocks noGrp="1"/>
          </p:cNvSpPr>
          <p:nvPr>
            <p:ph type="body" sz="half" idx="1"/>
          </p:nvPr>
        </p:nvSpPr>
        <p:spPr>
          <a:xfrm>
            <a:off x="1219201" y="3200401"/>
            <a:ext cx="10652104" cy="9935101"/>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353" name="Shape 81"/>
          <p:cNvSpPr>
            <a:spLocks noGrp="1"/>
          </p:cNvSpPr>
          <p:nvPr>
            <p:ph type="body" sz="half" idx="13"/>
          </p:nvPr>
        </p:nvSpPr>
        <p:spPr>
          <a:xfrm>
            <a:off x="12512729" y="3200401"/>
            <a:ext cx="10652104" cy="9935101"/>
          </a:xfrm>
          <a:prstGeom prst="rect">
            <a:avLst/>
          </a:prstGeom>
        </p:spPr>
        <p:txBody>
          <a:bodyPr/>
          <a:lstStyle/>
          <a:p>
            <a:endParaRPr/>
          </a:p>
        </p:txBody>
      </p:sp>
      <p:sp>
        <p:nvSpPr>
          <p:cNvPr id="1354"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865003223"/>
      </p:ext>
    </p:extLst>
  </p:cSld>
  <p:clrMapOvr>
    <a:masterClrMapping/>
  </p:clrMapOvr>
  <p:transition xmlns:p14="http://schemas.microsoft.com/office/powerpoint/2010/main" spd="med"/>
</p:sldLayout>
</file>

<file path=ppt/slideLayouts/slideLayout626.xml><?xml version="1.0" encoding="utf-8"?>
<p:sldLayout xmlns:a="http://schemas.openxmlformats.org/drawingml/2006/main" xmlns:r="http://schemas.openxmlformats.org/officeDocument/2006/relationships" xmlns:p="http://schemas.openxmlformats.org/presentationml/2006/main" type="tx">
  <p:cSld name="8_Blank">
    <p:spTree>
      <p:nvGrpSpPr>
        <p:cNvPr id="1" name=""/>
        <p:cNvGrpSpPr/>
        <p:nvPr/>
      </p:nvGrpSpPr>
      <p:grpSpPr>
        <a:xfrm>
          <a:off x="0" y="0"/>
          <a:ext cx="0" cy="0"/>
          <a:chOff x="0" y="0"/>
          <a:chExt cx="0" cy="0"/>
        </a:xfrm>
      </p:grpSpPr>
      <p:sp>
        <p:nvSpPr>
          <p:cNvPr id="1361" name="Slide Number"/>
          <p:cNvSpPr txBox="1">
            <a:spLocks noGrp="1"/>
          </p:cNvSpPr>
          <p:nvPr>
            <p:ph type="sldNum" sz="quarter" idx="2"/>
          </p:nvPr>
        </p:nvSpPr>
        <p:spPr>
          <a:xfrm>
            <a:off x="0" y="2440024"/>
            <a:ext cx="731739" cy="697541"/>
          </a:xfrm>
          <a:prstGeom prst="rect">
            <a:avLst/>
          </a:prstGeom>
        </p:spPr>
        <p:txBody>
          <a:bodyPr lIns="243722" tIns="243722" rIns="243722" bIns="243722"/>
          <a:lstStyle>
            <a:lvl1pPr algn="l">
              <a:defRPr sz="13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1203563657"/>
      </p:ext>
    </p:extLst>
  </p:cSld>
  <p:clrMapOvr>
    <a:masterClrMapping/>
  </p:clrMapOvr>
  <p:transition xmlns:p14="http://schemas.microsoft.com/office/powerpoint/2010/main" spd="med"/>
</p:sldLayout>
</file>

<file path=ppt/slideLayouts/slideLayout627.xml><?xml version="1.0" encoding="utf-8"?>
<p:sldLayout xmlns:a="http://schemas.openxmlformats.org/drawingml/2006/main" xmlns:r="http://schemas.openxmlformats.org/officeDocument/2006/relationships" xmlns:p="http://schemas.openxmlformats.org/presentationml/2006/main" type="tx">
  <p:cSld name="3-4 Title &amp; Bullets">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7115961" y="518052"/>
            <a:ext cx="15748003" cy="3036099"/>
          </a:xfrm>
          <a:prstGeom prst="rect">
            <a:avLst/>
          </a:prstGeom>
        </p:spPr>
        <p:txBody>
          <a:bodyPr lIns="0" tIns="0" rIns="0" bIns="0" anchor="ctr"/>
          <a:lstStyle>
            <a:lvl1pPr defTabSz="821230">
              <a:defRPr sz="8000">
                <a:latin typeface="Helvetica Neue Medium"/>
                <a:ea typeface="Helvetica Neue Medium"/>
                <a:cs typeface="Helvetica Neue Medium"/>
                <a:sym typeface="Helvetica Neue Medium"/>
              </a:defRPr>
            </a:lvl1pPr>
          </a:lstStyle>
          <a:p>
            <a:r>
              <a:t>Title Text</a:t>
            </a:r>
          </a:p>
        </p:txBody>
      </p:sp>
      <p:sp>
        <p:nvSpPr>
          <p:cNvPr id="1369" name="Body Level One…"/>
          <p:cNvSpPr txBox="1">
            <a:spLocks noGrp="1"/>
          </p:cNvSpPr>
          <p:nvPr>
            <p:ph type="body" idx="1"/>
          </p:nvPr>
        </p:nvSpPr>
        <p:spPr>
          <a:xfrm>
            <a:off x="7116165" y="3546811"/>
            <a:ext cx="15747525" cy="8640613"/>
          </a:xfrm>
          <a:prstGeom prst="rect">
            <a:avLst/>
          </a:prstGeom>
        </p:spPr>
        <p:txBody>
          <a:bodyPr lIns="0" tIns="0" rIns="0" bIns="0" anchor="ctr"/>
          <a:lstStyle>
            <a:lvl1pPr marL="555437" indent="-555437" defTabSz="821230">
              <a:spcBef>
                <a:spcPts val="4000"/>
              </a:spcBef>
              <a:buSzPct val="145000"/>
              <a:buChar char="•"/>
              <a:defRPr sz="4000">
                <a:latin typeface="+mn-lt"/>
                <a:ea typeface="+mn-ea"/>
                <a:cs typeface="+mn-cs"/>
                <a:sym typeface="Helvetica Neue"/>
              </a:defRPr>
            </a:lvl1pPr>
            <a:lvl2pPr marL="999788" indent="-555437" defTabSz="821230">
              <a:spcBef>
                <a:spcPts val="4000"/>
              </a:spcBef>
              <a:buSzPct val="145000"/>
              <a:buChar char="•"/>
              <a:defRPr sz="4000">
                <a:latin typeface="+mn-lt"/>
                <a:ea typeface="+mn-ea"/>
                <a:cs typeface="+mn-cs"/>
                <a:sym typeface="Helvetica Neue"/>
              </a:defRPr>
            </a:lvl2pPr>
            <a:lvl3pPr marL="1444121" indent="-555437" defTabSz="821230">
              <a:spcBef>
                <a:spcPts val="4000"/>
              </a:spcBef>
              <a:buSzPct val="145000"/>
              <a:buChar char="•"/>
              <a:defRPr sz="4000">
                <a:latin typeface="+mn-lt"/>
                <a:ea typeface="+mn-ea"/>
                <a:cs typeface="+mn-cs"/>
                <a:sym typeface="Helvetica Neue"/>
              </a:defRPr>
            </a:lvl3pPr>
            <a:lvl4pPr marL="1888454" indent="-555437" defTabSz="821230">
              <a:spcBef>
                <a:spcPts val="4000"/>
              </a:spcBef>
              <a:buSzPct val="145000"/>
              <a:buChar char="•"/>
              <a:defRPr sz="4000">
                <a:latin typeface="+mn-lt"/>
                <a:ea typeface="+mn-ea"/>
                <a:cs typeface="+mn-cs"/>
                <a:sym typeface="Helvetica Neue"/>
              </a:defRPr>
            </a:lvl4pPr>
            <a:lvl5pPr marL="2332803" indent="-555437" defTabSz="821230">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70" name="Rectangle"/>
          <p:cNvSpPr/>
          <p:nvPr/>
        </p:nvSpPr>
        <p:spPr>
          <a:xfrm>
            <a:off x="0" y="-2"/>
            <a:ext cx="6094912" cy="13716003"/>
          </a:xfrm>
          <a:prstGeom prst="rect">
            <a:avLst/>
          </a:prstGeom>
          <a:solidFill>
            <a:srgbClr val="00313C"/>
          </a:solidFill>
          <a:ln w="12700">
            <a:miter lim="400000"/>
          </a:ln>
        </p:spPr>
        <p:txBody>
          <a:bodyPr lIns="71428" tIns="71428" rIns="71428" bIns="71428" anchor="ctr"/>
          <a:lstStyle/>
          <a:p>
            <a:pPr algn="ctr" defTabSz="821230">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371" name="AidData_Logo--white.png" descr="AidData_Logo--white.png">
            <a:hlinkClick r:id="rId2"/>
          </p:cNvPr>
          <p:cNvPicPr>
            <a:picLocks noChangeAspect="1"/>
          </p:cNvPicPr>
          <p:nvPr/>
        </p:nvPicPr>
        <p:blipFill>
          <a:blip r:embed="rId3">
            <a:extLst/>
          </a:blip>
          <a:stretch>
            <a:fillRect/>
          </a:stretch>
        </p:blipFill>
        <p:spPr>
          <a:xfrm>
            <a:off x="508036" y="11658600"/>
            <a:ext cx="5036067" cy="1066800"/>
          </a:xfrm>
          <a:prstGeom prst="rect">
            <a:avLst/>
          </a:prstGeom>
          <a:ln w="12700">
            <a:miter lim="400000"/>
          </a:ln>
        </p:spPr>
      </p:pic>
      <p:sp>
        <p:nvSpPr>
          <p:cNvPr id="1372" name="Line"/>
          <p:cNvSpPr/>
          <p:nvPr/>
        </p:nvSpPr>
        <p:spPr>
          <a:xfrm>
            <a:off x="7113209" y="3059196"/>
            <a:ext cx="15235288" cy="3"/>
          </a:xfrm>
          <a:prstGeom prst="line">
            <a:avLst/>
          </a:prstGeom>
          <a:ln w="25400">
            <a:solidFill>
              <a:srgbClr val="00B388"/>
            </a:solidFill>
            <a:miter lim="400000"/>
          </a:ln>
        </p:spPr>
        <p:txBody>
          <a:bodyPr lIns="45716" tIns="45716" rIns="45716" bIns="45716"/>
          <a:lstStyle/>
          <a:p>
            <a:pPr defTabSz="913945"/>
            <a:endParaRPr>
              <a:latin typeface="Helvetica"/>
              <a:ea typeface="Helvetica"/>
              <a:cs typeface="Helvetica"/>
              <a:sym typeface="Helvetica"/>
            </a:endParaRPr>
          </a:p>
        </p:txBody>
      </p:sp>
      <p:sp>
        <p:nvSpPr>
          <p:cNvPr id="1373"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5349292"/>
      </p:ext>
    </p:extLst>
  </p:cSld>
  <p:clrMapOvr>
    <a:masterClrMapping/>
  </p:clrMapOvr>
  <p:transition xmlns:p14="http://schemas.microsoft.com/office/powerpoint/2010/main" spd="med"/>
</p:sldLayout>
</file>

<file path=ppt/slideLayouts/slideLayout628.xml><?xml version="1.0" encoding="utf-8"?>
<p:sldLayout xmlns:a="http://schemas.openxmlformats.org/drawingml/2006/main" xmlns:r="http://schemas.openxmlformats.org/officeDocument/2006/relationships" xmlns:p="http://schemas.openxmlformats.org/presentationml/2006/main" type="tx">
  <p:cSld name="5-8 Title &amp; Subtitle">
    <p:spTree>
      <p:nvGrpSpPr>
        <p:cNvPr id="1" name=""/>
        <p:cNvGrpSpPr/>
        <p:nvPr/>
      </p:nvGrpSpPr>
      <p:grpSpPr>
        <a:xfrm>
          <a:off x="0" y="0"/>
          <a:ext cx="0" cy="0"/>
          <a:chOff x="0" y="0"/>
          <a:chExt cx="0" cy="0"/>
        </a:xfrm>
      </p:grpSpPr>
      <p:sp>
        <p:nvSpPr>
          <p:cNvPr id="1380" name="Title Text"/>
          <p:cNvSpPr txBox="1">
            <a:spLocks noGrp="1"/>
          </p:cNvSpPr>
          <p:nvPr>
            <p:ph type="title"/>
          </p:nvPr>
        </p:nvSpPr>
        <p:spPr>
          <a:xfrm>
            <a:off x="10163913" y="1551726"/>
            <a:ext cx="12697432" cy="5533237"/>
          </a:xfrm>
          <a:prstGeom prst="rect">
            <a:avLst/>
          </a:prstGeom>
        </p:spPr>
        <p:txBody>
          <a:bodyPr lIns="0" tIns="0" rIns="0" bIns="0" anchor="ctr"/>
          <a:lstStyle>
            <a:lvl1pPr defTabSz="821230">
              <a:defRPr sz="9600">
                <a:latin typeface="Helvetica Neue Medium"/>
                <a:ea typeface="Helvetica Neue Medium"/>
                <a:cs typeface="Helvetica Neue Medium"/>
                <a:sym typeface="Helvetica Neue Medium"/>
              </a:defRPr>
            </a:lvl1pPr>
          </a:lstStyle>
          <a:p>
            <a:r>
              <a:t>Title Text</a:t>
            </a:r>
          </a:p>
        </p:txBody>
      </p:sp>
      <p:sp>
        <p:nvSpPr>
          <p:cNvPr id="1381" name="Body Level One…"/>
          <p:cNvSpPr txBox="1">
            <a:spLocks noGrp="1"/>
          </p:cNvSpPr>
          <p:nvPr>
            <p:ph type="body" sz="quarter" idx="1"/>
          </p:nvPr>
        </p:nvSpPr>
        <p:spPr>
          <a:xfrm>
            <a:off x="10164900" y="7616908"/>
            <a:ext cx="12695533" cy="4572003"/>
          </a:xfrm>
          <a:prstGeom prst="rect">
            <a:avLst/>
          </a:prstGeom>
        </p:spPr>
        <p:txBody>
          <a:bodyPr lIns="0" tIns="0" rIns="0" bIns="0"/>
          <a:lstStyle>
            <a:lvl1pPr indent="0" defTabSz="821230">
              <a:defRPr sz="4000">
                <a:latin typeface="+mn-lt"/>
                <a:ea typeface="+mn-ea"/>
                <a:cs typeface="+mn-cs"/>
                <a:sym typeface="Helvetica Neue"/>
              </a:defRPr>
            </a:lvl1pPr>
            <a:lvl2pPr indent="0" defTabSz="821230">
              <a:defRPr sz="4000">
                <a:latin typeface="+mn-lt"/>
                <a:ea typeface="+mn-ea"/>
                <a:cs typeface="+mn-cs"/>
                <a:sym typeface="Helvetica Neue"/>
              </a:defRPr>
            </a:lvl2pPr>
            <a:lvl3pPr indent="0" defTabSz="821230">
              <a:defRPr sz="4000">
                <a:latin typeface="+mn-lt"/>
                <a:ea typeface="+mn-ea"/>
                <a:cs typeface="+mn-cs"/>
                <a:sym typeface="Helvetica Neue"/>
              </a:defRPr>
            </a:lvl3pPr>
            <a:lvl4pPr indent="0" defTabSz="821230">
              <a:defRPr sz="4000">
                <a:latin typeface="+mn-lt"/>
                <a:ea typeface="+mn-ea"/>
                <a:cs typeface="+mn-cs"/>
                <a:sym typeface="Helvetica Neue"/>
              </a:defRPr>
            </a:lvl4pPr>
            <a:lvl5pPr indent="0" defTabSz="821230">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82" name="Rectangle"/>
          <p:cNvSpPr/>
          <p:nvPr/>
        </p:nvSpPr>
        <p:spPr>
          <a:xfrm>
            <a:off x="-2" y="-2"/>
            <a:ext cx="9140403" cy="13716003"/>
          </a:xfrm>
          <a:prstGeom prst="rect">
            <a:avLst/>
          </a:prstGeom>
          <a:solidFill>
            <a:srgbClr val="00313C"/>
          </a:solidFill>
          <a:ln w="12700">
            <a:miter lim="400000"/>
          </a:ln>
        </p:spPr>
        <p:txBody>
          <a:bodyPr lIns="71428" tIns="71428" rIns="71428" bIns="71428" anchor="ctr"/>
          <a:lstStyle/>
          <a:p>
            <a:pPr algn="ctr" defTabSz="821230">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383" name="AidData_Logo--white.png" descr="AidData_Logo--white.png">
            <a:hlinkClick r:id="rId2"/>
          </p:cNvPr>
          <p:cNvPicPr>
            <a:picLocks noChangeAspect="1"/>
          </p:cNvPicPr>
          <p:nvPr/>
        </p:nvPicPr>
        <p:blipFill>
          <a:blip r:embed="rId3">
            <a:extLst/>
          </a:blip>
          <a:stretch>
            <a:fillRect/>
          </a:stretch>
        </p:blipFill>
        <p:spPr>
          <a:xfrm>
            <a:off x="1014200" y="11174353"/>
            <a:ext cx="7112000" cy="1506552"/>
          </a:xfrm>
          <a:prstGeom prst="rect">
            <a:avLst/>
          </a:prstGeom>
          <a:ln w="12700">
            <a:miter lim="400000"/>
          </a:ln>
        </p:spPr>
      </p:pic>
      <p:sp>
        <p:nvSpPr>
          <p:cNvPr id="1384"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3416255395"/>
      </p:ext>
    </p:extLst>
  </p:cSld>
  <p:clrMapOvr>
    <a:masterClrMapping/>
  </p:clrMapOvr>
  <p:transition xmlns:p14="http://schemas.microsoft.com/office/powerpoint/2010/main" spd="med"/>
</p:sldLayout>
</file>

<file path=ppt/slideLayouts/slideLayout629.xml><?xml version="1.0" encoding="utf-8"?>
<p:sldLayout xmlns:a="http://schemas.openxmlformats.org/drawingml/2006/main" xmlns:r="http://schemas.openxmlformats.org/officeDocument/2006/relationships" xmlns:p="http://schemas.openxmlformats.org/presentationml/2006/main" type="tx">
  <p:cSld name="Half &amp; Half">
    <p:spTree>
      <p:nvGrpSpPr>
        <p:cNvPr id="1" name=""/>
        <p:cNvGrpSpPr/>
        <p:nvPr/>
      </p:nvGrpSpPr>
      <p:grpSpPr>
        <a:xfrm>
          <a:off x="0" y="0"/>
          <a:ext cx="0" cy="0"/>
          <a:chOff x="0" y="0"/>
          <a:chExt cx="0" cy="0"/>
        </a:xfrm>
      </p:grpSpPr>
      <p:sp>
        <p:nvSpPr>
          <p:cNvPr id="1391" name="Title Text"/>
          <p:cNvSpPr txBox="1">
            <a:spLocks noGrp="1"/>
          </p:cNvSpPr>
          <p:nvPr>
            <p:ph type="title"/>
          </p:nvPr>
        </p:nvSpPr>
        <p:spPr>
          <a:xfrm>
            <a:off x="13205344" y="1551726"/>
            <a:ext cx="9656000" cy="5533237"/>
          </a:xfrm>
          <a:prstGeom prst="rect">
            <a:avLst/>
          </a:prstGeom>
        </p:spPr>
        <p:txBody>
          <a:bodyPr lIns="0" tIns="0" rIns="0" bIns="0" anchor="ctr"/>
          <a:lstStyle>
            <a:lvl1pPr defTabSz="821230">
              <a:defRPr sz="9600">
                <a:latin typeface="Helvetica Neue Medium"/>
                <a:ea typeface="Helvetica Neue Medium"/>
                <a:cs typeface="Helvetica Neue Medium"/>
                <a:sym typeface="Helvetica Neue Medium"/>
              </a:defRPr>
            </a:lvl1pPr>
          </a:lstStyle>
          <a:p>
            <a:r>
              <a:t>Title Text</a:t>
            </a:r>
          </a:p>
        </p:txBody>
      </p:sp>
      <p:sp>
        <p:nvSpPr>
          <p:cNvPr id="1392" name="Body Level One…"/>
          <p:cNvSpPr txBox="1">
            <a:spLocks noGrp="1"/>
          </p:cNvSpPr>
          <p:nvPr>
            <p:ph type="body" sz="quarter" idx="1"/>
          </p:nvPr>
        </p:nvSpPr>
        <p:spPr>
          <a:xfrm>
            <a:off x="13206296" y="7616908"/>
            <a:ext cx="9654101" cy="4572003"/>
          </a:xfrm>
          <a:prstGeom prst="rect">
            <a:avLst/>
          </a:prstGeom>
        </p:spPr>
        <p:txBody>
          <a:bodyPr lIns="0" tIns="0" rIns="0" bIns="0"/>
          <a:lstStyle>
            <a:lvl1pPr indent="0" defTabSz="821230">
              <a:defRPr sz="4000">
                <a:latin typeface="+mn-lt"/>
                <a:ea typeface="+mn-ea"/>
                <a:cs typeface="+mn-cs"/>
                <a:sym typeface="Helvetica Neue"/>
              </a:defRPr>
            </a:lvl1pPr>
            <a:lvl2pPr indent="0" defTabSz="821230">
              <a:defRPr sz="4000">
                <a:latin typeface="+mn-lt"/>
                <a:ea typeface="+mn-ea"/>
                <a:cs typeface="+mn-cs"/>
                <a:sym typeface="Helvetica Neue"/>
              </a:defRPr>
            </a:lvl2pPr>
            <a:lvl3pPr indent="0" defTabSz="821230">
              <a:defRPr sz="4000">
                <a:latin typeface="+mn-lt"/>
                <a:ea typeface="+mn-ea"/>
                <a:cs typeface="+mn-cs"/>
                <a:sym typeface="Helvetica Neue"/>
              </a:defRPr>
            </a:lvl3pPr>
            <a:lvl4pPr indent="0" defTabSz="821230">
              <a:defRPr sz="4000">
                <a:latin typeface="+mn-lt"/>
                <a:ea typeface="+mn-ea"/>
                <a:cs typeface="+mn-cs"/>
                <a:sym typeface="Helvetica Neue"/>
              </a:defRPr>
            </a:lvl4pPr>
            <a:lvl5pPr indent="0" defTabSz="821230">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93" name="Rectangle"/>
          <p:cNvSpPr/>
          <p:nvPr/>
        </p:nvSpPr>
        <p:spPr>
          <a:xfrm>
            <a:off x="34" y="-2"/>
            <a:ext cx="12188221" cy="13716003"/>
          </a:xfrm>
          <a:prstGeom prst="rect">
            <a:avLst/>
          </a:prstGeom>
          <a:solidFill>
            <a:srgbClr val="00313C"/>
          </a:solidFill>
          <a:ln w="12700">
            <a:miter lim="400000"/>
          </a:ln>
        </p:spPr>
        <p:txBody>
          <a:bodyPr lIns="71428" tIns="71428" rIns="71428" bIns="71428" anchor="ctr"/>
          <a:lstStyle/>
          <a:p>
            <a:pPr algn="ctr" defTabSz="821230">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394" name="AidData_Logo--white.png" descr="AidData_Logo--white.png"/>
          <p:cNvPicPr>
            <a:picLocks noChangeAspect="1"/>
          </p:cNvPicPr>
          <p:nvPr/>
        </p:nvPicPr>
        <p:blipFill>
          <a:blip r:embed="rId2">
            <a:extLst/>
          </a:blip>
          <a:stretch>
            <a:fillRect/>
          </a:stretch>
        </p:blipFill>
        <p:spPr>
          <a:xfrm>
            <a:off x="508036" y="11658600"/>
            <a:ext cx="5036067" cy="1066800"/>
          </a:xfrm>
          <a:prstGeom prst="rect">
            <a:avLst/>
          </a:prstGeom>
          <a:ln w="12700">
            <a:miter lim="400000"/>
          </a:ln>
        </p:spPr>
      </p:pic>
      <p:sp>
        <p:nvSpPr>
          <p:cNvPr id="1395"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1937245693"/>
      </p:ext>
    </p:extLst>
  </p:cSld>
  <p:clrMapOvr>
    <a:masterClrMapping/>
  </p:clrMapOvr>
  <p:transition xmlns:p14="http://schemas.microsoft.com/office/powerpoint/2010/mai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29" name="Shape 29"/>
          <p:cNvSpPr>
            <a:spLocks noGrp="1"/>
          </p:cNvSpPr>
          <p:nvPr>
            <p:ph type="title"/>
          </p:nvPr>
        </p:nvSpPr>
        <p:spPr>
          <a:xfrm>
            <a:off x="1219200" y="549314"/>
            <a:ext cx="21945600" cy="2286301"/>
          </a:xfrm>
          <a:prstGeom prst="rect">
            <a:avLst/>
          </a:prstGeom>
        </p:spPr>
        <p:txBody>
          <a:bodyPr anchor="b"/>
          <a:lstStyle/>
          <a:p>
            <a:r>
              <a:t>Title Text</a:t>
            </a:r>
          </a:p>
        </p:txBody>
      </p:sp>
      <p:sp>
        <p:nvSpPr>
          <p:cNvPr id="30" name="Shape 30"/>
          <p:cNvSpPr>
            <a:spLocks noGrp="1"/>
          </p:cNvSpPr>
          <p:nvPr>
            <p:ph type="sldNum" sz="quarter" idx="2"/>
          </p:nvPr>
        </p:nvSpPr>
        <p:spPr>
          <a:xfrm>
            <a:off x="17173896" y="12563983"/>
            <a:ext cx="301307" cy="297517"/>
          </a:xfrm>
          <a:prstGeom prst="rect">
            <a:avLst/>
          </a:prstGeom>
        </p:spPr>
        <p:txBody>
          <a:bodyPr lIns="45719" tIns="45719" rIns="45719" bIns="45719"/>
          <a:lstStyle>
            <a:lvl1pPr algn="r">
              <a:defRPr sz="1300"/>
            </a:lvl1pPr>
          </a:lstStyle>
          <a:p>
            <a:fld id="{86CB4B4D-7CA3-9044-876B-883B54F8677D}" type="slidenum">
              <a:rPr/>
              <a:pPr/>
              <a:t>‹#›</a:t>
            </a:fld>
            <a:endParaRPr/>
          </a:p>
        </p:txBody>
      </p:sp>
    </p:spTree>
    <p:extLst>
      <p:ext uri="{BB962C8B-B14F-4D97-AF65-F5344CB8AC3E}">
        <p14:creationId xmlns:p14="http://schemas.microsoft.com/office/powerpoint/2010/main" val="698407942"/>
      </p:ext>
    </p:extLst>
  </p:cSld>
  <p:clrMapOvr>
    <a:masterClrMapping/>
  </p:clrMapOvr>
  <p:transition xmlns:p14="http://schemas.microsoft.com/office/powerpoint/2010/main" spd="med"/>
</p:sldLayout>
</file>

<file path=ppt/slideLayouts/slideLayout630.xml><?xml version="1.0" encoding="utf-8"?>
<p:sldLayout xmlns:a="http://schemas.openxmlformats.org/drawingml/2006/main" xmlns:r="http://schemas.openxmlformats.org/officeDocument/2006/relationships" xmlns:p="http://schemas.openxmlformats.org/presentationml/2006/main" type="tx">
  <p:cSld name="8_Title &amp; Subtitle">
    <p:spTree>
      <p:nvGrpSpPr>
        <p:cNvPr id="1" name=""/>
        <p:cNvGrpSpPr/>
        <p:nvPr/>
      </p:nvGrpSpPr>
      <p:grpSpPr>
        <a:xfrm>
          <a:off x="0" y="0"/>
          <a:ext cx="0" cy="0"/>
          <a:chOff x="0" y="0"/>
          <a:chExt cx="0" cy="0"/>
        </a:xfrm>
      </p:grpSpPr>
      <p:sp>
        <p:nvSpPr>
          <p:cNvPr id="1402" name="Title Text"/>
          <p:cNvSpPr txBox="1">
            <a:spLocks noGrp="1"/>
          </p:cNvSpPr>
          <p:nvPr>
            <p:ph type="title"/>
          </p:nvPr>
        </p:nvSpPr>
        <p:spPr>
          <a:xfrm>
            <a:off x="1778000" y="2298738"/>
            <a:ext cx="20828101" cy="4647901"/>
          </a:xfrm>
          <a:prstGeom prst="rect">
            <a:avLst/>
          </a:prstGeom>
        </p:spPr>
        <p:txBody>
          <a:bodyPr lIns="50799" tIns="50799" rIns="50799" bIns="50799"/>
          <a:lstStyle>
            <a:lvl1pPr algn="ctr">
              <a:defRPr sz="11200"/>
            </a:lvl1pPr>
          </a:lstStyle>
          <a:p>
            <a:r>
              <a:t>Title Text</a:t>
            </a:r>
          </a:p>
        </p:txBody>
      </p:sp>
      <p:sp>
        <p:nvSpPr>
          <p:cNvPr id="1403" name="Body Level One…"/>
          <p:cNvSpPr txBox="1">
            <a:spLocks noGrp="1"/>
          </p:cNvSpPr>
          <p:nvPr>
            <p:ph type="body" sz="quarter" idx="1"/>
          </p:nvPr>
        </p:nvSpPr>
        <p:spPr>
          <a:xfrm>
            <a:off x="1778000" y="7073935"/>
            <a:ext cx="20828101" cy="1587901"/>
          </a:xfrm>
          <a:prstGeom prst="rect">
            <a:avLst/>
          </a:prstGeom>
        </p:spPr>
        <p:txBody>
          <a:bodyPr lIns="50799" tIns="50799" rIns="50799" bIns="50799"/>
          <a:lstStyle>
            <a:lvl1pPr indent="228525" algn="ctr">
              <a:defRPr sz="5300"/>
            </a:lvl1pPr>
            <a:lvl2pPr indent="228525" algn="ctr">
              <a:defRPr sz="5300"/>
            </a:lvl2pPr>
            <a:lvl3pPr indent="228525" algn="ctr">
              <a:defRPr sz="5300"/>
            </a:lvl3pPr>
            <a:lvl4pPr indent="228525" algn="ctr">
              <a:defRPr sz="5300"/>
            </a:lvl4pPr>
            <a:lvl5pPr indent="228525" algn="ctr">
              <a:defRPr sz="5300"/>
            </a:lvl5pPr>
          </a:lstStyle>
          <a:p>
            <a:r>
              <a:t>Body Level One</a:t>
            </a:r>
          </a:p>
          <a:p>
            <a:pPr lvl="1"/>
            <a:r>
              <a:t>Body Level Two</a:t>
            </a:r>
          </a:p>
          <a:p>
            <a:pPr lvl="2"/>
            <a:r>
              <a:t>Body Level Three</a:t>
            </a:r>
          </a:p>
          <a:p>
            <a:pPr lvl="3"/>
            <a:r>
              <a:t>Body Level Four</a:t>
            </a:r>
          </a:p>
          <a:p>
            <a:pPr lvl="4"/>
            <a:r>
              <a:t>Body Level Five</a:t>
            </a:r>
          </a:p>
        </p:txBody>
      </p:sp>
      <p:sp>
        <p:nvSpPr>
          <p:cNvPr id="1404" name="Slide Number"/>
          <p:cNvSpPr txBox="1">
            <a:spLocks noGrp="1"/>
          </p:cNvSpPr>
          <p:nvPr>
            <p:ph type="sldNum" sz="quarter" idx="2"/>
          </p:nvPr>
        </p:nvSpPr>
        <p:spPr>
          <a:xfrm>
            <a:off x="11946453" y="13081000"/>
            <a:ext cx="478763" cy="471925"/>
          </a:xfrm>
          <a:prstGeom prst="rect">
            <a:avLst/>
          </a:prstGeom>
        </p:spPr>
        <p:txBody>
          <a:bodyPr lIns="50799" tIns="50799" rIns="50799" bIns="50799" anchor="t"/>
          <a:lstStyle>
            <a:lvl1pPr algn="ctr" defTabSz="914065">
              <a:defRPr sz="2400"/>
            </a:lvl1pPr>
          </a:lstStyle>
          <a:p>
            <a:fld id="{86CB4B4D-7CA3-9044-876B-883B54F8677D}" type="slidenum">
              <a:rPr/>
              <a:pPr/>
              <a:t>‹#›</a:t>
            </a:fld>
            <a:endParaRPr/>
          </a:p>
        </p:txBody>
      </p:sp>
    </p:spTree>
    <p:extLst>
      <p:ext uri="{BB962C8B-B14F-4D97-AF65-F5344CB8AC3E}">
        <p14:creationId xmlns:p14="http://schemas.microsoft.com/office/powerpoint/2010/main" val="1546948335"/>
      </p:ext>
    </p:extLst>
  </p:cSld>
  <p:clrMapOvr>
    <a:masterClrMapping/>
  </p:clrMapOvr>
  <p:transition xmlns:p14="http://schemas.microsoft.com/office/powerpoint/2010/main" spd="med"/>
</p:sldLayout>
</file>

<file path=ppt/slideLayouts/slideLayout631.xml><?xml version="1.0" encoding="utf-8"?>
<p:sldLayout xmlns:a="http://schemas.openxmlformats.org/drawingml/2006/main" xmlns:r="http://schemas.openxmlformats.org/officeDocument/2006/relationships" xmlns:p="http://schemas.openxmlformats.org/presentationml/2006/main" type="tx">
  <p:cSld name="Title &amp; Subtitle 2">
    <p:spTree>
      <p:nvGrpSpPr>
        <p:cNvPr id="1" name=""/>
        <p:cNvGrpSpPr/>
        <p:nvPr/>
      </p:nvGrpSpPr>
      <p:grpSpPr>
        <a:xfrm>
          <a:off x="0" y="0"/>
          <a:ext cx="0" cy="0"/>
          <a:chOff x="0" y="0"/>
          <a:chExt cx="0" cy="0"/>
        </a:xfrm>
      </p:grpSpPr>
      <p:sp>
        <p:nvSpPr>
          <p:cNvPr id="1411" name="Title Text"/>
          <p:cNvSpPr txBox="1">
            <a:spLocks noGrp="1"/>
          </p:cNvSpPr>
          <p:nvPr>
            <p:ph type="title"/>
          </p:nvPr>
        </p:nvSpPr>
        <p:spPr>
          <a:xfrm>
            <a:off x="4833939" y="2303865"/>
            <a:ext cx="14716203" cy="4643400"/>
          </a:xfrm>
          <a:prstGeom prst="rect">
            <a:avLst/>
          </a:prstGeom>
        </p:spPr>
        <p:txBody>
          <a:bodyPr lIns="91360" tIns="91360" rIns="91360" bIns="91360"/>
          <a:lstStyle>
            <a:lvl1pPr algn="ctr">
              <a:defRPr sz="11200"/>
            </a:lvl1pPr>
          </a:lstStyle>
          <a:p>
            <a:r>
              <a:t>Title Text</a:t>
            </a:r>
          </a:p>
        </p:txBody>
      </p:sp>
      <p:sp>
        <p:nvSpPr>
          <p:cNvPr id="1412" name="Body Level One…"/>
          <p:cNvSpPr txBox="1">
            <a:spLocks noGrp="1"/>
          </p:cNvSpPr>
          <p:nvPr>
            <p:ph type="body" sz="quarter" idx="1"/>
          </p:nvPr>
        </p:nvSpPr>
        <p:spPr>
          <a:xfrm>
            <a:off x="4833939" y="7072354"/>
            <a:ext cx="14716203" cy="1589405"/>
          </a:xfrm>
          <a:prstGeom prst="rect">
            <a:avLst/>
          </a:prstGeom>
        </p:spPr>
        <p:txBody>
          <a:bodyPr lIns="91360" tIns="91360" rIns="91360" bIns="91360"/>
          <a:lstStyle>
            <a:lvl1pPr indent="228525" algn="ctr">
              <a:defRPr sz="4500"/>
            </a:lvl1pPr>
            <a:lvl2pPr indent="228525" algn="ctr">
              <a:defRPr sz="4500"/>
            </a:lvl2pPr>
            <a:lvl3pPr indent="228525" algn="ctr">
              <a:defRPr sz="4500"/>
            </a:lvl3pPr>
            <a:lvl4pPr indent="228525" algn="ctr">
              <a:defRPr sz="4500"/>
            </a:lvl4pPr>
            <a:lvl5pPr indent="228525" algn="ctr">
              <a:defRPr sz="4500"/>
            </a:lvl5pPr>
          </a:lstStyle>
          <a:p>
            <a:r>
              <a:t>Body Level One</a:t>
            </a:r>
          </a:p>
          <a:p>
            <a:pPr lvl="1"/>
            <a:r>
              <a:t>Body Level Two</a:t>
            </a:r>
          </a:p>
          <a:p>
            <a:pPr lvl="2"/>
            <a:r>
              <a:t>Body Level Three</a:t>
            </a:r>
          </a:p>
          <a:p>
            <a:pPr lvl="3"/>
            <a:r>
              <a:t>Body Level Four</a:t>
            </a:r>
          </a:p>
          <a:p>
            <a:pPr lvl="4"/>
            <a:r>
              <a:t>Body Level Five</a:t>
            </a:r>
          </a:p>
        </p:txBody>
      </p:sp>
      <p:sp>
        <p:nvSpPr>
          <p:cNvPr id="1413" name="Slide Number"/>
          <p:cNvSpPr txBox="1">
            <a:spLocks noGrp="1"/>
          </p:cNvSpPr>
          <p:nvPr>
            <p:ph type="sldNum" sz="quarter" idx="2"/>
          </p:nvPr>
        </p:nvSpPr>
        <p:spPr>
          <a:xfrm>
            <a:off x="11922844" y="13010561"/>
            <a:ext cx="520413" cy="513576"/>
          </a:xfrm>
          <a:prstGeom prst="rect">
            <a:avLst/>
          </a:prstGeom>
        </p:spPr>
        <p:txBody>
          <a:bodyPr lIns="71420" tIns="71420" rIns="71420" bIns="71420" anchor="t"/>
          <a:lstStyle>
            <a:lvl1pPr algn="ctr" defTabSz="914065">
              <a:defRPr sz="2400"/>
            </a:lvl1pPr>
          </a:lstStyle>
          <a:p>
            <a:fld id="{86CB4B4D-7CA3-9044-876B-883B54F8677D}" type="slidenum">
              <a:rPr/>
              <a:pPr/>
              <a:t>‹#›</a:t>
            </a:fld>
            <a:endParaRPr/>
          </a:p>
        </p:txBody>
      </p:sp>
    </p:spTree>
    <p:extLst>
      <p:ext uri="{BB962C8B-B14F-4D97-AF65-F5344CB8AC3E}">
        <p14:creationId xmlns:p14="http://schemas.microsoft.com/office/powerpoint/2010/main" val="1598365513"/>
      </p:ext>
    </p:extLst>
  </p:cSld>
  <p:clrMapOvr>
    <a:masterClrMapping/>
  </p:clrMapOvr>
  <p:transition xmlns:p14="http://schemas.microsoft.com/office/powerpoint/2010/main" spd="med"/>
</p:sldLayout>
</file>

<file path=ppt/slideLayouts/slideLayout632.xml><?xml version="1.0" encoding="utf-8"?>
<p:sldLayout xmlns:a="http://schemas.openxmlformats.org/drawingml/2006/main" xmlns:r="http://schemas.openxmlformats.org/officeDocument/2006/relationships" xmlns:p="http://schemas.openxmlformats.org/presentationml/2006/main" type="tx">
  <p:cSld name="3-4 Title &amp; Subtitle">
    <p:spTree>
      <p:nvGrpSpPr>
        <p:cNvPr id="1" name=""/>
        <p:cNvGrpSpPr/>
        <p:nvPr/>
      </p:nvGrpSpPr>
      <p:grpSpPr>
        <a:xfrm>
          <a:off x="0" y="0"/>
          <a:ext cx="0" cy="0"/>
          <a:chOff x="0" y="0"/>
          <a:chExt cx="0" cy="0"/>
        </a:xfrm>
      </p:grpSpPr>
      <p:sp>
        <p:nvSpPr>
          <p:cNvPr id="1420" name="Title Text"/>
          <p:cNvSpPr txBox="1">
            <a:spLocks noGrp="1"/>
          </p:cNvSpPr>
          <p:nvPr>
            <p:ph type="title"/>
          </p:nvPr>
        </p:nvSpPr>
        <p:spPr>
          <a:xfrm>
            <a:off x="8131290" y="1551726"/>
            <a:ext cx="14730093" cy="5533237"/>
          </a:xfrm>
          <a:prstGeom prst="rect">
            <a:avLst/>
          </a:prstGeom>
        </p:spPr>
        <p:txBody>
          <a:bodyPr lIns="0" tIns="0" rIns="0" bIns="0" anchor="ctr"/>
          <a:lstStyle>
            <a:lvl1pPr defTabSz="821230">
              <a:defRPr sz="9600">
                <a:latin typeface="Helvetica Neue Medium"/>
                <a:ea typeface="Helvetica Neue Medium"/>
                <a:cs typeface="Helvetica Neue Medium"/>
                <a:sym typeface="Helvetica Neue Medium"/>
              </a:defRPr>
            </a:lvl1pPr>
          </a:lstStyle>
          <a:p>
            <a:r>
              <a:t>Title Text</a:t>
            </a:r>
          </a:p>
        </p:txBody>
      </p:sp>
      <p:sp>
        <p:nvSpPr>
          <p:cNvPr id="1421" name="Body Level One…"/>
          <p:cNvSpPr txBox="1">
            <a:spLocks noGrp="1"/>
          </p:cNvSpPr>
          <p:nvPr>
            <p:ph type="body" sz="half" idx="1"/>
          </p:nvPr>
        </p:nvSpPr>
        <p:spPr>
          <a:xfrm>
            <a:off x="8132239" y="7616908"/>
            <a:ext cx="14728195" cy="4572003"/>
          </a:xfrm>
          <a:prstGeom prst="rect">
            <a:avLst/>
          </a:prstGeom>
        </p:spPr>
        <p:txBody>
          <a:bodyPr lIns="0" tIns="0" rIns="0" bIns="0"/>
          <a:lstStyle>
            <a:lvl1pPr indent="0" defTabSz="821230">
              <a:defRPr sz="4000">
                <a:latin typeface="+mn-lt"/>
                <a:ea typeface="+mn-ea"/>
                <a:cs typeface="+mn-cs"/>
                <a:sym typeface="Helvetica Neue"/>
              </a:defRPr>
            </a:lvl1pPr>
            <a:lvl2pPr indent="0" defTabSz="821230">
              <a:defRPr sz="4000">
                <a:latin typeface="+mn-lt"/>
                <a:ea typeface="+mn-ea"/>
                <a:cs typeface="+mn-cs"/>
                <a:sym typeface="Helvetica Neue"/>
              </a:defRPr>
            </a:lvl2pPr>
            <a:lvl3pPr indent="0" defTabSz="821230">
              <a:defRPr sz="4000">
                <a:latin typeface="+mn-lt"/>
                <a:ea typeface="+mn-ea"/>
                <a:cs typeface="+mn-cs"/>
                <a:sym typeface="Helvetica Neue"/>
              </a:defRPr>
            </a:lvl3pPr>
            <a:lvl4pPr indent="0" defTabSz="821230">
              <a:defRPr sz="4000">
                <a:latin typeface="+mn-lt"/>
                <a:ea typeface="+mn-ea"/>
                <a:cs typeface="+mn-cs"/>
                <a:sym typeface="Helvetica Neue"/>
              </a:defRPr>
            </a:lvl4pPr>
            <a:lvl5pPr indent="0" defTabSz="821230">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22" name="Rectangle"/>
          <p:cNvSpPr/>
          <p:nvPr/>
        </p:nvSpPr>
        <p:spPr>
          <a:xfrm>
            <a:off x="0" y="-2"/>
            <a:ext cx="6094912" cy="13716003"/>
          </a:xfrm>
          <a:prstGeom prst="rect">
            <a:avLst/>
          </a:prstGeom>
          <a:solidFill>
            <a:srgbClr val="00313C"/>
          </a:solidFill>
          <a:ln w="12700">
            <a:miter lim="400000"/>
          </a:ln>
        </p:spPr>
        <p:txBody>
          <a:bodyPr lIns="71428" tIns="71428" rIns="71428" bIns="71428" anchor="ctr"/>
          <a:lstStyle/>
          <a:p>
            <a:pPr algn="ctr" defTabSz="821230">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423" name="AidData_Logo--white.png" descr="AidData_Logo--white.png"/>
          <p:cNvPicPr>
            <a:picLocks noChangeAspect="1"/>
          </p:cNvPicPr>
          <p:nvPr/>
        </p:nvPicPr>
        <p:blipFill>
          <a:blip r:embed="rId2">
            <a:extLst/>
          </a:blip>
          <a:stretch>
            <a:fillRect/>
          </a:stretch>
        </p:blipFill>
        <p:spPr>
          <a:xfrm>
            <a:off x="508036" y="11658636"/>
            <a:ext cx="5036067" cy="1066803"/>
          </a:xfrm>
          <a:prstGeom prst="rect">
            <a:avLst/>
          </a:prstGeom>
          <a:ln w="12700">
            <a:miter lim="400000"/>
          </a:ln>
        </p:spPr>
      </p:pic>
      <p:sp>
        <p:nvSpPr>
          <p:cNvPr id="1424"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3279110902"/>
      </p:ext>
    </p:extLst>
  </p:cSld>
  <p:clrMapOvr>
    <a:masterClrMapping/>
  </p:clrMapOvr>
  <p:transition xmlns:p14="http://schemas.microsoft.com/office/powerpoint/2010/main" spd="med"/>
</p:sldLayout>
</file>

<file path=ppt/slideLayouts/slideLayout633.xml><?xml version="1.0" encoding="utf-8"?>
<p:sldLayout xmlns:a="http://schemas.openxmlformats.org/drawingml/2006/main" xmlns:r="http://schemas.openxmlformats.org/officeDocument/2006/relationships" xmlns:p="http://schemas.openxmlformats.org/presentationml/2006/main" type="tx">
  <p:cSld name="3-4 Title &amp; Subtitle-- dark">
    <p:bg>
      <p:bgPr>
        <a:solidFill>
          <a:srgbClr val="00313C"/>
        </a:solidFill>
        <a:effectLst/>
      </p:bgPr>
    </p:bg>
    <p:spTree>
      <p:nvGrpSpPr>
        <p:cNvPr id="1" name=""/>
        <p:cNvGrpSpPr/>
        <p:nvPr/>
      </p:nvGrpSpPr>
      <p:grpSpPr>
        <a:xfrm>
          <a:off x="0" y="0"/>
          <a:ext cx="0" cy="0"/>
          <a:chOff x="0" y="0"/>
          <a:chExt cx="0" cy="0"/>
        </a:xfrm>
      </p:grpSpPr>
      <p:sp>
        <p:nvSpPr>
          <p:cNvPr id="1431" name="Title Text"/>
          <p:cNvSpPr txBox="1">
            <a:spLocks noGrp="1"/>
          </p:cNvSpPr>
          <p:nvPr>
            <p:ph type="title"/>
          </p:nvPr>
        </p:nvSpPr>
        <p:spPr>
          <a:xfrm>
            <a:off x="8131290" y="1551726"/>
            <a:ext cx="14730093" cy="5533237"/>
          </a:xfrm>
          <a:prstGeom prst="rect">
            <a:avLst/>
          </a:prstGeom>
        </p:spPr>
        <p:txBody>
          <a:bodyPr lIns="0" tIns="0" rIns="0" bIns="0" anchor="ctr"/>
          <a:lstStyle>
            <a:lvl1pPr defTabSz="821230">
              <a:defRPr sz="9600">
                <a:solidFill>
                  <a:srgbClr val="FFFFFF"/>
                </a:solidFill>
                <a:latin typeface="Helvetica Neue Medium"/>
                <a:ea typeface="Helvetica Neue Medium"/>
                <a:cs typeface="Helvetica Neue Medium"/>
                <a:sym typeface="Helvetica Neue Medium"/>
              </a:defRPr>
            </a:lvl1pPr>
          </a:lstStyle>
          <a:p>
            <a:r>
              <a:t>Title Text</a:t>
            </a:r>
          </a:p>
        </p:txBody>
      </p:sp>
      <p:sp>
        <p:nvSpPr>
          <p:cNvPr id="1432" name="Body Level One…"/>
          <p:cNvSpPr txBox="1">
            <a:spLocks noGrp="1"/>
          </p:cNvSpPr>
          <p:nvPr>
            <p:ph type="body" sz="half" idx="1"/>
          </p:nvPr>
        </p:nvSpPr>
        <p:spPr>
          <a:xfrm>
            <a:off x="8132239" y="7616908"/>
            <a:ext cx="14728195" cy="4572003"/>
          </a:xfrm>
          <a:prstGeom prst="rect">
            <a:avLst/>
          </a:prstGeom>
        </p:spPr>
        <p:txBody>
          <a:bodyPr lIns="0" tIns="0" rIns="0" bIns="0"/>
          <a:lstStyle>
            <a:lvl1pPr indent="0" defTabSz="821230">
              <a:defRPr sz="4000">
                <a:solidFill>
                  <a:srgbClr val="FFFFFF"/>
                </a:solidFill>
                <a:latin typeface="+mn-lt"/>
                <a:ea typeface="+mn-ea"/>
                <a:cs typeface="+mn-cs"/>
                <a:sym typeface="Helvetica Neue"/>
              </a:defRPr>
            </a:lvl1pPr>
            <a:lvl2pPr indent="0" defTabSz="821230">
              <a:defRPr sz="4000">
                <a:solidFill>
                  <a:srgbClr val="FFFFFF"/>
                </a:solidFill>
                <a:latin typeface="+mn-lt"/>
                <a:ea typeface="+mn-ea"/>
                <a:cs typeface="+mn-cs"/>
                <a:sym typeface="Helvetica Neue"/>
              </a:defRPr>
            </a:lvl2pPr>
            <a:lvl3pPr indent="0" defTabSz="821230">
              <a:defRPr sz="4000">
                <a:solidFill>
                  <a:srgbClr val="FFFFFF"/>
                </a:solidFill>
                <a:latin typeface="+mn-lt"/>
                <a:ea typeface="+mn-ea"/>
                <a:cs typeface="+mn-cs"/>
                <a:sym typeface="Helvetica Neue"/>
              </a:defRPr>
            </a:lvl3pPr>
            <a:lvl4pPr indent="0" defTabSz="821230">
              <a:defRPr sz="4000">
                <a:solidFill>
                  <a:srgbClr val="FFFFFF"/>
                </a:solidFill>
                <a:latin typeface="+mn-lt"/>
                <a:ea typeface="+mn-ea"/>
                <a:cs typeface="+mn-cs"/>
                <a:sym typeface="Helvetica Neue"/>
              </a:defRPr>
            </a:lvl4pPr>
            <a:lvl5pPr indent="0" defTabSz="821230">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33" name="Rectangle"/>
          <p:cNvSpPr/>
          <p:nvPr/>
        </p:nvSpPr>
        <p:spPr>
          <a:xfrm>
            <a:off x="-2" y="36"/>
            <a:ext cx="6094915" cy="13716003"/>
          </a:xfrm>
          <a:prstGeom prst="rect">
            <a:avLst/>
          </a:prstGeom>
          <a:solidFill>
            <a:srgbClr val="FFFFFF"/>
          </a:solidFill>
          <a:ln w="12700">
            <a:miter lim="400000"/>
          </a:ln>
        </p:spPr>
        <p:txBody>
          <a:bodyPr lIns="71428" tIns="71428" rIns="71428" bIns="71428" anchor="ctr"/>
          <a:lstStyle/>
          <a:p>
            <a:pPr algn="ctr" defTabSz="821230">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434" name="AidData_Logo--full_color--no_padding.png" descr="AidData_Logo--full_color--no_padding.png"/>
          <p:cNvPicPr>
            <a:picLocks noChangeAspect="1"/>
          </p:cNvPicPr>
          <p:nvPr/>
        </p:nvPicPr>
        <p:blipFill>
          <a:blip r:embed="rId2">
            <a:extLst/>
          </a:blip>
          <a:stretch>
            <a:fillRect/>
          </a:stretch>
        </p:blipFill>
        <p:spPr>
          <a:xfrm>
            <a:off x="512527" y="11662201"/>
            <a:ext cx="4572003" cy="965016"/>
          </a:xfrm>
          <a:prstGeom prst="rect">
            <a:avLst/>
          </a:prstGeom>
          <a:ln w="12700">
            <a:miter lim="400000"/>
          </a:ln>
        </p:spPr>
      </p:pic>
      <p:sp>
        <p:nvSpPr>
          <p:cNvPr id="1435"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632910617"/>
      </p:ext>
    </p:extLst>
  </p:cSld>
  <p:clrMapOvr>
    <a:masterClrMapping/>
  </p:clrMapOvr>
  <p:transition xmlns:p14="http://schemas.microsoft.com/office/powerpoint/2010/main" spd="med"/>
</p:sldLayout>
</file>

<file path=ppt/slideLayouts/slideLayout634.xml><?xml version="1.0" encoding="utf-8"?>
<p:sldLayout xmlns:a="http://schemas.openxmlformats.org/drawingml/2006/main" xmlns:r="http://schemas.openxmlformats.org/officeDocument/2006/relationships" xmlns:p="http://schemas.openxmlformats.org/presentationml/2006/main" type="tx">
  <p:cSld name="2_Title and Content">
    <p:spTree>
      <p:nvGrpSpPr>
        <p:cNvPr id="1" name=""/>
        <p:cNvGrpSpPr/>
        <p:nvPr/>
      </p:nvGrpSpPr>
      <p:grpSpPr>
        <a:xfrm>
          <a:off x="0" y="0"/>
          <a:ext cx="0" cy="0"/>
          <a:chOff x="0" y="0"/>
          <a:chExt cx="0" cy="0"/>
        </a:xfrm>
      </p:grpSpPr>
      <p:sp>
        <p:nvSpPr>
          <p:cNvPr id="1442" name="Title Text"/>
          <p:cNvSpPr txBox="1">
            <a:spLocks noGrp="1"/>
          </p:cNvSpPr>
          <p:nvPr>
            <p:ph type="title"/>
          </p:nvPr>
        </p:nvSpPr>
        <p:spPr>
          <a:xfrm>
            <a:off x="1524036" y="1524000"/>
            <a:ext cx="21336003" cy="2438400"/>
          </a:xfrm>
          <a:prstGeom prst="rect">
            <a:avLst/>
          </a:prstGeom>
        </p:spPr>
        <p:txBody>
          <a:bodyPr lIns="91392" tIns="91392" rIns="91392" bIns="91392" anchor="ctr"/>
          <a:lstStyle>
            <a:lvl1pPr defTabSz="913993">
              <a:lnSpc>
                <a:spcPts val="16501"/>
              </a:lnSpc>
              <a:defRPr sz="9600">
                <a:solidFill>
                  <a:srgbClr val="2D4D5B"/>
                </a:solidFill>
                <a:latin typeface="Avenir Book"/>
                <a:ea typeface="Avenir Book"/>
                <a:cs typeface="Avenir Book"/>
                <a:sym typeface="Avenir Book"/>
              </a:defRPr>
            </a:lvl1pPr>
          </a:lstStyle>
          <a:p>
            <a:r>
              <a:t>Title Text</a:t>
            </a:r>
          </a:p>
        </p:txBody>
      </p:sp>
      <p:sp>
        <p:nvSpPr>
          <p:cNvPr id="1443" name="Body Level One…"/>
          <p:cNvSpPr txBox="1">
            <a:spLocks noGrp="1"/>
          </p:cNvSpPr>
          <p:nvPr>
            <p:ph type="body" idx="1"/>
          </p:nvPr>
        </p:nvSpPr>
        <p:spPr>
          <a:xfrm>
            <a:off x="1524036" y="3962400"/>
            <a:ext cx="21336003" cy="8227221"/>
          </a:xfrm>
          <a:prstGeom prst="rect">
            <a:avLst/>
          </a:prstGeom>
        </p:spPr>
        <p:txBody>
          <a:bodyPr lIns="91392" tIns="91392" rIns="91392" bIns="91392" anchor="b"/>
          <a:lstStyle>
            <a:lvl1pPr marL="913993" indent="-913993" defTabSz="913993">
              <a:spcBef>
                <a:spcPts val="2400"/>
              </a:spcBef>
              <a:buSzPct val="100000"/>
              <a:buFont typeface="Arial"/>
              <a:buChar char="•"/>
              <a:defRPr sz="7200">
                <a:latin typeface="Avenir Book"/>
                <a:ea typeface="Avenir Book"/>
                <a:cs typeface="Avenir Book"/>
                <a:sym typeface="Avenir Book"/>
              </a:defRPr>
            </a:lvl1pPr>
            <a:lvl2pPr marL="1256755" indent="-913993" defTabSz="913993">
              <a:spcBef>
                <a:spcPts val="2400"/>
              </a:spcBef>
              <a:buSzPct val="100000"/>
              <a:buFont typeface="Arial"/>
              <a:buChar char="•"/>
              <a:defRPr sz="7200">
                <a:latin typeface="Avenir Book"/>
                <a:ea typeface="Avenir Book"/>
                <a:cs typeface="Avenir Book"/>
                <a:sym typeface="Avenir Book"/>
              </a:defRPr>
            </a:lvl2pPr>
            <a:lvl3pPr marL="1599515" indent="-913993" defTabSz="913993">
              <a:spcBef>
                <a:spcPts val="2400"/>
              </a:spcBef>
              <a:buSzPct val="100000"/>
              <a:buFont typeface="Arial"/>
              <a:buChar char="•"/>
              <a:defRPr sz="7200">
                <a:latin typeface="Avenir Book"/>
                <a:ea typeface="Avenir Book"/>
                <a:cs typeface="Avenir Book"/>
                <a:sym typeface="Avenir Book"/>
              </a:defRPr>
            </a:lvl3pPr>
            <a:lvl4pPr marL="1942279" indent="-913993" defTabSz="913993">
              <a:spcBef>
                <a:spcPts val="2400"/>
              </a:spcBef>
              <a:buSzPct val="100000"/>
              <a:buFont typeface="Arial"/>
              <a:buChar char="•"/>
              <a:defRPr sz="7200">
                <a:latin typeface="Avenir Book"/>
                <a:ea typeface="Avenir Book"/>
                <a:cs typeface="Avenir Book"/>
                <a:sym typeface="Avenir Book"/>
              </a:defRPr>
            </a:lvl4pPr>
            <a:lvl5pPr marL="2285039" indent="-913993" defTabSz="913993">
              <a:spcBef>
                <a:spcPts val="2400"/>
              </a:spcBef>
              <a:buSzPct val="100000"/>
              <a:buFont typeface="Arial"/>
              <a:buChar char="•"/>
              <a:defRPr sz="7200">
                <a:latin typeface="Avenir Book"/>
                <a:ea typeface="Avenir Book"/>
                <a:cs typeface="Avenir Book"/>
                <a:sym typeface="Avenir Book"/>
              </a:defRPr>
            </a:lvl5pPr>
          </a:lstStyle>
          <a:p>
            <a:r>
              <a:t>Body Level One</a:t>
            </a:r>
          </a:p>
          <a:p>
            <a:pPr lvl="1"/>
            <a:r>
              <a:t>Body Level Two</a:t>
            </a:r>
          </a:p>
          <a:p>
            <a:pPr lvl="2"/>
            <a:r>
              <a:t>Body Level Three</a:t>
            </a:r>
          </a:p>
          <a:p>
            <a:pPr lvl="3"/>
            <a:r>
              <a:t>Body Level Four</a:t>
            </a:r>
          </a:p>
          <a:p>
            <a:pPr lvl="4"/>
            <a:r>
              <a:t>Body Level Five</a:t>
            </a:r>
          </a:p>
        </p:txBody>
      </p:sp>
      <p:sp>
        <p:nvSpPr>
          <p:cNvPr id="1444" name="Slide Number"/>
          <p:cNvSpPr txBox="1">
            <a:spLocks noGrp="1"/>
          </p:cNvSpPr>
          <p:nvPr>
            <p:ph type="sldNum" sz="quarter" idx="2"/>
          </p:nvPr>
        </p:nvSpPr>
        <p:spPr>
          <a:xfrm>
            <a:off x="19860784" y="12800865"/>
            <a:ext cx="560816" cy="553976"/>
          </a:xfrm>
          <a:prstGeom prst="rect">
            <a:avLst/>
          </a:prstGeom>
        </p:spPr>
        <p:txBody>
          <a:bodyPr lIns="91392" tIns="91392" rIns="91392" bIns="91392"/>
          <a:lstStyle>
            <a:lvl1pPr defTabSz="913993">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34316015"/>
      </p:ext>
    </p:extLst>
  </p:cSld>
  <p:clrMapOvr>
    <a:masterClrMapping/>
  </p:clrMapOvr>
  <p:transition xmlns:p14="http://schemas.microsoft.com/office/powerpoint/2010/main" spd="med"/>
</p:sldLayout>
</file>

<file path=ppt/slideLayouts/slideLayout635.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1451" name="Title Text"/>
          <p:cNvSpPr txBox="1">
            <a:spLocks noGrp="1"/>
          </p:cNvSpPr>
          <p:nvPr>
            <p:ph type="title"/>
          </p:nvPr>
        </p:nvSpPr>
        <p:spPr>
          <a:xfrm>
            <a:off x="3962436" y="549311"/>
            <a:ext cx="16459203" cy="2286003"/>
          </a:xfrm>
          <a:prstGeom prst="rect">
            <a:avLst/>
          </a:prstGeom>
        </p:spPr>
        <p:txBody>
          <a:bodyPr lIns="91392" tIns="91392" rIns="91392" bIns="91392" anchor="ctr"/>
          <a:lstStyle>
            <a:lvl1pPr defTabSz="913993">
              <a:lnSpc>
                <a:spcPts val="16501"/>
              </a:lnSpc>
              <a:defRPr sz="9600">
                <a:solidFill>
                  <a:srgbClr val="2D4D5B"/>
                </a:solidFill>
                <a:latin typeface="Avenir Book"/>
                <a:ea typeface="Avenir Book"/>
                <a:cs typeface="Avenir Book"/>
                <a:sym typeface="Avenir Book"/>
              </a:defRPr>
            </a:lvl1pPr>
          </a:lstStyle>
          <a:p>
            <a:r>
              <a:t>Title Text</a:t>
            </a:r>
          </a:p>
        </p:txBody>
      </p:sp>
      <p:sp>
        <p:nvSpPr>
          <p:cNvPr id="1452" name="Body Level One…"/>
          <p:cNvSpPr txBox="1">
            <a:spLocks noGrp="1"/>
          </p:cNvSpPr>
          <p:nvPr>
            <p:ph type="body" idx="1"/>
          </p:nvPr>
        </p:nvSpPr>
        <p:spPr>
          <a:xfrm>
            <a:off x="3962436" y="3200401"/>
            <a:ext cx="16459203" cy="9051928"/>
          </a:xfrm>
          <a:prstGeom prst="rect">
            <a:avLst/>
          </a:prstGeom>
        </p:spPr>
        <p:txBody>
          <a:bodyPr lIns="91392" tIns="91392" rIns="91392" bIns="91392"/>
          <a:lstStyle>
            <a:lvl1pPr marL="771207" indent="-771207" defTabSz="913993">
              <a:spcBef>
                <a:spcPts val="2400"/>
              </a:spcBef>
              <a:buSzPct val="100000"/>
              <a:buFont typeface="Arial"/>
              <a:buChar char="•"/>
              <a:defRPr sz="7200">
                <a:latin typeface="Avenir Book"/>
                <a:ea typeface="Avenir Book"/>
                <a:cs typeface="Avenir Book"/>
                <a:sym typeface="Avenir Book"/>
              </a:defRPr>
            </a:lvl1pPr>
            <a:lvl2pPr marL="905833" indent="-734467" defTabSz="913993">
              <a:spcBef>
                <a:spcPts val="2400"/>
              </a:spcBef>
              <a:buSzPct val="100000"/>
              <a:buFont typeface="Arial"/>
              <a:buChar char="–"/>
              <a:defRPr sz="7200">
                <a:latin typeface="Avenir Book"/>
                <a:ea typeface="Avenir Book"/>
                <a:cs typeface="Avenir Book"/>
                <a:sym typeface="Avenir Book"/>
              </a:defRPr>
            </a:lvl2pPr>
            <a:lvl3pPr marL="1028284" indent="-685527" defTabSz="913993">
              <a:spcBef>
                <a:spcPts val="2400"/>
              </a:spcBef>
              <a:buSzPct val="100000"/>
              <a:buFont typeface="Arial"/>
              <a:buChar char="•"/>
              <a:defRPr sz="7200">
                <a:latin typeface="Avenir Book"/>
                <a:ea typeface="Avenir Book"/>
                <a:cs typeface="Avenir Book"/>
                <a:sym typeface="Avenir Book"/>
              </a:defRPr>
            </a:lvl3pPr>
            <a:lvl4pPr marL="1336759" indent="-822598" defTabSz="913993">
              <a:spcBef>
                <a:spcPts val="2400"/>
              </a:spcBef>
              <a:buSzPct val="100000"/>
              <a:buFont typeface="Arial"/>
              <a:buChar char="–"/>
              <a:defRPr sz="7200">
                <a:latin typeface="Avenir Book"/>
                <a:ea typeface="Avenir Book"/>
                <a:cs typeface="Avenir Book"/>
                <a:sym typeface="Avenir Book"/>
              </a:defRPr>
            </a:lvl4pPr>
            <a:lvl5pPr marL="1508122" indent="-822598" defTabSz="913993">
              <a:spcBef>
                <a:spcPts val="2400"/>
              </a:spcBef>
              <a:buSzPct val="100000"/>
              <a:buFont typeface="Arial"/>
              <a:buChar char="»"/>
              <a:defRPr sz="7200">
                <a:latin typeface="Avenir Book"/>
                <a:ea typeface="Avenir Book"/>
                <a:cs typeface="Avenir Book"/>
                <a:sym typeface="Avenir Book"/>
              </a:defRPr>
            </a:lvl5pPr>
          </a:lstStyle>
          <a:p>
            <a:r>
              <a:t>Body Level One</a:t>
            </a:r>
          </a:p>
          <a:p>
            <a:pPr lvl="1"/>
            <a:r>
              <a:t>Body Level Two</a:t>
            </a:r>
          </a:p>
          <a:p>
            <a:pPr lvl="2"/>
            <a:r>
              <a:t>Body Level Three</a:t>
            </a:r>
          </a:p>
          <a:p>
            <a:pPr lvl="3"/>
            <a:r>
              <a:t>Body Level Four</a:t>
            </a:r>
          </a:p>
          <a:p>
            <a:pPr lvl="4"/>
            <a:r>
              <a:t>Body Level Five</a:t>
            </a:r>
          </a:p>
        </p:txBody>
      </p:sp>
      <p:sp>
        <p:nvSpPr>
          <p:cNvPr id="1453" name="Slide Number"/>
          <p:cNvSpPr txBox="1">
            <a:spLocks noGrp="1"/>
          </p:cNvSpPr>
          <p:nvPr>
            <p:ph type="sldNum" sz="quarter" idx="2"/>
          </p:nvPr>
        </p:nvSpPr>
        <p:spPr>
          <a:xfrm>
            <a:off x="19860784" y="12800865"/>
            <a:ext cx="560816" cy="553976"/>
          </a:xfrm>
          <a:prstGeom prst="rect">
            <a:avLst/>
          </a:prstGeom>
        </p:spPr>
        <p:txBody>
          <a:bodyPr lIns="91392" tIns="91392" rIns="91392" bIns="91392"/>
          <a:lstStyle>
            <a:lvl1pPr defTabSz="913993">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53748580"/>
      </p:ext>
    </p:extLst>
  </p:cSld>
  <p:clrMapOvr>
    <a:masterClrMapping/>
  </p:clrMapOvr>
  <p:transition xmlns:p14="http://schemas.microsoft.com/office/powerpoint/2010/main" spd="med"/>
</p:sldLayout>
</file>

<file path=ppt/slideLayouts/slideLayout636.xml><?xml version="1.0" encoding="utf-8"?>
<p:sldLayout xmlns:a="http://schemas.openxmlformats.org/drawingml/2006/main" xmlns:r="http://schemas.openxmlformats.org/officeDocument/2006/relationships" xmlns:p="http://schemas.openxmlformats.org/presentationml/2006/main" type="tx">
  <p:cSld name="3_Title and Content">
    <p:spTree>
      <p:nvGrpSpPr>
        <p:cNvPr id="1" name=""/>
        <p:cNvGrpSpPr/>
        <p:nvPr/>
      </p:nvGrpSpPr>
      <p:grpSpPr>
        <a:xfrm>
          <a:off x="0" y="0"/>
          <a:ext cx="0" cy="0"/>
          <a:chOff x="0" y="0"/>
          <a:chExt cx="0" cy="0"/>
        </a:xfrm>
      </p:grpSpPr>
      <p:sp>
        <p:nvSpPr>
          <p:cNvPr id="1460" name="Title Text"/>
          <p:cNvSpPr txBox="1">
            <a:spLocks noGrp="1"/>
          </p:cNvSpPr>
          <p:nvPr>
            <p:ph type="title"/>
          </p:nvPr>
        </p:nvSpPr>
        <p:spPr>
          <a:xfrm>
            <a:off x="1524000" y="1524000"/>
            <a:ext cx="21336000" cy="2438400"/>
          </a:xfrm>
          <a:prstGeom prst="rect">
            <a:avLst/>
          </a:prstGeom>
        </p:spPr>
        <p:txBody>
          <a:bodyPr lIns="91400" tIns="91400" rIns="91400" bIns="91400" anchor="ctr"/>
          <a:lstStyle>
            <a:lvl1pPr>
              <a:lnSpc>
                <a:spcPts val="16600"/>
              </a:lnSpc>
              <a:defRPr sz="9600">
                <a:solidFill>
                  <a:srgbClr val="2D4D5B"/>
                </a:solidFill>
                <a:latin typeface="Avenir Book"/>
                <a:ea typeface="Avenir Book"/>
                <a:cs typeface="Avenir Book"/>
                <a:sym typeface="Avenir Book"/>
              </a:defRPr>
            </a:lvl1pPr>
          </a:lstStyle>
          <a:p>
            <a:r>
              <a:t>Title Text</a:t>
            </a:r>
          </a:p>
        </p:txBody>
      </p:sp>
      <p:sp>
        <p:nvSpPr>
          <p:cNvPr id="1461" name="Body Level One…"/>
          <p:cNvSpPr txBox="1">
            <a:spLocks noGrp="1"/>
          </p:cNvSpPr>
          <p:nvPr>
            <p:ph type="body" idx="1"/>
          </p:nvPr>
        </p:nvSpPr>
        <p:spPr>
          <a:xfrm>
            <a:off x="1524000" y="3962398"/>
            <a:ext cx="21336000" cy="8227221"/>
          </a:xfrm>
          <a:prstGeom prst="rect">
            <a:avLst/>
          </a:prstGeom>
        </p:spPr>
        <p:txBody>
          <a:bodyPr lIns="91400" tIns="91400" rIns="91400" bIns="91400" anchor="b"/>
          <a:lstStyle>
            <a:lvl1pPr marL="914065" indent="-914065">
              <a:spcBef>
                <a:spcPts val="2400"/>
              </a:spcBef>
              <a:buSzPct val="100000"/>
              <a:buFont typeface="Arial"/>
              <a:buChar char="•"/>
              <a:defRPr sz="7200">
                <a:latin typeface="Avenir Book"/>
                <a:ea typeface="Avenir Book"/>
                <a:cs typeface="Avenir Book"/>
                <a:sym typeface="Avenir Book"/>
              </a:defRPr>
            </a:lvl1pPr>
            <a:lvl2pPr marL="1828165" indent="-914065">
              <a:spcBef>
                <a:spcPts val="2400"/>
              </a:spcBef>
              <a:buSzPct val="100000"/>
              <a:buFont typeface="Arial"/>
              <a:buChar char="•"/>
              <a:defRPr sz="7200">
                <a:latin typeface="Avenir Book"/>
                <a:ea typeface="Avenir Book"/>
                <a:cs typeface="Avenir Book"/>
                <a:sym typeface="Avenir Book"/>
              </a:defRPr>
            </a:lvl2pPr>
            <a:lvl3pPr marL="2742230" indent="-914065">
              <a:spcBef>
                <a:spcPts val="2400"/>
              </a:spcBef>
              <a:buSzPct val="100000"/>
              <a:buFont typeface="Arial"/>
              <a:buChar char="•"/>
              <a:defRPr sz="7200">
                <a:latin typeface="Avenir Book"/>
                <a:ea typeface="Avenir Book"/>
                <a:cs typeface="Avenir Book"/>
                <a:sym typeface="Avenir Book"/>
              </a:defRPr>
            </a:lvl3pPr>
            <a:lvl4pPr marL="3656330" indent="-914065">
              <a:spcBef>
                <a:spcPts val="2400"/>
              </a:spcBef>
              <a:buSzPct val="100000"/>
              <a:buFont typeface="Arial"/>
              <a:buChar char="•"/>
              <a:defRPr sz="7200">
                <a:latin typeface="Avenir Book"/>
                <a:ea typeface="Avenir Book"/>
                <a:cs typeface="Avenir Book"/>
                <a:sym typeface="Avenir Book"/>
              </a:defRPr>
            </a:lvl4pPr>
            <a:lvl5pPr marL="4570395" indent="-914065">
              <a:spcBef>
                <a:spcPts val="2400"/>
              </a:spcBef>
              <a:buSzPct val="100000"/>
              <a:buFont typeface="Arial"/>
              <a:buChar char="•"/>
              <a:defRPr sz="7200">
                <a:latin typeface="Avenir Book"/>
                <a:ea typeface="Avenir Book"/>
                <a:cs typeface="Avenir Book"/>
                <a:sym typeface="Avenir Book"/>
              </a:defRPr>
            </a:lvl5pPr>
          </a:lstStyle>
          <a:p>
            <a:r>
              <a:t>Body Level One</a:t>
            </a:r>
          </a:p>
          <a:p>
            <a:pPr lvl="1"/>
            <a:r>
              <a:t>Body Level Two</a:t>
            </a:r>
          </a:p>
          <a:p>
            <a:pPr lvl="2"/>
            <a:r>
              <a:t>Body Level Three</a:t>
            </a:r>
          </a:p>
          <a:p>
            <a:pPr lvl="3"/>
            <a:r>
              <a:t>Body Level Four</a:t>
            </a:r>
          </a:p>
          <a:p>
            <a:pPr lvl="4"/>
            <a:r>
              <a:t>Body Level Five</a:t>
            </a:r>
          </a:p>
        </p:txBody>
      </p:sp>
      <p:sp>
        <p:nvSpPr>
          <p:cNvPr id="1462" name="Slide Number"/>
          <p:cNvSpPr txBox="1">
            <a:spLocks noGrp="1"/>
          </p:cNvSpPr>
          <p:nvPr>
            <p:ph type="sldNum" sz="quarter" idx="2"/>
          </p:nvPr>
        </p:nvSpPr>
        <p:spPr>
          <a:xfrm>
            <a:off x="19860771" y="12800833"/>
            <a:ext cx="560832" cy="553992"/>
          </a:xfrm>
          <a:prstGeom prst="rect">
            <a:avLst/>
          </a:prstGeom>
        </p:spPr>
        <p:txBody>
          <a:bodyPr lIns="91400" tIns="91400" rIns="91400" bIns="91400"/>
          <a:lstStyle>
            <a:lvl1pPr defTabSz="914065">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514664393"/>
      </p:ext>
    </p:extLst>
  </p:cSld>
  <p:clrMapOvr>
    <a:masterClrMapping/>
  </p:clrMapOvr>
  <p:transition xmlns:p14="http://schemas.microsoft.com/office/powerpoint/2010/main" spd="med"/>
</p:sldLayout>
</file>

<file path=ppt/slideLayouts/slideLayout637.xml><?xml version="1.0" encoding="utf-8"?>
<p:sldLayout xmlns:a="http://schemas.openxmlformats.org/drawingml/2006/main" xmlns:r="http://schemas.openxmlformats.org/officeDocument/2006/relationships" xmlns:p="http://schemas.openxmlformats.org/presentationml/2006/main" type="tx">
  <p:cSld name="2_Wide Title Slide">
    <p:spTree>
      <p:nvGrpSpPr>
        <p:cNvPr id="1" name=""/>
        <p:cNvGrpSpPr/>
        <p:nvPr/>
      </p:nvGrpSpPr>
      <p:grpSpPr>
        <a:xfrm>
          <a:off x="0" y="0"/>
          <a:ext cx="0" cy="0"/>
          <a:chOff x="0" y="0"/>
          <a:chExt cx="0" cy="0"/>
        </a:xfrm>
      </p:grpSpPr>
      <p:sp>
        <p:nvSpPr>
          <p:cNvPr id="1469" name="Title Text"/>
          <p:cNvSpPr txBox="1">
            <a:spLocks noGrp="1"/>
          </p:cNvSpPr>
          <p:nvPr>
            <p:ph type="title"/>
          </p:nvPr>
        </p:nvSpPr>
        <p:spPr>
          <a:xfrm>
            <a:off x="1914529" y="2244958"/>
            <a:ext cx="20793080" cy="4775205"/>
          </a:xfrm>
          <a:prstGeom prst="rect">
            <a:avLst/>
          </a:prstGeom>
        </p:spPr>
        <p:txBody>
          <a:bodyPr lIns="91384" tIns="91384" rIns="91384" bIns="91384"/>
          <a:lstStyle>
            <a:lvl1pPr>
              <a:lnSpc>
                <a:spcPct val="90000"/>
              </a:lnSpc>
              <a:defRPr sz="9600"/>
            </a:lvl1pPr>
          </a:lstStyle>
          <a:p>
            <a:r>
              <a:t>Title Text</a:t>
            </a:r>
          </a:p>
        </p:txBody>
      </p:sp>
      <p:sp>
        <p:nvSpPr>
          <p:cNvPr id="1470" name="Body Level One…"/>
          <p:cNvSpPr txBox="1">
            <a:spLocks noGrp="1"/>
          </p:cNvSpPr>
          <p:nvPr>
            <p:ph type="body" sz="half" idx="1"/>
          </p:nvPr>
        </p:nvSpPr>
        <p:spPr>
          <a:xfrm>
            <a:off x="1914529" y="7204313"/>
            <a:ext cx="20793080" cy="3311528"/>
          </a:xfrm>
          <a:prstGeom prst="rect">
            <a:avLst/>
          </a:prstGeom>
        </p:spPr>
        <p:txBody>
          <a:bodyPr lIns="91384" tIns="91384" rIns="91384" bIns="91384"/>
          <a:lstStyle>
            <a:lvl1pPr indent="228525">
              <a:lnSpc>
                <a:spcPct val="90000"/>
              </a:lnSpc>
              <a:spcBef>
                <a:spcPts val="2000"/>
              </a:spcBef>
              <a:defRPr sz="4800" b="1">
                <a:solidFill>
                  <a:srgbClr val="44546A"/>
                </a:solidFill>
              </a:defRPr>
            </a:lvl1pPr>
            <a:lvl2pPr indent="228525">
              <a:lnSpc>
                <a:spcPct val="90000"/>
              </a:lnSpc>
              <a:spcBef>
                <a:spcPts val="2000"/>
              </a:spcBef>
              <a:defRPr sz="4800" b="1">
                <a:solidFill>
                  <a:srgbClr val="44546A"/>
                </a:solidFill>
              </a:defRPr>
            </a:lvl2pPr>
            <a:lvl3pPr indent="228525">
              <a:lnSpc>
                <a:spcPct val="90000"/>
              </a:lnSpc>
              <a:spcBef>
                <a:spcPts val="2000"/>
              </a:spcBef>
              <a:defRPr sz="4800" b="1">
                <a:solidFill>
                  <a:srgbClr val="44546A"/>
                </a:solidFill>
              </a:defRPr>
            </a:lvl3pPr>
            <a:lvl4pPr indent="228525">
              <a:lnSpc>
                <a:spcPct val="90000"/>
              </a:lnSpc>
              <a:spcBef>
                <a:spcPts val="2000"/>
              </a:spcBef>
              <a:defRPr sz="4800" b="1">
                <a:solidFill>
                  <a:srgbClr val="44546A"/>
                </a:solidFill>
              </a:defRPr>
            </a:lvl4pPr>
            <a:lvl5pPr indent="228525">
              <a:lnSpc>
                <a:spcPct val="90000"/>
              </a:lnSpc>
              <a:spcBef>
                <a:spcPts val="2000"/>
              </a:spcBef>
              <a:defRPr sz="4800" b="1">
                <a:solidFill>
                  <a:srgbClr val="44546A"/>
                </a:solidFill>
              </a:defRPr>
            </a:lvl5pPr>
          </a:lstStyle>
          <a:p>
            <a:r>
              <a:t>Body Level One</a:t>
            </a:r>
          </a:p>
          <a:p>
            <a:pPr lvl="1"/>
            <a:r>
              <a:t>Body Level Two</a:t>
            </a:r>
          </a:p>
          <a:p>
            <a:pPr lvl="2"/>
            <a:r>
              <a:t>Body Level Three</a:t>
            </a:r>
          </a:p>
          <a:p>
            <a:pPr lvl="3"/>
            <a:r>
              <a:t>Body Level Four</a:t>
            </a:r>
          </a:p>
          <a:p>
            <a:pPr lvl="4"/>
            <a:r>
              <a:t>Body Level Five</a:t>
            </a:r>
          </a:p>
        </p:txBody>
      </p:sp>
      <p:sp>
        <p:nvSpPr>
          <p:cNvPr id="1471" name="Slide Number"/>
          <p:cNvSpPr txBox="1">
            <a:spLocks noGrp="1"/>
          </p:cNvSpPr>
          <p:nvPr>
            <p:ph type="sldNum" sz="quarter" idx="2"/>
          </p:nvPr>
        </p:nvSpPr>
        <p:spPr>
          <a:xfrm>
            <a:off x="22147037" y="12801081"/>
            <a:ext cx="560800" cy="553960"/>
          </a:xfrm>
          <a:prstGeom prst="rect">
            <a:avLst/>
          </a:prstGeom>
        </p:spPr>
        <p:txBody>
          <a:bodyPr lIns="91384" tIns="91384" rIns="91384" bIns="91384"/>
          <a:lstStyle>
            <a:lvl1pPr defTabSz="914065">
              <a:defRPr sz="2400">
                <a:solidFill>
                  <a:srgbClr val="888888"/>
                </a:solidFill>
              </a:defRPr>
            </a:lvl1pPr>
          </a:lstStyle>
          <a:p>
            <a:fld id="{86CB4B4D-7CA3-9044-876B-883B54F8677D}" type="slidenum">
              <a:rPr/>
              <a:pPr/>
              <a:t>‹#›</a:t>
            </a:fld>
            <a:endParaRPr/>
          </a:p>
        </p:txBody>
      </p:sp>
    </p:spTree>
    <p:extLst>
      <p:ext uri="{BB962C8B-B14F-4D97-AF65-F5344CB8AC3E}">
        <p14:creationId xmlns:p14="http://schemas.microsoft.com/office/powerpoint/2010/main" val="1546242180"/>
      </p:ext>
    </p:extLst>
  </p:cSld>
  <p:clrMapOvr>
    <a:masterClrMapping/>
  </p:clrMapOvr>
  <p:transition xmlns:p14="http://schemas.microsoft.com/office/powerpoint/2010/main" spd="med"/>
</p:sldLayout>
</file>

<file path=ppt/slideLayouts/slideLayout638.xml><?xml version="1.0" encoding="utf-8"?>
<p:sldLayout xmlns:a="http://schemas.openxmlformats.org/drawingml/2006/main" xmlns:r="http://schemas.openxmlformats.org/officeDocument/2006/relationships" xmlns:p="http://schemas.openxmlformats.org/presentationml/2006/main" type="tx">
  <p:cSld name="4_Title and Content">
    <p:spTree>
      <p:nvGrpSpPr>
        <p:cNvPr id="1" name=""/>
        <p:cNvGrpSpPr/>
        <p:nvPr/>
      </p:nvGrpSpPr>
      <p:grpSpPr>
        <a:xfrm>
          <a:off x="0" y="0"/>
          <a:ext cx="0" cy="0"/>
          <a:chOff x="0" y="0"/>
          <a:chExt cx="0" cy="0"/>
        </a:xfrm>
      </p:grpSpPr>
      <p:sp>
        <p:nvSpPr>
          <p:cNvPr id="1478" name="Title Text"/>
          <p:cNvSpPr txBox="1">
            <a:spLocks noGrp="1"/>
          </p:cNvSpPr>
          <p:nvPr>
            <p:ph type="title"/>
          </p:nvPr>
        </p:nvSpPr>
        <p:spPr>
          <a:xfrm>
            <a:off x="1676400" y="730259"/>
            <a:ext cx="21031200" cy="2651125"/>
          </a:xfrm>
          <a:prstGeom prst="rect">
            <a:avLst/>
          </a:prstGeom>
        </p:spPr>
        <p:txBody>
          <a:bodyPr lIns="91400" tIns="91400" rIns="91400" bIns="91400" anchor="ctr"/>
          <a:lstStyle>
            <a:lvl1pPr defTabSz="1828165">
              <a:lnSpc>
                <a:spcPct val="90000"/>
              </a:lnSpc>
              <a:defRPr sz="8800">
                <a:latin typeface="Calibri Light"/>
                <a:ea typeface="Calibri Light"/>
                <a:cs typeface="Calibri Light"/>
                <a:sym typeface="Calibri Light"/>
              </a:defRPr>
            </a:lvl1pPr>
          </a:lstStyle>
          <a:p>
            <a:r>
              <a:t>Title Text</a:t>
            </a:r>
          </a:p>
        </p:txBody>
      </p:sp>
      <p:sp>
        <p:nvSpPr>
          <p:cNvPr id="1479" name="Body Level One…"/>
          <p:cNvSpPr txBox="1">
            <a:spLocks noGrp="1"/>
          </p:cNvSpPr>
          <p:nvPr>
            <p:ph type="body" idx="1"/>
          </p:nvPr>
        </p:nvSpPr>
        <p:spPr>
          <a:xfrm>
            <a:off x="1676400" y="3651251"/>
            <a:ext cx="21031200" cy="8702677"/>
          </a:xfrm>
          <a:prstGeom prst="rect">
            <a:avLst/>
          </a:prstGeom>
        </p:spPr>
        <p:txBody>
          <a:bodyPr lIns="91400" tIns="91400" rIns="91400" bIns="91400"/>
          <a:lstStyle>
            <a:lvl1pPr marL="457050" indent="-457050" defTabSz="1828165">
              <a:lnSpc>
                <a:spcPct val="90000"/>
              </a:lnSpc>
              <a:spcBef>
                <a:spcPts val="2000"/>
              </a:spcBef>
              <a:buSzPct val="100000"/>
              <a:buFont typeface="Arial"/>
              <a:buChar char="•"/>
              <a:defRPr sz="5600">
                <a:latin typeface="Calibri"/>
                <a:ea typeface="Calibri"/>
                <a:cs typeface="Calibri"/>
                <a:sym typeface="Calibri"/>
              </a:defRPr>
            </a:lvl1pPr>
            <a:lvl2pPr marL="1447297" indent="-533213" defTabSz="1828165">
              <a:lnSpc>
                <a:spcPct val="90000"/>
              </a:lnSpc>
              <a:spcBef>
                <a:spcPts val="2000"/>
              </a:spcBef>
              <a:buSzPct val="100000"/>
              <a:buFont typeface="Arial"/>
              <a:buChar char="•"/>
              <a:defRPr sz="5600">
                <a:latin typeface="Calibri"/>
                <a:ea typeface="Calibri"/>
                <a:cs typeface="Calibri"/>
                <a:sym typeface="Calibri"/>
              </a:defRPr>
            </a:lvl2pPr>
            <a:lvl3pPr marL="2468018" indent="-639853" defTabSz="1828165">
              <a:lnSpc>
                <a:spcPct val="90000"/>
              </a:lnSpc>
              <a:spcBef>
                <a:spcPts val="2000"/>
              </a:spcBef>
              <a:buSzPct val="100000"/>
              <a:buFont typeface="Arial"/>
              <a:buChar char="•"/>
              <a:defRPr sz="5600">
                <a:latin typeface="Calibri"/>
                <a:ea typeface="Calibri"/>
                <a:cs typeface="Calibri"/>
                <a:sym typeface="Calibri"/>
              </a:defRPr>
            </a:lvl3pPr>
            <a:lvl4pPr marL="3453204" indent="-710972" defTabSz="1828165">
              <a:lnSpc>
                <a:spcPct val="90000"/>
              </a:lnSpc>
              <a:spcBef>
                <a:spcPts val="2000"/>
              </a:spcBef>
              <a:buSzPct val="100000"/>
              <a:buFont typeface="Arial"/>
              <a:buChar char="•"/>
              <a:defRPr sz="5600">
                <a:latin typeface="Calibri"/>
                <a:ea typeface="Calibri"/>
                <a:cs typeface="Calibri"/>
                <a:sym typeface="Calibri"/>
              </a:defRPr>
            </a:lvl4pPr>
            <a:lvl5pPr marL="4367269" indent="-710972" defTabSz="1828165">
              <a:lnSpc>
                <a:spcPct val="90000"/>
              </a:lnSpc>
              <a:spcBef>
                <a:spcPts val="2000"/>
              </a:spcBef>
              <a:buSzPct val="100000"/>
              <a:buFont typeface="Arial"/>
              <a:buChar char="•"/>
              <a:defRPr sz="56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480" name="Slide Number"/>
          <p:cNvSpPr txBox="1">
            <a:spLocks noGrp="1"/>
          </p:cNvSpPr>
          <p:nvPr>
            <p:ph type="sldNum" sz="quarter" idx="2"/>
          </p:nvPr>
        </p:nvSpPr>
        <p:spPr>
          <a:xfrm>
            <a:off x="22146771" y="12801473"/>
            <a:ext cx="560832" cy="553992"/>
          </a:xfrm>
          <a:prstGeom prst="rect">
            <a:avLst/>
          </a:prstGeom>
        </p:spPr>
        <p:txBody>
          <a:bodyPr lIns="91400" tIns="91400" rIns="91400" bIns="91400"/>
          <a:lstStyle>
            <a:lvl1pPr>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18316987"/>
      </p:ext>
    </p:extLst>
  </p:cSld>
  <p:clrMapOvr>
    <a:masterClrMapping/>
  </p:clrMapOvr>
  <p:transition xmlns:p14="http://schemas.microsoft.com/office/powerpoint/2010/main" spd="med"/>
</p:sldLayout>
</file>

<file path=ppt/slideLayouts/slideLayout639.xml><?xml version="1.0" encoding="utf-8"?>
<p:sldLayout xmlns:a="http://schemas.openxmlformats.org/drawingml/2006/main" xmlns:r="http://schemas.openxmlformats.org/officeDocument/2006/relationships" xmlns:p="http://schemas.openxmlformats.org/presentationml/2006/main" type="tx">
  <p:cSld name="4_Title Slide">
    <p:spTree>
      <p:nvGrpSpPr>
        <p:cNvPr id="1" name=""/>
        <p:cNvGrpSpPr/>
        <p:nvPr/>
      </p:nvGrpSpPr>
      <p:grpSpPr>
        <a:xfrm>
          <a:off x="0" y="0"/>
          <a:ext cx="0" cy="0"/>
          <a:chOff x="0" y="0"/>
          <a:chExt cx="0" cy="0"/>
        </a:xfrm>
      </p:grpSpPr>
      <p:sp>
        <p:nvSpPr>
          <p:cNvPr id="1487" name="Title Text"/>
          <p:cNvSpPr txBox="1">
            <a:spLocks noGrp="1"/>
          </p:cNvSpPr>
          <p:nvPr>
            <p:ph type="title"/>
          </p:nvPr>
        </p:nvSpPr>
        <p:spPr>
          <a:xfrm>
            <a:off x="3048000" y="2244761"/>
            <a:ext cx="18288000" cy="4775203"/>
          </a:xfrm>
          <a:prstGeom prst="rect">
            <a:avLst/>
          </a:prstGeom>
        </p:spPr>
        <p:txBody>
          <a:bodyPr lIns="91400" tIns="91400" rIns="91400" bIns="91400"/>
          <a:lstStyle>
            <a:lvl1pPr algn="ctr" defTabSz="1828165">
              <a:lnSpc>
                <a:spcPct val="90000"/>
              </a:lnSpc>
              <a:defRPr sz="12000">
                <a:latin typeface="Calibri Light"/>
                <a:ea typeface="Calibri Light"/>
                <a:cs typeface="Calibri Light"/>
                <a:sym typeface="Calibri Light"/>
              </a:defRPr>
            </a:lvl1pPr>
          </a:lstStyle>
          <a:p>
            <a:r>
              <a:t>Title Text</a:t>
            </a:r>
          </a:p>
        </p:txBody>
      </p:sp>
      <p:sp>
        <p:nvSpPr>
          <p:cNvPr id="1488" name="Body Level One…"/>
          <p:cNvSpPr txBox="1">
            <a:spLocks noGrp="1"/>
          </p:cNvSpPr>
          <p:nvPr>
            <p:ph type="body" sz="quarter" idx="1"/>
          </p:nvPr>
        </p:nvSpPr>
        <p:spPr>
          <a:xfrm>
            <a:off x="3048000" y="7204075"/>
            <a:ext cx="18288000" cy="3311525"/>
          </a:xfrm>
          <a:prstGeom prst="rect">
            <a:avLst/>
          </a:prstGeom>
        </p:spPr>
        <p:txBody>
          <a:bodyPr lIns="91400" tIns="91400" rIns="91400" bIns="91400"/>
          <a:lstStyle>
            <a:lvl1pPr indent="0" algn="ctr" defTabSz="1828165">
              <a:lnSpc>
                <a:spcPct val="90000"/>
              </a:lnSpc>
              <a:spcBef>
                <a:spcPts val="2000"/>
              </a:spcBef>
              <a:defRPr sz="4800">
                <a:latin typeface="Calibri"/>
                <a:ea typeface="Calibri"/>
                <a:cs typeface="Calibri"/>
                <a:sym typeface="Calibri"/>
              </a:defRPr>
            </a:lvl1pPr>
            <a:lvl2pPr indent="0" algn="ctr" defTabSz="1828165">
              <a:lnSpc>
                <a:spcPct val="90000"/>
              </a:lnSpc>
              <a:spcBef>
                <a:spcPts val="2000"/>
              </a:spcBef>
              <a:defRPr sz="4800">
                <a:latin typeface="Calibri"/>
                <a:ea typeface="Calibri"/>
                <a:cs typeface="Calibri"/>
                <a:sym typeface="Calibri"/>
              </a:defRPr>
            </a:lvl2pPr>
            <a:lvl3pPr indent="0" algn="ctr" defTabSz="1828165">
              <a:lnSpc>
                <a:spcPct val="90000"/>
              </a:lnSpc>
              <a:spcBef>
                <a:spcPts val="2000"/>
              </a:spcBef>
              <a:defRPr sz="4800">
                <a:latin typeface="Calibri"/>
                <a:ea typeface="Calibri"/>
                <a:cs typeface="Calibri"/>
                <a:sym typeface="Calibri"/>
              </a:defRPr>
            </a:lvl3pPr>
            <a:lvl4pPr indent="0" algn="ctr" defTabSz="1828165">
              <a:lnSpc>
                <a:spcPct val="90000"/>
              </a:lnSpc>
              <a:spcBef>
                <a:spcPts val="2000"/>
              </a:spcBef>
              <a:defRPr sz="4800">
                <a:latin typeface="Calibri"/>
                <a:ea typeface="Calibri"/>
                <a:cs typeface="Calibri"/>
                <a:sym typeface="Calibri"/>
              </a:defRPr>
            </a:lvl4pPr>
            <a:lvl5pPr indent="0" algn="ctr" defTabSz="1828165">
              <a:lnSpc>
                <a:spcPct val="90000"/>
              </a:lnSpc>
              <a:spcBef>
                <a:spcPts val="2000"/>
              </a:spcBef>
              <a:defRPr sz="4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489" name="Slide Number"/>
          <p:cNvSpPr txBox="1">
            <a:spLocks noGrp="1"/>
          </p:cNvSpPr>
          <p:nvPr>
            <p:ph type="sldNum" sz="quarter" idx="2"/>
          </p:nvPr>
        </p:nvSpPr>
        <p:spPr>
          <a:xfrm>
            <a:off x="22146771" y="12801473"/>
            <a:ext cx="560832" cy="553992"/>
          </a:xfrm>
          <a:prstGeom prst="rect">
            <a:avLst/>
          </a:prstGeom>
        </p:spPr>
        <p:txBody>
          <a:bodyPr lIns="91400" tIns="91400" rIns="91400" bIns="91400"/>
          <a:lstStyle>
            <a:lvl1pPr>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76525466"/>
      </p:ext>
    </p:extLst>
  </p:cSld>
  <p:clrMapOvr>
    <a:masterClrMapping/>
  </p:clrMapOvr>
  <p:transition xmlns:p14="http://schemas.microsoft.com/office/powerpoint/2010/mai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tx">
  <p:cSld name="Title Slide">
    <p:spTree>
      <p:nvGrpSpPr>
        <p:cNvPr id="1" name=""/>
        <p:cNvGrpSpPr/>
        <p:nvPr/>
      </p:nvGrpSpPr>
      <p:grpSpPr>
        <a:xfrm>
          <a:off x="0" y="0"/>
          <a:ext cx="0" cy="0"/>
          <a:chOff x="0" y="0"/>
          <a:chExt cx="0" cy="0"/>
        </a:xfrm>
      </p:grpSpPr>
      <p:sp>
        <p:nvSpPr>
          <p:cNvPr id="52" name="Shape 52"/>
          <p:cNvSpPr>
            <a:spLocks noGrp="1"/>
          </p:cNvSpPr>
          <p:nvPr>
            <p:ph type="title"/>
          </p:nvPr>
        </p:nvSpPr>
        <p:spPr>
          <a:xfrm>
            <a:off x="1828800" y="4222245"/>
            <a:ext cx="20726400" cy="3093003"/>
          </a:xfrm>
          <a:prstGeom prst="rect">
            <a:avLst/>
          </a:prstGeom>
        </p:spPr>
        <p:txBody>
          <a:bodyPr anchor="b"/>
          <a:lstStyle>
            <a:lvl1pPr algn="ctr">
              <a:defRPr sz="12800" b="1"/>
            </a:lvl1pPr>
          </a:lstStyle>
          <a:p>
            <a:r>
              <a:t>Title Text</a:t>
            </a:r>
          </a:p>
        </p:txBody>
      </p:sp>
      <p:sp>
        <p:nvSpPr>
          <p:cNvPr id="53" name="Shape 53"/>
          <p:cNvSpPr>
            <a:spLocks noGrp="1"/>
          </p:cNvSpPr>
          <p:nvPr>
            <p:ph type="body" sz="quarter" idx="1"/>
          </p:nvPr>
        </p:nvSpPr>
        <p:spPr>
          <a:xfrm>
            <a:off x="1828800" y="7573475"/>
            <a:ext cx="20726400" cy="2092501"/>
          </a:xfrm>
          <a:prstGeom prst="rect">
            <a:avLst/>
          </a:prstGeom>
        </p:spPr>
        <p:txBody>
          <a:bodyPr/>
          <a:lstStyle>
            <a:lvl1pPr marL="0" indent="0" algn="ctr">
              <a:spcBef>
                <a:spcPts val="0"/>
              </a:spcBef>
              <a:buClrTx/>
              <a:buSzTx/>
              <a:buFontTx/>
              <a:buNone/>
              <a:defRPr sz="8000">
                <a:solidFill>
                  <a:srgbClr val="666666"/>
                </a:solidFill>
              </a:defRPr>
            </a:lvl1pPr>
            <a:lvl2pPr marL="0" indent="1218759" algn="ctr">
              <a:spcBef>
                <a:spcPts val="0"/>
              </a:spcBef>
              <a:buClrTx/>
              <a:buSzTx/>
              <a:buFontTx/>
              <a:buNone/>
              <a:defRPr sz="8000">
                <a:solidFill>
                  <a:srgbClr val="666666"/>
                </a:solidFill>
              </a:defRPr>
            </a:lvl2pPr>
            <a:lvl3pPr marL="0" indent="2437480" algn="ctr">
              <a:spcBef>
                <a:spcPts val="0"/>
              </a:spcBef>
              <a:buClrTx/>
              <a:buSzTx/>
              <a:buFontTx/>
              <a:buNone/>
              <a:defRPr sz="8000">
                <a:solidFill>
                  <a:srgbClr val="666666"/>
                </a:solidFill>
              </a:defRPr>
            </a:lvl3pPr>
            <a:lvl4pPr marL="0" indent="3656239" algn="ctr">
              <a:spcBef>
                <a:spcPts val="0"/>
              </a:spcBef>
              <a:buClrTx/>
              <a:buSzTx/>
              <a:buFontTx/>
              <a:buNone/>
              <a:defRPr sz="8000">
                <a:solidFill>
                  <a:srgbClr val="666666"/>
                </a:solidFill>
              </a:defRPr>
            </a:lvl4pPr>
            <a:lvl5pPr marL="0" indent="4874961" algn="ctr">
              <a:spcBef>
                <a:spcPts val="0"/>
              </a:spcBef>
              <a:buClrTx/>
              <a:buSzTx/>
              <a:buFontTx/>
              <a:buNone/>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54" name="Shape 54"/>
          <p:cNvSpPr>
            <a:spLocks noGrp="1"/>
          </p:cNvSpPr>
          <p:nvPr>
            <p:ph type="sldNum" sz="quarter" idx="2"/>
          </p:nvPr>
        </p:nvSpPr>
        <p:spPr>
          <a:xfrm>
            <a:off x="23203759" y="12657567"/>
            <a:ext cx="1077491" cy="1066877"/>
          </a:xfrm>
          <a:prstGeom prst="rect">
            <a:avLst/>
          </a:prstGeom>
        </p:spPr>
        <p:txBody>
          <a:bodyPr/>
          <a:lstStyle>
            <a:lvl1pPr algn="r">
              <a:defRPr sz="3700"/>
            </a:lvl1pPr>
          </a:lstStyle>
          <a:p>
            <a:fld id="{86CB4B4D-7CA3-9044-876B-883B54F8677D}" type="slidenum">
              <a:rPr/>
              <a:pPr/>
              <a:t>‹#›</a:t>
            </a:fld>
            <a:endParaRPr/>
          </a:p>
        </p:txBody>
      </p:sp>
    </p:spTree>
    <p:extLst>
      <p:ext uri="{BB962C8B-B14F-4D97-AF65-F5344CB8AC3E}">
        <p14:creationId xmlns:p14="http://schemas.microsoft.com/office/powerpoint/2010/main" val="1513484895"/>
      </p:ext>
    </p:extLst>
  </p:cSld>
  <p:clrMapOvr>
    <a:masterClrMapping/>
  </p:clrMapOvr>
  <p:transition xmlns:p14="http://schemas.microsoft.com/office/powerpoint/2010/main" spd="med"/>
</p:sldLayout>
</file>

<file path=ppt/slideLayouts/slideLayout640.xml><?xml version="1.0" encoding="utf-8"?>
<p:sldLayout xmlns:a="http://schemas.openxmlformats.org/drawingml/2006/main" xmlns:r="http://schemas.openxmlformats.org/officeDocument/2006/relationships" xmlns:p="http://schemas.openxmlformats.org/presentationml/2006/main" type="tx">
  <p:cSld name="9_Title &amp; Subtitle">
    <p:spTree>
      <p:nvGrpSpPr>
        <p:cNvPr id="1" name=""/>
        <p:cNvGrpSpPr/>
        <p:nvPr/>
      </p:nvGrpSpPr>
      <p:grpSpPr>
        <a:xfrm>
          <a:off x="0" y="0"/>
          <a:ext cx="0" cy="0"/>
          <a:chOff x="0" y="0"/>
          <a:chExt cx="0" cy="0"/>
        </a:xfrm>
      </p:grpSpPr>
      <p:sp>
        <p:nvSpPr>
          <p:cNvPr id="1496" name="Title Text"/>
          <p:cNvSpPr txBox="1">
            <a:spLocks noGrp="1"/>
          </p:cNvSpPr>
          <p:nvPr>
            <p:ph type="title"/>
          </p:nvPr>
        </p:nvSpPr>
        <p:spPr>
          <a:xfrm>
            <a:off x="4833945" y="2303865"/>
            <a:ext cx="14716200" cy="4643400"/>
          </a:xfrm>
          <a:prstGeom prst="rect">
            <a:avLst/>
          </a:prstGeom>
        </p:spPr>
        <p:txBody>
          <a:bodyPr lIns="91387" tIns="91387" rIns="91387" bIns="91387"/>
          <a:lstStyle>
            <a:lvl1pPr algn="ctr">
              <a:defRPr sz="11200">
                <a:latin typeface="+mn-lt"/>
                <a:ea typeface="+mn-ea"/>
                <a:cs typeface="+mn-cs"/>
                <a:sym typeface="Helvetica Neue"/>
              </a:defRPr>
            </a:lvl1pPr>
          </a:lstStyle>
          <a:p>
            <a:r>
              <a:t>Title Text</a:t>
            </a:r>
          </a:p>
        </p:txBody>
      </p:sp>
      <p:sp>
        <p:nvSpPr>
          <p:cNvPr id="1497" name="Body Level One…"/>
          <p:cNvSpPr txBox="1">
            <a:spLocks noGrp="1"/>
          </p:cNvSpPr>
          <p:nvPr>
            <p:ph type="body" sz="quarter" idx="1"/>
          </p:nvPr>
        </p:nvSpPr>
        <p:spPr>
          <a:xfrm>
            <a:off x="4833945" y="7072312"/>
            <a:ext cx="14716200" cy="1589403"/>
          </a:xfrm>
          <a:prstGeom prst="rect">
            <a:avLst/>
          </a:prstGeom>
        </p:spPr>
        <p:txBody>
          <a:bodyPr lIns="91387" tIns="91387" rIns="91387" bIns="91387"/>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98" name="Slide Number"/>
          <p:cNvSpPr txBox="1">
            <a:spLocks noGrp="1"/>
          </p:cNvSpPr>
          <p:nvPr>
            <p:ph type="sldNum" sz="quarter" idx="2"/>
          </p:nvPr>
        </p:nvSpPr>
        <p:spPr>
          <a:xfrm>
            <a:off x="11945655"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011013723"/>
      </p:ext>
    </p:extLst>
  </p:cSld>
  <p:clrMapOvr>
    <a:masterClrMapping/>
  </p:clrMapOvr>
  <p:transition xmlns:p14="http://schemas.microsoft.com/office/powerpoint/2010/main" spd="med"/>
</p:sldLayout>
</file>

<file path=ppt/slideLayouts/slideLayout641.xml><?xml version="1.0" encoding="utf-8"?>
<p:sldLayout xmlns:a="http://schemas.openxmlformats.org/drawingml/2006/main" xmlns:r="http://schemas.openxmlformats.org/officeDocument/2006/relationships" xmlns:p="http://schemas.openxmlformats.org/presentationml/2006/main" type="title">
  <p:cSld name="Wide Title Slide">
    <p:spTree>
      <p:nvGrpSpPr>
        <p:cNvPr id="1" name=""/>
        <p:cNvGrpSpPr/>
        <p:nvPr/>
      </p:nvGrpSpPr>
      <p:grpSpPr>
        <a:xfrm>
          <a:off x="0" y="0"/>
          <a:ext cx="0" cy="0"/>
          <a:chOff x="0" y="0"/>
          <a:chExt cx="0" cy="0"/>
        </a:xfrm>
      </p:grpSpPr>
      <p:sp>
        <p:nvSpPr>
          <p:cNvPr id="11" name="Title Text"/>
          <p:cNvSpPr txBox="1">
            <a:spLocks noGrp="1"/>
          </p:cNvSpPr>
          <p:nvPr>
            <p:ph type="title"/>
          </p:nvPr>
        </p:nvSpPr>
        <p:spPr>
          <a:xfrm>
            <a:off x="1914561" y="2244761"/>
            <a:ext cx="20793075" cy="4775203"/>
          </a:xfrm>
          <a:prstGeom prst="rect">
            <a:avLst/>
          </a:prstGeom>
        </p:spPr>
        <p:txBody>
          <a:bodyPr lIns="91384" tIns="91384" rIns="91384" bIns="91384"/>
          <a:lstStyle>
            <a:lvl1pPr>
              <a:lnSpc>
                <a:spcPct val="90000"/>
              </a:lnSpc>
              <a:defRPr sz="9600"/>
            </a:lvl1pPr>
          </a:lstStyle>
          <a:p>
            <a:r>
              <a:t>Title Text</a:t>
            </a:r>
          </a:p>
        </p:txBody>
      </p:sp>
      <p:sp>
        <p:nvSpPr>
          <p:cNvPr id="12" name="Body Level One…"/>
          <p:cNvSpPr txBox="1">
            <a:spLocks noGrp="1"/>
          </p:cNvSpPr>
          <p:nvPr>
            <p:ph type="body" sz="half" idx="1"/>
          </p:nvPr>
        </p:nvSpPr>
        <p:spPr>
          <a:xfrm>
            <a:off x="1914561" y="7204075"/>
            <a:ext cx="20793075" cy="3311525"/>
          </a:xfrm>
          <a:prstGeom prst="rect">
            <a:avLst/>
          </a:prstGeom>
        </p:spPr>
        <p:txBody>
          <a:bodyPr lIns="91384" tIns="91384" rIns="91384" bIns="91384"/>
          <a:lstStyle>
            <a:lvl1pPr indent="228525">
              <a:lnSpc>
                <a:spcPct val="90000"/>
              </a:lnSpc>
              <a:spcBef>
                <a:spcPts val="2000"/>
              </a:spcBef>
              <a:defRPr sz="4800" b="1">
                <a:solidFill>
                  <a:srgbClr val="44546A"/>
                </a:solidFill>
              </a:defRPr>
            </a:lvl1pPr>
            <a:lvl2pPr indent="228525">
              <a:lnSpc>
                <a:spcPct val="90000"/>
              </a:lnSpc>
              <a:spcBef>
                <a:spcPts val="2000"/>
              </a:spcBef>
              <a:defRPr sz="4800" b="1">
                <a:solidFill>
                  <a:srgbClr val="44546A"/>
                </a:solidFill>
              </a:defRPr>
            </a:lvl2pPr>
            <a:lvl3pPr indent="228525">
              <a:lnSpc>
                <a:spcPct val="90000"/>
              </a:lnSpc>
              <a:spcBef>
                <a:spcPts val="2000"/>
              </a:spcBef>
              <a:defRPr sz="4800" b="1">
                <a:solidFill>
                  <a:srgbClr val="44546A"/>
                </a:solidFill>
              </a:defRPr>
            </a:lvl3pPr>
            <a:lvl4pPr indent="228525">
              <a:lnSpc>
                <a:spcPct val="90000"/>
              </a:lnSpc>
              <a:spcBef>
                <a:spcPts val="2000"/>
              </a:spcBef>
              <a:defRPr sz="4800" b="1">
                <a:solidFill>
                  <a:srgbClr val="44546A"/>
                </a:solidFill>
              </a:defRPr>
            </a:lvl4pPr>
            <a:lvl5pPr indent="228525">
              <a:lnSpc>
                <a:spcPct val="90000"/>
              </a:lnSpc>
              <a:spcBef>
                <a:spcPts val="2000"/>
              </a:spcBef>
              <a:defRPr sz="4800" b="1">
                <a:solidFill>
                  <a:srgbClr val="44546A"/>
                </a:solidFill>
              </a:defRPr>
            </a:lvl5pPr>
          </a:lstStyle>
          <a:p>
            <a:r>
              <a:t>Body Level One</a:t>
            </a:r>
          </a:p>
          <a:p>
            <a:pPr lvl="1"/>
            <a:r>
              <a:t>Body Level Two</a:t>
            </a:r>
          </a:p>
          <a:p>
            <a:pPr lvl="2"/>
            <a:r>
              <a:t>Body Level Three</a:t>
            </a:r>
          </a:p>
          <a:p>
            <a:pPr lvl="3"/>
            <a:r>
              <a:t>Body Level Four</a:t>
            </a:r>
          </a:p>
          <a:p>
            <a:pPr lvl="4"/>
            <a:r>
              <a:t>Body Level Five</a:t>
            </a:r>
          </a:p>
        </p:txBody>
      </p:sp>
      <p:sp>
        <p:nvSpPr>
          <p:cNvPr id="13" name="Slide Number"/>
          <p:cNvSpPr txBox="1">
            <a:spLocks noGrp="1"/>
          </p:cNvSpPr>
          <p:nvPr>
            <p:ph type="sldNum" sz="quarter" idx="2"/>
          </p:nvPr>
        </p:nvSpPr>
        <p:spPr>
          <a:xfrm>
            <a:off x="22146803" y="12800849"/>
            <a:ext cx="560800" cy="553960"/>
          </a:xfrm>
          <a:prstGeom prst="rect">
            <a:avLst/>
          </a:prstGeom>
        </p:spPr>
        <p:txBody>
          <a:bodyPr lIns="91384" tIns="91384" rIns="91384" bIns="91384"/>
          <a:lstStyle>
            <a:lvl1pPr defTabSz="914065">
              <a:defRPr sz="2400">
                <a:solidFill>
                  <a:srgbClr val="888888"/>
                </a:solidFill>
              </a:defRPr>
            </a:lvl1pPr>
          </a:lstStyle>
          <a:p>
            <a:fld id="{86CB4B4D-7CA3-9044-876B-883B54F8677D}" type="slidenum">
              <a:rPr/>
              <a:pPr/>
              <a:t>‹#›</a:t>
            </a:fld>
            <a:endParaRPr/>
          </a:p>
        </p:txBody>
      </p:sp>
    </p:spTree>
    <p:extLst>
      <p:ext uri="{BB962C8B-B14F-4D97-AF65-F5344CB8AC3E}">
        <p14:creationId xmlns:p14="http://schemas.microsoft.com/office/powerpoint/2010/main" val="1683583460"/>
      </p:ext>
    </p:extLst>
  </p:cSld>
  <p:clrMapOvr>
    <a:masterClrMapping/>
  </p:clrMapOvr>
  <p:transition xmlns:p14="http://schemas.microsoft.com/office/powerpoint/2010/main" spd="med"/>
</p:sldLayout>
</file>

<file path=ppt/slideLayouts/slideLayout642.xml><?xml version="1.0" encoding="utf-8"?>
<p:sldLayout xmlns:a="http://schemas.openxmlformats.org/drawingml/2006/main" xmlns:r="http://schemas.openxmlformats.org/officeDocument/2006/relationships" xmlns:p="http://schemas.openxmlformats.org/presentationml/2006/main" type="tx">
  <p:cSld name="5-8 Title &amp; Subtitle -- white">
    <p:bg>
      <p:bgPr>
        <a:solidFill>
          <a:srgbClr val="00313C"/>
        </a:solidFill>
        <a:effectLst/>
      </p:bgPr>
    </p:bg>
    <p:spTree>
      <p:nvGrpSpPr>
        <p:cNvPr id="1" name=""/>
        <p:cNvGrpSpPr/>
        <p:nvPr/>
      </p:nvGrpSpPr>
      <p:grpSpPr>
        <a:xfrm>
          <a:off x="0" y="0"/>
          <a:ext cx="0" cy="0"/>
          <a:chOff x="0" y="0"/>
          <a:chExt cx="0" cy="0"/>
        </a:xfrm>
      </p:grpSpPr>
      <p:sp>
        <p:nvSpPr>
          <p:cNvPr id="30" name="Title Text"/>
          <p:cNvSpPr txBox="1">
            <a:spLocks noGrp="1"/>
          </p:cNvSpPr>
          <p:nvPr>
            <p:ph type="title"/>
          </p:nvPr>
        </p:nvSpPr>
        <p:spPr>
          <a:xfrm>
            <a:off x="10163913" y="1551726"/>
            <a:ext cx="12697432" cy="5533237"/>
          </a:xfrm>
          <a:prstGeom prst="rect">
            <a:avLst/>
          </a:prstGeom>
        </p:spPr>
        <p:txBody>
          <a:bodyPr lIns="0" tIns="0" rIns="0" bIns="0" anchor="ctr"/>
          <a:lstStyle>
            <a:lvl1pPr defTabSz="821230">
              <a:defRPr sz="9600">
                <a:solidFill>
                  <a:srgbClr val="FFFFFF"/>
                </a:solidFill>
                <a:latin typeface="Helvetica Neue Medium"/>
                <a:ea typeface="Helvetica Neue Medium"/>
                <a:cs typeface="Helvetica Neue Medium"/>
                <a:sym typeface="Helvetica Neue Medium"/>
              </a:defRPr>
            </a:lvl1pPr>
          </a:lstStyle>
          <a:p>
            <a:r>
              <a:t>Title Text</a:t>
            </a:r>
          </a:p>
        </p:txBody>
      </p:sp>
      <p:sp>
        <p:nvSpPr>
          <p:cNvPr id="31" name="Body Level One…"/>
          <p:cNvSpPr txBox="1">
            <a:spLocks noGrp="1"/>
          </p:cNvSpPr>
          <p:nvPr>
            <p:ph type="body" sz="quarter" idx="1"/>
          </p:nvPr>
        </p:nvSpPr>
        <p:spPr>
          <a:xfrm>
            <a:off x="10164900" y="7616908"/>
            <a:ext cx="12695533" cy="4572003"/>
          </a:xfrm>
          <a:prstGeom prst="rect">
            <a:avLst/>
          </a:prstGeom>
        </p:spPr>
        <p:txBody>
          <a:bodyPr lIns="0" tIns="0" rIns="0" bIns="0"/>
          <a:lstStyle>
            <a:lvl1pPr indent="0" defTabSz="821230">
              <a:defRPr sz="4000">
                <a:solidFill>
                  <a:srgbClr val="FFFFFF"/>
                </a:solidFill>
                <a:latin typeface="+mn-lt"/>
                <a:ea typeface="+mn-ea"/>
                <a:cs typeface="+mn-cs"/>
                <a:sym typeface="Helvetica Neue"/>
              </a:defRPr>
            </a:lvl1pPr>
            <a:lvl2pPr indent="0" defTabSz="821230">
              <a:defRPr sz="4000">
                <a:solidFill>
                  <a:srgbClr val="FFFFFF"/>
                </a:solidFill>
                <a:latin typeface="+mn-lt"/>
                <a:ea typeface="+mn-ea"/>
                <a:cs typeface="+mn-cs"/>
                <a:sym typeface="Helvetica Neue"/>
              </a:defRPr>
            </a:lvl2pPr>
            <a:lvl3pPr indent="0" defTabSz="821230">
              <a:defRPr sz="4000">
                <a:solidFill>
                  <a:srgbClr val="FFFFFF"/>
                </a:solidFill>
                <a:latin typeface="+mn-lt"/>
                <a:ea typeface="+mn-ea"/>
                <a:cs typeface="+mn-cs"/>
                <a:sym typeface="Helvetica Neue"/>
              </a:defRPr>
            </a:lvl3pPr>
            <a:lvl4pPr indent="0" defTabSz="821230">
              <a:defRPr sz="4000">
                <a:solidFill>
                  <a:srgbClr val="FFFFFF"/>
                </a:solidFill>
                <a:latin typeface="+mn-lt"/>
                <a:ea typeface="+mn-ea"/>
                <a:cs typeface="+mn-cs"/>
                <a:sym typeface="Helvetica Neue"/>
              </a:defRPr>
            </a:lvl4pPr>
            <a:lvl5pPr indent="0" defTabSz="821230">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2" name="Rectangle"/>
          <p:cNvSpPr/>
          <p:nvPr/>
        </p:nvSpPr>
        <p:spPr>
          <a:xfrm>
            <a:off x="-2" y="-2"/>
            <a:ext cx="9140403" cy="13716003"/>
          </a:xfrm>
          <a:prstGeom prst="rect">
            <a:avLst/>
          </a:prstGeom>
          <a:solidFill>
            <a:srgbClr val="FFFFFF"/>
          </a:solidFill>
          <a:ln w="12700">
            <a:miter lim="400000"/>
          </a:ln>
        </p:spPr>
        <p:txBody>
          <a:bodyPr lIns="71428" tIns="71428" rIns="71428" bIns="71428" anchor="ctr"/>
          <a:lstStyle/>
          <a:p>
            <a:pPr algn="ctr" defTabSz="821230">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33" name="AidData_Logo--full_color--no_padding.png" descr="AidData_Logo--full_color--no_padding.png"/>
          <p:cNvPicPr>
            <a:picLocks noChangeAspect="1"/>
          </p:cNvPicPr>
          <p:nvPr/>
        </p:nvPicPr>
        <p:blipFill>
          <a:blip r:embed="rId2">
            <a:extLst/>
          </a:blip>
          <a:stretch>
            <a:fillRect/>
          </a:stretch>
        </p:blipFill>
        <p:spPr>
          <a:xfrm>
            <a:off x="1021445" y="11176036"/>
            <a:ext cx="7112000" cy="1501133"/>
          </a:xfrm>
          <a:prstGeom prst="rect">
            <a:avLst/>
          </a:prstGeom>
          <a:ln w="12700">
            <a:miter lim="400000"/>
          </a:ln>
        </p:spPr>
      </p:pic>
      <p:sp>
        <p:nvSpPr>
          <p:cNvPr id="34"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1032155705"/>
      </p:ext>
    </p:extLst>
  </p:cSld>
  <p:clrMapOvr>
    <a:masterClrMapping/>
  </p:clrMapOvr>
  <p:transition xmlns:p14="http://schemas.microsoft.com/office/powerpoint/2010/main" spd="med"/>
</p:sldLayout>
</file>

<file path=ppt/slideLayouts/slideLayout643.xml><?xml version="1.0" encoding="utf-8"?>
<p:sldLayout xmlns:a="http://schemas.openxmlformats.org/drawingml/2006/main" xmlns:r="http://schemas.openxmlformats.org/officeDocument/2006/relationships" xmlns:p="http://schemas.openxmlformats.org/presentationml/2006/main" type="tx">
  <p:cSld name="Title - Top">
    <p:spTree>
      <p:nvGrpSpPr>
        <p:cNvPr id="1" name=""/>
        <p:cNvGrpSpPr/>
        <p:nvPr/>
      </p:nvGrpSpPr>
      <p:grpSpPr>
        <a:xfrm>
          <a:off x="0" y="0"/>
          <a:ext cx="0" cy="0"/>
          <a:chOff x="0" y="0"/>
          <a:chExt cx="0" cy="0"/>
        </a:xfrm>
      </p:grpSpPr>
      <p:sp>
        <p:nvSpPr>
          <p:cNvPr id="41" name="Title Text"/>
          <p:cNvSpPr txBox="1">
            <a:spLocks noGrp="1"/>
          </p:cNvSpPr>
          <p:nvPr>
            <p:ph type="title"/>
          </p:nvPr>
        </p:nvSpPr>
        <p:spPr>
          <a:xfrm>
            <a:off x="4058319" y="509587"/>
            <a:ext cx="16254733" cy="3048795"/>
          </a:xfrm>
          <a:prstGeom prst="rect">
            <a:avLst/>
          </a:prstGeom>
        </p:spPr>
        <p:txBody>
          <a:bodyPr lIns="0" tIns="0" rIns="0" bIns="0" anchor="ctr"/>
          <a:lstStyle>
            <a:lvl1pPr defTabSz="821230">
              <a:defRPr sz="9600">
                <a:latin typeface="Helvetica Neue Medium"/>
                <a:ea typeface="Helvetica Neue Medium"/>
                <a:cs typeface="Helvetica Neue Medium"/>
                <a:sym typeface="Helvetica Neue Medium"/>
              </a:defRPr>
            </a:lvl1pPr>
          </a:lstStyle>
          <a:p>
            <a:r>
              <a:t>Title Text</a:t>
            </a:r>
          </a:p>
        </p:txBody>
      </p:sp>
      <p:pic>
        <p:nvPicPr>
          <p:cNvPr id="42" name="AidData_Logo--full_color--no_padding.png" descr="AidData_Logo--full_color--no_padding.png"/>
          <p:cNvPicPr>
            <a:picLocks noChangeAspect="1"/>
          </p:cNvPicPr>
          <p:nvPr/>
        </p:nvPicPr>
        <p:blipFill>
          <a:blip r:embed="rId2">
            <a:extLst/>
          </a:blip>
          <a:stretch>
            <a:fillRect/>
          </a:stretch>
        </p:blipFill>
        <p:spPr>
          <a:xfrm>
            <a:off x="512527" y="11662201"/>
            <a:ext cx="4572003" cy="965016"/>
          </a:xfrm>
          <a:prstGeom prst="rect">
            <a:avLst/>
          </a:prstGeom>
          <a:ln w="12700">
            <a:miter lim="400000"/>
          </a:ln>
        </p:spPr>
      </p:pic>
      <p:sp>
        <p:nvSpPr>
          <p:cNvPr id="43" name="Line"/>
          <p:cNvSpPr/>
          <p:nvPr/>
        </p:nvSpPr>
        <p:spPr>
          <a:xfrm>
            <a:off x="4062459" y="3059196"/>
            <a:ext cx="18286080" cy="3"/>
          </a:xfrm>
          <a:prstGeom prst="line">
            <a:avLst/>
          </a:prstGeom>
          <a:ln w="25400">
            <a:solidFill>
              <a:srgbClr val="00B388"/>
            </a:solidFill>
            <a:miter lim="400000"/>
          </a:ln>
        </p:spPr>
        <p:txBody>
          <a:bodyPr lIns="45716" tIns="45716" rIns="45716" bIns="45716"/>
          <a:lstStyle/>
          <a:p>
            <a:pPr defTabSz="913945"/>
            <a:endParaRPr>
              <a:latin typeface="Helvetica"/>
              <a:ea typeface="Helvetica"/>
              <a:cs typeface="Helvetica"/>
              <a:sym typeface="Helvetica"/>
            </a:endParaRPr>
          </a:p>
        </p:txBody>
      </p:sp>
      <p:sp>
        <p:nvSpPr>
          <p:cNvPr id="44"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798586438"/>
      </p:ext>
    </p:extLst>
  </p:cSld>
  <p:clrMapOvr>
    <a:masterClrMapping/>
  </p:clrMapOvr>
  <p:transition xmlns:p14="http://schemas.microsoft.com/office/powerpoint/2010/main" spd="med"/>
</p:sldLayout>
</file>

<file path=ppt/slideLayouts/slideLayout644.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51" name="Title Text"/>
          <p:cNvSpPr txBox="1">
            <a:spLocks noGrp="1"/>
          </p:cNvSpPr>
          <p:nvPr>
            <p:ph type="title"/>
          </p:nvPr>
        </p:nvSpPr>
        <p:spPr>
          <a:xfrm>
            <a:off x="4566942" y="537485"/>
            <a:ext cx="16764003" cy="3048795"/>
          </a:xfrm>
          <a:prstGeom prst="rect">
            <a:avLst/>
          </a:prstGeom>
        </p:spPr>
        <p:txBody>
          <a:bodyPr lIns="71428" tIns="71428" rIns="71428" bIns="71428" anchor="ctr"/>
          <a:lstStyle>
            <a:lvl1pPr defTabSz="821230">
              <a:defRPr sz="8000">
                <a:latin typeface="Helvetica Neue Medium"/>
                <a:ea typeface="Helvetica Neue Medium"/>
                <a:cs typeface="Helvetica Neue Medium"/>
                <a:sym typeface="Helvetica Neue Medium"/>
              </a:defRPr>
            </a:lvl1pPr>
          </a:lstStyle>
          <a:p>
            <a:r>
              <a:t>Title Text</a:t>
            </a:r>
          </a:p>
        </p:txBody>
      </p:sp>
      <p:sp>
        <p:nvSpPr>
          <p:cNvPr id="52" name="Body Level One…"/>
          <p:cNvSpPr txBox="1">
            <a:spLocks noGrp="1"/>
          </p:cNvSpPr>
          <p:nvPr>
            <p:ph type="body" idx="1"/>
          </p:nvPr>
        </p:nvSpPr>
        <p:spPr>
          <a:xfrm>
            <a:off x="4566929" y="3540880"/>
            <a:ext cx="16768760" cy="8633323"/>
          </a:xfrm>
          <a:prstGeom prst="rect">
            <a:avLst/>
          </a:prstGeom>
        </p:spPr>
        <p:txBody>
          <a:bodyPr lIns="71428" tIns="71428" rIns="71428" bIns="71428" anchor="ctr"/>
          <a:lstStyle>
            <a:lvl1pPr marL="507814" indent="-507814" defTabSz="821230">
              <a:spcBef>
                <a:spcPts val="4000"/>
              </a:spcBef>
              <a:buSzPct val="145000"/>
              <a:buChar char="•"/>
              <a:defRPr sz="4000">
                <a:latin typeface="+mn-lt"/>
                <a:ea typeface="+mn-ea"/>
                <a:cs typeface="+mn-cs"/>
                <a:sym typeface="Helvetica Neue"/>
              </a:defRPr>
            </a:lvl1pPr>
            <a:lvl2pPr marL="999788" indent="-555437" defTabSz="821230">
              <a:spcBef>
                <a:spcPts val="4000"/>
              </a:spcBef>
              <a:buSzPct val="145000"/>
              <a:buChar char="•"/>
              <a:defRPr sz="4000">
                <a:latin typeface="+mn-lt"/>
                <a:ea typeface="+mn-ea"/>
                <a:cs typeface="+mn-cs"/>
                <a:sym typeface="Helvetica Neue"/>
              </a:defRPr>
            </a:lvl2pPr>
            <a:lvl3pPr marL="1444121" indent="-555437" defTabSz="821230">
              <a:spcBef>
                <a:spcPts val="4000"/>
              </a:spcBef>
              <a:buSzPct val="145000"/>
              <a:buChar char="•"/>
              <a:defRPr sz="4000">
                <a:latin typeface="+mn-lt"/>
                <a:ea typeface="+mn-ea"/>
                <a:cs typeface="+mn-cs"/>
                <a:sym typeface="Helvetica Neue"/>
              </a:defRPr>
            </a:lvl3pPr>
            <a:lvl4pPr marL="1888454" indent="-555437" defTabSz="821230">
              <a:spcBef>
                <a:spcPts val="4000"/>
              </a:spcBef>
              <a:buSzPct val="145000"/>
              <a:buChar char="•"/>
              <a:defRPr sz="4000">
                <a:latin typeface="+mn-lt"/>
                <a:ea typeface="+mn-ea"/>
                <a:cs typeface="+mn-cs"/>
                <a:sym typeface="Helvetica Neue"/>
              </a:defRPr>
            </a:lvl4pPr>
            <a:lvl5pPr marL="2332803" indent="-555437" defTabSz="821230">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53" name="AidData_Logo--full_color--no_padding.png" descr="AidData_Logo--full_color--no_padding.png"/>
          <p:cNvPicPr>
            <a:picLocks noChangeAspect="1"/>
          </p:cNvPicPr>
          <p:nvPr/>
        </p:nvPicPr>
        <p:blipFill>
          <a:blip r:embed="rId2">
            <a:extLst/>
          </a:blip>
          <a:stretch>
            <a:fillRect/>
          </a:stretch>
        </p:blipFill>
        <p:spPr>
          <a:xfrm>
            <a:off x="512527" y="11662201"/>
            <a:ext cx="4572003" cy="965016"/>
          </a:xfrm>
          <a:prstGeom prst="rect">
            <a:avLst/>
          </a:prstGeom>
          <a:ln w="12700">
            <a:miter lim="400000"/>
          </a:ln>
        </p:spPr>
      </p:pic>
      <p:sp>
        <p:nvSpPr>
          <p:cNvPr id="54" name="Line"/>
          <p:cNvSpPr/>
          <p:nvPr/>
        </p:nvSpPr>
        <p:spPr>
          <a:xfrm>
            <a:off x="4575286" y="3059196"/>
            <a:ext cx="16764003" cy="3"/>
          </a:xfrm>
          <a:prstGeom prst="line">
            <a:avLst/>
          </a:prstGeom>
          <a:ln w="25400">
            <a:solidFill>
              <a:srgbClr val="00B388"/>
            </a:solidFill>
            <a:miter lim="400000"/>
          </a:ln>
        </p:spPr>
        <p:txBody>
          <a:bodyPr lIns="45716" tIns="45716" rIns="45716" bIns="45716"/>
          <a:lstStyle/>
          <a:p>
            <a:pPr defTabSz="913945"/>
            <a:endParaRPr>
              <a:latin typeface="Helvetica"/>
              <a:ea typeface="Helvetica"/>
              <a:cs typeface="Helvetica"/>
              <a:sym typeface="Helvetica"/>
            </a:endParaRPr>
          </a:p>
        </p:txBody>
      </p:sp>
      <p:sp>
        <p:nvSpPr>
          <p:cNvPr id="55"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4246366649"/>
      </p:ext>
    </p:extLst>
  </p:cSld>
  <p:clrMapOvr>
    <a:masterClrMapping/>
  </p:clrMapOvr>
  <p:transition xmlns:p14="http://schemas.microsoft.com/office/powerpoint/2010/main" spd="med"/>
</p:sldLayout>
</file>

<file path=ppt/slideLayouts/slideLayout645.xml><?xml version="1.0" encoding="utf-8"?>
<p:sldLayout xmlns:a="http://schemas.openxmlformats.org/drawingml/2006/main" xmlns:r="http://schemas.openxmlformats.org/officeDocument/2006/relationships" xmlns:p="http://schemas.openxmlformats.org/presentationml/2006/main" type="tx">
  <p:cSld name="5-8 Title &amp; Bullets ">
    <p:spTree>
      <p:nvGrpSpPr>
        <p:cNvPr id="1" name=""/>
        <p:cNvGrpSpPr/>
        <p:nvPr/>
      </p:nvGrpSpPr>
      <p:grpSpPr>
        <a:xfrm>
          <a:off x="0" y="0"/>
          <a:ext cx="0" cy="0"/>
          <a:chOff x="0" y="0"/>
          <a:chExt cx="0" cy="0"/>
        </a:xfrm>
      </p:grpSpPr>
      <p:sp>
        <p:nvSpPr>
          <p:cNvPr id="62" name="Title Text"/>
          <p:cNvSpPr txBox="1">
            <a:spLocks noGrp="1"/>
          </p:cNvSpPr>
          <p:nvPr>
            <p:ph type="title"/>
          </p:nvPr>
        </p:nvSpPr>
        <p:spPr>
          <a:xfrm>
            <a:off x="10168704" y="518052"/>
            <a:ext cx="12695227" cy="3036099"/>
          </a:xfrm>
          <a:prstGeom prst="rect">
            <a:avLst/>
          </a:prstGeom>
        </p:spPr>
        <p:txBody>
          <a:bodyPr lIns="0" tIns="0" rIns="0" bIns="0" anchor="ctr"/>
          <a:lstStyle>
            <a:lvl1pPr defTabSz="821230">
              <a:defRPr sz="9600">
                <a:latin typeface="Helvetica Neue Medium"/>
                <a:ea typeface="Helvetica Neue Medium"/>
                <a:cs typeface="Helvetica Neue Medium"/>
                <a:sym typeface="Helvetica Neue Medium"/>
              </a:defRPr>
            </a:lvl1pPr>
          </a:lstStyle>
          <a:p>
            <a:r>
              <a:t>Title Text</a:t>
            </a:r>
          </a:p>
        </p:txBody>
      </p:sp>
      <p:sp>
        <p:nvSpPr>
          <p:cNvPr id="63" name="Body Level One…"/>
          <p:cNvSpPr txBox="1">
            <a:spLocks noGrp="1"/>
          </p:cNvSpPr>
          <p:nvPr>
            <p:ph type="body" sz="half" idx="1"/>
          </p:nvPr>
        </p:nvSpPr>
        <p:spPr>
          <a:xfrm>
            <a:off x="10168944" y="3546814"/>
            <a:ext cx="12694747" cy="8640611"/>
          </a:xfrm>
          <a:prstGeom prst="rect">
            <a:avLst/>
          </a:prstGeom>
        </p:spPr>
        <p:txBody>
          <a:bodyPr lIns="0" tIns="0" rIns="0" bIns="0" anchor="ctr"/>
          <a:lstStyle>
            <a:lvl1pPr marL="555437" indent="-555437" defTabSz="821230">
              <a:spcBef>
                <a:spcPts val="4000"/>
              </a:spcBef>
              <a:buSzPct val="145000"/>
              <a:buChar char="•"/>
              <a:defRPr sz="4000">
                <a:latin typeface="+mn-lt"/>
                <a:ea typeface="+mn-ea"/>
                <a:cs typeface="+mn-cs"/>
                <a:sym typeface="Helvetica Neue"/>
              </a:defRPr>
            </a:lvl1pPr>
            <a:lvl2pPr marL="999788" indent="-555437" defTabSz="821230">
              <a:spcBef>
                <a:spcPts val="4000"/>
              </a:spcBef>
              <a:buSzPct val="145000"/>
              <a:buChar char="•"/>
              <a:defRPr sz="4000">
                <a:latin typeface="+mn-lt"/>
                <a:ea typeface="+mn-ea"/>
                <a:cs typeface="+mn-cs"/>
                <a:sym typeface="Helvetica Neue"/>
              </a:defRPr>
            </a:lvl2pPr>
            <a:lvl3pPr marL="1444121" indent="-555437" defTabSz="821230">
              <a:spcBef>
                <a:spcPts val="4000"/>
              </a:spcBef>
              <a:buSzPct val="145000"/>
              <a:buChar char="•"/>
              <a:defRPr sz="4000">
                <a:latin typeface="+mn-lt"/>
                <a:ea typeface="+mn-ea"/>
                <a:cs typeface="+mn-cs"/>
                <a:sym typeface="Helvetica Neue"/>
              </a:defRPr>
            </a:lvl3pPr>
            <a:lvl4pPr marL="1888454" indent="-555437" defTabSz="821230">
              <a:spcBef>
                <a:spcPts val="4000"/>
              </a:spcBef>
              <a:buSzPct val="145000"/>
              <a:buChar char="•"/>
              <a:defRPr sz="4000">
                <a:latin typeface="+mn-lt"/>
                <a:ea typeface="+mn-ea"/>
                <a:cs typeface="+mn-cs"/>
                <a:sym typeface="Helvetica Neue"/>
              </a:defRPr>
            </a:lvl4pPr>
            <a:lvl5pPr marL="2332803" indent="-555437" defTabSz="821230">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4" name="Rectangle"/>
          <p:cNvSpPr/>
          <p:nvPr/>
        </p:nvSpPr>
        <p:spPr>
          <a:xfrm>
            <a:off x="-2" y="-2"/>
            <a:ext cx="9140403" cy="13716003"/>
          </a:xfrm>
          <a:prstGeom prst="rect">
            <a:avLst/>
          </a:prstGeom>
          <a:solidFill>
            <a:srgbClr val="00313C"/>
          </a:solidFill>
          <a:ln w="12700">
            <a:miter lim="400000"/>
          </a:ln>
        </p:spPr>
        <p:txBody>
          <a:bodyPr lIns="71428" tIns="71428" rIns="71428" bIns="71428" anchor="ctr"/>
          <a:lstStyle/>
          <a:p>
            <a:pPr algn="ctr" defTabSz="821230">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65" name="AidData_Logo--white.png" descr="AidData_Logo--white.png">
            <a:hlinkClick r:id="rId2"/>
          </p:cNvPr>
          <p:cNvPicPr>
            <a:picLocks noChangeAspect="1"/>
          </p:cNvPicPr>
          <p:nvPr/>
        </p:nvPicPr>
        <p:blipFill>
          <a:blip r:embed="rId3">
            <a:extLst/>
          </a:blip>
          <a:stretch>
            <a:fillRect/>
          </a:stretch>
        </p:blipFill>
        <p:spPr>
          <a:xfrm>
            <a:off x="1014200" y="11174353"/>
            <a:ext cx="7112000" cy="1506552"/>
          </a:xfrm>
          <a:prstGeom prst="rect">
            <a:avLst/>
          </a:prstGeom>
          <a:ln w="12700">
            <a:miter lim="400000"/>
          </a:ln>
        </p:spPr>
      </p:pic>
      <p:sp>
        <p:nvSpPr>
          <p:cNvPr id="66" name="Line"/>
          <p:cNvSpPr/>
          <p:nvPr/>
        </p:nvSpPr>
        <p:spPr>
          <a:xfrm>
            <a:off x="10168704" y="3059196"/>
            <a:ext cx="12695227" cy="3"/>
          </a:xfrm>
          <a:prstGeom prst="line">
            <a:avLst/>
          </a:prstGeom>
          <a:ln w="25400">
            <a:solidFill>
              <a:srgbClr val="00B388"/>
            </a:solidFill>
            <a:miter lim="400000"/>
          </a:ln>
        </p:spPr>
        <p:txBody>
          <a:bodyPr lIns="45716" tIns="45716" rIns="45716" bIns="45716"/>
          <a:lstStyle/>
          <a:p>
            <a:pPr defTabSz="913945"/>
            <a:endParaRPr>
              <a:latin typeface="Helvetica"/>
              <a:ea typeface="Helvetica"/>
              <a:cs typeface="Helvetica"/>
              <a:sym typeface="Helvetica"/>
            </a:endParaRPr>
          </a:p>
        </p:txBody>
      </p:sp>
      <p:sp>
        <p:nvSpPr>
          <p:cNvPr id="67"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841336704"/>
      </p:ext>
    </p:extLst>
  </p:cSld>
  <p:clrMapOvr>
    <a:masterClrMapping/>
  </p:clrMapOvr>
  <p:transition xmlns:p14="http://schemas.microsoft.com/office/powerpoint/2010/main" spd="med"/>
</p:sldLayout>
</file>

<file path=ppt/slideLayouts/slideLayout646.xml><?xml version="1.0" encoding="utf-8"?>
<p:sldLayout xmlns:a="http://schemas.openxmlformats.org/drawingml/2006/main" xmlns:r="http://schemas.openxmlformats.org/officeDocument/2006/relationships" xmlns:p="http://schemas.openxmlformats.org/presentationml/2006/main" type="tx">
  <p:cSld name="5-8 Title &amp; Bullets  -- Inverse">
    <p:bg>
      <p:bgPr>
        <a:solidFill>
          <a:srgbClr val="00313C"/>
        </a:solidFill>
        <a:effectLst/>
      </p:bgPr>
    </p:bg>
    <p:spTree>
      <p:nvGrpSpPr>
        <p:cNvPr id="1" name=""/>
        <p:cNvGrpSpPr/>
        <p:nvPr/>
      </p:nvGrpSpPr>
      <p:grpSpPr>
        <a:xfrm>
          <a:off x="0" y="0"/>
          <a:ext cx="0" cy="0"/>
          <a:chOff x="0" y="0"/>
          <a:chExt cx="0" cy="0"/>
        </a:xfrm>
      </p:grpSpPr>
      <p:sp>
        <p:nvSpPr>
          <p:cNvPr id="74" name="Title Text"/>
          <p:cNvSpPr txBox="1">
            <a:spLocks noGrp="1"/>
          </p:cNvSpPr>
          <p:nvPr>
            <p:ph type="title"/>
          </p:nvPr>
        </p:nvSpPr>
        <p:spPr>
          <a:xfrm>
            <a:off x="10168704" y="518052"/>
            <a:ext cx="12695227" cy="3036099"/>
          </a:xfrm>
          <a:prstGeom prst="rect">
            <a:avLst/>
          </a:prstGeom>
        </p:spPr>
        <p:txBody>
          <a:bodyPr lIns="0" tIns="0" rIns="0" bIns="0" anchor="ctr"/>
          <a:lstStyle>
            <a:lvl1pPr defTabSz="821230">
              <a:defRPr sz="8000">
                <a:solidFill>
                  <a:srgbClr val="FFFFFF"/>
                </a:solidFill>
                <a:latin typeface="Helvetica Neue Medium"/>
                <a:ea typeface="Helvetica Neue Medium"/>
                <a:cs typeface="Helvetica Neue Medium"/>
                <a:sym typeface="Helvetica Neue Medium"/>
              </a:defRPr>
            </a:lvl1pPr>
          </a:lstStyle>
          <a:p>
            <a:r>
              <a:t>Title Text</a:t>
            </a:r>
          </a:p>
        </p:txBody>
      </p:sp>
      <p:sp>
        <p:nvSpPr>
          <p:cNvPr id="75" name="Body Level One…"/>
          <p:cNvSpPr txBox="1">
            <a:spLocks noGrp="1"/>
          </p:cNvSpPr>
          <p:nvPr>
            <p:ph type="body" sz="half" idx="1"/>
          </p:nvPr>
        </p:nvSpPr>
        <p:spPr>
          <a:xfrm>
            <a:off x="10168944" y="3546814"/>
            <a:ext cx="12694747" cy="8640611"/>
          </a:xfrm>
          <a:prstGeom prst="rect">
            <a:avLst/>
          </a:prstGeom>
        </p:spPr>
        <p:txBody>
          <a:bodyPr lIns="0" tIns="0" rIns="0" bIns="0" anchor="ctr"/>
          <a:lstStyle>
            <a:lvl1pPr marL="555437" indent="-555437" defTabSz="821230">
              <a:spcBef>
                <a:spcPts val="4000"/>
              </a:spcBef>
              <a:buSzPct val="145000"/>
              <a:buChar char="•"/>
              <a:defRPr sz="4000">
                <a:solidFill>
                  <a:srgbClr val="FFFFFF"/>
                </a:solidFill>
                <a:latin typeface="+mn-lt"/>
                <a:ea typeface="+mn-ea"/>
                <a:cs typeface="+mn-cs"/>
                <a:sym typeface="Helvetica Neue"/>
              </a:defRPr>
            </a:lvl1pPr>
            <a:lvl2pPr marL="999788" indent="-555437" defTabSz="821230">
              <a:spcBef>
                <a:spcPts val="4000"/>
              </a:spcBef>
              <a:buSzPct val="145000"/>
              <a:buChar char="•"/>
              <a:defRPr sz="4000">
                <a:solidFill>
                  <a:srgbClr val="FFFFFF"/>
                </a:solidFill>
                <a:latin typeface="+mn-lt"/>
                <a:ea typeface="+mn-ea"/>
                <a:cs typeface="+mn-cs"/>
                <a:sym typeface="Helvetica Neue"/>
              </a:defRPr>
            </a:lvl2pPr>
            <a:lvl3pPr marL="1444121" indent="-555437" defTabSz="821230">
              <a:spcBef>
                <a:spcPts val="4000"/>
              </a:spcBef>
              <a:buSzPct val="145000"/>
              <a:buChar char="•"/>
              <a:defRPr sz="4000">
                <a:solidFill>
                  <a:srgbClr val="FFFFFF"/>
                </a:solidFill>
                <a:latin typeface="+mn-lt"/>
                <a:ea typeface="+mn-ea"/>
                <a:cs typeface="+mn-cs"/>
                <a:sym typeface="Helvetica Neue"/>
              </a:defRPr>
            </a:lvl3pPr>
            <a:lvl4pPr marL="1888454" indent="-555437" defTabSz="821230">
              <a:spcBef>
                <a:spcPts val="4000"/>
              </a:spcBef>
              <a:buSzPct val="145000"/>
              <a:buChar char="•"/>
              <a:defRPr sz="4000">
                <a:solidFill>
                  <a:srgbClr val="FFFFFF"/>
                </a:solidFill>
                <a:latin typeface="+mn-lt"/>
                <a:ea typeface="+mn-ea"/>
                <a:cs typeface="+mn-cs"/>
                <a:sym typeface="Helvetica Neue"/>
              </a:defRPr>
            </a:lvl4pPr>
            <a:lvl5pPr marL="2332803" indent="-555437" defTabSz="821230">
              <a:spcBef>
                <a:spcPts val="4000"/>
              </a:spcBef>
              <a:buSzPct val="145000"/>
              <a:buChar char="•"/>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76" name="Rectangle"/>
          <p:cNvSpPr/>
          <p:nvPr/>
        </p:nvSpPr>
        <p:spPr>
          <a:xfrm>
            <a:off x="-2" y="-2"/>
            <a:ext cx="9140403" cy="13716003"/>
          </a:xfrm>
          <a:prstGeom prst="rect">
            <a:avLst/>
          </a:prstGeom>
          <a:solidFill>
            <a:srgbClr val="FFFFFF"/>
          </a:solidFill>
          <a:ln w="12700">
            <a:miter lim="400000"/>
          </a:ln>
        </p:spPr>
        <p:txBody>
          <a:bodyPr lIns="71428" tIns="71428" rIns="71428" bIns="71428" anchor="ctr"/>
          <a:lstStyle/>
          <a:p>
            <a:pPr algn="ctr" defTabSz="821230">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77" name="Line"/>
          <p:cNvSpPr/>
          <p:nvPr/>
        </p:nvSpPr>
        <p:spPr>
          <a:xfrm>
            <a:off x="10168704" y="3059196"/>
            <a:ext cx="12695227" cy="3"/>
          </a:xfrm>
          <a:prstGeom prst="line">
            <a:avLst/>
          </a:prstGeom>
          <a:ln w="25400">
            <a:solidFill>
              <a:srgbClr val="00B388"/>
            </a:solidFill>
            <a:miter lim="400000"/>
          </a:ln>
        </p:spPr>
        <p:txBody>
          <a:bodyPr lIns="45716" tIns="45716" rIns="45716" bIns="45716"/>
          <a:lstStyle/>
          <a:p>
            <a:pPr defTabSz="913945"/>
            <a:endParaRPr>
              <a:latin typeface="Helvetica"/>
              <a:ea typeface="Helvetica"/>
              <a:cs typeface="Helvetica"/>
              <a:sym typeface="Helvetica"/>
            </a:endParaRPr>
          </a:p>
        </p:txBody>
      </p:sp>
      <p:pic>
        <p:nvPicPr>
          <p:cNvPr id="78" name="AidData_Logo--full_color--no_padding.png" descr="AidData_Logo--full_color--no_padding.png">
            <a:hlinkClick r:id="rId2"/>
          </p:cNvPr>
          <p:cNvPicPr>
            <a:picLocks noChangeAspect="1"/>
          </p:cNvPicPr>
          <p:nvPr/>
        </p:nvPicPr>
        <p:blipFill>
          <a:blip r:embed="rId3">
            <a:extLst/>
          </a:blip>
          <a:stretch>
            <a:fillRect/>
          </a:stretch>
        </p:blipFill>
        <p:spPr>
          <a:xfrm>
            <a:off x="1021445" y="11176036"/>
            <a:ext cx="7112000" cy="1501133"/>
          </a:xfrm>
          <a:prstGeom prst="rect">
            <a:avLst/>
          </a:prstGeom>
          <a:ln w="12700">
            <a:miter lim="400000"/>
          </a:ln>
        </p:spPr>
      </p:pic>
      <p:sp>
        <p:nvSpPr>
          <p:cNvPr id="79"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135795509"/>
      </p:ext>
    </p:extLst>
  </p:cSld>
  <p:clrMapOvr>
    <a:masterClrMapping/>
  </p:clrMapOvr>
  <p:transition xmlns:p14="http://schemas.microsoft.com/office/powerpoint/2010/main" spd="med"/>
</p:sldLayout>
</file>

<file path=ppt/slideLayouts/slideLayout647.xml><?xml version="1.0" encoding="utf-8"?>
<p:sldLayout xmlns:a="http://schemas.openxmlformats.org/drawingml/2006/main" xmlns:r="http://schemas.openxmlformats.org/officeDocument/2006/relationships" xmlns:p="http://schemas.openxmlformats.org/presentationml/2006/main" type="tx">
  <p:cSld name="Bullets">
    <p:spTree>
      <p:nvGrpSpPr>
        <p:cNvPr id="1" name=""/>
        <p:cNvGrpSpPr/>
        <p:nvPr/>
      </p:nvGrpSpPr>
      <p:grpSpPr>
        <a:xfrm>
          <a:off x="0" y="0"/>
          <a:ext cx="0" cy="0"/>
          <a:chOff x="0" y="0"/>
          <a:chExt cx="0" cy="0"/>
        </a:xfrm>
      </p:grpSpPr>
      <p:sp>
        <p:nvSpPr>
          <p:cNvPr id="86" name="Body Level One…"/>
          <p:cNvSpPr txBox="1">
            <a:spLocks noGrp="1"/>
          </p:cNvSpPr>
          <p:nvPr>
            <p:ph type="body" idx="1"/>
          </p:nvPr>
        </p:nvSpPr>
        <p:spPr>
          <a:xfrm>
            <a:off x="4387454" y="1785936"/>
            <a:ext cx="15609093" cy="10144128"/>
          </a:xfrm>
          <a:prstGeom prst="rect">
            <a:avLst/>
          </a:prstGeom>
        </p:spPr>
        <p:txBody>
          <a:bodyPr lIns="71428" tIns="71428" rIns="71428" bIns="71428" anchor="ctr"/>
          <a:lstStyle>
            <a:lvl1pPr marL="555437" indent="-555437" defTabSz="821230">
              <a:spcBef>
                <a:spcPts val="4000"/>
              </a:spcBef>
              <a:buSzPct val="145000"/>
              <a:buChar char="•"/>
              <a:defRPr sz="4000">
                <a:latin typeface="+mn-lt"/>
                <a:ea typeface="+mn-ea"/>
                <a:cs typeface="+mn-cs"/>
                <a:sym typeface="Helvetica Neue"/>
              </a:defRPr>
            </a:lvl1pPr>
            <a:lvl2pPr marL="999788" indent="-555437" defTabSz="821230">
              <a:spcBef>
                <a:spcPts val="4000"/>
              </a:spcBef>
              <a:buSzPct val="145000"/>
              <a:buChar char="•"/>
              <a:defRPr sz="4000">
                <a:latin typeface="+mn-lt"/>
                <a:ea typeface="+mn-ea"/>
                <a:cs typeface="+mn-cs"/>
                <a:sym typeface="Helvetica Neue"/>
              </a:defRPr>
            </a:lvl2pPr>
            <a:lvl3pPr marL="1444121" indent="-555437" defTabSz="821230">
              <a:spcBef>
                <a:spcPts val="4000"/>
              </a:spcBef>
              <a:buSzPct val="145000"/>
              <a:buChar char="•"/>
              <a:defRPr sz="4000">
                <a:latin typeface="+mn-lt"/>
                <a:ea typeface="+mn-ea"/>
                <a:cs typeface="+mn-cs"/>
                <a:sym typeface="Helvetica Neue"/>
              </a:defRPr>
            </a:lvl3pPr>
            <a:lvl4pPr marL="1888454" indent="-555437" defTabSz="821230">
              <a:spcBef>
                <a:spcPts val="4000"/>
              </a:spcBef>
              <a:buSzPct val="145000"/>
              <a:buChar char="•"/>
              <a:defRPr sz="4000">
                <a:latin typeface="+mn-lt"/>
                <a:ea typeface="+mn-ea"/>
                <a:cs typeface="+mn-cs"/>
                <a:sym typeface="Helvetica Neue"/>
              </a:defRPr>
            </a:lvl4pPr>
            <a:lvl5pPr marL="2332803" indent="-555437" defTabSz="821230">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87" name="AidData_Logo--full_color--no_padding.png" descr="AidData_Logo--full_color--no_padding.png">
            <a:hlinkClick r:id="rId2"/>
          </p:cNvPr>
          <p:cNvPicPr>
            <a:picLocks noChangeAspect="1"/>
          </p:cNvPicPr>
          <p:nvPr/>
        </p:nvPicPr>
        <p:blipFill>
          <a:blip r:embed="rId3">
            <a:extLst/>
          </a:blip>
          <a:stretch>
            <a:fillRect/>
          </a:stretch>
        </p:blipFill>
        <p:spPr>
          <a:xfrm>
            <a:off x="512527" y="11662201"/>
            <a:ext cx="4572003" cy="965016"/>
          </a:xfrm>
          <a:prstGeom prst="rect">
            <a:avLst/>
          </a:prstGeom>
          <a:ln w="12700">
            <a:miter lim="400000"/>
          </a:ln>
        </p:spPr>
      </p:pic>
      <p:sp>
        <p:nvSpPr>
          <p:cNvPr id="88"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37785663"/>
      </p:ext>
    </p:extLst>
  </p:cSld>
  <p:clrMapOvr>
    <a:masterClrMapping/>
  </p:clrMapOvr>
  <p:transition xmlns:p14="http://schemas.microsoft.com/office/powerpoint/2010/main" spd="med"/>
</p:sldLayout>
</file>

<file path=ppt/slideLayouts/slideLayout648.xml><?xml version="1.0" encoding="utf-8"?>
<p:sldLayout xmlns:a="http://schemas.openxmlformats.org/drawingml/2006/main" xmlns:r="http://schemas.openxmlformats.org/officeDocument/2006/relationships" xmlns:p="http://schemas.openxmlformats.org/presentationml/2006/main" type="tx">
  <p:cSld name="Quote">
    <p:spTree>
      <p:nvGrpSpPr>
        <p:cNvPr id="1" name=""/>
        <p:cNvGrpSpPr/>
        <p:nvPr/>
      </p:nvGrpSpPr>
      <p:grpSpPr>
        <a:xfrm>
          <a:off x="0" y="0"/>
          <a:ext cx="0" cy="0"/>
          <a:chOff x="0" y="0"/>
          <a:chExt cx="0" cy="0"/>
        </a:xfrm>
      </p:grpSpPr>
      <p:sp>
        <p:nvSpPr>
          <p:cNvPr id="95" name="Body Level One…"/>
          <p:cNvSpPr txBox="1">
            <a:spLocks noGrp="1"/>
          </p:cNvSpPr>
          <p:nvPr>
            <p:ph type="body" sz="quarter" idx="1"/>
          </p:nvPr>
        </p:nvSpPr>
        <p:spPr>
          <a:xfrm>
            <a:off x="4833936" y="8947553"/>
            <a:ext cx="14716128" cy="647704"/>
          </a:xfrm>
          <a:prstGeom prst="rect">
            <a:avLst/>
          </a:prstGeom>
        </p:spPr>
        <p:txBody>
          <a:bodyPr lIns="71428" tIns="71428" rIns="71428" bIns="71428"/>
          <a:lstStyle>
            <a:lvl1pPr indent="0" algn="ctr" defTabSz="821230">
              <a:defRPr sz="3200" i="1">
                <a:latin typeface="+mn-lt"/>
                <a:ea typeface="+mn-ea"/>
                <a:cs typeface="+mn-cs"/>
                <a:sym typeface="Helvetica Neue"/>
              </a:defRPr>
            </a:lvl1pPr>
            <a:lvl2pPr indent="0" algn="ctr" defTabSz="821230">
              <a:defRPr sz="3200" i="1">
                <a:latin typeface="+mn-lt"/>
                <a:ea typeface="+mn-ea"/>
                <a:cs typeface="+mn-cs"/>
                <a:sym typeface="Helvetica Neue"/>
              </a:defRPr>
            </a:lvl2pPr>
            <a:lvl3pPr indent="0" algn="ctr" defTabSz="821230">
              <a:defRPr sz="3200" i="1">
                <a:latin typeface="+mn-lt"/>
                <a:ea typeface="+mn-ea"/>
                <a:cs typeface="+mn-cs"/>
                <a:sym typeface="Helvetica Neue"/>
              </a:defRPr>
            </a:lvl3pPr>
            <a:lvl4pPr indent="0" algn="ctr" defTabSz="821230">
              <a:defRPr sz="3200" i="1">
                <a:latin typeface="+mn-lt"/>
                <a:ea typeface="+mn-ea"/>
                <a:cs typeface="+mn-cs"/>
                <a:sym typeface="Helvetica Neue"/>
              </a:defRPr>
            </a:lvl4pPr>
            <a:lvl5pPr indent="0" algn="ctr" defTabSz="821230">
              <a:defRPr sz="3200" i="1">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96" name="“Type a quote here.”"/>
          <p:cNvSpPr txBox="1">
            <a:spLocks noGrp="1"/>
          </p:cNvSpPr>
          <p:nvPr>
            <p:ph type="body" sz="quarter" idx="13"/>
          </p:nvPr>
        </p:nvSpPr>
        <p:spPr>
          <a:xfrm>
            <a:off x="4833939" y="5997576"/>
            <a:ext cx="14716128" cy="863600"/>
          </a:xfrm>
          <a:prstGeom prst="rect">
            <a:avLst/>
          </a:prstGeom>
        </p:spPr>
        <p:txBody>
          <a:bodyPr lIns="71428" tIns="71428" rIns="71428" bIns="71428" anchor="ctr"/>
          <a:lstStyle/>
          <a:p>
            <a:endParaRPr/>
          </a:p>
        </p:txBody>
      </p:sp>
      <p:pic>
        <p:nvPicPr>
          <p:cNvPr id="97" name="AidData_Logo--full_color--no_padding.png" descr="AidData_Logo--full_color--no_padding.png">
            <a:hlinkClick r:id="rId2"/>
          </p:cNvPr>
          <p:cNvPicPr>
            <a:picLocks noChangeAspect="1"/>
          </p:cNvPicPr>
          <p:nvPr/>
        </p:nvPicPr>
        <p:blipFill>
          <a:blip r:embed="rId3">
            <a:extLst/>
          </a:blip>
          <a:stretch>
            <a:fillRect/>
          </a:stretch>
        </p:blipFill>
        <p:spPr>
          <a:xfrm>
            <a:off x="512527" y="11662201"/>
            <a:ext cx="4572003" cy="965016"/>
          </a:xfrm>
          <a:prstGeom prst="rect">
            <a:avLst/>
          </a:prstGeom>
          <a:ln w="12700">
            <a:miter lim="400000"/>
          </a:ln>
        </p:spPr>
      </p:pic>
      <p:sp>
        <p:nvSpPr>
          <p:cNvPr id="98"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940524419"/>
      </p:ext>
    </p:extLst>
  </p:cSld>
  <p:clrMapOvr>
    <a:masterClrMapping/>
  </p:clrMapOvr>
  <p:transition xmlns:p14="http://schemas.microsoft.com/office/powerpoint/2010/main" spd="med"/>
</p:sldLayout>
</file>

<file path=ppt/slideLayouts/slideLayout649.xml><?xml version="1.0" encoding="utf-8"?>
<p:sldLayout xmlns:a="http://schemas.openxmlformats.org/drawingml/2006/main" xmlns:r="http://schemas.openxmlformats.org/officeDocument/2006/relationships" xmlns:p="http://schemas.openxmlformats.org/presentationml/2006/main" type="tx">
  <p:cSld name="Grid">
    <p:spTree>
      <p:nvGrpSpPr>
        <p:cNvPr id="1" name=""/>
        <p:cNvGrpSpPr/>
        <p:nvPr/>
      </p:nvGrpSpPr>
      <p:grpSpPr>
        <a:xfrm>
          <a:off x="0" y="0"/>
          <a:ext cx="0" cy="0"/>
          <a:chOff x="0" y="0"/>
          <a:chExt cx="0" cy="0"/>
        </a:xfrm>
      </p:grpSpPr>
      <p:graphicFrame>
        <p:nvGraphicFramePr>
          <p:cNvPr id="105" name="Table"/>
          <p:cNvGraphicFramePr/>
          <p:nvPr/>
        </p:nvGraphicFramePr>
        <p:xfrm>
          <a:off x="0" y="0"/>
          <a:ext cx="24384000" cy="13716000"/>
        </p:xfrm>
        <a:graphic>
          <a:graphicData uri="http://schemas.openxmlformats.org/drawingml/2006/table">
            <a:tbl>
              <a:tblPr>
                <a:tableStyleId>{4C3C2611-4C71-4FC5-86AE-919BDF0F9419}</a:tableStyleId>
              </a:tblPr>
              <a:tblGrid>
                <a:gridCol w="508000">
                  <a:extLst>
                    <a:ext uri="{9D8B030D-6E8A-4147-A177-3AD203B41FA5}">
                      <a16:colId xmlns="" xmlns:a16="http://schemas.microsoft.com/office/drawing/2014/main" val="20000"/>
                    </a:ext>
                  </a:extLst>
                </a:gridCol>
                <a:gridCol w="508000">
                  <a:extLst>
                    <a:ext uri="{9D8B030D-6E8A-4147-A177-3AD203B41FA5}">
                      <a16:colId xmlns="" xmlns:a16="http://schemas.microsoft.com/office/drawing/2014/main" val="20001"/>
                    </a:ext>
                  </a:extLst>
                </a:gridCol>
                <a:gridCol w="508000">
                  <a:extLst>
                    <a:ext uri="{9D8B030D-6E8A-4147-A177-3AD203B41FA5}">
                      <a16:colId xmlns="" xmlns:a16="http://schemas.microsoft.com/office/drawing/2014/main" val="20002"/>
                    </a:ext>
                  </a:extLst>
                </a:gridCol>
                <a:gridCol w="508000">
                  <a:extLst>
                    <a:ext uri="{9D8B030D-6E8A-4147-A177-3AD203B41FA5}">
                      <a16:colId xmlns="" xmlns:a16="http://schemas.microsoft.com/office/drawing/2014/main" val="20003"/>
                    </a:ext>
                  </a:extLst>
                </a:gridCol>
                <a:gridCol w="508000">
                  <a:extLst>
                    <a:ext uri="{9D8B030D-6E8A-4147-A177-3AD203B41FA5}">
                      <a16:colId xmlns="" xmlns:a16="http://schemas.microsoft.com/office/drawing/2014/main" val="20004"/>
                    </a:ext>
                  </a:extLst>
                </a:gridCol>
                <a:gridCol w="508000">
                  <a:extLst>
                    <a:ext uri="{9D8B030D-6E8A-4147-A177-3AD203B41FA5}">
                      <a16:colId xmlns="" xmlns:a16="http://schemas.microsoft.com/office/drawing/2014/main" val="20005"/>
                    </a:ext>
                  </a:extLst>
                </a:gridCol>
                <a:gridCol w="508000">
                  <a:extLst>
                    <a:ext uri="{9D8B030D-6E8A-4147-A177-3AD203B41FA5}">
                      <a16:colId xmlns="" xmlns:a16="http://schemas.microsoft.com/office/drawing/2014/main" val="20006"/>
                    </a:ext>
                  </a:extLst>
                </a:gridCol>
                <a:gridCol w="508000">
                  <a:extLst>
                    <a:ext uri="{9D8B030D-6E8A-4147-A177-3AD203B41FA5}">
                      <a16:colId xmlns="" xmlns:a16="http://schemas.microsoft.com/office/drawing/2014/main" val="20007"/>
                    </a:ext>
                  </a:extLst>
                </a:gridCol>
                <a:gridCol w="508000">
                  <a:extLst>
                    <a:ext uri="{9D8B030D-6E8A-4147-A177-3AD203B41FA5}">
                      <a16:colId xmlns="" xmlns:a16="http://schemas.microsoft.com/office/drawing/2014/main" val="20008"/>
                    </a:ext>
                  </a:extLst>
                </a:gridCol>
                <a:gridCol w="508000">
                  <a:extLst>
                    <a:ext uri="{9D8B030D-6E8A-4147-A177-3AD203B41FA5}">
                      <a16:colId xmlns="" xmlns:a16="http://schemas.microsoft.com/office/drawing/2014/main" val="20009"/>
                    </a:ext>
                  </a:extLst>
                </a:gridCol>
                <a:gridCol w="508000">
                  <a:extLst>
                    <a:ext uri="{9D8B030D-6E8A-4147-A177-3AD203B41FA5}">
                      <a16:colId xmlns="" xmlns:a16="http://schemas.microsoft.com/office/drawing/2014/main" val="20010"/>
                    </a:ext>
                  </a:extLst>
                </a:gridCol>
                <a:gridCol w="508000">
                  <a:extLst>
                    <a:ext uri="{9D8B030D-6E8A-4147-A177-3AD203B41FA5}">
                      <a16:colId xmlns="" xmlns:a16="http://schemas.microsoft.com/office/drawing/2014/main" val="20011"/>
                    </a:ext>
                  </a:extLst>
                </a:gridCol>
                <a:gridCol w="508000">
                  <a:extLst>
                    <a:ext uri="{9D8B030D-6E8A-4147-A177-3AD203B41FA5}">
                      <a16:colId xmlns="" xmlns:a16="http://schemas.microsoft.com/office/drawing/2014/main" val="20012"/>
                    </a:ext>
                  </a:extLst>
                </a:gridCol>
                <a:gridCol w="508000">
                  <a:extLst>
                    <a:ext uri="{9D8B030D-6E8A-4147-A177-3AD203B41FA5}">
                      <a16:colId xmlns="" xmlns:a16="http://schemas.microsoft.com/office/drawing/2014/main" val="20013"/>
                    </a:ext>
                  </a:extLst>
                </a:gridCol>
                <a:gridCol w="508000">
                  <a:extLst>
                    <a:ext uri="{9D8B030D-6E8A-4147-A177-3AD203B41FA5}">
                      <a16:colId xmlns="" xmlns:a16="http://schemas.microsoft.com/office/drawing/2014/main" val="20014"/>
                    </a:ext>
                  </a:extLst>
                </a:gridCol>
                <a:gridCol w="508000">
                  <a:extLst>
                    <a:ext uri="{9D8B030D-6E8A-4147-A177-3AD203B41FA5}">
                      <a16:colId xmlns="" xmlns:a16="http://schemas.microsoft.com/office/drawing/2014/main" val="20015"/>
                    </a:ext>
                  </a:extLst>
                </a:gridCol>
                <a:gridCol w="508000">
                  <a:extLst>
                    <a:ext uri="{9D8B030D-6E8A-4147-A177-3AD203B41FA5}">
                      <a16:colId xmlns="" xmlns:a16="http://schemas.microsoft.com/office/drawing/2014/main" val="20016"/>
                    </a:ext>
                  </a:extLst>
                </a:gridCol>
                <a:gridCol w="508000">
                  <a:extLst>
                    <a:ext uri="{9D8B030D-6E8A-4147-A177-3AD203B41FA5}">
                      <a16:colId xmlns="" xmlns:a16="http://schemas.microsoft.com/office/drawing/2014/main" val="20017"/>
                    </a:ext>
                  </a:extLst>
                </a:gridCol>
                <a:gridCol w="508000">
                  <a:extLst>
                    <a:ext uri="{9D8B030D-6E8A-4147-A177-3AD203B41FA5}">
                      <a16:colId xmlns="" xmlns:a16="http://schemas.microsoft.com/office/drawing/2014/main" val="20018"/>
                    </a:ext>
                  </a:extLst>
                </a:gridCol>
                <a:gridCol w="508000">
                  <a:extLst>
                    <a:ext uri="{9D8B030D-6E8A-4147-A177-3AD203B41FA5}">
                      <a16:colId xmlns="" xmlns:a16="http://schemas.microsoft.com/office/drawing/2014/main" val="20019"/>
                    </a:ext>
                  </a:extLst>
                </a:gridCol>
                <a:gridCol w="508000">
                  <a:extLst>
                    <a:ext uri="{9D8B030D-6E8A-4147-A177-3AD203B41FA5}">
                      <a16:colId xmlns="" xmlns:a16="http://schemas.microsoft.com/office/drawing/2014/main" val="20020"/>
                    </a:ext>
                  </a:extLst>
                </a:gridCol>
                <a:gridCol w="508000">
                  <a:extLst>
                    <a:ext uri="{9D8B030D-6E8A-4147-A177-3AD203B41FA5}">
                      <a16:colId xmlns="" xmlns:a16="http://schemas.microsoft.com/office/drawing/2014/main" val="20021"/>
                    </a:ext>
                  </a:extLst>
                </a:gridCol>
                <a:gridCol w="508000">
                  <a:extLst>
                    <a:ext uri="{9D8B030D-6E8A-4147-A177-3AD203B41FA5}">
                      <a16:colId xmlns="" xmlns:a16="http://schemas.microsoft.com/office/drawing/2014/main" val="20022"/>
                    </a:ext>
                  </a:extLst>
                </a:gridCol>
                <a:gridCol w="508000">
                  <a:extLst>
                    <a:ext uri="{9D8B030D-6E8A-4147-A177-3AD203B41FA5}">
                      <a16:colId xmlns="" xmlns:a16="http://schemas.microsoft.com/office/drawing/2014/main" val="20023"/>
                    </a:ext>
                  </a:extLst>
                </a:gridCol>
                <a:gridCol w="508000">
                  <a:extLst>
                    <a:ext uri="{9D8B030D-6E8A-4147-A177-3AD203B41FA5}">
                      <a16:colId xmlns="" xmlns:a16="http://schemas.microsoft.com/office/drawing/2014/main" val="20024"/>
                    </a:ext>
                  </a:extLst>
                </a:gridCol>
                <a:gridCol w="508000">
                  <a:extLst>
                    <a:ext uri="{9D8B030D-6E8A-4147-A177-3AD203B41FA5}">
                      <a16:colId xmlns="" xmlns:a16="http://schemas.microsoft.com/office/drawing/2014/main" val="20025"/>
                    </a:ext>
                  </a:extLst>
                </a:gridCol>
                <a:gridCol w="508000">
                  <a:extLst>
                    <a:ext uri="{9D8B030D-6E8A-4147-A177-3AD203B41FA5}">
                      <a16:colId xmlns="" xmlns:a16="http://schemas.microsoft.com/office/drawing/2014/main" val="20026"/>
                    </a:ext>
                  </a:extLst>
                </a:gridCol>
                <a:gridCol w="508000">
                  <a:extLst>
                    <a:ext uri="{9D8B030D-6E8A-4147-A177-3AD203B41FA5}">
                      <a16:colId xmlns="" xmlns:a16="http://schemas.microsoft.com/office/drawing/2014/main" val="20027"/>
                    </a:ext>
                  </a:extLst>
                </a:gridCol>
                <a:gridCol w="508000">
                  <a:extLst>
                    <a:ext uri="{9D8B030D-6E8A-4147-A177-3AD203B41FA5}">
                      <a16:colId xmlns="" xmlns:a16="http://schemas.microsoft.com/office/drawing/2014/main" val="20028"/>
                    </a:ext>
                  </a:extLst>
                </a:gridCol>
                <a:gridCol w="508000">
                  <a:extLst>
                    <a:ext uri="{9D8B030D-6E8A-4147-A177-3AD203B41FA5}">
                      <a16:colId xmlns="" xmlns:a16="http://schemas.microsoft.com/office/drawing/2014/main" val="20029"/>
                    </a:ext>
                  </a:extLst>
                </a:gridCol>
                <a:gridCol w="508000">
                  <a:extLst>
                    <a:ext uri="{9D8B030D-6E8A-4147-A177-3AD203B41FA5}">
                      <a16:colId xmlns="" xmlns:a16="http://schemas.microsoft.com/office/drawing/2014/main" val="20030"/>
                    </a:ext>
                  </a:extLst>
                </a:gridCol>
                <a:gridCol w="508000">
                  <a:extLst>
                    <a:ext uri="{9D8B030D-6E8A-4147-A177-3AD203B41FA5}">
                      <a16:colId xmlns="" xmlns:a16="http://schemas.microsoft.com/office/drawing/2014/main" val="20031"/>
                    </a:ext>
                  </a:extLst>
                </a:gridCol>
                <a:gridCol w="508000">
                  <a:extLst>
                    <a:ext uri="{9D8B030D-6E8A-4147-A177-3AD203B41FA5}">
                      <a16:colId xmlns="" xmlns:a16="http://schemas.microsoft.com/office/drawing/2014/main" val="20032"/>
                    </a:ext>
                  </a:extLst>
                </a:gridCol>
                <a:gridCol w="508000">
                  <a:extLst>
                    <a:ext uri="{9D8B030D-6E8A-4147-A177-3AD203B41FA5}">
                      <a16:colId xmlns="" xmlns:a16="http://schemas.microsoft.com/office/drawing/2014/main" val="20033"/>
                    </a:ext>
                  </a:extLst>
                </a:gridCol>
                <a:gridCol w="508000">
                  <a:extLst>
                    <a:ext uri="{9D8B030D-6E8A-4147-A177-3AD203B41FA5}">
                      <a16:colId xmlns="" xmlns:a16="http://schemas.microsoft.com/office/drawing/2014/main" val="20034"/>
                    </a:ext>
                  </a:extLst>
                </a:gridCol>
                <a:gridCol w="508000">
                  <a:extLst>
                    <a:ext uri="{9D8B030D-6E8A-4147-A177-3AD203B41FA5}">
                      <a16:colId xmlns="" xmlns:a16="http://schemas.microsoft.com/office/drawing/2014/main" val="20035"/>
                    </a:ext>
                  </a:extLst>
                </a:gridCol>
                <a:gridCol w="508000">
                  <a:extLst>
                    <a:ext uri="{9D8B030D-6E8A-4147-A177-3AD203B41FA5}">
                      <a16:colId xmlns="" xmlns:a16="http://schemas.microsoft.com/office/drawing/2014/main" val="20036"/>
                    </a:ext>
                  </a:extLst>
                </a:gridCol>
                <a:gridCol w="508000">
                  <a:extLst>
                    <a:ext uri="{9D8B030D-6E8A-4147-A177-3AD203B41FA5}">
                      <a16:colId xmlns="" xmlns:a16="http://schemas.microsoft.com/office/drawing/2014/main" val="20037"/>
                    </a:ext>
                  </a:extLst>
                </a:gridCol>
                <a:gridCol w="508000">
                  <a:extLst>
                    <a:ext uri="{9D8B030D-6E8A-4147-A177-3AD203B41FA5}">
                      <a16:colId xmlns="" xmlns:a16="http://schemas.microsoft.com/office/drawing/2014/main" val="20038"/>
                    </a:ext>
                  </a:extLst>
                </a:gridCol>
                <a:gridCol w="508000">
                  <a:extLst>
                    <a:ext uri="{9D8B030D-6E8A-4147-A177-3AD203B41FA5}">
                      <a16:colId xmlns="" xmlns:a16="http://schemas.microsoft.com/office/drawing/2014/main" val="20039"/>
                    </a:ext>
                  </a:extLst>
                </a:gridCol>
                <a:gridCol w="508000">
                  <a:extLst>
                    <a:ext uri="{9D8B030D-6E8A-4147-A177-3AD203B41FA5}">
                      <a16:colId xmlns="" xmlns:a16="http://schemas.microsoft.com/office/drawing/2014/main" val="20040"/>
                    </a:ext>
                  </a:extLst>
                </a:gridCol>
                <a:gridCol w="508000">
                  <a:extLst>
                    <a:ext uri="{9D8B030D-6E8A-4147-A177-3AD203B41FA5}">
                      <a16:colId xmlns="" xmlns:a16="http://schemas.microsoft.com/office/drawing/2014/main" val="20041"/>
                    </a:ext>
                  </a:extLst>
                </a:gridCol>
                <a:gridCol w="508000">
                  <a:extLst>
                    <a:ext uri="{9D8B030D-6E8A-4147-A177-3AD203B41FA5}">
                      <a16:colId xmlns="" xmlns:a16="http://schemas.microsoft.com/office/drawing/2014/main" val="20042"/>
                    </a:ext>
                  </a:extLst>
                </a:gridCol>
                <a:gridCol w="508000">
                  <a:extLst>
                    <a:ext uri="{9D8B030D-6E8A-4147-A177-3AD203B41FA5}">
                      <a16:colId xmlns="" xmlns:a16="http://schemas.microsoft.com/office/drawing/2014/main" val="20043"/>
                    </a:ext>
                  </a:extLst>
                </a:gridCol>
                <a:gridCol w="508000">
                  <a:extLst>
                    <a:ext uri="{9D8B030D-6E8A-4147-A177-3AD203B41FA5}">
                      <a16:colId xmlns="" xmlns:a16="http://schemas.microsoft.com/office/drawing/2014/main" val="20044"/>
                    </a:ext>
                  </a:extLst>
                </a:gridCol>
                <a:gridCol w="508000">
                  <a:extLst>
                    <a:ext uri="{9D8B030D-6E8A-4147-A177-3AD203B41FA5}">
                      <a16:colId xmlns="" xmlns:a16="http://schemas.microsoft.com/office/drawing/2014/main" val="20045"/>
                    </a:ext>
                  </a:extLst>
                </a:gridCol>
                <a:gridCol w="508000">
                  <a:extLst>
                    <a:ext uri="{9D8B030D-6E8A-4147-A177-3AD203B41FA5}">
                      <a16:colId xmlns="" xmlns:a16="http://schemas.microsoft.com/office/drawing/2014/main" val="20046"/>
                    </a:ext>
                  </a:extLst>
                </a:gridCol>
                <a:gridCol w="508000">
                  <a:extLst>
                    <a:ext uri="{9D8B030D-6E8A-4147-A177-3AD203B41FA5}">
                      <a16:colId xmlns="" xmlns:a16="http://schemas.microsoft.com/office/drawing/2014/main" val="20047"/>
                    </a:ext>
                  </a:extLst>
                </a:gridCol>
              </a:tblGrid>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6"/>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7"/>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8"/>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9"/>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6"/>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7"/>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8"/>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9"/>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solidFill>
                      <a:srgbClr val="FFFFFF">
                        <a:alpha val="10000"/>
                      </a:srgbClr>
                    </a:solidFill>
                  </a:tcPr>
                </a:tc>
                <a:extLst>
                  <a:ext uri="{0D108BD9-81ED-4DB2-BD59-A6C34878D82A}">
                    <a16:rowId xmlns="" xmlns:a16="http://schemas.microsoft.com/office/drawing/2014/main" val="10026"/>
                  </a:ext>
                </a:extLst>
              </a:tr>
            </a:tbl>
          </a:graphicData>
        </a:graphic>
      </p:graphicFrame>
      <p:sp>
        <p:nvSpPr>
          <p:cNvPr id="106"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4197975026"/>
      </p:ext>
    </p:extLst>
  </p:cSld>
  <p:clrMapOvr>
    <a:masterClrMapping/>
  </p:clrMapOvr>
  <p:transition xmlns:p14="http://schemas.microsoft.com/office/powerpoint/2010/mai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tx">
  <p:cSld name="1_Title and Body">
    <p:spTree>
      <p:nvGrpSpPr>
        <p:cNvPr id="1" name=""/>
        <p:cNvGrpSpPr/>
        <p:nvPr/>
      </p:nvGrpSpPr>
      <p:grpSpPr>
        <a:xfrm>
          <a:off x="0" y="0"/>
          <a:ext cx="0" cy="0"/>
          <a:chOff x="0" y="0"/>
          <a:chExt cx="0" cy="0"/>
        </a:xfrm>
      </p:grpSpPr>
      <p:sp>
        <p:nvSpPr>
          <p:cNvPr id="61" name="Shape 61"/>
          <p:cNvSpPr>
            <a:spLocks noGrp="1"/>
          </p:cNvSpPr>
          <p:nvPr>
            <p:ph type="title"/>
          </p:nvPr>
        </p:nvSpPr>
        <p:spPr>
          <a:xfrm>
            <a:off x="1219200" y="549313"/>
            <a:ext cx="21945600" cy="2286003"/>
          </a:xfrm>
          <a:prstGeom prst="rect">
            <a:avLst/>
          </a:prstGeom>
        </p:spPr>
        <p:txBody>
          <a:bodyPr anchor="b"/>
          <a:lstStyle>
            <a:lvl1pPr>
              <a:defRPr sz="9600" b="1"/>
            </a:lvl1pPr>
          </a:lstStyle>
          <a:p>
            <a:r>
              <a:t>Title Text</a:t>
            </a:r>
          </a:p>
        </p:txBody>
      </p:sp>
      <p:sp>
        <p:nvSpPr>
          <p:cNvPr id="62" name="Shape 62"/>
          <p:cNvSpPr>
            <a:spLocks noGrp="1"/>
          </p:cNvSpPr>
          <p:nvPr>
            <p:ph type="body" idx="1"/>
          </p:nvPr>
        </p:nvSpPr>
        <p:spPr>
          <a:xfrm>
            <a:off x="1219200" y="3200401"/>
            <a:ext cx="21945600" cy="9935101"/>
          </a:xfrm>
          <a:prstGeom prst="rect">
            <a:avLst/>
          </a:prstGeom>
        </p:spPr>
        <p:txBody>
          <a:bodyPr/>
          <a:lstStyle>
            <a:lvl1pPr marL="0" indent="0">
              <a:spcBef>
                <a:spcPts val="0"/>
              </a:spcBef>
              <a:buClrTx/>
              <a:buSzTx/>
              <a:buFontTx/>
              <a:buNone/>
              <a:defRPr sz="8000"/>
            </a:lvl1pPr>
            <a:lvl2pPr marL="0" indent="1218759">
              <a:spcBef>
                <a:spcPts val="0"/>
              </a:spcBef>
              <a:buClrTx/>
              <a:buSzTx/>
              <a:buFontTx/>
              <a:buNone/>
              <a:defRPr sz="8000"/>
            </a:lvl2pPr>
            <a:lvl3pPr marL="0" indent="2437480">
              <a:spcBef>
                <a:spcPts val="0"/>
              </a:spcBef>
              <a:buClrTx/>
              <a:buSzTx/>
              <a:buFontTx/>
              <a:buNone/>
              <a:defRPr sz="8000"/>
            </a:lvl3pPr>
            <a:lvl4pPr marL="0" indent="3656239">
              <a:spcBef>
                <a:spcPts val="0"/>
              </a:spcBef>
              <a:buClrTx/>
              <a:buSzTx/>
              <a:buFontTx/>
              <a:buNone/>
              <a:defRPr sz="8000"/>
            </a:lvl4pPr>
            <a:lvl5pPr marL="0" indent="4874961">
              <a:spcBef>
                <a:spcPts val="0"/>
              </a:spcBef>
              <a:buClrTx/>
              <a:buSzTx/>
              <a:buFontTx/>
              <a:buNone/>
              <a:defRPr sz="8000"/>
            </a:lvl5pPr>
          </a:lstStyle>
          <a:p>
            <a:r>
              <a:t>Body Level One</a:t>
            </a:r>
          </a:p>
          <a:p>
            <a:pPr lvl="1"/>
            <a:r>
              <a:t>Body Level Two</a:t>
            </a:r>
          </a:p>
          <a:p>
            <a:pPr lvl="2"/>
            <a:r>
              <a:t>Body Level Three</a:t>
            </a:r>
          </a:p>
          <a:p>
            <a:pPr lvl="3"/>
            <a:r>
              <a:t>Body Level Four</a:t>
            </a:r>
          </a:p>
          <a:p>
            <a:pPr lvl="4"/>
            <a:r>
              <a:t>Body Level Five</a:t>
            </a:r>
          </a:p>
        </p:txBody>
      </p:sp>
      <p:sp>
        <p:nvSpPr>
          <p:cNvPr id="63" name="Shape 63"/>
          <p:cNvSpPr>
            <a:spLocks noGrp="1"/>
          </p:cNvSpPr>
          <p:nvPr>
            <p:ph type="sldNum" sz="quarter" idx="2"/>
          </p:nvPr>
        </p:nvSpPr>
        <p:spPr>
          <a:xfrm>
            <a:off x="23203759" y="12657567"/>
            <a:ext cx="1077491" cy="1066877"/>
          </a:xfrm>
          <a:prstGeom prst="rect">
            <a:avLst/>
          </a:prstGeom>
        </p:spPr>
        <p:txBody>
          <a:bodyPr/>
          <a:lstStyle>
            <a:lvl1pPr algn="r">
              <a:defRPr sz="3700"/>
            </a:lvl1pPr>
          </a:lstStyle>
          <a:p>
            <a:fld id="{86CB4B4D-7CA3-9044-876B-883B54F8677D}" type="slidenum">
              <a:rPr/>
              <a:pPr/>
              <a:t>‹#›</a:t>
            </a:fld>
            <a:endParaRPr/>
          </a:p>
        </p:txBody>
      </p:sp>
    </p:spTree>
    <p:extLst>
      <p:ext uri="{BB962C8B-B14F-4D97-AF65-F5344CB8AC3E}">
        <p14:creationId xmlns:p14="http://schemas.microsoft.com/office/powerpoint/2010/main" val="2786724958"/>
      </p:ext>
    </p:extLst>
  </p:cSld>
  <p:clrMapOvr>
    <a:masterClrMapping/>
  </p:clrMapOvr>
  <p:transition xmlns:p14="http://schemas.microsoft.com/office/powerpoint/2010/main" spd="med"/>
</p:sldLayout>
</file>

<file path=ppt/slideLayouts/slideLayout65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113"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989705043"/>
      </p:ext>
    </p:extLst>
  </p:cSld>
  <p:clrMapOvr>
    <a:masterClrMapping/>
  </p:clrMapOvr>
  <p:transition xmlns:p14="http://schemas.microsoft.com/office/powerpoint/2010/main" spd="med"/>
</p:sldLayout>
</file>

<file path=ppt/slideLayouts/slideLayout651.xml><?xml version="1.0" encoding="utf-8"?>
<p:sldLayout xmlns:a="http://schemas.openxmlformats.org/drawingml/2006/main" xmlns:r="http://schemas.openxmlformats.org/officeDocument/2006/relationships" xmlns:p="http://schemas.openxmlformats.org/presentationml/2006/main" type="tx">
  <p:cSld name="Title &amp; Subtitle 3">
    <p:spTree>
      <p:nvGrpSpPr>
        <p:cNvPr id="1" name=""/>
        <p:cNvGrpSpPr/>
        <p:nvPr/>
      </p:nvGrpSpPr>
      <p:grpSpPr>
        <a:xfrm>
          <a:off x="0" y="0"/>
          <a:ext cx="0" cy="0"/>
          <a:chOff x="0" y="0"/>
          <a:chExt cx="0" cy="0"/>
        </a:xfrm>
      </p:grpSpPr>
      <p:sp>
        <p:nvSpPr>
          <p:cNvPr id="120" name="Title Text"/>
          <p:cNvSpPr txBox="1">
            <a:spLocks noGrp="1"/>
          </p:cNvSpPr>
          <p:nvPr>
            <p:ph type="title"/>
          </p:nvPr>
        </p:nvSpPr>
        <p:spPr>
          <a:xfrm>
            <a:off x="4833936" y="2303859"/>
            <a:ext cx="14716128" cy="4643440"/>
          </a:xfrm>
          <a:prstGeom prst="rect">
            <a:avLst/>
          </a:prstGeom>
        </p:spPr>
        <p:txBody>
          <a:bodyPr lIns="71420" tIns="71420" rIns="71420" bIns="71420"/>
          <a:lstStyle>
            <a:lvl1pPr algn="ctr">
              <a:defRPr sz="11200"/>
            </a:lvl1pPr>
          </a:lstStyle>
          <a:p>
            <a:r>
              <a:t>Title Text</a:t>
            </a:r>
          </a:p>
        </p:txBody>
      </p:sp>
      <p:sp>
        <p:nvSpPr>
          <p:cNvPr id="121" name="Body Level One…"/>
          <p:cNvSpPr txBox="1">
            <a:spLocks noGrp="1"/>
          </p:cNvSpPr>
          <p:nvPr>
            <p:ph type="body" sz="quarter" idx="1"/>
          </p:nvPr>
        </p:nvSpPr>
        <p:spPr>
          <a:xfrm>
            <a:off x="4833936" y="7090173"/>
            <a:ext cx="14716128" cy="1589488"/>
          </a:xfrm>
          <a:prstGeom prst="rect">
            <a:avLst/>
          </a:prstGeom>
        </p:spPr>
        <p:txBody>
          <a:bodyPr lIns="71420" tIns="71420" rIns="71420" bIns="71420"/>
          <a:lstStyle>
            <a:lvl1pPr indent="228525" algn="ctr">
              <a:defRPr sz="5300"/>
            </a:lvl1pPr>
            <a:lvl2pPr indent="228525" algn="ctr">
              <a:defRPr sz="5300"/>
            </a:lvl2pPr>
            <a:lvl3pPr indent="228525" algn="ctr">
              <a:defRPr sz="5300"/>
            </a:lvl3pPr>
            <a:lvl4pPr indent="228525" algn="ctr">
              <a:defRPr sz="5300"/>
            </a:lvl4pPr>
            <a:lvl5pPr indent="228525" algn="ctr">
              <a:defRPr sz="5300"/>
            </a:lvl5pPr>
          </a:lstStyle>
          <a:p>
            <a:r>
              <a:t>Body Level One</a:t>
            </a:r>
          </a:p>
          <a:p>
            <a:pPr lvl="1"/>
            <a:r>
              <a:t>Body Level Two</a:t>
            </a:r>
          </a:p>
          <a:p>
            <a:pPr lvl="2"/>
            <a:r>
              <a:t>Body Level Three</a:t>
            </a:r>
          </a:p>
          <a:p>
            <a:pPr lvl="3"/>
            <a:r>
              <a:t>Body Level Four</a:t>
            </a:r>
          </a:p>
          <a:p>
            <a:pPr lvl="4"/>
            <a:r>
              <a:t>Body Level Five</a:t>
            </a:r>
          </a:p>
        </p:txBody>
      </p:sp>
      <p:sp>
        <p:nvSpPr>
          <p:cNvPr id="122" name="Slide Number"/>
          <p:cNvSpPr txBox="1">
            <a:spLocks noGrp="1"/>
          </p:cNvSpPr>
          <p:nvPr>
            <p:ph type="sldNum" sz="quarter" idx="2"/>
          </p:nvPr>
        </p:nvSpPr>
        <p:spPr>
          <a:xfrm>
            <a:off x="11944137" y="13073061"/>
            <a:ext cx="486216" cy="472539"/>
          </a:xfrm>
          <a:prstGeom prst="rect">
            <a:avLst/>
          </a:prstGeom>
        </p:spPr>
        <p:txBody>
          <a:bodyPr lIns="71420" tIns="71420" rIns="71420" bIns="71420" anchor="t"/>
          <a:lstStyle>
            <a:lvl1pPr algn="ctr" defTabSz="914065">
              <a:defRPr sz="2100"/>
            </a:lvl1pPr>
          </a:lstStyle>
          <a:p>
            <a:fld id="{86CB4B4D-7CA3-9044-876B-883B54F8677D}" type="slidenum">
              <a:rPr/>
              <a:pPr/>
              <a:t>‹#›</a:t>
            </a:fld>
            <a:endParaRPr/>
          </a:p>
        </p:txBody>
      </p:sp>
    </p:spTree>
    <p:extLst>
      <p:ext uri="{BB962C8B-B14F-4D97-AF65-F5344CB8AC3E}">
        <p14:creationId xmlns:p14="http://schemas.microsoft.com/office/powerpoint/2010/main" val="1931221573"/>
      </p:ext>
    </p:extLst>
  </p:cSld>
  <p:clrMapOvr>
    <a:masterClrMapping/>
  </p:clrMapOvr>
  <p:transition xmlns:p14="http://schemas.microsoft.com/office/powerpoint/2010/main" spd="med"/>
</p:sldLayout>
</file>

<file path=ppt/slideLayouts/slideLayout652.xml><?xml version="1.0" encoding="utf-8"?>
<p:sldLayout xmlns:a="http://schemas.openxmlformats.org/drawingml/2006/main" xmlns:r="http://schemas.openxmlformats.org/officeDocument/2006/relationships" xmlns:p="http://schemas.openxmlformats.org/presentationml/2006/main" type="tx">
  <p:cSld name="Title and Body">
    <p:spTree>
      <p:nvGrpSpPr>
        <p:cNvPr id="1" name=""/>
        <p:cNvGrpSpPr/>
        <p:nvPr/>
      </p:nvGrpSpPr>
      <p:grpSpPr>
        <a:xfrm>
          <a:off x="0" y="0"/>
          <a:ext cx="0" cy="0"/>
          <a:chOff x="0" y="0"/>
          <a:chExt cx="0" cy="0"/>
        </a:xfrm>
      </p:grpSpPr>
      <p:sp>
        <p:nvSpPr>
          <p:cNvPr id="129" name="Title Text"/>
          <p:cNvSpPr txBox="1">
            <a:spLocks noGrp="1"/>
          </p:cNvSpPr>
          <p:nvPr>
            <p:ph type="title"/>
          </p:nvPr>
        </p:nvSpPr>
        <p:spPr>
          <a:prstGeom prst="rect">
            <a:avLst/>
          </a:prstGeom>
        </p:spPr>
        <p:txBody>
          <a:bodyPr/>
          <a:lstStyle/>
          <a:p>
            <a:r>
              <a:t>Title Text</a:t>
            </a:r>
          </a:p>
        </p:txBody>
      </p:sp>
      <p:sp>
        <p:nvSpPr>
          <p:cNvPr id="130"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3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36057963"/>
      </p:ext>
    </p:extLst>
  </p:cSld>
  <p:clrMapOvr>
    <a:masterClrMapping/>
  </p:clrMapOvr>
  <p:transition xmlns:p14="http://schemas.microsoft.com/office/powerpoint/2010/main" spd="med"/>
</p:sldLayout>
</file>

<file path=ppt/slideLayouts/slideLayout653.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138" name="Title Text"/>
          <p:cNvSpPr txBox="1">
            <a:spLocks noGrp="1"/>
          </p:cNvSpPr>
          <p:nvPr>
            <p:ph type="title"/>
          </p:nvPr>
        </p:nvSpPr>
        <p:spPr>
          <a:prstGeom prst="rect">
            <a:avLst/>
          </a:prstGeom>
        </p:spPr>
        <p:txBody>
          <a:bodyPr/>
          <a:lstStyle/>
          <a:p>
            <a:r>
              <a:t>Title Text</a:t>
            </a:r>
          </a:p>
        </p:txBody>
      </p:sp>
      <p:sp>
        <p:nvSpPr>
          <p:cNvPr id="13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062546931"/>
      </p:ext>
    </p:extLst>
  </p:cSld>
  <p:clrMapOvr>
    <a:masterClrMapping/>
  </p:clrMapOvr>
  <p:transition xmlns:p14="http://schemas.microsoft.com/office/powerpoint/2010/main" spd="med"/>
</p:sldLayout>
</file>

<file path=ppt/slideLayouts/slideLayout654.xml><?xml version="1.0" encoding="utf-8"?>
<p:sldLayout xmlns:a="http://schemas.openxmlformats.org/drawingml/2006/main" xmlns:r="http://schemas.openxmlformats.org/officeDocument/2006/relationships" xmlns:p="http://schemas.openxmlformats.org/presentationml/2006/main" type="tx">
  <p:cSld name="1_Title and Body">
    <p:spTree>
      <p:nvGrpSpPr>
        <p:cNvPr id="1" name=""/>
        <p:cNvGrpSpPr/>
        <p:nvPr/>
      </p:nvGrpSpPr>
      <p:grpSpPr>
        <a:xfrm>
          <a:off x="0" y="0"/>
          <a:ext cx="0" cy="0"/>
          <a:chOff x="0" y="0"/>
          <a:chExt cx="0" cy="0"/>
        </a:xfrm>
      </p:grpSpPr>
      <p:sp>
        <p:nvSpPr>
          <p:cNvPr id="146" name="Title Text"/>
          <p:cNvSpPr txBox="1">
            <a:spLocks noGrp="1"/>
          </p:cNvSpPr>
          <p:nvPr>
            <p:ph type="title"/>
          </p:nvPr>
        </p:nvSpPr>
        <p:spPr>
          <a:xfrm>
            <a:off x="1219200" y="549324"/>
            <a:ext cx="21945600" cy="2286003"/>
          </a:xfrm>
          <a:prstGeom prst="rect">
            <a:avLst/>
          </a:prstGeom>
        </p:spPr>
        <p:txBody>
          <a:bodyPr/>
          <a:lstStyle>
            <a:lvl1pPr>
              <a:defRPr sz="9600" b="1"/>
            </a:lvl1pPr>
          </a:lstStyle>
          <a:p>
            <a:r>
              <a:t>Title Text</a:t>
            </a:r>
          </a:p>
        </p:txBody>
      </p:sp>
      <p:sp>
        <p:nvSpPr>
          <p:cNvPr id="147"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48" name="Slide Number"/>
          <p:cNvSpPr txBox="1">
            <a:spLocks noGrp="1"/>
          </p:cNvSpPr>
          <p:nvPr>
            <p:ph type="sldNum" sz="quarter" idx="2"/>
          </p:nvPr>
        </p:nvSpPr>
        <p:spPr>
          <a:xfrm>
            <a:off x="2320377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4137110078"/>
      </p:ext>
    </p:extLst>
  </p:cSld>
  <p:clrMapOvr>
    <a:masterClrMapping/>
  </p:clrMapOvr>
  <p:transition xmlns:p14="http://schemas.microsoft.com/office/powerpoint/2010/main" spd="med"/>
</p:sldLayout>
</file>

<file path=ppt/slideLayouts/slideLayout655.xml><?xml version="1.0" encoding="utf-8"?>
<p:sldLayout xmlns:a="http://schemas.openxmlformats.org/drawingml/2006/main" xmlns:r="http://schemas.openxmlformats.org/officeDocument/2006/relationships" xmlns:p="http://schemas.openxmlformats.org/presentationml/2006/main" type="tx">
  <p:cSld name="1_Title Only">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1219200" y="549324"/>
            <a:ext cx="21945600" cy="2286003"/>
          </a:xfrm>
          <a:prstGeom prst="rect">
            <a:avLst/>
          </a:prstGeom>
        </p:spPr>
        <p:txBody>
          <a:bodyPr/>
          <a:lstStyle>
            <a:lvl1pPr>
              <a:defRPr sz="9600" b="1"/>
            </a:lvl1pPr>
          </a:lstStyle>
          <a:p>
            <a:r>
              <a:t>Title Text</a:t>
            </a:r>
          </a:p>
        </p:txBody>
      </p:sp>
      <p:sp>
        <p:nvSpPr>
          <p:cNvPr id="156" name="Slide Number"/>
          <p:cNvSpPr txBox="1">
            <a:spLocks noGrp="1"/>
          </p:cNvSpPr>
          <p:nvPr>
            <p:ph type="sldNum" sz="quarter" idx="2"/>
          </p:nvPr>
        </p:nvSpPr>
        <p:spPr>
          <a:xfrm>
            <a:off x="2320377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3142890683"/>
      </p:ext>
    </p:extLst>
  </p:cSld>
  <p:clrMapOvr>
    <a:masterClrMapping/>
  </p:clrMapOvr>
  <p:transition xmlns:p14="http://schemas.microsoft.com/office/powerpoint/2010/main" spd="med"/>
</p:sldLayout>
</file>

<file path=ppt/slideLayouts/slideLayout656.xml><?xml version="1.0" encoding="utf-8"?>
<p:sldLayout xmlns:a="http://schemas.openxmlformats.org/drawingml/2006/main" xmlns:r="http://schemas.openxmlformats.org/officeDocument/2006/relationships" xmlns:p="http://schemas.openxmlformats.org/presentationml/2006/main" type="tx">
  <p:cSld name="Caption">
    <p:spTree>
      <p:nvGrpSpPr>
        <p:cNvPr id="1" name=""/>
        <p:cNvGrpSpPr/>
        <p:nvPr/>
      </p:nvGrpSpPr>
      <p:grpSpPr>
        <a:xfrm>
          <a:off x="0" y="0"/>
          <a:ext cx="0" cy="0"/>
          <a:chOff x="0" y="0"/>
          <a:chExt cx="0" cy="0"/>
        </a:xfrm>
      </p:grpSpPr>
      <p:sp>
        <p:nvSpPr>
          <p:cNvPr id="163" name="Body Level One…"/>
          <p:cNvSpPr txBox="1">
            <a:spLocks noGrp="1"/>
          </p:cNvSpPr>
          <p:nvPr>
            <p:ph type="body" sz="quarter" idx="1"/>
          </p:nvPr>
        </p:nvSpPr>
        <p:spPr>
          <a:xfrm>
            <a:off x="1219200" y="11750157"/>
            <a:ext cx="21945600" cy="1385403"/>
          </a:xfrm>
          <a:prstGeom prst="rect">
            <a:avLst/>
          </a:prstGeom>
        </p:spPr>
        <p:txBody>
          <a:bodyPr/>
          <a:lstStyle>
            <a:lvl1pPr indent="0" algn="ctr">
              <a:spcBef>
                <a:spcPts val="1000"/>
              </a:spcBef>
              <a:defRPr sz="4800"/>
            </a:lvl1pPr>
            <a:lvl2pPr indent="0" algn="ctr">
              <a:spcBef>
                <a:spcPts val="1000"/>
              </a:spcBef>
              <a:defRPr sz="4800"/>
            </a:lvl2pPr>
            <a:lvl3pPr indent="0" algn="ctr">
              <a:spcBef>
                <a:spcPts val="1000"/>
              </a:spcBef>
              <a:defRPr sz="4800"/>
            </a:lvl3pPr>
            <a:lvl4pPr indent="0" algn="ctr">
              <a:spcBef>
                <a:spcPts val="1000"/>
              </a:spcBef>
              <a:defRPr sz="4800"/>
            </a:lvl4pPr>
            <a:lvl5pPr indent="0" algn="ctr">
              <a:spcBef>
                <a:spcPts val="1000"/>
              </a:spcBef>
              <a:defRPr sz="4800"/>
            </a:lvl5pPr>
          </a:lstStyle>
          <a:p>
            <a:r>
              <a:t>Body Level One</a:t>
            </a:r>
          </a:p>
          <a:p>
            <a:pPr lvl="1"/>
            <a:r>
              <a:t>Body Level Two</a:t>
            </a:r>
          </a:p>
          <a:p>
            <a:pPr lvl="2"/>
            <a:r>
              <a:t>Body Level Three</a:t>
            </a:r>
          </a:p>
          <a:p>
            <a:pPr lvl="3"/>
            <a:r>
              <a:t>Body Level Four</a:t>
            </a:r>
          </a:p>
          <a:p>
            <a:pPr lvl="4"/>
            <a:r>
              <a:t>Body Level Five</a:t>
            </a:r>
          </a:p>
        </p:txBody>
      </p:sp>
      <p:sp>
        <p:nvSpPr>
          <p:cNvPr id="164" name="Slide Number"/>
          <p:cNvSpPr txBox="1">
            <a:spLocks noGrp="1"/>
          </p:cNvSpPr>
          <p:nvPr>
            <p:ph type="sldNum" sz="quarter" idx="2"/>
          </p:nvPr>
        </p:nvSpPr>
        <p:spPr>
          <a:xfrm>
            <a:off x="2320377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43364675"/>
      </p:ext>
    </p:extLst>
  </p:cSld>
  <p:clrMapOvr>
    <a:masterClrMapping/>
  </p:clrMapOvr>
  <p:transition xmlns:p14="http://schemas.microsoft.com/office/powerpoint/2010/main" spd="med"/>
</p:sldLayout>
</file>

<file path=ppt/slideLayouts/slideLayout657.xml><?xml version="1.0" encoding="utf-8"?>
<p:sldLayout xmlns:a="http://schemas.openxmlformats.org/drawingml/2006/main" xmlns:r="http://schemas.openxmlformats.org/officeDocument/2006/relationships" xmlns:p="http://schemas.openxmlformats.org/presentationml/2006/main" type="tx">
  <p:cSld name="Title &amp; Subtitle">
    <p:spTree>
      <p:nvGrpSpPr>
        <p:cNvPr id="1" name=""/>
        <p:cNvGrpSpPr/>
        <p:nvPr/>
      </p:nvGrpSpPr>
      <p:grpSpPr>
        <a:xfrm>
          <a:off x="0" y="0"/>
          <a:ext cx="0" cy="0"/>
          <a:chOff x="0" y="0"/>
          <a:chExt cx="0" cy="0"/>
        </a:xfrm>
      </p:grpSpPr>
      <p:sp>
        <p:nvSpPr>
          <p:cNvPr id="171" name="Title Text"/>
          <p:cNvSpPr txBox="1">
            <a:spLocks noGrp="1"/>
          </p:cNvSpPr>
          <p:nvPr>
            <p:ph type="title"/>
          </p:nvPr>
        </p:nvSpPr>
        <p:spPr>
          <a:xfrm>
            <a:off x="4833936" y="2303865"/>
            <a:ext cx="14716203" cy="46434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72" name="Body Level One…"/>
          <p:cNvSpPr txBox="1">
            <a:spLocks noGrp="1"/>
          </p:cNvSpPr>
          <p:nvPr>
            <p:ph type="body" sz="quarter" idx="1"/>
          </p:nvPr>
        </p:nvSpPr>
        <p:spPr>
          <a:xfrm>
            <a:off x="4833936" y="7072354"/>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73"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833597736"/>
      </p:ext>
    </p:extLst>
  </p:cSld>
  <p:clrMapOvr>
    <a:masterClrMapping/>
  </p:clrMapOvr>
  <p:transition xmlns:p14="http://schemas.microsoft.com/office/powerpoint/2010/main" spd="med"/>
</p:sldLayout>
</file>

<file path=ppt/slideLayouts/slideLayout658.xml><?xml version="1.0" encoding="utf-8"?>
<p:sldLayout xmlns:a="http://schemas.openxmlformats.org/drawingml/2006/main" xmlns:r="http://schemas.openxmlformats.org/officeDocument/2006/relationships" xmlns:p="http://schemas.openxmlformats.org/presentationml/2006/main" type="tx">
  <p:cSld name="1_Blank">
    <p:spTree>
      <p:nvGrpSpPr>
        <p:cNvPr id="1" name=""/>
        <p:cNvGrpSpPr/>
        <p:nvPr/>
      </p:nvGrpSpPr>
      <p:grpSpPr>
        <a:xfrm>
          <a:off x="0" y="0"/>
          <a:ext cx="0" cy="0"/>
          <a:chOff x="0" y="0"/>
          <a:chExt cx="0" cy="0"/>
        </a:xfrm>
      </p:grpSpPr>
      <p:sp>
        <p:nvSpPr>
          <p:cNvPr id="180"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936940075"/>
      </p:ext>
    </p:extLst>
  </p:cSld>
  <p:clrMapOvr>
    <a:masterClrMapping/>
  </p:clrMapOvr>
  <p:transition xmlns:p14="http://schemas.microsoft.com/office/powerpoint/2010/main" spd="med"/>
</p:sldLayout>
</file>

<file path=ppt/slideLayouts/slideLayout659.xml><?xml version="1.0" encoding="utf-8"?>
<p:sldLayout xmlns:a="http://schemas.openxmlformats.org/drawingml/2006/main" xmlns:r="http://schemas.openxmlformats.org/officeDocument/2006/relationships" xmlns:p="http://schemas.openxmlformats.org/presentationml/2006/main" type="tx">
  <p:cSld name="Photo - Horizontal">
    <p:spTree>
      <p:nvGrpSpPr>
        <p:cNvPr id="1" name=""/>
        <p:cNvGrpSpPr/>
        <p:nvPr/>
      </p:nvGrpSpPr>
      <p:grpSpPr>
        <a:xfrm>
          <a:off x="0" y="0"/>
          <a:ext cx="0" cy="0"/>
          <a:chOff x="0" y="0"/>
          <a:chExt cx="0" cy="0"/>
        </a:xfrm>
      </p:grpSpPr>
      <p:sp>
        <p:nvSpPr>
          <p:cNvPr id="187" name="Shape 128"/>
          <p:cNvSpPr>
            <a:spLocks noGrp="1"/>
          </p:cNvSpPr>
          <p:nvPr>
            <p:ph type="pic" sz="half" idx="13"/>
          </p:nvPr>
        </p:nvSpPr>
        <p:spPr>
          <a:xfrm>
            <a:off x="5307225" y="892968"/>
            <a:ext cx="13751704" cy="8322603"/>
          </a:xfrm>
          <a:prstGeom prst="rect">
            <a:avLst/>
          </a:prstGeom>
        </p:spPr>
        <p:txBody>
          <a:bodyPr lIns="91403" tIns="45719" rIns="91403" bIns="45719">
            <a:noAutofit/>
          </a:bodyPr>
          <a:lstStyle/>
          <a:p>
            <a:endParaRPr/>
          </a:p>
        </p:txBody>
      </p:sp>
      <p:sp>
        <p:nvSpPr>
          <p:cNvPr id="188" name="Title Text"/>
          <p:cNvSpPr txBox="1">
            <a:spLocks noGrp="1"/>
          </p:cNvSpPr>
          <p:nvPr>
            <p:ph type="title"/>
          </p:nvPr>
        </p:nvSpPr>
        <p:spPr>
          <a:xfrm>
            <a:off x="4833936" y="9447622"/>
            <a:ext cx="14716203" cy="2000405"/>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89" name="Body Level One…"/>
          <p:cNvSpPr txBox="1">
            <a:spLocks noGrp="1"/>
          </p:cNvSpPr>
          <p:nvPr>
            <p:ph type="body" sz="quarter" idx="1"/>
          </p:nvPr>
        </p:nvSpPr>
        <p:spPr>
          <a:xfrm>
            <a:off x="4833936" y="11519346"/>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90" name="Slide Number"/>
          <p:cNvSpPr txBox="1">
            <a:spLocks noGrp="1"/>
          </p:cNvSpPr>
          <p:nvPr>
            <p:ph type="sldNum" sz="quarter" idx="2"/>
          </p:nvPr>
        </p:nvSpPr>
        <p:spPr>
          <a:xfrm>
            <a:off x="11945657" y="1300164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71775690"/>
      </p:ext>
    </p:extLst>
  </p:cSld>
  <p:clrMapOvr>
    <a:masterClrMapping/>
  </p:clrMapOvr>
  <p:transition xmlns:p14="http://schemas.microsoft.com/office/powerpoint/2010/mai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tx">
  <p:cSld name="1_Title Only">
    <p:spTree>
      <p:nvGrpSpPr>
        <p:cNvPr id="1" name=""/>
        <p:cNvGrpSpPr/>
        <p:nvPr/>
      </p:nvGrpSpPr>
      <p:grpSpPr>
        <a:xfrm>
          <a:off x="0" y="0"/>
          <a:ext cx="0" cy="0"/>
          <a:chOff x="0" y="0"/>
          <a:chExt cx="0" cy="0"/>
        </a:xfrm>
      </p:grpSpPr>
      <p:sp>
        <p:nvSpPr>
          <p:cNvPr id="89" name="Shape 89"/>
          <p:cNvSpPr>
            <a:spLocks noGrp="1"/>
          </p:cNvSpPr>
          <p:nvPr>
            <p:ph type="title"/>
          </p:nvPr>
        </p:nvSpPr>
        <p:spPr>
          <a:xfrm>
            <a:off x="1219200" y="549313"/>
            <a:ext cx="21945600" cy="2286003"/>
          </a:xfrm>
          <a:prstGeom prst="rect">
            <a:avLst/>
          </a:prstGeom>
        </p:spPr>
        <p:txBody>
          <a:bodyPr anchor="b"/>
          <a:lstStyle>
            <a:lvl1pPr>
              <a:defRPr sz="9600" b="1"/>
            </a:lvl1pPr>
          </a:lstStyle>
          <a:p>
            <a:r>
              <a:t>Title Text</a:t>
            </a:r>
          </a:p>
        </p:txBody>
      </p:sp>
      <p:sp>
        <p:nvSpPr>
          <p:cNvPr id="90" name="Shape 90"/>
          <p:cNvSpPr>
            <a:spLocks noGrp="1"/>
          </p:cNvSpPr>
          <p:nvPr>
            <p:ph type="sldNum" sz="quarter" idx="2"/>
          </p:nvPr>
        </p:nvSpPr>
        <p:spPr>
          <a:xfrm>
            <a:off x="23203759" y="12657567"/>
            <a:ext cx="1077491" cy="1066877"/>
          </a:xfrm>
          <a:prstGeom prst="rect">
            <a:avLst/>
          </a:prstGeom>
        </p:spPr>
        <p:txBody>
          <a:bodyPr/>
          <a:lstStyle>
            <a:lvl1pPr algn="r">
              <a:defRPr sz="3700"/>
            </a:lvl1pPr>
          </a:lstStyle>
          <a:p>
            <a:fld id="{86CB4B4D-7CA3-9044-876B-883B54F8677D}" type="slidenum">
              <a:rPr/>
              <a:pPr/>
              <a:t>‹#›</a:t>
            </a:fld>
            <a:endParaRPr/>
          </a:p>
        </p:txBody>
      </p:sp>
    </p:spTree>
    <p:extLst>
      <p:ext uri="{BB962C8B-B14F-4D97-AF65-F5344CB8AC3E}">
        <p14:creationId xmlns:p14="http://schemas.microsoft.com/office/powerpoint/2010/main" val="1698871437"/>
      </p:ext>
    </p:extLst>
  </p:cSld>
  <p:clrMapOvr>
    <a:masterClrMapping/>
  </p:clrMapOvr>
  <p:transition xmlns:p14="http://schemas.microsoft.com/office/powerpoint/2010/main" spd="med"/>
</p:sldLayout>
</file>

<file path=ppt/slideLayouts/slideLayout660.xml><?xml version="1.0" encoding="utf-8"?>
<p:sldLayout xmlns:a="http://schemas.openxmlformats.org/drawingml/2006/main" xmlns:r="http://schemas.openxmlformats.org/officeDocument/2006/relationships" xmlns:p="http://schemas.openxmlformats.org/presentationml/2006/main" type="tx">
  <p:cSld name="Title - Center">
    <p:spTree>
      <p:nvGrpSpPr>
        <p:cNvPr id="1" name=""/>
        <p:cNvGrpSpPr/>
        <p:nvPr/>
      </p:nvGrpSpPr>
      <p:grpSpPr>
        <a:xfrm>
          <a:off x="0" y="0"/>
          <a:ext cx="0" cy="0"/>
          <a:chOff x="0" y="0"/>
          <a:chExt cx="0" cy="0"/>
        </a:xfrm>
      </p:grpSpPr>
      <p:sp>
        <p:nvSpPr>
          <p:cNvPr id="197" name="Title Text"/>
          <p:cNvSpPr txBox="1">
            <a:spLocks noGrp="1"/>
          </p:cNvSpPr>
          <p:nvPr>
            <p:ph type="title"/>
          </p:nvPr>
        </p:nvSpPr>
        <p:spPr>
          <a:xfrm>
            <a:off x="4833936" y="4536281"/>
            <a:ext cx="14716203" cy="46434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198"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88231627"/>
      </p:ext>
    </p:extLst>
  </p:cSld>
  <p:clrMapOvr>
    <a:masterClrMapping/>
  </p:clrMapOvr>
  <p:transition xmlns:p14="http://schemas.microsoft.com/office/powerpoint/2010/main" spd="med"/>
</p:sldLayout>
</file>

<file path=ppt/slideLayouts/slideLayout661.xml><?xml version="1.0" encoding="utf-8"?>
<p:sldLayout xmlns:a="http://schemas.openxmlformats.org/drawingml/2006/main" xmlns:r="http://schemas.openxmlformats.org/officeDocument/2006/relationships" xmlns:p="http://schemas.openxmlformats.org/presentationml/2006/main" type="tx">
  <p:cSld name="Photo - Vertical">
    <p:spTree>
      <p:nvGrpSpPr>
        <p:cNvPr id="1" name=""/>
        <p:cNvGrpSpPr/>
        <p:nvPr/>
      </p:nvGrpSpPr>
      <p:grpSpPr>
        <a:xfrm>
          <a:off x="0" y="0"/>
          <a:ext cx="0" cy="0"/>
          <a:chOff x="0" y="0"/>
          <a:chExt cx="0" cy="0"/>
        </a:xfrm>
      </p:grpSpPr>
      <p:sp>
        <p:nvSpPr>
          <p:cNvPr id="205" name="Shape 146"/>
          <p:cNvSpPr>
            <a:spLocks noGrp="1"/>
          </p:cNvSpPr>
          <p:nvPr>
            <p:ph type="pic" sz="half" idx="13"/>
          </p:nvPr>
        </p:nvSpPr>
        <p:spPr>
          <a:xfrm>
            <a:off x="12495609" y="893004"/>
            <a:ext cx="7500904" cy="11572803"/>
          </a:xfrm>
          <a:prstGeom prst="rect">
            <a:avLst/>
          </a:prstGeom>
        </p:spPr>
        <p:txBody>
          <a:bodyPr lIns="91403" tIns="45719" rIns="91403" bIns="45719">
            <a:noAutofit/>
          </a:bodyPr>
          <a:lstStyle/>
          <a:p>
            <a:endParaRPr/>
          </a:p>
        </p:txBody>
      </p:sp>
      <p:sp>
        <p:nvSpPr>
          <p:cNvPr id="206" name="Title Text"/>
          <p:cNvSpPr txBox="1">
            <a:spLocks noGrp="1"/>
          </p:cNvSpPr>
          <p:nvPr>
            <p:ph type="title"/>
          </p:nvPr>
        </p:nvSpPr>
        <p:spPr>
          <a:xfrm>
            <a:off x="4387456" y="893001"/>
            <a:ext cx="7500901" cy="5607901"/>
          </a:xfrm>
          <a:prstGeom prst="rect">
            <a:avLst/>
          </a:prstGeom>
        </p:spPr>
        <p:txBody>
          <a:bodyPr lIns="91384" tIns="91384" rIns="91384" bIns="91384"/>
          <a:lstStyle>
            <a:lvl1pPr algn="ctr">
              <a:defRPr sz="8500">
                <a:latin typeface="+mn-lt"/>
                <a:ea typeface="+mn-ea"/>
                <a:cs typeface="+mn-cs"/>
                <a:sym typeface="Helvetica Neue"/>
              </a:defRPr>
            </a:lvl1pPr>
          </a:lstStyle>
          <a:p>
            <a:r>
              <a:t>Title Text</a:t>
            </a:r>
          </a:p>
        </p:txBody>
      </p:sp>
      <p:sp>
        <p:nvSpPr>
          <p:cNvPr id="207" name="Body Level One…"/>
          <p:cNvSpPr txBox="1">
            <a:spLocks noGrp="1"/>
          </p:cNvSpPr>
          <p:nvPr>
            <p:ph type="body" sz="quarter" idx="1"/>
          </p:nvPr>
        </p:nvSpPr>
        <p:spPr>
          <a:xfrm>
            <a:off x="4387456" y="6697300"/>
            <a:ext cx="7500901" cy="5768701"/>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08"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89303170"/>
      </p:ext>
    </p:extLst>
  </p:cSld>
  <p:clrMapOvr>
    <a:masterClrMapping/>
  </p:clrMapOvr>
  <p:transition xmlns:p14="http://schemas.microsoft.com/office/powerpoint/2010/main" spd="med"/>
</p:sldLayout>
</file>

<file path=ppt/slideLayouts/slideLayout662.xml><?xml version="1.0" encoding="utf-8"?>
<p:sldLayout xmlns:a="http://schemas.openxmlformats.org/drawingml/2006/main" xmlns:r="http://schemas.openxmlformats.org/officeDocument/2006/relationships" xmlns:p="http://schemas.openxmlformats.org/presentationml/2006/main" type="tx">
  <p:cSld name="1_Title - Top">
    <p:spTree>
      <p:nvGrpSpPr>
        <p:cNvPr id="1" name=""/>
        <p:cNvGrpSpPr/>
        <p:nvPr/>
      </p:nvGrpSpPr>
      <p:grpSpPr>
        <a:xfrm>
          <a:off x="0" y="0"/>
          <a:ext cx="0" cy="0"/>
          <a:chOff x="0" y="0"/>
          <a:chExt cx="0" cy="0"/>
        </a:xfrm>
      </p:grpSpPr>
      <p:sp>
        <p:nvSpPr>
          <p:cNvPr id="215" name="Title Text"/>
          <p:cNvSpPr txBox="1">
            <a:spLocks noGrp="1"/>
          </p:cNvSpPr>
          <p:nvPr>
            <p:ph type="title"/>
          </p:nvPr>
        </p:nvSpPr>
        <p:spPr>
          <a:xfrm>
            <a:off x="4387467"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216"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862304804"/>
      </p:ext>
    </p:extLst>
  </p:cSld>
  <p:clrMapOvr>
    <a:masterClrMapping/>
  </p:clrMapOvr>
  <p:transition xmlns:p14="http://schemas.microsoft.com/office/powerpoint/2010/main" spd="med"/>
</p:sldLayout>
</file>

<file path=ppt/slideLayouts/slideLayout663.xml><?xml version="1.0" encoding="utf-8"?>
<p:sldLayout xmlns:a="http://schemas.openxmlformats.org/drawingml/2006/main" xmlns:r="http://schemas.openxmlformats.org/officeDocument/2006/relationships" xmlns:p="http://schemas.openxmlformats.org/presentationml/2006/main" type="tx">
  <p:cSld name="1_Title &amp; Bullets">
    <p:spTree>
      <p:nvGrpSpPr>
        <p:cNvPr id="1" name=""/>
        <p:cNvGrpSpPr/>
        <p:nvPr/>
      </p:nvGrpSpPr>
      <p:grpSpPr>
        <a:xfrm>
          <a:off x="0" y="0"/>
          <a:ext cx="0" cy="0"/>
          <a:chOff x="0" y="0"/>
          <a:chExt cx="0" cy="0"/>
        </a:xfrm>
      </p:grpSpPr>
      <p:sp>
        <p:nvSpPr>
          <p:cNvPr id="223" name="Title Text"/>
          <p:cNvSpPr txBox="1">
            <a:spLocks noGrp="1"/>
          </p:cNvSpPr>
          <p:nvPr>
            <p:ph type="title"/>
          </p:nvPr>
        </p:nvSpPr>
        <p:spPr>
          <a:xfrm>
            <a:off x="4387467"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224" name="Body Level One…"/>
          <p:cNvSpPr txBox="1">
            <a:spLocks noGrp="1"/>
          </p:cNvSpPr>
          <p:nvPr>
            <p:ph type="body" idx="1"/>
          </p:nvPr>
        </p:nvSpPr>
        <p:spPr>
          <a:xfrm>
            <a:off x="4387467" y="3661181"/>
            <a:ext cx="15609003" cy="8840405"/>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25"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882719757"/>
      </p:ext>
    </p:extLst>
  </p:cSld>
  <p:clrMapOvr>
    <a:masterClrMapping/>
  </p:clrMapOvr>
  <p:transition xmlns:p14="http://schemas.microsoft.com/office/powerpoint/2010/main" spd="med"/>
</p:sldLayout>
</file>

<file path=ppt/slideLayouts/slideLayout664.xml><?xml version="1.0" encoding="utf-8"?>
<p:sldLayout xmlns:a="http://schemas.openxmlformats.org/drawingml/2006/main" xmlns:r="http://schemas.openxmlformats.org/officeDocument/2006/relationships" xmlns:p="http://schemas.openxmlformats.org/presentationml/2006/main" type="tx">
  <p:cSld name="Title, Bullets &amp; Photo">
    <p:spTree>
      <p:nvGrpSpPr>
        <p:cNvPr id="1" name=""/>
        <p:cNvGrpSpPr/>
        <p:nvPr/>
      </p:nvGrpSpPr>
      <p:grpSpPr>
        <a:xfrm>
          <a:off x="0" y="0"/>
          <a:ext cx="0" cy="0"/>
          <a:chOff x="0" y="0"/>
          <a:chExt cx="0" cy="0"/>
        </a:xfrm>
      </p:grpSpPr>
      <p:sp>
        <p:nvSpPr>
          <p:cNvPr id="232" name="Shape 173"/>
          <p:cNvSpPr>
            <a:spLocks noGrp="1"/>
          </p:cNvSpPr>
          <p:nvPr>
            <p:ph type="pic" sz="quarter" idx="13"/>
          </p:nvPr>
        </p:nvSpPr>
        <p:spPr>
          <a:xfrm>
            <a:off x="12495609" y="3661181"/>
            <a:ext cx="7500904" cy="8840405"/>
          </a:xfrm>
          <a:prstGeom prst="rect">
            <a:avLst/>
          </a:prstGeom>
        </p:spPr>
        <p:txBody>
          <a:bodyPr lIns="91403" tIns="45719" rIns="91403" bIns="45719">
            <a:noAutofit/>
          </a:bodyPr>
          <a:lstStyle/>
          <a:p>
            <a:endParaRPr/>
          </a:p>
        </p:txBody>
      </p:sp>
      <p:sp>
        <p:nvSpPr>
          <p:cNvPr id="233" name="Title Text"/>
          <p:cNvSpPr txBox="1">
            <a:spLocks noGrp="1"/>
          </p:cNvSpPr>
          <p:nvPr>
            <p:ph type="title"/>
          </p:nvPr>
        </p:nvSpPr>
        <p:spPr>
          <a:xfrm>
            <a:off x="4387467"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234" name="Body Level One…"/>
          <p:cNvSpPr txBox="1">
            <a:spLocks noGrp="1"/>
          </p:cNvSpPr>
          <p:nvPr>
            <p:ph type="body" sz="quarter" idx="1"/>
          </p:nvPr>
        </p:nvSpPr>
        <p:spPr>
          <a:xfrm>
            <a:off x="4387456" y="3661181"/>
            <a:ext cx="7500901" cy="8840405"/>
          </a:xfrm>
          <a:prstGeom prst="rect">
            <a:avLst/>
          </a:prstGeom>
        </p:spPr>
        <p:txBody>
          <a:bodyPr lIns="91384" tIns="91384" rIns="91384" bIns="91384" anchor="ctr"/>
          <a:lstStyle>
            <a:lvl1pPr marL="465212" indent="-284278">
              <a:spcBef>
                <a:spcPts val="4501"/>
              </a:spcBef>
              <a:buClr>
                <a:srgbClr val="000000"/>
              </a:buClr>
              <a:buSzPct val="75000"/>
              <a:buFont typeface="Arial"/>
              <a:buChar char="•"/>
              <a:defRPr>
                <a:latin typeface="+mn-lt"/>
                <a:ea typeface="+mn-ea"/>
                <a:cs typeface="+mn-cs"/>
                <a:sym typeface="Helvetica Neue"/>
              </a:defRPr>
            </a:lvl1pPr>
            <a:lvl2pPr marL="807985" indent="-284278">
              <a:spcBef>
                <a:spcPts val="4501"/>
              </a:spcBef>
              <a:buClr>
                <a:srgbClr val="000000"/>
              </a:buClr>
              <a:buSzPct val="75000"/>
              <a:buFont typeface="Arial"/>
              <a:buChar char="•"/>
              <a:defRPr>
                <a:latin typeface="+mn-lt"/>
                <a:ea typeface="+mn-ea"/>
                <a:cs typeface="+mn-cs"/>
                <a:sym typeface="Helvetica Neue"/>
              </a:defRPr>
            </a:lvl2pPr>
            <a:lvl3pPr marL="1150753" indent="-284278">
              <a:spcBef>
                <a:spcPts val="4501"/>
              </a:spcBef>
              <a:buClr>
                <a:srgbClr val="000000"/>
              </a:buClr>
              <a:buSzPct val="75000"/>
              <a:buFont typeface="Arial"/>
              <a:buChar char="•"/>
              <a:defRPr>
                <a:latin typeface="+mn-lt"/>
                <a:ea typeface="+mn-ea"/>
                <a:cs typeface="+mn-cs"/>
                <a:sym typeface="Helvetica Neue"/>
              </a:defRPr>
            </a:lvl3pPr>
            <a:lvl4pPr marL="1493539" indent="-284278">
              <a:spcBef>
                <a:spcPts val="4501"/>
              </a:spcBef>
              <a:buClr>
                <a:srgbClr val="000000"/>
              </a:buClr>
              <a:buSzPct val="75000"/>
              <a:buFont typeface="Arial"/>
              <a:buChar char="•"/>
              <a:defRPr>
                <a:latin typeface="+mn-lt"/>
                <a:ea typeface="+mn-ea"/>
                <a:cs typeface="+mn-cs"/>
                <a:sym typeface="Helvetica Neue"/>
              </a:defRPr>
            </a:lvl4pPr>
            <a:lvl5pPr marL="1836330" indent="-284278">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35"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270273488"/>
      </p:ext>
    </p:extLst>
  </p:cSld>
  <p:clrMapOvr>
    <a:masterClrMapping/>
  </p:clrMapOvr>
  <p:transition xmlns:p14="http://schemas.microsoft.com/office/powerpoint/2010/main" spd="med"/>
</p:sldLayout>
</file>

<file path=ppt/slideLayouts/slideLayout665.xml><?xml version="1.0" encoding="utf-8"?>
<p:sldLayout xmlns:a="http://schemas.openxmlformats.org/drawingml/2006/main" xmlns:r="http://schemas.openxmlformats.org/officeDocument/2006/relationships" xmlns:p="http://schemas.openxmlformats.org/presentationml/2006/main" type="tx">
  <p:cSld name="1_Bullets">
    <p:spTree>
      <p:nvGrpSpPr>
        <p:cNvPr id="1" name=""/>
        <p:cNvGrpSpPr/>
        <p:nvPr/>
      </p:nvGrpSpPr>
      <p:grpSpPr>
        <a:xfrm>
          <a:off x="0" y="0"/>
          <a:ext cx="0" cy="0"/>
          <a:chOff x="0" y="0"/>
          <a:chExt cx="0" cy="0"/>
        </a:xfrm>
      </p:grpSpPr>
      <p:sp>
        <p:nvSpPr>
          <p:cNvPr id="242" name="Body Level One…"/>
          <p:cNvSpPr txBox="1">
            <a:spLocks noGrp="1"/>
          </p:cNvSpPr>
          <p:nvPr>
            <p:ph type="body" idx="1"/>
          </p:nvPr>
        </p:nvSpPr>
        <p:spPr>
          <a:xfrm>
            <a:off x="4387467" y="1785944"/>
            <a:ext cx="15609003" cy="10144203"/>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43"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971438604"/>
      </p:ext>
    </p:extLst>
  </p:cSld>
  <p:clrMapOvr>
    <a:masterClrMapping/>
  </p:clrMapOvr>
  <p:transition xmlns:p14="http://schemas.microsoft.com/office/powerpoint/2010/main" spd="med"/>
</p:sldLayout>
</file>

<file path=ppt/slideLayouts/slideLayout666.xml><?xml version="1.0" encoding="utf-8"?>
<p:sldLayout xmlns:a="http://schemas.openxmlformats.org/drawingml/2006/main" xmlns:r="http://schemas.openxmlformats.org/officeDocument/2006/relationships" xmlns:p="http://schemas.openxmlformats.org/presentationml/2006/main" type="tx">
  <p:cSld name="Photo - 3 Up">
    <p:spTree>
      <p:nvGrpSpPr>
        <p:cNvPr id="1" name=""/>
        <p:cNvGrpSpPr/>
        <p:nvPr/>
      </p:nvGrpSpPr>
      <p:grpSpPr>
        <a:xfrm>
          <a:off x="0" y="0"/>
          <a:ext cx="0" cy="0"/>
          <a:chOff x="0" y="0"/>
          <a:chExt cx="0" cy="0"/>
        </a:xfrm>
      </p:grpSpPr>
      <p:sp>
        <p:nvSpPr>
          <p:cNvPr id="250" name="Shape 191"/>
          <p:cNvSpPr>
            <a:spLocks noGrp="1"/>
          </p:cNvSpPr>
          <p:nvPr>
            <p:ph type="pic" sz="quarter" idx="13"/>
          </p:nvPr>
        </p:nvSpPr>
        <p:spPr>
          <a:xfrm>
            <a:off x="12495609" y="7161624"/>
            <a:ext cx="7500904" cy="5304304"/>
          </a:xfrm>
          <a:prstGeom prst="rect">
            <a:avLst/>
          </a:prstGeom>
        </p:spPr>
        <p:txBody>
          <a:bodyPr lIns="91403" tIns="45719" rIns="91403" bIns="45719">
            <a:noAutofit/>
          </a:bodyPr>
          <a:lstStyle/>
          <a:p>
            <a:endParaRPr/>
          </a:p>
        </p:txBody>
      </p:sp>
      <p:sp>
        <p:nvSpPr>
          <p:cNvPr id="251" name="Shape 192"/>
          <p:cNvSpPr>
            <a:spLocks noGrp="1"/>
          </p:cNvSpPr>
          <p:nvPr>
            <p:ph type="pic" sz="quarter" idx="14"/>
          </p:nvPr>
        </p:nvSpPr>
        <p:spPr>
          <a:xfrm>
            <a:off x="12504364" y="1250157"/>
            <a:ext cx="7500904" cy="5304304"/>
          </a:xfrm>
          <a:prstGeom prst="rect">
            <a:avLst/>
          </a:prstGeom>
        </p:spPr>
        <p:txBody>
          <a:bodyPr lIns="91403" tIns="45719" rIns="91403" bIns="45719">
            <a:noAutofit/>
          </a:bodyPr>
          <a:lstStyle/>
          <a:p>
            <a:endParaRPr/>
          </a:p>
        </p:txBody>
      </p:sp>
      <p:sp>
        <p:nvSpPr>
          <p:cNvPr id="252" name="Shape 193"/>
          <p:cNvSpPr>
            <a:spLocks noGrp="1"/>
          </p:cNvSpPr>
          <p:nvPr>
            <p:ph type="pic" sz="half" idx="15"/>
          </p:nvPr>
        </p:nvSpPr>
        <p:spPr>
          <a:xfrm>
            <a:off x="4387456" y="1250185"/>
            <a:ext cx="7500901" cy="11215805"/>
          </a:xfrm>
          <a:prstGeom prst="rect">
            <a:avLst/>
          </a:prstGeom>
        </p:spPr>
        <p:txBody>
          <a:bodyPr lIns="91403" tIns="45719" rIns="91403" bIns="45719">
            <a:noAutofit/>
          </a:bodyPr>
          <a:lstStyle/>
          <a:p>
            <a:endParaRPr/>
          </a:p>
        </p:txBody>
      </p:sp>
      <p:sp>
        <p:nvSpPr>
          <p:cNvPr id="253"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080305459"/>
      </p:ext>
    </p:extLst>
  </p:cSld>
  <p:clrMapOvr>
    <a:masterClrMapping/>
  </p:clrMapOvr>
  <p:transition xmlns:p14="http://schemas.microsoft.com/office/powerpoint/2010/main" spd="med"/>
</p:sldLayout>
</file>

<file path=ppt/slideLayouts/slideLayout667.xml><?xml version="1.0" encoding="utf-8"?>
<p:sldLayout xmlns:a="http://schemas.openxmlformats.org/drawingml/2006/main" xmlns:r="http://schemas.openxmlformats.org/officeDocument/2006/relationships" xmlns:p="http://schemas.openxmlformats.org/presentationml/2006/main" type="tx">
  <p:cSld name="1_Quote">
    <p:spTree>
      <p:nvGrpSpPr>
        <p:cNvPr id="1" name=""/>
        <p:cNvGrpSpPr/>
        <p:nvPr/>
      </p:nvGrpSpPr>
      <p:grpSpPr>
        <a:xfrm>
          <a:off x="0" y="0"/>
          <a:ext cx="0" cy="0"/>
          <a:chOff x="0" y="0"/>
          <a:chExt cx="0" cy="0"/>
        </a:xfrm>
      </p:grpSpPr>
      <p:sp>
        <p:nvSpPr>
          <p:cNvPr id="260" name="Body Level One…"/>
          <p:cNvSpPr txBox="1">
            <a:spLocks noGrp="1"/>
          </p:cNvSpPr>
          <p:nvPr>
            <p:ph type="body" sz="quarter" idx="1"/>
          </p:nvPr>
        </p:nvSpPr>
        <p:spPr>
          <a:xfrm>
            <a:off x="4833936" y="8947561"/>
            <a:ext cx="14716203" cy="660904"/>
          </a:xfrm>
          <a:prstGeom prst="rect">
            <a:avLst/>
          </a:prstGeom>
        </p:spPr>
        <p:txBody>
          <a:bodyPr lIns="91384" tIns="91384" rIns="91384" bIns="91384"/>
          <a:lstStyle>
            <a:lvl1pPr indent="0" algn="ctr">
              <a:defRPr sz="3200">
                <a:latin typeface="+mn-lt"/>
                <a:ea typeface="+mn-ea"/>
                <a:cs typeface="+mn-cs"/>
                <a:sym typeface="Helvetica Neue"/>
              </a:defRPr>
            </a:lvl1pPr>
            <a:lvl2pPr marL="914065" indent="-101563" algn="ctr">
              <a:buSzPct val="100000"/>
              <a:buChar char="•"/>
              <a:defRPr sz="3200">
                <a:latin typeface="+mn-lt"/>
                <a:ea typeface="+mn-ea"/>
                <a:cs typeface="+mn-cs"/>
                <a:sym typeface="Helvetica Neue"/>
              </a:defRPr>
            </a:lvl2pPr>
            <a:lvl3pPr marL="1432071" indent="-162500" algn="ctr">
              <a:buSzPct val="100000"/>
              <a:buChar char="•"/>
              <a:defRPr sz="3200">
                <a:latin typeface="+mn-lt"/>
                <a:ea typeface="+mn-ea"/>
                <a:cs typeface="+mn-cs"/>
                <a:sym typeface="Helvetica Neue"/>
              </a:defRPr>
            </a:lvl3pPr>
            <a:lvl4pPr marL="1929728" indent="-203126" algn="ctr">
              <a:buSzPct val="100000"/>
              <a:buChar char="•"/>
              <a:defRPr sz="3200">
                <a:latin typeface="+mn-lt"/>
                <a:ea typeface="+mn-ea"/>
                <a:cs typeface="+mn-cs"/>
                <a:sym typeface="Helvetica Neue"/>
              </a:defRPr>
            </a:lvl4pPr>
            <a:lvl5pPr marL="2386778" indent="-203126"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61" name="Shape 202"/>
          <p:cNvSpPr>
            <a:spLocks noGrp="1"/>
          </p:cNvSpPr>
          <p:nvPr>
            <p:ph type="body" sz="quarter" idx="13"/>
          </p:nvPr>
        </p:nvSpPr>
        <p:spPr>
          <a:xfrm>
            <a:off x="4833983" y="6000368"/>
            <a:ext cx="14716205" cy="965104"/>
          </a:xfrm>
          <a:prstGeom prst="rect">
            <a:avLst/>
          </a:prstGeom>
        </p:spPr>
        <p:txBody>
          <a:bodyPr lIns="91384" tIns="91384" rIns="91384" bIns="91384" anchor="ctr"/>
          <a:lstStyle/>
          <a:p>
            <a:endParaRPr/>
          </a:p>
        </p:txBody>
      </p:sp>
      <p:sp>
        <p:nvSpPr>
          <p:cNvPr id="262"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866524259"/>
      </p:ext>
    </p:extLst>
  </p:cSld>
  <p:clrMapOvr>
    <a:masterClrMapping/>
  </p:clrMapOvr>
  <p:transition xmlns:p14="http://schemas.microsoft.com/office/powerpoint/2010/main" spd="med"/>
</p:sldLayout>
</file>

<file path=ppt/slideLayouts/slideLayout668.xml><?xml version="1.0" encoding="utf-8"?>
<p:sldLayout xmlns:a="http://schemas.openxmlformats.org/drawingml/2006/main" xmlns:r="http://schemas.openxmlformats.org/officeDocument/2006/relationships" xmlns:p="http://schemas.openxmlformats.org/presentationml/2006/main" type="tx">
  <p:cSld name="Photo">
    <p:spTree>
      <p:nvGrpSpPr>
        <p:cNvPr id="1" name=""/>
        <p:cNvGrpSpPr/>
        <p:nvPr/>
      </p:nvGrpSpPr>
      <p:grpSpPr>
        <a:xfrm>
          <a:off x="0" y="0"/>
          <a:ext cx="0" cy="0"/>
          <a:chOff x="0" y="0"/>
          <a:chExt cx="0" cy="0"/>
        </a:xfrm>
      </p:grpSpPr>
      <p:sp>
        <p:nvSpPr>
          <p:cNvPr id="269" name="Shape 210"/>
          <p:cNvSpPr>
            <a:spLocks noGrp="1"/>
          </p:cNvSpPr>
          <p:nvPr>
            <p:ph type="pic" idx="13"/>
          </p:nvPr>
        </p:nvSpPr>
        <p:spPr>
          <a:xfrm>
            <a:off x="3048000" y="0"/>
            <a:ext cx="18288000" cy="13716000"/>
          </a:xfrm>
          <a:prstGeom prst="rect">
            <a:avLst/>
          </a:prstGeom>
        </p:spPr>
        <p:txBody>
          <a:bodyPr lIns="91403" tIns="45719" rIns="91403" bIns="45719">
            <a:noAutofit/>
          </a:bodyPr>
          <a:lstStyle/>
          <a:p>
            <a:endParaRPr/>
          </a:p>
        </p:txBody>
      </p:sp>
      <p:sp>
        <p:nvSpPr>
          <p:cNvPr id="270"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82215136"/>
      </p:ext>
    </p:extLst>
  </p:cSld>
  <p:clrMapOvr>
    <a:masterClrMapping/>
  </p:clrMapOvr>
  <p:transition xmlns:p14="http://schemas.microsoft.com/office/powerpoint/2010/main" spd="med"/>
</p:sldLayout>
</file>

<file path=ppt/slideLayouts/slideLayout669.xml><?xml version="1.0" encoding="utf-8"?>
<p:sldLayout xmlns:a="http://schemas.openxmlformats.org/drawingml/2006/main" xmlns:r="http://schemas.openxmlformats.org/officeDocument/2006/relationships" xmlns:p="http://schemas.openxmlformats.org/presentationml/2006/main" type="tx">
  <p:cSld name="2_Blank">
    <p:bg>
      <p:bgPr>
        <a:solidFill>
          <a:srgbClr val="E7E6E6"/>
        </a:solidFill>
        <a:effectLst/>
      </p:bgPr>
    </p:bg>
    <p:spTree>
      <p:nvGrpSpPr>
        <p:cNvPr id="1" name=""/>
        <p:cNvGrpSpPr/>
        <p:nvPr/>
      </p:nvGrpSpPr>
      <p:grpSpPr>
        <a:xfrm>
          <a:off x="0" y="0"/>
          <a:ext cx="0" cy="0"/>
          <a:chOff x="0" y="0"/>
          <a:chExt cx="0" cy="0"/>
        </a:xfrm>
      </p:grpSpPr>
      <p:sp>
        <p:nvSpPr>
          <p:cNvPr id="277" name="Slide Number"/>
          <p:cNvSpPr txBox="1">
            <a:spLocks noGrp="1"/>
          </p:cNvSpPr>
          <p:nvPr>
            <p:ph type="sldNum" sz="quarter" idx="2"/>
          </p:nvPr>
        </p:nvSpPr>
        <p:spPr>
          <a:xfrm>
            <a:off x="22146939" y="12800873"/>
            <a:ext cx="560800" cy="553960"/>
          </a:xfrm>
          <a:prstGeom prst="rect">
            <a:avLst/>
          </a:prstGeom>
        </p:spPr>
        <p:txBody>
          <a:bodyPr lIns="91384" tIns="91384" rIns="91384" bIns="91384"/>
          <a:lstStyle>
            <a:lvl1pPr>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090987399"/>
      </p:ext>
    </p:extLst>
  </p:cSld>
  <p:clrMapOvr>
    <a:masterClrMapping/>
  </p:clrMapOvr>
  <p:transition xmlns:p14="http://schemas.microsoft.com/office/powerpoint/2010/mai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tx">
  <p:cSld name="Title &amp; Subtitle">
    <p:spTree>
      <p:nvGrpSpPr>
        <p:cNvPr id="1" name=""/>
        <p:cNvGrpSpPr/>
        <p:nvPr/>
      </p:nvGrpSpPr>
      <p:grpSpPr>
        <a:xfrm>
          <a:off x="0" y="0"/>
          <a:ext cx="0" cy="0"/>
          <a:chOff x="0" y="0"/>
          <a:chExt cx="0" cy="0"/>
        </a:xfrm>
      </p:grpSpPr>
      <p:sp>
        <p:nvSpPr>
          <p:cNvPr id="112" name="Shape 112"/>
          <p:cNvSpPr>
            <a:spLocks noGrp="1"/>
          </p:cNvSpPr>
          <p:nvPr>
            <p:ph type="title"/>
          </p:nvPr>
        </p:nvSpPr>
        <p:spPr>
          <a:xfrm>
            <a:off x="4833945" y="2303865"/>
            <a:ext cx="14716200" cy="4643400"/>
          </a:xfrm>
          <a:prstGeom prst="rect">
            <a:avLst/>
          </a:prstGeom>
        </p:spPr>
        <p:txBody>
          <a:bodyPr lIns="91384" tIns="91384" rIns="91384" bIns="91384" anchor="b"/>
          <a:lstStyle>
            <a:lvl1pPr algn="ctr">
              <a:defRPr sz="11200">
                <a:latin typeface="+mn-lt"/>
                <a:ea typeface="+mn-ea"/>
                <a:cs typeface="+mn-cs"/>
                <a:sym typeface="Helvetica Neue"/>
              </a:defRPr>
            </a:lvl1pPr>
          </a:lstStyle>
          <a:p>
            <a:r>
              <a:t>Title Text</a:t>
            </a:r>
          </a:p>
        </p:txBody>
      </p:sp>
      <p:sp>
        <p:nvSpPr>
          <p:cNvPr id="113" name="Shape 113"/>
          <p:cNvSpPr>
            <a:spLocks noGrp="1"/>
          </p:cNvSpPr>
          <p:nvPr>
            <p:ph type="body" sz="quarter" idx="1"/>
          </p:nvPr>
        </p:nvSpPr>
        <p:spPr>
          <a:xfrm>
            <a:off x="4833945" y="7072312"/>
            <a:ext cx="14716200" cy="1589403"/>
          </a:xfrm>
          <a:prstGeom prst="rect">
            <a:avLst/>
          </a:prstGeom>
        </p:spPr>
        <p:txBody>
          <a:bodyPr lIns="91384" tIns="91384" rIns="91384" bIns="91384"/>
          <a:lstStyle>
            <a:lvl1pPr marL="0" indent="0" algn="ctr">
              <a:spcBef>
                <a:spcPts val="0"/>
              </a:spcBef>
              <a:buClrTx/>
              <a:buSzTx/>
              <a:buFontTx/>
              <a:buNone/>
              <a:defRPr sz="4500">
                <a:latin typeface="+mn-lt"/>
                <a:ea typeface="+mn-ea"/>
                <a:cs typeface="+mn-cs"/>
                <a:sym typeface="Helvetica Neue"/>
              </a:defRPr>
            </a:lvl1pPr>
            <a:lvl2pPr marL="0" indent="0" algn="ctr">
              <a:spcBef>
                <a:spcPts val="0"/>
              </a:spcBef>
              <a:buClrTx/>
              <a:buSzTx/>
              <a:buFontTx/>
              <a:buNone/>
              <a:defRPr sz="4500">
                <a:latin typeface="+mn-lt"/>
                <a:ea typeface="+mn-ea"/>
                <a:cs typeface="+mn-cs"/>
                <a:sym typeface="Helvetica Neue"/>
              </a:defRPr>
            </a:lvl2pPr>
            <a:lvl3pPr marL="0" indent="0" algn="ctr">
              <a:spcBef>
                <a:spcPts val="0"/>
              </a:spcBef>
              <a:buClrTx/>
              <a:buSzTx/>
              <a:buFontTx/>
              <a:buNone/>
              <a:defRPr sz="4500">
                <a:latin typeface="+mn-lt"/>
                <a:ea typeface="+mn-ea"/>
                <a:cs typeface="+mn-cs"/>
                <a:sym typeface="Helvetica Neue"/>
              </a:defRPr>
            </a:lvl3pPr>
            <a:lvl4pPr marL="0" indent="0" algn="ctr">
              <a:spcBef>
                <a:spcPts val="0"/>
              </a:spcBef>
              <a:buClrTx/>
              <a:buSzTx/>
              <a:buFontTx/>
              <a:buNone/>
              <a:defRPr sz="4500">
                <a:latin typeface="+mn-lt"/>
                <a:ea typeface="+mn-ea"/>
                <a:cs typeface="+mn-cs"/>
                <a:sym typeface="Helvetica Neue"/>
              </a:defRPr>
            </a:lvl4pPr>
            <a:lvl5pPr marL="0" indent="0" algn="ctr">
              <a:spcBef>
                <a:spcPts val="0"/>
              </a:spcBef>
              <a:buClrTx/>
              <a:buSzTx/>
              <a:buFontTx/>
              <a:buNone/>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4" name="Shape 114"/>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635661024"/>
      </p:ext>
    </p:extLst>
  </p:cSld>
  <p:clrMapOvr>
    <a:masterClrMapping/>
  </p:clrMapOvr>
  <p:transition xmlns:p14="http://schemas.microsoft.com/office/powerpoint/2010/main" spd="med"/>
</p:sldLayout>
</file>

<file path=ppt/slideLayouts/slideLayout670.xml><?xml version="1.0" encoding="utf-8"?>
<p:sldLayout xmlns:a="http://schemas.openxmlformats.org/drawingml/2006/main" xmlns:r="http://schemas.openxmlformats.org/officeDocument/2006/relationships" xmlns:p="http://schemas.openxmlformats.org/presentationml/2006/main" type="tx">
  <p:cSld name="Title and Two Columns">
    <p:spTree>
      <p:nvGrpSpPr>
        <p:cNvPr id="1" name=""/>
        <p:cNvGrpSpPr/>
        <p:nvPr/>
      </p:nvGrpSpPr>
      <p:grpSpPr>
        <a:xfrm>
          <a:off x="0" y="0"/>
          <a:ext cx="0" cy="0"/>
          <a:chOff x="0" y="0"/>
          <a:chExt cx="0" cy="0"/>
        </a:xfrm>
      </p:grpSpPr>
      <p:sp>
        <p:nvSpPr>
          <p:cNvPr id="284" name="Title Text"/>
          <p:cNvSpPr txBox="1">
            <a:spLocks noGrp="1"/>
          </p:cNvSpPr>
          <p:nvPr>
            <p:ph type="title"/>
          </p:nvPr>
        </p:nvSpPr>
        <p:spPr>
          <a:xfrm>
            <a:off x="1219200" y="549324"/>
            <a:ext cx="21945600" cy="2286003"/>
          </a:xfrm>
          <a:prstGeom prst="rect">
            <a:avLst/>
          </a:prstGeom>
        </p:spPr>
        <p:txBody>
          <a:bodyPr/>
          <a:lstStyle>
            <a:lvl1pPr>
              <a:defRPr sz="9600" b="1"/>
            </a:lvl1pPr>
          </a:lstStyle>
          <a:p>
            <a:r>
              <a:t>Title Text</a:t>
            </a:r>
          </a:p>
        </p:txBody>
      </p:sp>
      <p:sp>
        <p:nvSpPr>
          <p:cNvPr id="285" name="Body Level One…"/>
          <p:cNvSpPr txBox="1">
            <a:spLocks noGrp="1"/>
          </p:cNvSpPr>
          <p:nvPr>
            <p:ph type="body" sz="half" idx="1"/>
          </p:nvPr>
        </p:nvSpPr>
        <p:spPr>
          <a:xfrm>
            <a:off x="1219217" y="3200401"/>
            <a:ext cx="10652104" cy="9935101"/>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286" name="Shape 81"/>
          <p:cNvSpPr>
            <a:spLocks noGrp="1"/>
          </p:cNvSpPr>
          <p:nvPr>
            <p:ph type="body" sz="half" idx="13"/>
          </p:nvPr>
        </p:nvSpPr>
        <p:spPr>
          <a:xfrm>
            <a:off x="12512745" y="3200401"/>
            <a:ext cx="10652104" cy="9935101"/>
          </a:xfrm>
          <a:prstGeom prst="rect">
            <a:avLst/>
          </a:prstGeom>
        </p:spPr>
        <p:txBody>
          <a:bodyPr/>
          <a:lstStyle/>
          <a:p>
            <a:endParaRPr/>
          </a:p>
        </p:txBody>
      </p:sp>
      <p:sp>
        <p:nvSpPr>
          <p:cNvPr id="287" name="Slide Number"/>
          <p:cNvSpPr txBox="1">
            <a:spLocks noGrp="1"/>
          </p:cNvSpPr>
          <p:nvPr>
            <p:ph type="sldNum" sz="quarter" idx="2"/>
          </p:nvPr>
        </p:nvSpPr>
        <p:spPr>
          <a:xfrm>
            <a:off x="2320377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742448600"/>
      </p:ext>
    </p:extLst>
  </p:cSld>
  <p:clrMapOvr>
    <a:masterClrMapping/>
  </p:clrMapOvr>
  <p:transition xmlns:p14="http://schemas.microsoft.com/office/powerpoint/2010/main" spd="med"/>
</p:sldLayout>
</file>

<file path=ppt/slideLayouts/slideLayout671.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94" name="Title Text"/>
          <p:cNvSpPr txBox="1">
            <a:spLocks noGrp="1"/>
          </p:cNvSpPr>
          <p:nvPr>
            <p:ph type="title"/>
          </p:nvPr>
        </p:nvSpPr>
        <p:spPr>
          <a:xfrm>
            <a:off x="1633737" y="268286"/>
            <a:ext cx="21742504" cy="1980901"/>
          </a:xfrm>
          <a:prstGeom prst="rect">
            <a:avLst/>
          </a:prstGeom>
        </p:spPr>
        <p:txBody>
          <a:bodyPr anchor="ctr"/>
          <a:lstStyle/>
          <a:p>
            <a:r>
              <a:t>Title Text</a:t>
            </a:r>
          </a:p>
        </p:txBody>
      </p:sp>
      <p:sp>
        <p:nvSpPr>
          <p:cNvPr id="295" name="Body Level One…"/>
          <p:cNvSpPr txBox="1">
            <a:spLocks noGrp="1"/>
          </p:cNvSpPr>
          <p:nvPr>
            <p:ph type="body" idx="1"/>
          </p:nvPr>
        </p:nvSpPr>
        <p:spPr>
          <a:xfrm>
            <a:off x="1633737" y="3200395"/>
            <a:ext cx="21742504" cy="10026304"/>
          </a:xfrm>
          <a:prstGeom prst="rect">
            <a:avLst/>
          </a:prstGeom>
        </p:spPr>
        <p:txBody>
          <a:bodyPr/>
          <a:lstStyle>
            <a:lvl1pPr marL="876002" indent="-25399">
              <a:spcBef>
                <a:spcPts val="3501"/>
              </a:spcBef>
              <a:buClr>
                <a:srgbClr val="D89F39"/>
              </a:buClr>
              <a:buSzPct val="145000"/>
              <a:buFont typeface="Arial"/>
              <a:buChar char="•"/>
            </a:lvl1pPr>
            <a:lvl2pPr marL="1790067" indent="-88864">
              <a:spcBef>
                <a:spcPts val="3501"/>
              </a:spcBef>
              <a:buClr>
                <a:srgbClr val="D89F39"/>
              </a:buClr>
              <a:buSzPct val="145000"/>
              <a:buFont typeface="Arial"/>
              <a:buChar char="•"/>
            </a:lvl2pPr>
            <a:lvl3pPr marL="2602604" indent="-165044">
              <a:spcBef>
                <a:spcPts val="3501"/>
              </a:spcBef>
              <a:buClr>
                <a:srgbClr val="D89F39"/>
              </a:buClr>
              <a:buSzPct val="145000"/>
              <a:buFont typeface="Arial"/>
              <a:buChar char="•"/>
            </a:lvl3pPr>
            <a:lvl4pPr marL="3757893" indent="-101563">
              <a:spcBef>
                <a:spcPts val="3501"/>
              </a:spcBef>
              <a:buClr>
                <a:srgbClr val="D89F39"/>
              </a:buClr>
              <a:buSzPct val="145000"/>
              <a:buFont typeface="Arial"/>
              <a:buChar char="•"/>
            </a:lvl4pPr>
            <a:lvl5pPr marL="4976665" indent="-101563">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296" name="Slide Number"/>
          <p:cNvSpPr txBox="1">
            <a:spLocks noGrp="1"/>
          </p:cNvSpPr>
          <p:nvPr>
            <p:ph type="sldNum" sz="quarter" idx="2"/>
          </p:nvPr>
        </p:nvSpPr>
        <p:spPr>
          <a:xfrm>
            <a:off x="36" y="2440024"/>
            <a:ext cx="701331" cy="697541"/>
          </a:xfrm>
          <a:prstGeom prst="rect">
            <a:avLst/>
          </a:prstGeom>
        </p:spPr>
        <p:txBody>
          <a:bodyPr lIns="243722" tIns="243722" rIns="243722" bIns="243722"/>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859784615"/>
      </p:ext>
    </p:extLst>
  </p:cSld>
  <p:clrMapOvr>
    <a:masterClrMapping/>
  </p:clrMapOvr>
  <p:transition xmlns:p14="http://schemas.microsoft.com/office/powerpoint/2010/main" spd="med"/>
</p:sldLayout>
</file>

<file path=ppt/slideLayouts/slideLayout672.xml><?xml version="1.0" encoding="utf-8"?>
<p:sldLayout xmlns:a="http://schemas.openxmlformats.org/drawingml/2006/main" xmlns:r="http://schemas.openxmlformats.org/officeDocument/2006/relationships" xmlns:p="http://schemas.openxmlformats.org/presentationml/2006/main" type="tx">
  <p:cSld name="1_Title &amp; Subtitle">
    <p:spTree>
      <p:nvGrpSpPr>
        <p:cNvPr id="1" name=""/>
        <p:cNvGrpSpPr/>
        <p:nvPr/>
      </p:nvGrpSpPr>
      <p:grpSpPr>
        <a:xfrm>
          <a:off x="0" y="0"/>
          <a:ext cx="0" cy="0"/>
          <a:chOff x="0" y="0"/>
          <a:chExt cx="0" cy="0"/>
        </a:xfrm>
      </p:grpSpPr>
      <p:sp>
        <p:nvSpPr>
          <p:cNvPr id="303" name="Title Text"/>
          <p:cNvSpPr txBox="1">
            <a:spLocks noGrp="1"/>
          </p:cNvSpPr>
          <p:nvPr>
            <p:ph type="title"/>
          </p:nvPr>
        </p:nvSpPr>
        <p:spPr>
          <a:xfrm>
            <a:off x="4577106" y="1551726"/>
            <a:ext cx="15727325" cy="5533237"/>
          </a:xfrm>
          <a:prstGeom prst="rect">
            <a:avLst/>
          </a:prstGeom>
        </p:spPr>
        <p:txBody>
          <a:bodyPr lIns="0" tIns="0" rIns="0" bIns="0"/>
          <a:lstStyle>
            <a:lvl1pPr defTabSz="821230">
              <a:defRPr sz="9600">
                <a:latin typeface="Helvetica Neue Medium"/>
                <a:ea typeface="Helvetica Neue Medium"/>
                <a:cs typeface="Helvetica Neue Medium"/>
                <a:sym typeface="Helvetica Neue Medium"/>
              </a:defRPr>
            </a:lvl1pPr>
          </a:lstStyle>
          <a:p>
            <a:r>
              <a:t>Title Text</a:t>
            </a:r>
          </a:p>
        </p:txBody>
      </p:sp>
      <p:sp>
        <p:nvSpPr>
          <p:cNvPr id="304" name="Body Level One…"/>
          <p:cNvSpPr txBox="1">
            <a:spLocks noGrp="1"/>
          </p:cNvSpPr>
          <p:nvPr>
            <p:ph type="body" sz="half" idx="1"/>
          </p:nvPr>
        </p:nvSpPr>
        <p:spPr>
          <a:xfrm>
            <a:off x="4577106" y="7616908"/>
            <a:ext cx="15727325" cy="4572003"/>
          </a:xfrm>
          <a:prstGeom prst="rect">
            <a:avLst/>
          </a:prstGeom>
        </p:spPr>
        <p:txBody>
          <a:bodyPr lIns="0" tIns="0" rIns="0" bIns="0"/>
          <a:lstStyle>
            <a:lvl1pPr indent="0" defTabSz="821230">
              <a:defRPr sz="4000">
                <a:latin typeface="+mn-lt"/>
                <a:ea typeface="+mn-ea"/>
                <a:cs typeface="+mn-cs"/>
                <a:sym typeface="Helvetica Neue"/>
              </a:defRPr>
            </a:lvl1pPr>
            <a:lvl2pPr indent="0" defTabSz="821230">
              <a:defRPr sz="4000">
                <a:latin typeface="+mn-lt"/>
                <a:ea typeface="+mn-ea"/>
                <a:cs typeface="+mn-cs"/>
                <a:sym typeface="Helvetica Neue"/>
              </a:defRPr>
            </a:lvl2pPr>
            <a:lvl3pPr indent="0" defTabSz="821230">
              <a:defRPr sz="4000">
                <a:latin typeface="+mn-lt"/>
                <a:ea typeface="+mn-ea"/>
                <a:cs typeface="+mn-cs"/>
                <a:sym typeface="Helvetica Neue"/>
              </a:defRPr>
            </a:lvl3pPr>
            <a:lvl4pPr indent="0" defTabSz="821230">
              <a:defRPr sz="4000">
                <a:latin typeface="+mn-lt"/>
                <a:ea typeface="+mn-ea"/>
                <a:cs typeface="+mn-cs"/>
                <a:sym typeface="Helvetica Neue"/>
              </a:defRPr>
            </a:lvl4pPr>
            <a:lvl5pPr indent="0" defTabSz="821230">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305" name="AidData_Logo--full_color--no_padding.png" descr="AidData_Logo--full_color--no_padding.png">
            <a:hlinkClick r:id="rId2"/>
          </p:cNvPr>
          <p:cNvPicPr>
            <a:picLocks noChangeAspect="1"/>
          </p:cNvPicPr>
          <p:nvPr/>
        </p:nvPicPr>
        <p:blipFill>
          <a:blip r:embed="rId3">
            <a:extLst/>
          </a:blip>
          <a:stretch>
            <a:fillRect/>
          </a:stretch>
        </p:blipFill>
        <p:spPr>
          <a:xfrm>
            <a:off x="15748000" y="11176036"/>
            <a:ext cx="7112000" cy="1501133"/>
          </a:xfrm>
          <a:prstGeom prst="rect">
            <a:avLst/>
          </a:prstGeom>
          <a:ln w="12700">
            <a:miter lim="400000"/>
          </a:ln>
        </p:spPr>
      </p:pic>
      <p:sp>
        <p:nvSpPr>
          <p:cNvPr id="306"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2843345544"/>
      </p:ext>
    </p:extLst>
  </p:cSld>
  <p:clrMapOvr>
    <a:masterClrMapping/>
  </p:clrMapOvr>
  <p:transition xmlns:p14="http://schemas.microsoft.com/office/powerpoint/2010/main" spd="med"/>
</p:sldLayout>
</file>

<file path=ppt/slideLayouts/slideLayout673.xml><?xml version="1.0" encoding="utf-8"?>
<p:sldLayout xmlns:a="http://schemas.openxmlformats.org/drawingml/2006/main" xmlns:r="http://schemas.openxmlformats.org/officeDocument/2006/relationships" xmlns:p="http://schemas.openxmlformats.org/presentationml/2006/main" type="tx">
  <p:cSld name="Title &amp; Subtitle 0">
    <p:spTree>
      <p:nvGrpSpPr>
        <p:cNvPr id="1" name=""/>
        <p:cNvGrpSpPr/>
        <p:nvPr/>
      </p:nvGrpSpPr>
      <p:grpSpPr>
        <a:xfrm>
          <a:off x="0" y="0"/>
          <a:ext cx="0" cy="0"/>
          <a:chOff x="0" y="0"/>
          <a:chExt cx="0" cy="0"/>
        </a:xfrm>
      </p:grpSpPr>
      <p:sp>
        <p:nvSpPr>
          <p:cNvPr id="313" name="Title Text"/>
          <p:cNvSpPr txBox="1">
            <a:spLocks noGrp="1"/>
          </p:cNvSpPr>
          <p:nvPr>
            <p:ph type="title"/>
          </p:nvPr>
        </p:nvSpPr>
        <p:spPr>
          <a:xfrm>
            <a:off x="4577106" y="1551726"/>
            <a:ext cx="15727325" cy="5533237"/>
          </a:xfrm>
          <a:prstGeom prst="rect">
            <a:avLst/>
          </a:prstGeom>
        </p:spPr>
        <p:txBody>
          <a:bodyPr lIns="0" tIns="0" rIns="0" bIns="0"/>
          <a:lstStyle>
            <a:lvl1pPr defTabSz="821230">
              <a:defRPr sz="9600">
                <a:latin typeface="Helvetica Neue Medium"/>
                <a:ea typeface="Helvetica Neue Medium"/>
                <a:cs typeface="Helvetica Neue Medium"/>
                <a:sym typeface="Helvetica Neue Medium"/>
              </a:defRPr>
            </a:lvl1pPr>
          </a:lstStyle>
          <a:p>
            <a:r>
              <a:t>Title Text</a:t>
            </a:r>
          </a:p>
        </p:txBody>
      </p:sp>
      <p:sp>
        <p:nvSpPr>
          <p:cNvPr id="314" name="Body Level One…"/>
          <p:cNvSpPr txBox="1">
            <a:spLocks noGrp="1"/>
          </p:cNvSpPr>
          <p:nvPr>
            <p:ph type="body" sz="half" idx="1"/>
          </p:nvPr>
        </p:nvSpPr>
        <p:spPr>
          <a:xfrm>
            <a:off x="4577106" y="7616908"/>
            <a:ext cx="15727325" cy="4572003"/>
          </a:xfrm>
          <a:prstGeom prst="rect">
            <a:avLst/>
          </a:prstGeom>
        </p:spPr>
        <p:txBody>
          <a:bodyPr lIns="0" tIns="0" rIns="0" bIns="0"/>
          <a:lstStyle>
            <a:lvl1pPr indent="0" defTabSz="821230">
              <a:defRPr sz="4000">
                <a:latin typeface="+mn-lt"/>
                <a:ea typeface="+mn-ea"/>
                <a:cs typeface="+mn-cs"/>
                <a:sym typeface="Helvetica Neue"/>
              </a:defRPr>
            </a:lvl1pPr>
            <a:lvl2pPr indent="0" defTabSz="821230">
              <a:defRPr sz="4000">
                <a:latin typeface="+mn-lt"/>
                <a:ea typeface="+mn-ea"/>
                <a:cs typeface="+mn-cs"/>
                <a:sym typeface="Helvetica Neue"/>
              </a:defRPr>
            </a:lvl2pPr>
            <a:lvl3pPr indent="0" defTabSz="821230">
              <a:defRPr sz="4000">
                <a:latin typeface="+mn-lt"/>
                <a:ea typeface="+mn-ea"/>
                <a:cs typeface="+mn-cs"/>
                <a:sym typeface="Helvetica Neue"/>
              </a:defRPr>
            </a:lvl3pPr>
            <a:lvl4pPr indent="0" defTabSz="821230">
              <a:defRPr sz="4000">
                <a:latin typeface="+mn-lt"/>
                <a:ea typeface="+mn-ea"/>
                <a:cs typeface="+mn-cs"/>
                <a:sym typeface="Helvetica Neue"/>
              </a:defRPr>
            </a:lvl4pPr>
            <a:lvl5pPr indent="0" defTabSz="821230">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15"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627847222"/>
      </p:ext>
    </p:extLst>
  </p:cSld>
  <p:clrMapOvr>
    <a:masterClrMapping/>
  </p:clrMapOvr>
  <p:transition xmlns:p14="http://schemas.microsoft.com/office/powerpoint/2010/main" spd="med"/>
</p:sldLayout>
</file>

<file path=ppt/slideLayouts/slideLayout674.xml><?xml version="1.0" encoding="utf-8"?>
<p:sldLayout xmlns:a="http://schemas.openxmlformats.org/drawingml/2006/main" xmlns:r="http://schemas.openxmlformats.org/officeDocument/2006/relationships" xmlns:p="http://schemas.openxmlformats.org/presentationml/2006/main" type="tx">
  <p:cSld name="1_Wide Title Slide">
    <p:spTree>
      <p:nvGrpSpPr>
        <p:cNvPr id="1" name=""/>
        <p:cNvGrpSpPr/>
        <p:nvPr/>
      </p:nvGrpSpPr>
      <p:grpSpPr>
        <a:xfrm>
          <a:off x="0" y="0"/>
          <a:ext cx="0" cy="0"/>
          <a:chOff x="0" y="0"/>
          <a:chExt cx="0" cy="0"/>
        </a:xfrm>
      </p:grpSpPr>
      <p:sp>
        <p:nvSpPr>
          <p:cNvPr id="322" name="Title Text"/>
          <p:cNvSpPr txBox="1">
            <a:spLocks noGrp="1"/>
          </p:cNvSpPr>
          <p:nvPr>
            <p:ph type="title"/>
          </p:nvPr>
        </p:nvSpPr>
        <p:spPr>
          <a:xfrm>
            <a:off x="1914561" y="2244761"/>
            <a:ext cx="20793075" cy="4775203"/>
          </a:xfrm>
          <a:prstGeom prst="rect">
            <a:avLst/>
          </a:prstGeom>
        </p:spPr>
        <p:txBody>
          <a:bodyPr lIns="91384" tIns="91384" rIns="91384" bIns="91384"/>
          <a:lstStyle>
            <a:lvl1pPr>
              <a:lnSpc>
                <a:spcPct val="90000"/>
              </a:lnSpc>
              <a:defRPr sz="9600"/>
            </a:lvl1pPr>
          </a:lstStyle>
          <a:p>
            <a:r>
              <a:t>Title Text</a:t>
            </a:r>
          </a:p>
        </p:txBody>
      </p:sp>
      <p:sp>
        <p:nvSpPr>
          <p:cNvPr id="323" name="Body Level One…"/>
          <p:cNvSpPr txBox="1">
            <a:spLocks noGrp="1"/>
          </p:cNvSpPr>
          <p:nvPr>
            <p:ph type="body" sz="half" idx="1"/>
          </p:nvPr>
        </p:nvSpPr>
        <p:spPr>
          <a:xfrm>
            <a:off x="1914561" y="7204075"/>
            <a:ext cx="20793075" cy="3311525"/>
          </a:xfrm>
          <a:prstGeom prst="rect">
            <a:avLst/>
          </a:prstGeom>
        </p:spPr>
        <p:txBody>
          <a:bodyPr lIns="91384" tIns="91384" rIns="91384" bIns="91384"/>
          <a:lstStyle>
            <a:lvl1pPr indent="228525">
              <a:lnSpc>
                <a:spcPct val="90000"/>
              </a:lnSpc>
              <a:spcBef>
                <a:spcPts val="2000"/>
              </a:spcBef>
              <a:defRPr sz="4800" b="1">
                <a:solidFill>
                  <a:srgbClr val="44546A"/>
                </a:solidFill>
              </a:defRPr>
            </a:lvl1pPr>
            <a:lvl2pPr indent="228525">
              <a:lnSpc>
                <a:spcPct val="90000"/>
              </a:lnSpc>
              <a:spcBef>
                <a:spcPts val="2000"/>
              </a:spcBef>
              <a:defRPr sz="4800" b="1">
                <a:solidFill>
                  <a:srgbClr val="44546A"/>
                </a:solidFill>
              </a:defRPr>
            </a:lvl2pPr>
            <a:lvl3pPr indent="228525">
              <a:lnSpc>
                <a:spcPct val="90000"/>
              </a:lnSpc>
              <a:spcBef>
                <a:spcPts val="2000"/>
              </a:spcBef>
              <a:defRPr sz="4800" b="1">
                <a:solidFill>
                  <a:srgbClr val="44546A"/>
                </a:solidFill>
              </a:defRPr>
            </a:lvl3pPr>
            <a:lvl4pPr indent="228525">
              <a:lnSpc>
                <a:spcPct val="90000"/>
              </a:lnSpc>
              <a:spcBef>
                <a:spcPts val="2000"/>
              </a:spcBef>
              <a:defRPr sz="4800" b="1">
                <a:solidFill>
                  <a:srgbClr val="44546A"/>
                </a:solidFill>
              </a:defRPr>
            </a:lvl4pPr>
            <a:lvl5pPr indent="228525">
              <a:lnSpc>
                <a:spcPct val="90000"/>
              </a:lnSpc>
              <a:spcBef>
                <a:spcPts val="2000"/>
              </a:spcBef>
              <a:defRPr sz="4800" b="1">
                <a:solidFill>
                  <a:srgbClr val="44546A"/>
                </a:solidFill>
              </a:defRPr>
            </a:lvl5pPr>
          </a:lstStyle>
          <a:p>
            <a:r>
              <a:t>Body Level One</a:t>
            </a:r>
          </a:p>
          <a:p>
            <a:pPr lvl="1"/>
            <a:r>
              <a:t>Body Level Two</a:t>
            </a:r>
          </a:p>
          <a:p>
            <a:pPr lvl="2"/>
            <a:r>
              <a:t>Body Level Three</a:t>
            </a:r>
          </a:p>
          <a:p>
            <a:pPr lvl="3"/>
            <a:r>
              <a:t>Body Level Four</a:t>
            </a:r>
          </a:p>
          <a:p>
            <a:pPr lvl="4"/>
            <a:r>
              <a:t>Body Level Five</a:t>
            </a:r>
          </a:p>
        </p:txBody>
      </p:sp>
      <p:sp>
        <p:nvSpPr>
          <p:cNvPr id="324" name="Slide Number"/>
          <p:cNvSpPr txBox="1">
            <a:spLocks noGrp="1"/>
          </p:cNvSpPr>
          <p:nvPr>
            <p:ph type="sldNum" sz="quarter" idx="2"/>
          </p:nvPr>
        </p:nvSpPr>
        <p:spPr>
          <a:xfrm>
            <a:off x="22146803" y="12800849"/>
            <a:ext cx="560800" cy="553960"/>
          </a:xfrm>
          <a:prstGeom prst="rect">
            <a:avLst/>
          </a:prstGeom>
        </p:spPr>
        <p:txBody>
          <a:bodyPr lIns="91384" tIns="91384" rIns="91384" bIns="91384"/>
          <a:lstStyle>
            <a:lvl1pPr defTabSz="914065">
              <a:defRPr sz="2400">
                <a:solidFill>
                  <a:srgbClr val="888888"/>
                </a:solidFill>
              </a:defRPr>
            </a:lvl1pPr>
          </a:lstStyle>
          <a:p>
            <a:fld id="{86CB4B4D-7CA3-9044-876B-883B54F8677D}" type="slidenum">
              <a:rPr/>
              <a:pPr/>
              <a:t>‹#›</a:t>
            </a:fld>
            <a:endParaRPr/>
          </a:p>
        </p:txBody>
      </p:sp>
    </p:spTree>
    <p:extLst>
      <p:ext uri="{BB962C8B-B14F-4D97-AF65-F5344CB8AC3E}">
        <p14:creationId xmlns:p14="http://schemas.microsoft.com/office/powerpoint/2010/main" val="2905347809"/>
      </p:ext>
    </p:extLst>
  </p:cSld>
  <p:clrMapOvr>
    <a:masterClrMapping/>
  </p:clrMapOvr>
  <p:transition xmlns:p14="http://schemas.microsoft.com/office/powerpoint/2010/main" spd="med"/>
</p:sldLayout>
</file>

<file path=ppt/slideLayouts/slideLayout675.xml><?xml version="1.0" encoding="utf-8"?>
<p:sldLayout xmlns:a="http://schemas.openxmlformats.org/drawingml/2006/main" xmlns:r="http://schemas.openxmlformats.org/officeDocument/2006/relationships" xmlns:p="http://schemas.openxmlformats.org/presentationml/2006/main" type="tx">
  <p:cSld name="1_Title &amp; Subtitle --Dark">
    <p:bg>
      <p:bgPr>
        <a:solidFill>
          <a:srgbClr val="00313C"/>
        </a:solidFill>
        <a:effectLst/>
      </p:bgPr>
    </p:bg>
    <p:spTree>
      <p:nvGrpSpPr>
        <p:cNvPr id="1" name=""/>
        <p:cNvGrpSpPr/>
        <p:nvPr/>
      </p:nvGrpSpPr>
      <p:grpSpPr>
        <a:xfrm>
          <a:off x="0" y="0"/>
          <a:ext cx="0" cy="0"/>
          <a:chOff x="0" y="0"/>
          <a:chExt cx="0" cy="0"/>
        </a:xfrm>
      </p:grpSpPr>
      <p:sp>
        <p:nvSpPr>
          <p:cNvPr id="331" name="Title Text"/>
          <p:cNvSpPr txBox="1">
            <a:spLocks noGrp="1"/>
          </p:cNvSpPr>
          <p:nvPr>
            <p:ph type="title"/>
          </p:nvPr>
        </p:nvSpPr>
        <p:spPr>
          <a:xfrm>
            <a:off x="4577106" y="1551726"/>
            <a:ext cx="15727325" cy="5533237"/>
          </a:xfrm>
          <a:prstGeom prst="rect">
            <a:avLst/>
          </a:prstGeom>
        </p:spPr>
        <p:txBody>
          <a:bodyPr lIns="0" tIns="0" rIns="0" bIns="0"/>
          <a:lstStyle>
            <a:lvl1pPr defTabSz="821230">
              <a:defRPr sz="9600">
                <a:solidFill>
                  <a:srgbClr val="FFFFFF"/>
                </a:solidFill>
                <a:latin typeface="Helvetica Neue Medium"/>
                <a:ea typeface="Helvetica Neue Medium"/>
                <a:cs typeface="Helvetica Neue Medium"/>
                <a:sym typeface="Helvetica Neue Medium"/>
              </a:defRPr>
            </a:lvl1pPr>
          </a:lstStyle>
          <a:p>
            <a:r>
              <a:t>Title Text</a:t>
            </a:r>
          </a:p>
        </p:txBody>
      </p:sp>
      <p:sp>
        <p:nvSpPr>
          <p:cNvPr id="332" name="Body Level One…"/>
          <p:cNvSpPr txBox="1">
            <a:spLocks noGrp="1"/>
          </p:cNvSpPr>
          <p:nvPr>
            <p:ph type="body" sz="half" idx="1"/>
          </p:nvPr>
        </p:nvSpPr>
        <p:spPr>
          <a:xfrm>
            <a:off x="4577106" y="7616908"/>
            <a:ext cx="15727325" cy="4572003"/>
          </a:xfrm>
          <a:prstGeom prst="rect">
            <a:avLst/>
          </a:prstGeom>
        </p:spPr>
        <p:txBody>
          <a:bodyPr lIns="0" tIns="0" rIns="0" bIns="0"/>
          <a:lstStyle>
            <a:lvl1pPr indent="0" defTabSz="821230">
              <a:defRPr sz="4000">
                <a:solidFill>
                  <a:srgbClr val="FFFFFF"/>
                </a:solidFill>
                <a:latin typeface="+mn-lt"/>
                <a:ea typeface="+mn-ea"/>
                <a:cs typeface="+mn-cs"/>
                <a:sym typeface="Helvetica Neue"/>
              </a:defRPr>
            </a:lvl1pPr>
            <a:lvl2pPr indent="0" defTabSz="821230">
              <a:defRPr sz="4000">
                <a:solidFill>
                  <a:srgbClr val="FFFFFF"/>
                </a:solidFill>
                <a:latin typeface="+mn-lt"/>
                <a:ea typeface="+mn-ea"/>
                <a:cs typeface="+mn-cs"/>
                <a:sym typeface="Helvetica Neue"/>
              </a:defRPr>
            </a:lvl2pPr>
            <a:lvl3pPr indent="0" defTabSz="821230">
              <a:defRPr sz="4000">
                <a:solidFill>
                  <a:srgbClr val="FFFFFF"/>
                </a:solidFill>
                <a:latin typeface="+mn-lt"/>
                <a:ea typeface="+mn-ea"/>
                <a:cs typeface="+mn-cs"/>
                <a:sym typeface="Helvetica Neue"/>
              </a:defRPr>
            </a:lvl3pPr>
            <a:lvl4pPr indent="0" defTabSz="821230">
              <a:defRPr sz="4000">
                <a:solidFill>
                  <a:srgbClr val="FFFFFF"/>
                </a:solidFill>
                <a:latin typeface="+mn-lt"/>
                <a:ea typeface="+mn-ea"/>
                <a:cs typeface="+mn-cs"/>
                <a:sym typeface="Helvetica Neue"/>
              </a:defRPr>
            </a:lvl4pPr>
            <a:lvl5pPr indent="0" defTabSz="821230">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333" name="AidData_Logo--white.png" descr="AidData_Logo--white.png"/>
          <p:cNvPicPr>
            <a:picLocks noChangeAspect="1"/>
          </p:cNvPicPr>
          <p:nvPr/>
        </p:nvPicPr>
        <p:blipFill>
          <a:blip r:embed="rId2">
            <a:extLst/>
          </a:blip>
          <a:stretch>
            <a:fillRect/>
          </a:stretch>
        </p:blipFill>
        <p:spPr>
          <a:xfrm>
            <a:off x="15747231" y="11174353"/>
            <a:ext cx="7112003" cy="1506552"/>
          </a:xfrm>
          <a:prstGeom prst="rect">
            <a:avLst/>
          </a:prstGeom>
          <a:ln w="12700">
            <a:miter lim="400000"/>
          </a:ln>
        </p:spPr>
      </p:pic>
      <p:sp>
        <p:nvSpPr>
          <p:cNvPr id="334"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178034746"/>
      </p:ext>
    </p:extLst>
  </p:cSld>
  <p:clrMapOvr>
    <a:masterClrMapping/>
  </p:clrMapOvr>
  <p:transition xmlns:p14="http://schemas.microsoft.com/office/powerpoint/2010/main" spd="med"/>
</p:sldLayout>
</file>

<file path=ppt/slideLayouts/slideLayout676.xml><?xml version="1.0" encoding="utf-8"?>
<p:sldLayout xmlns:a="http://schemas.openxmlformats.org/drawingml/2006/main" xmlns:r="http://schemas.openxmlformats.org/officeDocument/2006/relationships" xmlns:p="http://schemas.openxmlformats.org/presentationml/2006/main" type="tx">
  <p:cSld name="1_5-8 Title &amp; Subtitle -- white">
    <p:bg>
      <p:bgPr>
        <a:solidFill>
          <a:srgbClr val="00313C"/>
        </a:solidFill>
        <a:effectLst/>
      </p:bgPr>
    </p:bg>
    <p:spTree>
      <p:nvGrpSpPr>
        <p:cNvPr id="1" name=""/>
        <p:cNvGrpSpPr/>
        <p:nvPr/>
      </p:nvGrpSpPr>
      <p:grpSpPr>
        <a:xfrm>
          <a:off x="0" y="0"/>
          <a:ext cx="0" cy="0"/>
          <a:chOff x="0" y="0"/>
          <a:chExt cx="0" cy="0"/>
        </a:xfrm>
      </p:grpSpPr>
      <p:sp>
        <p:nvSpPr>
          <p:cNvPr id="341" name="Title Text"/>
          <p:cNvSpPr txBox="1">
            <a:spLocks noGrp="1"/>
          </p:cNvSpPr>
          <p:nvPr>
            <p:ph type="title"/>
          </p:nvPr>
        </p:nvSpPr>
        <p:spPr>
          <a:xfrm>
            <a:off x="10163913" y="1551726"/>
            <a:ext cx="12697432" cy="5533237"/>
          </a:xfrm>
          <a:prstGeom prst="rect">
            <a:avLst/>
          </a:prstGeom>
        </p:spPr>
        <p:txBody>
          <a:bodyPr lIns="0" tIns="0" rIns="0" bIns="0" anchor="ctr"/>
          <a:lstStyle>
            <a:lvl1pPr defTabSz="821230">
              <a:defRPr sz="9600">
                <a:solidFill>
                  <a:srgbClr val="FFFFFF"/>
                </a:solidFill>
                <a:latin typeface="Helvetica Neue Medium"/>
                <a:ea typeface="Helvetica Neue Medium"/>
                <a:cs typeface="Helvetica Neue Medium"/>
                <a:sym typeface="Helvetica Neue Medium"/>
              </a:defRPr>
            </a:lvl1pPr>
          </a:lstStyle>
          <a:p>
            <a:r>
              <a:t>Title Text</a:t>
            </a:r>
          </a:p>
        </p:txBody>
      </p:sp>
      <p:sp>
        <p:nvSpPr>
          <p:cNvPr id="342" name="Body Level One…"/>
          <p:cNvSpPr txBox="1">
            <a:spLocks noGrp="1"/>
          </p:cNvSpPr>
          <p:nvPr>
            <p:ph type="body" sz="quarter" idx="1"/>
          </p:nvPr>
        </p:nvSpPr>
        <p:spPr>
          <a:xfrm>
            <a:off x="10164900" y="7616908"/>
            <a:ext cx="12695533" cy="4572003"/>
          </a:xfrm>
          <a:prstGeom prst="rect">
            <a:avLst/>
          </a:prstGeom>
        </p:spPr>
        <p:txBody>
          <a:bodyPr lIns="0" tIns="0" rIns="0" bIns="0"/>
          <a:lstStyle>
            <a:lvl1pPr indent="0" defTabSz="821230">
              <a:defRPr sz="4000">
                <a:solidFill>
                  <a:srgbClr val="FFFFFF"/>
                </a:solidFill>
                <a:latin typeface="+mn-lt"/>
                <a:ea typeface="+mn-ea"/>
                <a:cs typeface="+mn-cs"/>
                <a:sym typeface="Helvetica Neue"/>
              </a:defRPr>
            </a:lvl1pPr>
            <a:lvl2pPr indent="0" defTabSz="821230">
              <a:defRPr sz="4000">
                <a:solidFill>
                  <a:srgbClr val="FFFFFF"/>
                </a:solidFill>
                <a:latin typeface="+mn-lt"/>
                <a:ea typeface="+mn-ea"/>
                <a:cs typeface="+mn-cs"/>
                <a:sym typeface="Helvetica Neue"/>
              </a:defRPr>
            </a:lvl2pPr>
            <a:lvl3pPr indent="0" defTabSz="821230">
              <a:defRPr sz="4000">
                <a:solidFill>
                  <a:srgbClr val="FFFFFF"/>
                </a:solidFill>
                <a:latin typeface="+mn-lt"/>
                <a:ea typeface="+mn-ea"/>
                <a:cs typeface="+mn-cs"/>
                <a:sym typeface="Helvetica Neue"/>
              </a:defRPr>
            </a:lvl3pPr>
            <a:lvl4pPr indent="0" defTabSz="821230">
              <a:defRPr sz="4000">
                <a:solidFill>
                  <a:srgbClr val="FFFFFF"/>
                </a:solidFill>
                <a:latin typeface="+mn-lt"/>
                <a:ea typeface="+mn-ea"/>
                <a:cs typeface="+mn-cs"/>
                <a:sym typeface="Helvetica Neue"/>
              </a:defRPr>
            </a:lvl4pPr>
            <a:lvl5pPr indent="0" defTabSz="821230">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43" name="Rectangle"/>
          <p:cNvSpPr/>
          <p:nvPr/>
        </p:nvSpPr>
        <p:spPr>
          <a:xfrm>
            <a:off x="-2" y="-2"/>
            <a:ext cx="9140403" cy="13716003"/>
          </a:xfrm>
          <a:prstGeom prst="rect">
            <a:avLst/>
          </a:prstGeom>
          <a:solidFill>
            <a:srgbClr val="FFFFFF"/>
          </a:solidFill>
          <a:ln w="12700">
            <a:miter lim="400000"/>
          </a:ln>
        </p:spPr>
        <p:txBody>
          <a:bodyPr lIns="71428" tIns="71428" rIns="71428" bIns="71428" anchor="ctr"/>
          <a:lstStyle/>
          <a:p>
            <a:pPr algn="ctr" defTabSz="821230">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344" name="AidData_Logo--full_color--no_padding.png" descr="AidData_Logo--full_color--no_padding.png"/>
          <p:cNvPicPr>
            <a:picLocks noChangeAspect="1"/>
          </p:cNvPicPr>
          <p:nvPr/>
        </p:nvPicPr>
        <p:blipFill>
          <a:blip r:embed="rId2">
            <a:extLst/>
          </a:blip>
          <a:stretch>
            <a:fillRect/>
          </a:stretch>
        </p:blipFill>
        <p:spPr>
          <a:xfrm>
            <a:off x="1021445" y="11176036"/>
            <a:ext cx="7112000" cy="1501133"/>
          </a:xfrm>
          <a:prstGeom prst="rect">
            <a:avLst/>
          </a:prstGeom>
          <a:ln w="12700">
            <a:miter lim="400000"/>
          </a:ln>
        </p:spPr>
      </p:pic>
      <p:sp>
        <p:nvSpPr>
          <p:cNvPr id="345"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3268490563"/>
      </p:ext>
    </p:extLst>
  </p:cSld>
  <p:clrMapOvr>
    <a:masterClrMapping/>
  </p:clrMapOvr>
  <p:transition xmlns:p14="http://schemas.microsoft.com/office/powerpoint/2010/main" spd="med"/>
</p:sldLayout>
</file>

<file path=ppt/slideLayouts/slideLayout677.xml><?xml version="1.0" encoding="utf-8"?>
<p:sldLayout xmlns:a="http://schemas.openxmlformats.org/drawingml/2006/main" xmlns:r="http://schemas.openxmlformats.org/officeDocument/2006/relationships" xmlns:p="http://schemas.openxmlformats.org/presentationml/2006/main" type="tx">
  <p:cSld name="2_Title - Top">
    <p:spTree>
      <p:nvGrpSpPr>
        <p:cNvPr id="1" name=""/>
        <p:cNvGrpSpPr/>
        <p:nvPr/>
      </p:nvGrpSpPr>
      <p:grpSpPr>
        <a:xfrm>
          <a:off x="0" y="0"/>
          <a:ext cx="0" cy="0"/>
          <a:chOff x="0" y="0"/>
          <a:chExt cx="0" cy="0"/>
        </a:xfrm>
      </p:grpSpPr>
      <p:sp>
        <p:nvSpPr>
          <p:cNvPr id="352" name="Title Text"/>
          <p:cNvSpPr txBox="1">
            <a:spLocks noGrp="1"/>
          </p:cNvSpPr>
          <p:nvPr>
            <p:ph type="title"/>
          </p:nvPr>
        </p:nvSpPr>
        <p:spPr>
          <a:xfrm>
            <a:off x="4058319" y="509587"/>
            <a:ext cx="16254733" cy="3048795"/>
          </a:xfrm>
          <a:prstGeom prst="rect">
            <a:avLst/>
          </a:prstGeom>
        </p:spPr>
        <p:txBody>
          <a:bodyPr lIns="0" tIns="0" rIns="0" bIns="0" anchor="ctr"/>
          <a:lstStyle>
            <a:lvl1pPr defTabSz="821230">
              <a:defRPr sz="9600">
                <a:latin typeface="Helvetica Neue Medium"/>
                <a:ea typeface="Helvetica Neue Medium"/>
                <a:cs typeface="Helvetica Neue Medium"/>
                <a:sym typeface="Helvetica Neue Medium"/>
              </a:defRPr>
            </a:lvl1pPr>
          </a:lstStyle>
          <a:p>
            <a:r>
              <a:t>Title Text</a:t>
            </a:r>
          </a:p>
        </p:txBody>
      </p:sp>
      <p:pic>
        <p:nvPicPr>
          <p:cNvPr id="353" name="AidData_Logo--full_color--no_padding.png" descr="AidData_Logo--full_color--no_padding.png"/>
          <p:cNvPicPr>
            <a:picLocks noChangeAspect="1"/>
          </p:cNvPicPr>
          <p:nvPr/>
        </p:nvPicPr>
        <p:blipFill>
          <a:blip r:embed="rId2">
            <a:extLst/>
          </a:blip>
          <a:stretch>
            <a:fillRect/>
          </a:stretch>
        </p:blipFill>
        <p:spPr>
          <a:xfrm>
            <a:off x="512527" y="11662201"/>
            <a:ext cx="4572003" cy="965016"/>
          </a:xfrm>
          <a:prstGeom prst="rect">
            <a:avLst/>
          </a:prstGeom>
          <a:ln w="12700">
            <a:miter lim="400000"/>
          </a:ln>
        </p:spPr>
      </p:pic>
      <p:sp>
        <p:nvSpPr>
          <p:cNvPr id="354" name="Line"/>
          <p:cNvSpPr/>
          <p:nvPr/>
        </p:nvSpPr>
        <p:spPr>
          <a:xfrm>
            <a:off x="4062459" y="3059196"/>
            <a:ext cx="18286080" cy="3"/>
          </a:xfrm>
          <a:prstGeom prst="line">
            <a:avLst/>
          </a:prstGeom>
          <a:ln w="25400">
            <a:solidFill>
              <a:srgbClr val="00B388"/>
            </a:solidFill>
            <a:miter lim="400000"/>
          </a:ln>
        </p:spPr>
        <p:txBody>
          <a:bodyPr lIns="45716" tIns="45716" rIns="45716" bIns="45716"/>
          <a:lstStyle/>
          <a:p>
            <a:pPr defTabSz="913945"/>
            <a:endParaRPr>
              <a:latin typeface="Helvetica"/>
              <a:ea typeface="Helvetica"/>
              <a:cs typeface="Helvetica"/>
              <a:sym typeface="Helvetica"/>
            </a:endParaRPr>
          </a:p>
        </p:txBody>
      </p:sp>
      <p:sp>
        <p:nvSpPr>
          <p:cNvPr id="355"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962520364"/>
      </p:ext>
    </p:extLst>
  </p:cSld>
  <p:clrMapOvr>
    <a:masterClrMapping/>
  </p:clrMapOvr>
  <p:transition xmlns:p14="http://schemas.microsoft.com/office/powerpoint/2010/main" spd="med"/>
</p:sldLayout>
</file>

<file path=ppt/slideLayouts/slideLayout678.xml><?xml version="1.0" encoding="utf-8"?>
<p:sldLayout xmlns:a="http://schemas.openxmlformats.org/drawingml/2006/main" xmlns:r="http://schemas.openxmlformats.org/officeDocument/2006/relationships" xmlns:p="http://schemas.openxmlformats.org/presentationml/2006/main" type="tx">
  <p:cSld name="2_Title &amp; Bullets">
    <p:spTree>
      <p:nvGrpSpPr>
        <p:cNvPr id="1" name=""/>
        <p:cNvGrpSpPr/>
        <p:nvPr/>
      </p:nvGrpSpPr>
      <p:grpSpPr>
        <a:xfrm>
          <a:off x="0" y="0"/>
          <a:ext cx="0" cy="0"/>
          <a:chOff x="0" y="0"/>
          <a:chExt cx="0" cy="0"/>
        </a:xfrm>
      </p:grpSpPr>
      <p:sp>
        <p:nvSpPr>
          <p:cNvPr id="362" name="Title Text"/>
          <p:cNvSpPr txBox="1">
            <a:spLocks noGrp="1"/>
          </p:cNvSpPr>
          <p:nvPr>
            <p:ph type="title"/>
          </p:nvPr>
        </p:nvSpPr>
        <p:spPr>
          <a:xfrm>
            <a:off x="4566942" y="537485"/>
            <a:ext cx="16764003" cy="3048795"/>
          </a:xfrm>
          <a:prstGeom prst="rect">
            <a:avLst/>
          </a:prstGeom>
        </p:spPr>
        <p:txBody>
          <a:bodyPr lIns="71428" tIns="71428" rIns="71428" bIns="71428" anchor="ctr"/>
          <a:lstStyle>
            <a:lvl1pPr defTabSz="821230">
              <a:defRPr sz="8000">
                <a:latin typeface="Helvetica Neue Medium"/>
                <a:ea typeface="Helvetica Neue Medium"/>
                <a:cs typeface="Helvetica Neue Medium"/>
                <a:sym typeface="Helvetica Neue Medium"/>
              </a:defRPr>
            </a:lvl1pPr>
          </a:lstStyle>
          <a:p>
            <a:r>
              <a:t>Title Text</a:t>
            </a:r>
          </a:p>
        </p:txBody>
      </p:sp>
      <p:sp>
        <p:nvSpPr>
          <p:cNvPr id="363" name="Body Level One…"/>
          <p:cNvSpPr txBox="1">
            <a:spLocks noGrp="1"/>
          </p:cNvSpPr>
          <p:nvPr>
            <p:ph type="body" idx="1"/>
          </p:nvPr>
        </p:nvSpPr>
        <p:spPr>
          <a:xfrm>
            <a:off x="4566929" y="3540880"/>
            <a:ext cx="16768760" cy="8633323"/>
          </a:xfrm>
          <a:prstGeom prst="rect">
            <a:avLst/>
          </a:prstGeom>
        </p:spPr>
        <p:txBody>
          <a:bodyPr lIns="71428" tIns="71428" rIns="71428" bIns="71428" anchor="ctr"/>
          <a:lstStyle>
            <a:lvl1pPr marL="507814" indent="-507814" defTabSz="821230">
              <a:spcBef>
                <a:spcPts val="4000"/>
              </a:spcBef>
              <a:buSzPct val="145000"/>
              <a:buChar char="•"/>
              <a:defRPr sz="4000">
                <a:latin typeface="+mn-lt"/>
                <a:ea typeface="+mn-ea"/>
                <a:cs typeface="+mn-cs"/>
                <a:sym typeface="Helvetica Neue"/>
              </a:defRPr>
            </a:lvl1pPr>
            <a:lvl2pPr marL="999788" indent="-555437" defTabSz="821230">
              <a:spcBef>
                <a:spcPts val="4000"/>
              </a:spcBef>
              <a:buSzPct val="145000"/>
              <a:buChar char="•"/>
              <a:defRPr sz="4000">
                <a:latin typeface="+mn-lt"/>
                <a:ea typeface="+mn-ea"/>
                <a:cs typeface="+mn-cs"/>
                <a:sym typeface="Helvetica Neue"/>
              </a:defRPr>
            </a:lvl2pPr>
            <a:lvl3pPr marL="1444121" indent="-555437" defTabSz="821230">
              <a:spcBef>
                <a:spcPts val="4000"/>
              </a:spcBef>
              <a:buSzPct val="145000"/>
              <a:buChar char="•"/>
              <a:defRPr sz="4000">
                <a:latin typeface="+mn-lt"/>
                <a:ea typeface="+mn-ea"/>
                <a:cs typeface="+mn-cs"/>
                <a:sym typeface="Helvetica Neue"/>
              </a:defRPr>
            </a:lvl3pPr>
            <a:lvl4pPr marL="1888454" indent="-555437" defTabSz="821230">
              <a:spcBef>
                <a:spcPts val="4000"/>
              </a:spcBef>
              <a:buSzPct val="145000"/>
              <a:buChar char="•"/>
              <a:defRPr sz="4000">
                <a:latin typeface="+mn-lt"/>
                <a:ea typeface="+mn-ea"/>
                <a:cs typeface="+mn-cs"/>
                <a:sym typeface="Helvetica Neue"/>
              </a:defRPr>
            </a:lvl4pPr>
            <a:lvl5pPr marL="2332803" indent="-555437" defTabSz="821230">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364" name="AidData_Logo--full_color--no_padding.png" descr="AidData_Logo--full_color--no_padding.png"/>
          <p:cNvPicPr>
            <a:picLocks noChangeAspect="1"/>
          </p:cNvPicPr>
          <p:nvPr/>
        </p:nvPicPr>
        <p:blipFill>
          <a:blip r:embed="rId2">
            <a:extLst/>
          </a:blip>
          <a:stretch>
            <a:fillRect/>
          </a:stretch>
        </p:blipFill>
        <p:spPr>
          <a:xfrm>
            <a:off x="512527" y="11662201"/>
            <a:ext cx="4572003" cy="965016"/>
          </a:xfrm>
          <a:prstGeom prst="rect">
            <a:avLst/>
          </a:prstGeom>
          <a:ln w="12700">
            <a:miter lim="400000"/>
          </a:ln>
        </p:spPr>
      </p:pic>
      <p:sp>
        <p:nvSpPr>
          <p:cNvPr id="365" name="Line"/>
          <p:cNvSpPr/>
          <p:nvPr/>
        </p:nvSpPr>
        <p:spPr>
          <a:xfrm>
            <a:off x="4575286" y="3059196"/>
            <a:ext cx="16764003" cy="3"/>
          </a:xfrm>
          <a:prstGeom prst="line">
            <a:avLst/>
          </a:prstGeom>
          <a:ln w="25400">
            <a:solidFill>
              <a:srgbClr val="00B388"/>
            </a:solidFill>
            <a:miter lim="400000"/>
          </a:ln>
        </p:spPr>
        <p:txBody>
          <a:bodyPr lIns="45716" tIns="45716" rIns="45716" bIns="45716"/>
          <a:lstStyle/>
          <a:p>
            <a:pPr defTabSz="913945"/>
            <a:endParaRPr>
              <a:latin typeface="Helvetica"/>
              <a:ea typeface="Helvetica"/>
              <a:cs typeface="Helvetica"/>
              <a:sym typeface="Helvetica"/>
            </a:endParaRPr>
          </a:p>
        </p:txBody>
      </p:sp>
      <p:sp>
        <p:nvSpPr>
          <p:cNvPr id="366"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100616775"/>
      </p:ext>
    </p:extLst>
  </p:cSld>
  <p:clrMapOvr>
    <a:masterClrMapping/>
  </p:clrMapOvr>
  <p:transition xmlns:p14="http://schemas.microsoft.com/office/powerpoint/2010/main" spd="med"/>
</p:sldLayout>
</file>

<file path=ppt/slideLayouts/slideLayout679.xml><?xml version="1.0" encoding="utf-8"?>
<p:sldLayout xmlns:a="http://schemas.openxmlformats.org/drawingml/2006/main" xmlns:r="http://schemas.openxmlformats.org/officeDocument/2006/relationships" xmlns:p="http://schemas.openxmlformats.org/presentationml/2006/main" type="tx">
  <p:cSld name="1_5-8 Title &amp; Bullets ">
    <p:spTree>
      <p:nvGrpSpPr>
        <p:cNvPr id="1" name=""/>
        <p:cNvGrpSpPr/>
        <p:nvPr/>
      </p:nvGrpSpPr>
      <p:grpSpPr>
        <a:xfrm>
          <a:off x="0" y="0"/>
          <a:ext cx="0" cy="0"/>
          <a:chOff x="0" y="0"/>
          <a:chExt cx="0" cy="0"/>
        </a:xfrm>
      </p:grpSpPr>
      <p:sp>
        <p:nvSpPr>
          <p:cNvPr id="373" name="Title Text"/>
          <p:cNvSpPr txBox="1">
            <a:spLocks noGrp="1"/>
          </p:cNvSpPr>
          <p:nvPr>
            <p:ph type="title"/>
          </p:nvPr>
        </p:nvSpPr>
        <p:spPr>
          <a:xfrm>
            <a:off x="10168704" y="518052"/>
            <a:ext cx="12695227" cy="3036099"/>
          </a:xfrm>
          <a:prstGeom prst="rect">
            <a:avLst/>
          </a:prstGeom>
        </p:spPr>
        <p:txBody>
          <a:bodyPr lIns="0" tIns="0" rIns="0" bIns="0" anchor="ctr"/>
          <a:lstStyle>
            <a:lvl1pPr defTabSz="821230">
              <a:defRPr sz="9600">
                <a:latin typeface="Helvetica Neue Medium"/>
                <a:ea typeface="Helvetica Neue Medium"/>
                <a:cs typeface="Helvetica Neue Medium"/>
                <a:sym typeface="Helvetica Neue Medium"/>
              </a:defRPr>
            </a:lvl1pPr>
          </a:lstStyle>
          <a:p>
            <a:r>
              <a:t>Title Text</a:t>
            </a:r>
          </a:p>
        </p:txBody>
      </p:sp>
      <p:sp>
        <p:nvSpPr>
          <p:cNvPr id="374" name="Body Level One…"/>
          <p:cNvSpPr txBox="1">
            <a:spLocks noGrp="1"/>
          </p:cNvSpPr>
          <p:nvPr>
            <p:ph type="body" sz="half" idx="1"/>
          </p:nvPr>
        </p:nvSpPr>
        <p:spPr>
          <a:xfrm>
            <a:off x="10168944" y="3546814"/>
            <a:ext cx="12694747" cy="8640611"/>
          </a:xfrm>
          <a:prstGeom prst="rect">
            <a:avLst/>
          </a:prstGeom>
        </p:spPr>
        <p:txBody>
          <a:bodyPr lIns="0" tIns="0" rIns="0" bIns="0" anchor="ctr"/>
          <a:lstStyle>
            <a:lvl1pPr marL="555437" indent="-555437" defTabSz="821230">
              <a:spcBef>
                <a:spcPts val="4000"/>
              </a:spcBef>
              <a:buSzPct val="145000"/>
              <a:buChar char="•"/>
              <a:defRPr sz="4000">
                <a:latin typeface="+mn-lt"/>
                <a:ea typeface="+mn-ea"/>
                <a:cs typeface="+mn-cs"/>
                <a:sym typeface="Helvetica Neue"/>
              </a:defRPr>
            </a:lvl1pPr>
            <a:lvl2pPr marL="999788" indent="-555437" defTabSz="821230">
              <a:spcBef>
                <a:spcPts val="4000"/>
              </a:spcBef>
              <a:buSzPct val="145000"/>
              <a:buChar char="•"/>
              <a:defRPr sz="4000">
                <a:latin typeface="+mn-lt"/>
                <a:ea typeface="+mn-ea"/>
                <a:cs typeface="+mn-cs"/>
                <a:sym typeface="Helvetica Neue"/>
              </a:defRPr>
            </a:lvl2pPr>
            <a:lvl3pPr marL="1444121" indent="-555437" defTabSz="821230">
              <a:spcBef>
                <a:spcPts val="4000"/>
              </a:spcBef>
              <a:buSzPct val="145000"/>
              <a:buChar char="•"/>
              <a:defRPr sz="4000">
                <a:latin typeface="+mn-lt"/>
                <a:ea typeface="+mn-ea"/>
                <a:cs typeface="+mn-cs"/>
                <a:sym typeface="Helvetica Neue"/>
              </a:defRPr>
            </a:lvl3pPr>
            <a:lvl4pPr marL="1888454" indent="-555437" defTabSz="821230">
              <a:spcBef>
                <a:spcPts val="4000"/>
              </a:spcBef>
              <a:buSzPct val="145000"/>
              <a:buChar char="•"/>
              <a:defRPr sz="4000">
                <a:latin typeface="+mn-lt"/>
                <a:ea typeface="+mn-ea"/>
                <a:cs typeface="+mn-cs"/>
                <a:sym typeface="Helvetica Neue"/>
              </a:defRPr>
            </a:lvl4pPr>
            <a:lvl5pPr marL="2332803" indent="-555437" defTabSz="821230">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75" name="Rectangle"/>
          <p:cNvSpPr/>
          <p:nvPr/>
        </p:nvSpPr>
        <p:spPr>
          <a:xfrm>
            <a:off x="-2" y="-2"/>
            <a:ext cx="9140403" cy="13716003"/>
          </a:xfrm>
          <a:prstGeom prst="rect">
            <a:avLst/>
          </a:prstGeom>
          <a:solidFill>
            <a:srgbClr val="00313C"/>
          </a:solidFill>
          <a:ln w="12700">
            <a:miter lim="400000"/>
          </a:ln>
        </p:spPr>
        <p:txBody>
          <a:bodyPr lIns="71428" tIns="71428" rIns="71428" bIns="71428" anchor="ctr"/>
          <a:lstStyle/>
          <a:p>
            <a:pPr algn="ctr" defTabSz="821230">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376" name="AidData_Logo--white.png" descr="AidData_Logo--white.png">
            <a:hlinkClick r:id="rId2"/>
          </p:cNvPr>
          <p:cNvPicPr>
            <a:picLocks noChangeAspect="1"/>
          </p:cNvPicPr>
          <p:nvPr/>
        </p:nvPicPr>
        <p:blipFill>
          <a:blip r:embed="rId3">
            <a:extLst/>
          </a:blip>
          <a:stretch>
            <a:fillRect/>
          </a:stretch>
        </p:blipFill>
        <p:spPr>
          <a:xfrm>
            <a:off x="1014200" y="11174353"/>
            <a:ext cx="7112000" cy="1506552"/>
          </a:xfrm>
          <a:prstGeom prst="rect">
            <a:avLst/>
          </a:prstGeom>
          <a:ln w="12700">
            <a:miter lim="400000"/>
          </a:ln>
        </p:spPr>
      </p:pic>
      <p:sp>
        <p:nvSpPr>
          <p:cNvPr id="377" name="Line"/>
          <p:cNvSpPr/>
          <p:nvPr/>
        </p:nvSpPr>
        <p:spPr>
          <a:xfrm>
            <a:off x="10168704" y="3059196"/>
            <a:ext cx="12695227" cy="3"/>
          </a:xfrm>
          <a:prstGeom prst="line">
            <a:avLst/>
          </a:prstGeom>
          <a:ln w="25400">
            <a:solidFill>
              <a:srgbClr val="00B388"/>
            </a:solidFill>
            <a:miter lim="400000"/>
          </a:ln>
        </p:spPr>
        <p:txBody>
          <a:bodyPr lIns="45716" tIns="45716" rIns="45716" bIns="45716"/>
          <a:lstStyle/>
          <a:p>
            <a:pPr defTabSz="913945"/>
            <a:endParaRPr>
              <a:latin typeface="Helvetica"/>
              <a:ea typeface="Helvetica"/>
              <a:cs typeface="Helvetica"/>
              <a:sym typeface="Helvetica"/>
            </a:endParaRPr>
          </a:p>
        </p:txBody>
      </p:sp>
      <p:sp>
        <p:nvSpPr>
          <p:cNvPr id="378"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575644385"/>
      </p:ext>
    </p:extLst>
  </p:cSld>
  <p:clrMapOvr>
    <a:masterClrMapping/>
  </p:clrMapOvr>
  <p:transition xmlns:p14="http://schemas.microsoft.com/office/powerpoint/2010/mai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tx">
  <p:cSld name="Photo - Horizontal">
    <p:spTree>
      <p:nvGrpSpPr>
        <p:cNvPr id="1" name=""/>
        <p:cNvGrpSpPr/>
        <p:nvPr/>
      </p:nvGrpSpPr>
      <p:grpSpPr>
        <a:xfrm>
          <a:off x="0" y="0"/>
          <a:ext cx="0" cy="0"/>
          <a:chOff x="0" y="0"/>
          <a:chExt cx="0" cy="0"/>
        </a:xfrm>
      </p:grpSpPr>
      <p:sp>
        <p:nvSpPr>
          <p:cNvPr id="128" name="Shape 128"/>
          <p:cNvSpPr>
            <a:spLocks noGrp="1"/>
          </p:cNvSpPr>
          <p:nvPr>
            <p:ph type="pic" sz="half" idx="13"/>
          </p:nvPr>
        </p:nvSpPr>
        <p:spPr>
          <a:xfrm>
            <a:off x="5307211" y="892969"/>
            <a:ext cx="13751701" cy="8322600"/>
          </a:xfrm>
          <a:prstGeom prst="rect">
            <a:avLst/>
          </a:prstGeom>
        </p:spPr>
        <p:txBody>
          <a:bodyPr lIns="91400" tIns="45719" rIns="91400" bIns="45719">
            <a:noAutofit/>
          </a:bodyPr>
          <a:lstStyle/>
          <a:p>
            <a:endParaRPr/>
          </a:p>
        </p:txBody>
      </p:sp>
      <p:sp>
        <p:nvSpPr>
          <p:cNvPr id="129" name="Shape 129"/>
          <p:cNvSpPr>
            <a:spLocks noGrp="1"/>
          </p:cNvSpPr>
          <p:nvPr>
            <p:ph type="title"/>
          </p:nvPr>
        </p:nvSpPr>
        <p:spPr>
          <a:xfrm>
            <a:off x="4833945" y="9447649"/>
            <a:ext cx="14716200" cy="2000403"/>
          </a:xfrm>
          <a:prstGeom prst="rect">
            <a:avLst/>
          </a:prstGeom>
        </p:spPr>
        <p:txBody>
          <a:bodyPr lIns="91384" tIns="91384" rIns="91384" bIns="91384" anchor="b"/>
          <a:lstStyle>
            <a:lvl1pPr algn="ctr">
              <a:defRPr sz="11200">
                <a:latin typeface="+mn-lt"/>
                <a:ea typeface="+mn-ea"/>
                <a:cs typeface="+mn-cs"/>
                <a:sym typeface="Helvetica Neue"/>
              </a:defRPr>
            </a:lvl1pPr>
          </a:lstStyle>
          <a:p>
            <a:r>
              <a:t>Title Text</a:t>
            </a:r>
          </a:p>
        </p:txBody>
      </p:sp>
      <p:sp>
        <p:nvSpPr>
          <p:cNvPr id="130" name="Shape 130"/>
          <p:cNvSpPr>
            <a:spLocks noGrp="1"/>
          </p:cNvSpPr>
          <p:nvPr>
            <p:ph type="body" sz="quarter" idx="1"/>
          </p:nvPr>
        </p:nvSpPr>
        <p:spPr>
          <a:xfrm>
            <a:off x="4833945" y="11519296"/>
            <a:ext cx="14716200" cy="1589403"/>
          </a:xfrm>
          <a:prstGeom prst="rect">
            <a:avLst/>
          </a:prstGeom>
        </p:spPr>
        <p:txBody>
          <a:bodyPr lIns="91384" tIns="91384" rIns="91384" bIns="91384"/>
          <a:lstStyle>
            <a:lvl1pPr marL="0" indent="0" algn="ctr">
              <a:spcBef>
                <a:spcPts val="0"/>
              </a:spcBef>
              <a:buClrTx/>
              <a:buSzTx/>
              <a:buFontTx/>
              <a:buNone/>
              <a:defRPr sz="4500">
                <a:latin typeface="+mn-lt"/>
                <a:ea typeface="+mn-ea"/>
                <a:cs typeface="+mn-cs"/>
                <a:sym typeface="Helvetica Neue"/>
              </a:defRPr>
            </a:lvl1pPr>
            <a:lvl2pPr marL="0" indent="0" algn="ctr">
              <a:spcBef>
                <a:spcPts val="0"/>
              </a:spcBef>
              <a:buClrTx/>
              <a:buSzTx/>
              <a:buFontTx/>
              <a:buNone/>
              <a:defRPr sz="4500">
                <a:latin typeface="+mn-lt"/>
                <a:ea typeface="+mn-ea"/>
                <a:cs typeface="+mn-cs"/>
                <a:sym typeface="Helvetica Neue"/>
              </a:defRPr>
            </a:lvl2pPr>
            <a:lvl3pPr marL="0" indent="0" algn="ctr">
              <a:spcBef>
                <a:spcPts val="0"/>
              </a:spcBef>
              <a:buClrTx/>
              <a:buSzTx/>
              <a:buFontTx/>
              <a:buNone/>
              <a:defRPr sz="4500">
                <a:latin typeface="+mn-lt"/>
                <a:ea typeface="+mn-ea"/>
                <a:cs typeface="+mn-cs"/>
                <a:sym typeface="Helvetica Neue"/>
              </a:defRPr>
            </a:lvl3pPr>
            <a:lvl4pPr marL="0" indent="0" algn="ctr">
              <a:spcBef>
                <a:spcPts val="0"/>
              </a:spcBef>
              <a:buClrTx/>
              <a:buSzTx/>
              <a:buFontTx/>
              <a:buNone/>
              <a:defRPr sz="4500">
                <a:latin typeface="+mn-lt"/>
                <a:ea typeface="+mn-ea"/>
                <a:cs typeface="+mn-cs"/>
                <a:sym typeface="Helvetica Neue"/>
              </a:defRPr>
            </a:lvl4pPr>
            <a:lvl5pPr marL="0" indent="0" algn="ctr">
              <a:spcBef>
                <a:spcPts val="0"/>
              </a:spcBef>
              <a:buClrTx/>
              <a:buSzTx/>
              <a:buFontTx/>
              <a:buNone/>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1" name="Shape 131"/>
          <p:cNvSpPr>
            <a:spLocks noGrp="1"/>
          </p:cNvSpPr>
          <p:nvPr>
            <p:ph type="sldNum" sz="quarter" idx="2"/>
          </p:nvPr>
        </p:nvSpPr>
        <p:spPr>
          <a:xfrm>
            <a:off x="11944185" y="13001627"/>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559826542"/>
      </p:ext>
    </p:extLst>
  </p:cSld>
  <p:clrMapOvr>
    <a:masterClrMapping/>
  </p:clrMapOvr>
  <p:transition xmlns:p14="http://schemas.microsoft.com/office/powerpoint/2010/main" spd="med"/>
</p:sldLayout>
</file>

<file path=ppt/slideLayouts/slideLayout680.xml><?xml version="1.0" encoding="utf-8"?>
<p:sldLayout xmlns:a="http://schemas.openxmlformats.org/drawingml/2006/main" xmlns:r="http://schemas.openxmlformats.org/officeDocument/2006/relationships" xmlns:p="http://schemas.openxmlformats.org/presentationml/2006/main" type="tx">
  <p:cSld name="1_5-8 Title &amp; Bullets  -- Inverse">
    <p:bg>
      <p:bgPr>
        <a:solidFill>
          <a:srgbClr val="00313C"/>
        </a:solidFill>
        <a:effectLst/>
      </p:bgPr>
    </p:bg>
    <p:spTree>
      <p:nvGrpSpPr>
        <p:cNvPr id="1" name=""/>
        <p:cNvGrpSpPr/>
        <p:nvPr/>
      </p:nvGrpSpPr>
      <p:grpSpPr>
        <a:xfrm>
          <a:off x="0" y="0"/>
          <a:ext cx="0" cy="0"/>
          <a:chOff x="0" y="0"/>
          <a:chExt cx="0" cy="0"/>
        </a:xfrm>
      </p:grpSpPr>
      <p:sp>
        <p:nvSpPr>
          <p:cNvPr id="385" name="Title Text"/>
          <p:cNvSpPr txBox="1">
            <a:spLocks noGrp="1"/>
          </p:cNvSpPr>
          <p:nvPr>
            <p:ph type="title"/>
          </p:nvPr>
        </p:nvSpPr>
        <p:spPr>
          <a:xfrm>
            <a:off x="10168704" y="518052"/>
            <a:ext cx="12695227" cy="3036099"/>
          </a:xfrm>
          <a:prstGeom prst="rect">
            <a:avLst/>
          </a:prstGeom>
        </p:spPr>
        <p:txBody>
          <a:bodyPr lIns="0" tIns="0" rIns="0" bIns="0" anchor="ctr"/>
          <a:lstStyle>
            <a:lvl1pPr defTabSz="821230">
              <a:defRPr sz="8000">
                <a:solidFill>
                  <a:srgbClr val="FFFFFF"/>
                </a:solidFill>
                <a:latin typeface="Helvetica Neue Medium"/>
                <a:ea typeface="Helvetica Neue Medium"/>
                <a:cs typeface="Helvetica Neue Medium"/>
                <a:sym typeface="Helvetica Neue Medium"/>
              </a:defRPr>
            </a:lvl1pPr>
          </a:lstStyle>
          <a:p>
            <a:r>
              <a:t>Title Text</a:t>
            </a:r>
          </a:p>
        </p:txBody>
      </p:sp>
      <p:sp>
        <p:nvSpPr>
          <p:cNvPr id="386" name="Body Level One…"/>
          <p:cNvSpPr txBox="1">
            <a:spLocks noGrp="1"/>
          </p:cNvSpPr>
          <p:nvPr>
            <p:ph type="body" sz="half" idx="1"/>
          </p:nvPr>
        </p:nvSpPr>
        <p:spPr>
          <a:xfrm>
            <a:off x="10168944" y="3546814"/>
            <a:ext cx="12694747" cy="8640611"/>
          </a:xfrm>
          <a:prstGeom prst="rect">
            <a:avLst/>
          </a:prstGeom>
        </p:spPr>
        <p:txBody>
          <a:bodyPr lIns="0" tIns="0" rIns="0" bIns="0" anchor="ctr"/>
          <a:lstStyle>
            <a:lvl1pPr marL="555437" indent="-555437" defTabSz="821230">
              <a:spcBef>
                <a:spcPts val="4000"/>
              </a:spcBef>
              <a:buSzPct val="145000"/>
              <a:buChar char="•"/>
              <a:defRPr sz="4000">
                <a:solidFill>
                  <a:srgbClr val="FFFFFF"/>
                </a:solidFill>
                <a:latin typeface="+mn-lt"/>
                <a:ea typeface="+mn-ea"/>
                <a:cs typeface="+mn-cs"/>
                <a:sym typeface="Helvetica Neue"/>
              </a:defRPr>
            </a:lvl1pPr>
            <a:lvl2pPr marL="999788" indent="-555437" defTabSz="821230">
              <a:spcBef>
                <a:spcPts val="4000"/>
              </a:spcBef>
              <a:buSzPct val="145000"/>
              <a:buChar char="•"/>
              <a:defRPr sz="4000">
                <a:solidFill>
                  <a:srgbClr val="FFFFFF"/>
                </a:solidFill>
                <a:latin typeface="+mn-lt"/>
                <a:ea typeface="+mn-ea"/>
                <a:cs typeface="+mn-cs"/>
                <a:sym typeface="Helvetica Neue"/>
              </a:defRPr>
            </a:lvl2pPr>
            <a:lvl3pPr marL="1444121" indent="-555437" defTabSz="821230">
              <a:spcBef>
                <a:spcPts val="4000"/>
              </a:spcBef>
              <a:buSzPct val="145000"/>
              <a:buChar char="•"/>
              <a:defRPr sz="4000">
                <a:solidFill>
                  <a:srgbClr val="FFFFFF"/>
                </a:solidFill>
                <a:latin typeface="+mn-lt"/>
                <a:ea typeface="+mn-ea"/>
                <a:cs typeface="+mn-cs"/>
                <a:sym typeface="Helvetica Neue"/>
              </a:defRPr>
            </a:lvl3pPr>
            <a:lvl4pPr marL="1888454" indent="-555437" defTabSz="821230">
              <a:spcBef>
                <a:spcPts val="4000"/>
              </a:spcBef>
              <a:buSzPct val="145000"/>
              <a:buChar char="•"/>
              <a:defRPr sz="4000">
                <a:solidFill>
                  <a:srgbClr val="FFFFFF"/>
                </a:solidFill>
                <a:latin typeface="+mn-lt"/>
                <a:ea typeface="+mn-ea"/>
                <a:cs typeface="+mn-cs"/>
                <a:sym typeface="Helvetica Neue"/>
              </a:defRPr>
            </a:lvl4pPr>
            <a:lvl5pPr marL="2332803" indent="-555437" defTabSz="821230">
              <a:spcBef>
                <a:spcPts val="4000"/>
              </a:spcBef>
              <a:buSzPct val="145000"/>
              <a:buChar char="•"/>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87" name="Rectangle"/>
          <p:cNvSpPr/>
          <p:nvPr/>
        </p:nvSpPr>
        <p:spPr>
          <a:xfrm>
            <a:off x="-2" y="-2"/>
            <a:ext cx="9140403" cy="13716003"/>
          </a:xfrm>
          <a:prstGeom prst="rect">
            <a:avLst/>
          </a:prstGeom>
          <a:solidFill>
            <a:srgbClr val="FFFFFF"/>
          </a:solidFill>
          <a:ln w="12700">
            <a:miter lim="400000"/>
          </a:ln>
        </p:spPr>
        <p:txBody>
          <a:bodyPr lIns="71428" tIns="71428" rIns="71428" bIns="71428" anchor="ctr"/>
          <a:lstStyle/>
          <a:p>
            <a:pPr algn="ctr" defTabSz="821230">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388" name="Line"/>
          <p:cNvSpPr/>
          <p:nvPr/>
        </p:nvSpPr>
        <p:spPr>
          <a:xfrm>
            <a:off x="10168704" y="3059196"/>
            <a:ext cx="12695227" cy="3"/>
          </a:xfrm>
          <a:prstGeom prst="line">
            <a:avLst/>
          </a:prstGeom>
          <a:ln w="25400">
            <a:solidFill>
              <a:srgbClr val="00B388"/>
            </a:solidFill>
            <a:miter lim="400000"/>
          </a:ln>
        </p:spPr>
        <p:txBody>
          <a:bodyPr lIns="45716" tIns="45716" rIns="45716" bIns="45716"/>
          <a:lstStyle/>
          <a:p>
            <a:pPr defTabSz="913945"/>
            <a:endParaRPr>
              <a:latin typeface="Helvetica"/>
              <a:ea typeface="Helvetica"/>
              <a:cs typeface="Helvetica"/>
              <a:sym typeface="Helvetica"/>
            </a:endParaRPr>
          </a:p>
        </p:txBody>
      </p:sp>
      <p:pic>
        <p:nvPicPr>
          <p:cNvPr id="389" name="AidData_Logo--full_color--no_padding.png" descr="AidData_Logo--full_color--no_padding.png">
            <a:hlinkClick r:id="rId2"/>
          </p:cNvPr>
          <p:cNvPicPr>
            <a:picLocks noChangeAspect="1"/>
          </p:cNvPicPr>
          <p:nvPr/>
        </p:nvPicPr>
        <p:blipFill>
          <a:blip r:embed="rId3">
            <a:extLst/>
          </a:blip>
          <a:stretch>
            <a:fillRect/>
          </a:stretch>
        </p:blipFill>
        <p:spPr>
          <a:xfrm>
            <a:off x="1021445" y="11176036"/>
            <a:ext cx="7112000" cy="1501133"/>
          </a:xfrm>
          <a:prstGeom prst="rect">
            <a:avLst/>
          </a:prstGeom>
          <a:ln w="12700">
            <a:miter lim="400000"/>
          </a:ln>
        </p:spPr>
      </p:pic>
      <p:sp>
        <p:nvSpPr>
          <p:cNvPr id="390"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006682463"/>
      </p:ext>
    </p:extLst>
  </p:cSld>
  <p:clrMapOvr>
    <a:masterClrMapping/>
  </p:clrMapOvr>
  <p:transition xmlns:p14="http://schemas.microsoft.com/office/powerpoint/2010/main" spd="med"/>
</p:sldLayout>
</file>

<file path=ppt/slideLayouts/slideLayout681.xml><?xml version="1.0" encoding="utf-8"?>
<p:sldLayout xmlns:a="http://schemas.openxmlformats.org/drawingml/2006/main" xmlns:r="http://schemas.openxmlformats.org/officeDocument/2006/relationships" xmlns:p="http://schemas.openxmlformats.org/presentationml/2006/main" type="tx">
  <p:cSld name="2_Bullets">
    <p:spTree>
      <p:nvGrpSpPr>
        <p:cNvPr id="1" name=""/>
        <p:cNvGrpSpPr/>
        <p:nvPr/>
      </p:nvGrpSpPr>
      <p:grpSpPr>
        <a:xfrm>
          <a:off x="0" y="0"/>
          <a:ext cx="0" cy="0"/>
          <a:chOff x="0" y="0"/>
          <a:chExt cx="0" cy="0"/>
        </a:xfrm>
      </p:grpSpPr>
      <p:sp>
        <p:nvSpPr>
          <p:cNvPr id="397" name="Body Level One…"/>
          <p:cNvSpPr txBox="1">
            <a:spLocks noGrp="1"/>
          </p:cNvSpPr>
          <p:nvPr>
            <p:ph type="body" idx="1"/>
          </p:nvPr>
        </p:nvSpPr>
        <p:spPr>
          <a:xfrm>
            <a:off x="4387454" y="1785936"/>
            <a:ext cx="15609093" cy="10144128"/>
          </a:xfrm>
          <a:prstGeom prst="rect">
            <a:avLst/>
          </a:prstGeom>
        </p:spPr>
        <p:txBody>
          <a:bodyPr lIns="71428" tIns="71428" rIns="71428" bIns="71428" anchor="ctr"/>
          <a:lstStyle>
            <a:lvl1pPr marL="555437" indent="-555437" defTabSz="821230">
              <a:spcBef>
                <a:spcPts val="4000"/>
              </a:spcBef>
              <a:buSzPct val="145000"/>
              <a:buChar char="•"/>
              <a:defRPr sz="4000">
                <a:latin typeface="+mn-lt"/>
                <a:ea typeface="+mn-ea"/>
                <a:cs typeface="+mn-cs"/>
                <a:sym typeface="Helvetica Neue"/>
              </a:defRPr>
            </a:lvl1pPr>
            <a:lvl2pPr marL="999788" indent="-555437" defTabSz="821230">
              <a:spcBef>
                <a:spcPts val="4000"/>
              </a:spcBef>
              <a:buSzPct val="145000"/>
              <a:buChar char="•"/>
              <a:defRPr sz="4000">
                <a:latin typeface="+mn-lt"/>
                <a:ea typeface="+mn-ea"/>
                <a:cs typeface="+mn-cs"/>
                <a:sym typeface="Helvetica Neue"/>
              </a:defRPr>
            </a:lvl2pPr>
            <a:lvl3pPr marL="1444121" indent="-555437" defTabSz="821230">
              <a:spcBef>
                <a:spcPts val="4000"/>
              </a:spcBef>
              <a:buSzPct val="145000"/>
              <a:buChar char="•"/>
              <a:defRPr sz="4000">
                <a:latin typeface="+mn-lt"/>
                <a:ea typeface="+mn-ea"/>
                <a:cs typeface="+mn-cs"/>
                <a:sym typeface="Helvetica Neue"/>
              </a:defRPr>
            </a:lvl3pPr>
            <a:lvl4pPr marL="1888454" indent="-555437" defTabSz="821230">
              <a:spcBef>
                <a:spcPts val="4000"/>
              </a:spcBef>
              <a:buSzPct val="145000"/>
              <a:buChar char="•"/>
              <a:defRPr sz="4000">
                <a:latin typeface="+mn-lt"/>
                <a:ea typeface="+mn-ea"/>
                <a:cs typeface="+mn-cs"/>
                <a:sym typeface="Helvetica Neue"/>
              </a:defRPr>
            </a:lvl4pPr>
            <a:lvl5pPr marL="2332803" indent="-555437" defTabSz="821230">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398" name="AidData_Logo--full_color--no_padding.png" descr="AidData_Logo--full_color--no_padding.png">
            <a:hlinkClick r:id="rId2"/>
          </p:cNvPr>
          <p:cNvPicPr>
            <a:picLocks noChangeAspect="1"/>
          </p:cNvPicPr>
          <p:nvPr/>
        </p:nvPicPr>
        <p:blipFill>
          <a:blip r:embed="rId3">
            <a:extLst/>
          </a:blip>
          <a:stretch>
            <a:fillRect/>
          </a:stretch>
        </p:blipFill>
        <p:spPr>
          <a:xfrm>
            <a:off x="512527" y="11662201"/>
            <a:ext cx="4572003" cy="965016"/>
          </a:xfrm>
          <a:prstGeom prst="rect">
            <a:avLst/>
          </a:prstGeom>
          <a:ln w="12700">
            <a:miter lim="400000"/>
          </a:ln>
        </p:spPr>
      </p:pic>
      <p:sp>
        <p:nvSpPr>
          <p:cNvPr id="399"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621673888"/>
      </p:ext>
    </p:extLst>
  </p:cSld>
  <p:clrMapOvr>
    <a:masterClrMapping/>
  </p:clrMapOvr>
  <p:transition xmlns:p14="http://schemas.microsoft.com/office/powerpoint/2010/main" spd="med"/>
</p:sldLayout>
</file>

<file path=ppt/slideLayouts/slideLayout682.xml><?xml version="1.0" encoding="utf-8"?>
<p:sldLayout xmlns:a="http://schemas.openxmlformats.org/drawingml/2006/main" xmlns:r="http://schemas.openxmlformats.org/officeDocument/2006/relationships" xmlns:p="http://schemas.openxmlformats.org/presentationml/2006/main" type="tx">
  <p:cSld name="2_Quote">
    <p:spTree>
      <p:nvGrpSpPr>
        <p:cNvPr id="1" name=""/>
        <p:cNvGrpSpPr/>
        <p:nvPr/>
      </p:nvGrpSpPr>
      <p:grpSpPr>
        <a:xfrm>
          <a:off x="0" y="0"/>
          <a:ext cx="0" cy="0"/>
          <a:chOff x="0" y="0"/>
          <a:chExt cx="0" cy="0"/>
        </a:xfrm>
      </p:grpSpPr>
      <p:sp>
        <p:nvSpPr>
          <p:cNvPr id="406" name="Body Level One…"/>
          <p:cNvSpPr txBox="1">
            <a:spLocks noGrp="1"/>
          </p:cNvSpPr>
          <p:nvPr>
            <p:ph type="body" sz="quarter" idx="1"/>
          </p:nvPr>
        </p:nvSpPr>
        <p:spPr>
          <a:xfrm>
            <a:off x="4833936" y="8947553"/>
            <a:ext cx="14716128" cy="647704"/>
          </a:xfrm>
          <a:prstGeom prst="rect">
            <a:avLst/>
          </a:prstGeom>
        </p:spPr>
        <p:txBody>
          <a:bodyPr lIns="71428" tIns="71428" rIns="71428" bIns="71428"/>
          <a:lstStyle>
            <a:lvl1pPr indent="0" algn="ctr" defTabSz="821230">
              <a:defRPr sz="3200" i="1">
                <a:latin typeface="+mn-lt"/>
                <a:ea typeface="+mn-ea"/>
                <a:cs typeface="+mn-cs"/>
                <a:sym typeface="Helvetica Neue"/>
              </a:defRPr>
            </a:lvl1pPr>
            <a:lvl2pPr indent="0" algn="ctr" defTabSz="821230">
              <a:defRPr sz="3200" i="1">
                <a:latin typeface="+mn-lt"/>
                <a:ea typeface="+mn-ea"/>
                <a:cs typeface="+mn-cs"/>
                <a:sym typeface="Helvetica Neue"/>
              </a:defRPr>
            </a:lvl2pPr>
            <a:lvl3pPr indent="0" algn="ctr" defTabSz="821230">
              <a:defRPr sz="3200" i="1">
                <a:latin typeface="+mn-lt"/>
                <a:ea typeface="+mn-ea"/>
                <a:cs typeface="+mn-cs"/>
                <a:sym typeface="Helvetica Neue"/>
              </a:defRPr>
            </a:lvl3pPr>
            <a:lvl4pPr indent="0" algn="ctr" defTabSz="821230">
              <a:defRPr sz="3200" i="1">
                <a:latin typeface="+mn-lt"/>
                <a:ea typeface="+mn-ea"/>
                <a:cs typeface="+mn-cs"/>
                <a:sym typeface="Helvetica Neue"/>
              </a:defRPr>
            </a:lvl4pPr>
            <a:lvl5pPr indent="0" algn="ctr" defTabSz="821230">
              <a:defRPr sz="3200" i="1">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407" name="“Type a quote here.”"/>
          <p:cNvSpPr txBox="1">
            <a:spLocks noGrp="1"/>
          </p:cNvSpPr>
          <p:nvPr>
            <p:ph type="body" sz="quarter" idx="13"/>
          </p:nvPr>
        </p:nvSpPr>
        <p:spPr>
          <a:xfrm>
            <a:off x="4833939" y="5997576"/>
            <a:ext cx="14716128" cy="863600"/>
          </a:xfrm>
          <a:prstGeom prst="rect">
            <a:avLst/>
          </a:prstGeom>
        </p:spPr>
        <p:txBody>
          <a:bodyPr lIns="71428" tIns="71428" rIns="71428" bIns="71428" anchor="ctr"/>
          <a:lstStyle/>
          <a:p>
            <a:endParaRPr/>
          </a:p>
        </p:txBody>
      </p:sp>
      <p:pic>
        <p:nvPicPr>
          <p:cNvPr id="408" name="AidData_Logo--full_color--no_padding.png" descr="AidData_Logo--full_color--no_padding.png">
            <a:hlinkClick r:id="rId2"/>
          </p:cNvPr>
          <p:cNvPicPr>
            <a:picLocks noChangeAspect="1"/>
          </p:cNvPicPr>
          <p:nvPr/>
        </p:nvPicPr>
        <p:blipFill>
          <a:blip r:embed="rId3">
            <a:extLst/>
          </a:blip>
          <a:stretch>
            <a:fillRect/>
          </a:stretch>
        </p:blipFill>
        <p:spPr>
          <a:xfrm>
            <a:off x="512527" y="11662201"/>
            <a:ext cx="4572003" cy="965016"/>
          </a:xfrm>
          <a:prstGeom prst="rect">
            <a:avLst/>
          </a:prstGeom>
          <a:ln w="12700">
            <a:miter lim="400000"/>
          </a:ln>
        </p:spPr>
      </p:pic>
      <p:sp>
        <p:nvSpPr>
          <p:cNvPr id="409"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472556374"/>
      </p:ext>
    </p:extLst>
  </p:cSld>
  <p:clrMapOvr>
    <a:masterClrMapping/>
  </p:clrMapOvr>
  <p:transition xmlns:p14="http://schemas.microsoft.com/office/powerpoint/2010/main" spd="med"/>
</p:sldLayout>
</file>

<file path=ppt/slideLayouts/slideLayout683.xml><?xml version="1.0" encoding="utf-8"?>
<p:sldLayout xmlns:a="http://schemas.openxmlformats.org/drawingml/2006/main" xmlns:r="http://schemas.openxmlformats.org/officeDocument/2006/relationships" xmlns:p="http://schemas.openxmlformats.org/presentationml/2006/main" type="tx">
  <p:cSld name="1_Grid">
    <p:spTree>
      <p:nvGrpSpPr>
        <p:cNvPr id="1" name=""/>
        <p:cNvGrpSpPr/>
        <p:nvPr/>
      </p:nvGrpSpPr>
      <p:grpSpPr>
        <a:xfrm>
          <a:off x="0" y="0"/>
          <a:ext cx="0" cy="0"/>
          <a:chOff x="0" y="0"/>
          <a:chExt cx="0" cy="0"/>
        </a:xfrm>
      </p:grpSpPr>
      <p:graphicFrame>
        <p:nvGraphicFramePr>
          <p:cNvPr id="416" name="Table"/>
          <p:cNvGraphicFramePr/>
          <p:nvPr/>
        </p:nvGraphicFramePr>
        <p:xfrm>
          <a:off x="0" y="0"/>
          <a:ext cx="24384000" cy="13716000"/>
        </p:xfrm>
        <a:graphic>
          <a:graphicData uri="http://schemas.openxmlformats.org/drawingml/2006/table">
            <a:tbl>
              <a:tblPr>
                <a:tableStyleId>{4C3C2611-4C71-4FC5-86AE-919BDF0F9419}</a:tableStyleId>
              </a:tblPr>
              <a:tblGrid>
                <a:gridCol w="508000">
                  <a:extLst>
                    <a:ext uri="{9D8B030D-6E8A-4147-A177-3AD203B41FA5}">
                      <a16:colId xmlns="" xmlns:a16="http://schemas.microsoft.com/office/drawing/2014/main" val="20000"/>
                    </a:ext>
                  </a:extLst>
                </a:gridCol>
                <a:gridCol w="508000">
                  <a:extLst>
                    <a:ext uri="{9D8B030D-6E8A-4147-A177-3AD203B41FA5}">
                      <a16:colId xmlns="" xmlns:a16="http://schemas.microsoft.com/office/drawing/2014/main" val="20001"/>
                    </a:ext>
                  </a:extLst>
                </a:gridCol>
                <a:gridCol w="508000">
                  <a:extLst>
                    <a:ext uri="{9D8B030D-6E8A-4147-A177-3AD203B41FA5}">
                      <a16:colId xmlns="" xmlns:a16="http://schemas.microsoft.com/office/drawing/2014/main" val="20002"/>
                    </a:ext>
                  </a:extLst>
                </a:gridCol>
                <a:gridCol w="508000">
                  <a:extLst>
                    <a:ext uri="{9D8B030D-6E8A-4147-A177-3AD203B41FA5}">
                      <a16:colId xmlns="" xmlns:a16="http://schemas.microsoft.com/office/drawing/2014/main" val="20003"/>
                    </a:ext>
                  </a:extLst>
                </a:gridCol>
                <a:gridCol w="508000">
                  <a:extLst>
                    <a:ext uri="{9D8B030D-6E8A-4147-A177-3AD203B41FA5}">
                      <a16:colId xmlns="" xmlns:a16="http://schemas.microsoft.com/office/drawing/2014/main" val="20004"/>
                    </a:ext>
                  </a:extLst>
                </a:gridCol>
                <a:gridCol w="508000">
                  <a:extLst>
                    <a:ext uri="{9D8B030D-6E8A-4147-A177-3AD203B41FA5}">
                      <a16:colId xmlns="" xmlns:a16="http://schemas.microsoft.com/office/drawing/2014/main" val="20005"/>
                    </a:ext>
                  </a:extLst>
                </a:gridCol>
                <a:gridCol w="508000">
                  <a:extLst>
                    <a:ext uri="{9D8B030D-6E8A-4147-A177-3AD203B41FA5}">
                      <a16:colId xmlns="" xmlns:a16="http://schemas.microsoft.com/office/drawing/2014/main" val="20006"/>
                    </a:ext>
                  </a:extLst>
                </a:gridCol>
                <a:gridCol w="508000">
                  <a:extLst>
                    <a:ext uri="{9D8B030D-6E8A-4147-A177-3AD203B41FA5}">
                      <a16:colId xmlns="" xmlns:a16="http://schemas.microsoft.com/office/drawing/2014/main" val="20007"/>
                    </a:ext>
                  </a:extLst>
                </a:gridCol>
                <a:gridCol w="508000">
                  <a:extLst>
                    <a:ext uri="{9D8B030D-6E8A-4147-A177-3AD203B41FA5}">
                      <a16:colId xmlns="" xmlns:a16="http://schemas.microsoft.com/office/drawing/2014/main" val="20008"/>
                    </a:ext>
                  </a:extLst>
                </a:gridCol>
                <a:gridCol w="508000">
                  <a:extLst>
                    <a:ext uri="{9D8B030D-6E8A-4147-A177-3AD203B41FA5}">
                      <a16:colId xmlns="" xmlns:a16="http://schemas.microsoft.com/office/drawing/2014/main" val="20009"/>
                    </a:ext>
                  </a:extLst>
                </a:gridCol>
                <a:gridCol w="508000">
                  <a:extLst>
                    <a:ext uri="{9D8B030D-6E8A-4147-A177-3AD203B41FA5}">
                      <a16:colId xmlns="" xmlns:a16="http://schemas.microsoft.com/office/drawing/2014/main" val="20010"/>
                    </a:ext>
                  </a:extLst>
                </a:gridCol>
                <a:gridCol w="508000">
                  <a:extLst>
                    <a:ext uri="{9D8B030D-6E8A-4147-A177-3AD203B41FA5}">
                      <a16:colId xmlns="" xmlns:a16="http://schemas.microsoft.com/office/drawing/2014/main" val="20011"/>
                    </a:ext>
                  </a:extLst>
                </a:gridCol>
                <a:gridCol w="508000">
                  <a:extLst>
                    <a:ext uri="{9D8B030D-6E8A-4147-A177-3AD203B41FA5}">
                      <a16:colId xmlns="" xmlns:a16="http://schemas.microsoft.com/office/drawing/2014/main" val="20012"/>
                    </a:ext>
                  </a:extLst>
                </a:gridCol>
                <a:gridCol w="508000">
                  <a:extLst>
                    <a:ext uri="{9D8B030D-6E8A-4147-A177-3AD203B41FA5}">
                      <a16:colId xmlns="" xmlns:a16="http://schemas.microsoft.com/office/drawing/2014/main" val="20013"/>
                    </a:ext>
                  </a:extLst>
                </a:gridCol>
                <a:gridCol w="508000">
                  <a:extLst>
                    <a:ext uri="{9D8B030D-6E8A-4147-A177-3AD203B41FA5}">
                      <a16:colId xmlns="" xmlns:a16="http://schemas.microsoft.com/office/drawing/2014/main" val="20014"/>
                    </a:ext>
                  </a:extLst>
                </a:gridCol>
                <a:gridCol w="508000">
                  <a:extLst>
                    <a:ext uri="{9D8B030D-6E8A-4147-A177-3AD203B41FA5}">
                      <a16:colId xmlns="" xmlns:a16="http://schemas.microsoft.com/office/drawing/2014/main" val="20015"/>
                    </a:ext>
                  </a:extLst>
                </a:gridCol>
                <a:gridCol w="508000">
                  <a:extLst>
                    <a:ext uri="{9D8B030D-6E8A-4147-A177-3AD203B41FA5}">
                      <a16:colId xmlns="" xmlns:a16="http://schemas.microsoft.com/office/drawing/2014/main" val="20016"/>
                    </a:ext>
                  </a:extLst>
                </a:gridCol>
                <a:gridCol w="508000">
                  <a:extLst>
                    <a:ext uri="{9D8B030D-6E8A-4147-A177-3AD203B41FA5}">
                      <a16:colId xmlns="" xmlns:a16="http://schemas.microsoft.com/office/drawing/2014/main" val="20017"/>
                    </a:ext>
                  </a:extLst>
                </a:gridCol>
                <a:gridCol w="508000">
                  <a:extLst>
                    <a:ext uri="{9D8B030D-6E8A-4147-A177-3AD203B41FA5}">
                      <a16:colId xmlns="" xmlns:a16="http://schemas.microsoft.com/office/drawing/2014/main" val="20018"/>
                    </a:ext>
                  </a:extLst>
                </a:gridCol>
                <a:gridCol w="508000">
                  <a:extLst>
                    <a:ext uri="{9D8B030D-6E8A-4147-A177-3AD203B41FA5}">
                      <a16:colId xmlns="" xmlns:a16="http://schemas.microsoft.com/office/drawing/2014/main" val="20019"/>
                    </a:ext>
                  </a:extLst>
                </a:gridCol>
                <a:gridCol w="508000">
                  <a:extLst>
                    <a:ext uri="{9D8B030D-6E8A-4147-A177-3AD203B41FA5}">
                      <a16:colId xmlns="" xmlns:a16="http://schemas.microsoft.com/office/drawing/2014/main" val="20020"/>
                    </a:ext>
                  </a:extLst>
                </a:gridCol>
                <a:gridCol w="508000">
                  <a:extLst>
                    <a:ext uri="{9D8B030D-6E8A-4147-A177-3AD203B41FA5}">
                      <a16:colId xmlns="" xmlns:a16="http://schemas.microsoft.com/office/drawing/2014/main" val="20021"/>
                    </a:ext>
                  </a:extLst>
                </a:gridCol>
                <a:gridCol w="508000">
                  <a:extLst>
                    <a:ext uri="{9D8B030D-6E8A-4147-A177-3AD203B41FA5}">
                      <a16:colId xmlns="" xmlns:a16="http://schemas.microsoft.com/office/drawing/2014/main" val="20022"/>
                    </a:ext>
                  </a:extLst>
                </a:gridCol>
                <a:gridCol w="508000">
                  <a:extLst>
                    <a:ext uri="{9D8B030D-6E8A-4147-A177-3AD203B41FA5}">
                      <a16:colId xmlns="" xmlns:a16="http://schemas.microsoft.com/office/drawing/2014/main" val="20023"/>
                    </a:ext>
                  </a:extLst>
                </a:gridCol>
                <a:gridCol w="508000">
                  <a:extLst>
                    <a:ext uri="{9D8B030D-6E8A-4147-A177-3AD203B41FA5}">
                      <a16:colId xmlns="" xmlns:a16="http://schemas.microsoft.com/office/drawing/2014/main" val="20024"/>
                    </a:ext>
                  </a:extLst>
                </a:gridCol>
                <a:gridCol w="508000">
                  <a:extLst>
                    <a:ext uri="{9D8B030D-6E8A-4147-A177-3AD203B41FA5}">
                      <a16:colId xmlns="" xmlns:a16="http://schemas.microsoft.com/office/drawing/2014/main" val="20025"/>
                    </a:ext>
                  </a:extLst>
                </a:gridCol>
                <a:gridCol w="508000">
                  <a:extLst>
                    <a:ext uri="{9D8B030D-6E8A-4147-A177-3AD203B41FA5}">
                      <a16:colId xmlns="" xmlns:a16="http://schemas.microsoft.com/office/drawing/2014/main" val="20026"/>
                    </a:ext>
                  </a:extLst>
                </a:gridCol>
                <a:gridCol w="508000">
                  <a:extLst>
                    <a:ext uri="{9D8B030D-6E8A-4147-A177-3AD203B41FA5}">
                      <a16:colId xmlns="" xmlns:a16="http://schemas.microsoft.com/office/drawing/2014/main" val="20027"/>
                    </a:ext>
                  </a:extLst>
                </a:gridCol>
                <a:gridCol w="508000">
                  <a:extLst>
                    <a:ext uri="{9D8B030D-6E8A-4147-A177-3AD203B41FA5}">
                      <a16:colId xmlns="" xmlns:a16="http://schemas.microsoft.com/office/drawing/2014/main" val="20028"/>
                    </a:ext>
                  </a:extLst>
                </a:gridCol>
                <a:gridCol w="508000">
                  <a:extLst>
                    <a:ext uri="{9D8B030D-6E8A-4147-A177-3AD203B41FA5}">
                      <a16:colId xmlns="" xmlns:a16="http://schemas.microsoft.com/office/drawing/2014/main" val="20029"/>
                    </a:ext>
                  </a:extLst>
                </a:gridCol>
                <a:gridCol w="508000">
                  <a:extLst>
                    <a:ext uri="{9D8B030D-6E8A-4147-A177-3AD203B41FA5}">
                      <a16:colId xmlns="" xmlns:a16="http://schemas.microsoft.com/office/drawing/2014/main" val="20030"/>
                    </a:ext>
                  </a:extLst>
                </a:gridCol>
                <a:gridCol w="508000">
                  <a:extLst>
                    <a:ext uri="{9D8B030D-6E8A-4147-A177-3AD203B41FA5}">
                      <a16:colId xmlns="" xmlns:a16="http://schemas.microsoft.com/office/drawing/2014/main" val="20031"/>
                    </a:ext>
                  </a:extLst>
                </a:gridCol>
                <a:gridCol w="508000">
                  <a:extLst>
                    <a:ext uri="{9D8B030D-6E8A-4147-A177-3AD203B41FA5}">
                      <a16:colId xmlns="" xmlns:a16="http://schemas.microsoft.com/office/drawing/2014/main" val="20032"/>
                    </a:ext>
                  </a:extLst>
                </a:gridCol>
                <a:gridCol w="508000">
                  <a:extLst>
                    <a:ext uri="{9D8B030D-6E8A-4147-A177-3AD203B41FA5}">
                      <a16:colId xmlns="" xmlns:a16="http://schemas.microsoft.com/office/drawing/2014/main" val="20033"/>
                    </a:ext>
                  </a:extLst>
                </a:gridCol>
                <a:gridCol w="508000">
                  <a:extLst>
                    <a:ext uri="{9D8B030D-6E8A-4147-A177-3AD203B41FA5}">
                      <a16:colId xmlns="" xmlns:a16="http://schemas.microsoft.com/office/drawing/2014/main" val="20034"/>
                    </a:ext>
                  </a:extLst>
                </a:gridCol>
                <a:gridCol w="508000">
                  <a:extLst>
                    <a:ext uri="{9D8B030D-6E8A-4147-A177-3AD203B41FA5}">
                      <a16:colId xmlns="" xmlns:a16="http://schemas.microsoft.com/office/drawing/2014/main" val="20035"/>
                    </a:ext>
                  </a:extLst>
                </a:gridCol>
                <a:gridCol w="508000">
                  <a:extLst>
                    <a:ext uri="{9D8B030D-6E8A-4147-A177-3AD203B41FA5}">
                      <a16:colId xmlns="" xmlns:a16="http://schemas.microsoft.com/office/drawing/2014/main" val="20036"/>
                    </a:ext>
                  </a:extLst>
                </a:gridCol>
                <a:gridCol w="508000">
                  <a:extLst>
                    <a:ext uri="{9D8B030D-6E8A-4147-A177-3AD203B41FA5}">
                      <a16:colId xmlns="" xmlns:a16="http://schemas.microsoft.com/office/drawing/2014/main" val="20037"/>
                    </a:ext>
                  </a:extLst>
                </a:gridCol>
                <a:gridCol w="508000">
                  <a:extLst>
                    <a:ext uri="{9D8B030D-6E8A-4147-A177-3AD203B41FA5}">
                      <a16:colId xmlns="" xmlns:a16="http://schemas.microsoft.com/office/drawing/2014/main" val="20038"/>
                    </a:ext>
                  </a:extLst>
                </a:gridCol>
                <a:gridCol w="508000">
                  <a:extLst>
                    <a:ext uri="{9D8B030D-6E8A-4147-A177-3AD203B41FA5}">
                      <a16:colId xmlns="" xmlns:a16="http://schemas.microsoft.com/office/drawing/2014/main" val="20039"/>
                    </a:ext>
                  </a:extLst>
                </a:gridCol>
                <a:gridCol w="508000">
                  <a:extLst>
                    <a:ext uri="{9D8B030D-6E8A-4147-A177-3AD203B41FA5}">
                      <a16:colId xmlns="" xmlns:a16="http://schemas.microsoft.com/office/drawing/2014/main" val="20040"/>
                    </a:ext>
                  </a:extLst>
                </a:gridCol>
                <a:gridCol w="508000">
                  <a:extLst>
                    <a:ext uri="{9D8B030D-6E8A-4147-A177-3AD203B41FA5}">
                      <a16:colId xmlns="" xmlns:a16="http://schemas.microsoft.com/office/drawing/2014/main" val="20041"/>
                    </a:ext>
                  </a:extLst>
                </a:gridCol>
                <a:gridCol w="508000">
                  <a:extLst>
                    <a:ext uri="{9D8B030D-6E8A-4147-A177-3AD203B41FA5}">
                      <a16:colId xmlns="" xmlns:a16="http://schemas.microsoft.com/office/drawing/2014/main" val="20042"/>
                    </a:ext>
                  </a:extLst>
                </a:gridCol>
                <a:gridCol w="508000">
                  <a:extLst>
                    <a:ext uri="{9D8B030D-6E8A-4147-A177-3AD203B41FA5}">
                      <a16:colId xmlns="" xmlns:a16="http://schemas.microsoft.com/office/drawing/2014/main" val="20043"/>
                    </a:ext>
                  </a:extLst>
                </a:gridCol>
                <a:gridCol w="508000">
                  <a:extLst>
                    <a:ext uri="{9D8B030D-6E8A-4147-A177-3AD203B41FA5}">
                      <a16:colId xmlns="" xmlns:a16="http://schemas.microsoft.com/office/drawing/2014/main" val="20044"/>
                    </a:ext>
                  </a:extLst>
                </a:gridCol>
                <a:gridCol w="508000">
                  <a:extLst>
                    <a:ext uri="{9D8B030D-6E8A-4147-A177-3AD203B41FA5}">
                      <a16:colId xmlns="" xmlns:a16="http://schemas.microsoft.com/office/drawing/2014/main" val="20045"/>
                    </a:ext>
                  </a:extLst>
                </a:gridCol>
                <a:gridCol w="508000">
                  <a:extLst>
                    <a:ext uri="{9D8B030D-6E8A-4147-A177-3AD203B41FA5}">
                      <a16:colId xmlns="" xmlns:a16="http://schemas.microsoft.com/office/drawing/2014/main" val="20046"/>
                    </a:ext>
                  </a:extLst>
                </a:gridCol>
                <a:gridCol w="508000">
                  <a:extLst>
                    <a:ext uri="{9D8B030D-6E8A-4147-A177-3AD203B41FA5}">
                      <a16:colId xmlns="" xmlns:a16="http://schemas.microsoft.com/office/drawing/2014/main" val="20047"/>
                    </a:ext>
                  </a:extLst>
                </a:gridCol>
              </a:tblGrid>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6"/>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7"/>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8"/>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9"/>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6"/>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7"/>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8"/>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9"/>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0"/>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1"/>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2"/>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3"/>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4"/>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5"/>
                  </a:ext>
                </a:extLst>
              </a:tr>
              <a:tr h="558800">
                <a:tc>
                  <a:txBody>
                    <a:bodyPr/>
                    <a:lstStyle/>
                    <a:p>
                      <a:pPr algn="ctr" defTabSz="914400">
                        <a:defRPr sz="3000">
                          <a:sym typeface="Helvetica"/>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solidFill>
                      <a:srgbClr val="FFFFFF">
                        <a:alpha val="10000"/>
                      </a:srgbClr>
                    </a:solidFill>
                  </a:tcPr>
                </a:tc>
                <a:extLst>
                  <a:ext uri="{0D108BD9-81ED-4DB2-BD59-A6C34878D82A}">
                    <a16:rowId xmlns="" xmlns:a16="http://schemas.microsoft.com/office/drawing/2014/main" val="10026"/>
                  </a:ext>
                </a:extLst>
              </a:tr>
            </a:tbl>
          </a:graphicData>
        </a:graphic>
      </p:graphicFrame>
      <p:sp>
        <p:nvSpPr>
          <p:cNvPr id="417"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428917362"/>
      </p:ext>
    </p:extLst>
  </p:cSld>
  <p:clrMapOvr>
    <a:masterClrMapping/>
  </p:clrMapOvr>
  <p:transition xmlns:p14="http://schemas.microsoft.com/office/powerpoint/2010/main" spd="med"/>
</p:sldLayout>
</file>

<file path=ppt/slideLayouts/slideLayout684.xml><?xml version="1.0" encoding="utf-8"?>
<p:sldLayout xmlns:a="http://schemas.openxmlformats.org/drawingml/2006/main" xmlns:r="http://schemas.openxmlformats.org/officeDocument/2006/relationships" xmlns:p="http://schemas.openxmlformats.org/presentationml/2006/main" type="tx">
  <p:cSld name="3_Blank">
    <p:spTree>
      <p:nvGrpSpPr>
        <p:cNvPr id="1" name=""/>
        <p:cNvGrpSpPr/>
        <p:nvPr/>
      </p:nvGrpSpPr>
      <p:grpSpPr>
        <a:xfrm>
          <a:off x="0" y="0"/>
          <a:ext cx="0" cy="0"/>
          <a:chOff x="0" y="0"/>
          <a:chExt cx="0" cy="0"/>
        </a:xfrm>
      </p:grpSpPr>
      <p:sp>
        <p:nvSpPr>
          <p:cNvPr id="424"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944101254"/>
      </p:ext>
    </p:extLst>
  </p:cSld>
  <p:clrMapOvr>
    <a:masterClrMapping/>
  </p:clrMapOvr>
  <p:transition xmlns:p14="http://schemas.microsoft.com/office/powerpoint/2010/main" spd="med"/>
</p:sldLayout>
</file>

<file path=ppt/slideLayouts/slideLayout685.xml><?xml version="1.0" encoding="utf-8"?>
<p:sldLayout xmlns:a="http://schemas.openxmlformats.org/drawingml/2006/main" xmlns:r="http://schemas.openxmlformats.org/officeDocument/2006/relationships" xmlns:p="http://schemas.openxmlformats.org/presentationml/2006/main" type="tx">
  <p:cSld name="1_Title &amp; Subtitle 3">
    <p:spTree>
      <p:nvGrpSpPr>
        <p:cNvPr id="1" name=""/>
        <p:cNvGrpSpPr/>
        <p:nvPr/>
      </p:nvGrpSpPr>
      <p:grpSpPr>
        <a:xfrm>
          <a:off x="0" y="0"/>
          <a:ext cx="0" cy="0"/>
          <a:chOff x="0" y="0"/>
          <a:chExt cx="0" cy="0"/>
        </a:xfrm>
      </p:grpSpPr>
      <p:sp>
        <p:nvSpPr>
          <p:cNvPr id="431" name="Title Text"/>
          <p:cNvSpPr txBox="1">
            <a:spLocks noGrp="1"/>
          </p:cNvSpPr>
          <p:nvPr>
            <p:ph type="title"/>
          </p:nvPr>
        </p:nvSpPr>
        <p:spPr>
          <a:xfrm>
            <a:off x="4833936" y="2303859"/>
            <a:ext cx="14716128" cy="4643440"/>
          </a:xfrm>
          <a:prstGeom prst="rect">
            <a:avLst/>
          </a:prstGeom>
        </p:spPr>
        <p:txBody>
          <a:bodyPr lIns="71420" tIns="71420" rIns="71420" bIns="71420"/>
          <a:lstStyle>
            <a:lvl1pPr algn="ctr">
              <a:defRPr sz="11200"/>
            </a:lvl1pPr>
          </a:lstStyle>
          <a:p>
            <a:r>
              <a:t>Title Text</a:t>
            </a:r>
          </a:p>
        </p:txBody>
      </p:sp>
      <p:sp>
        <p:nvSpPr>
          <p:cNvPr id="432" name="Body Level One…"/>
          <p:cNvSpPr txBox="1">
            <a:spLocks noGrp="1"/>
          </p:cNvSpPr>
          <p:nvPr>
            <p:ph type="body" sz="quarter" idx="1"/>
          </p:nvPr>
        </p:nvSpPr>
        <p:spPr>
          <a:xfrm>
            <a:off x="4833936" y="7090173"/>
            <a:ext cx="14716128" cy="1589488"/>
          </a:xfrm>
          <a:prstGeom prst="rect">
            <a:avLst/>
          </a:prstGeom>
        </p:spPr>
        <p:txBody>
          <a:bodyPr lIns="71420" tIns="71420" rIns="71420" bIns="71420"/>
          <a:lstStyle>
            <a:lvl1pPr indent="228525" algn="ctr">
              <a:defRPr sz="5300"/>
            </a:lvl1pPr>
            <a:lvl2pPr indent="228525" algn="ctr">
              <a:defRPr sz="5300"/>
            </a:lvl2pPr>
            <a:lvl3pPr indent="228525" algn="ctr">
              <a:defRPr sz="5300"/>
            </a:lvl3pPr>
            <a:lvl4pPr indent="228525" algn="ctr">
              <a:defRPr sz="5300"/>
            </a:lvl4pPr>
            <a:lvl5pPr indent="228525" algn="ctr">
              <a:defRPr sz="5300"/>
            </a:lvl5pPr>
          </a:lstStyle>
          <a:p>
            <a:r>
              <a:t>Body Level One</a:t>
            </a:r>
          </a:p>
          <a:p>
            <a:pPr lvl="1"/>
            <a:r>
              <a:t>Body Level Two</a:t>
            </a:r>
          </a:p>
          <a:p>
            <a:pPr lvl="2"/>
            <a:r>
              <a:t>Body Level Three</a:t>
            </a:r>
          </a:p>
          <a:p>
            <a:pPr lvl="3"/>
            <a:r>
              <a:t>Body Level Four</a:t>
            </a:r>
          </a:p>
          <a:p>
            <a:pPr lvl="4"/>
            <a:r>
              <a:t>Body Level Five</a:t>
            </a:r>
          </a:p>
        </p:txBody>
      </p:sp>
      <p:sp>
        <p:nvSpPr>
          <p:cNvPr id="433" name="Slide Number"/>
          <p:cNvSpPr txBox="1">
            <a:spLocks noGrp="1"/>
          </p:cNvSpPr>
          <p:nvPr>
            <p:ph type="sldNum" sz="quarter" idx="2"/>
          </p:nvPr>
        </p:nvSpPr>
        <p:spPr>
          <a:xfrm>
            <a:off x="11944137" y="13073061"/>
            <a:ext cx="486216" cy="472539"/>
          </a:xfrm>
          <a:prstGeom prst="rect">
            <a:avLst/>
          </a:prstGeom>
        </p:spPr>
        <p:txBody>
          <a:bodyPr lIns="71420" tIns="71420" rIns="71420" bIns="71420" anchor="t"/>
          <a:lstStyle>
            <a:lvl1pPr algn="ctr" defTabSz="914065">
              <a:defRPr sz="2100"/>
            </a:lvl1pPr>
          </a:lstStyle>
          <a:p>
            <a:fld id="{86CB4B4D-7CA3-9044-876B-883B54F8677D}" type="slidenum">
              <a:rPr/>
              <a:pPr/>
              <a:t>‹#›</a:t>
            </a:fld>
            <a:endParaRPr/>
          </a:p>
        </p:txBody>
      </p:sp>
    </p:spTree>
    <p:extLst>
      <p:ext uri="{BB962C8B-B14F-4D97-AF65-F5344CB8AC3E}">
        <p14:creationId xmlns:p14="http://schemas.microsoft.com/office/powerpoint/2010/main" val="592782905"/>
      </p:ext>
    </p:extLst>
  </p:cSld>
  <p:clrMapOvr>
    <a:masterClrMapping/>
  </p:clrMapOvr>
  <p:transition xmlns:p14="http://schemas.microsoft.com/office/powerpoint/2010/main" spd="med"/>
</p:sldLayout>
</file>

<file path=ppt/slideLayouts/slideLayout686.xml><?xml version="1.0" encoding="utf-8"?>
<p:sldLayout xmlns:a="http://schemas.openxmlformats.org/drawingml/2006/main" xmlns:r="http://schemas.openxmlformats.org/officeDocument/2006/relationships" xmlns:p="http://schemas.openxmlformats.org/presentationml/2006/main" type="tx">
  <p:cSld name="2_Title Only">
    <p:spTree>
      <p:nvGrpSpPr>
        <p:cNvPr id="1" name=""/>
        <p:cNvGrpSpPr/>
        <p:nvPr/>
      </p:nvGrpSpPr>
      <p:grpSpPr>
        <a:xfrm>
          <a:off x="0" y="0"/>
          <a:ext cx="0" cy="0"/>
          <a:chOff x="0" y="0"/>
          <a:chExt cx="0" cy="0"/>
        </a:xfrm>
      </p:grpSpPr>
      <p:sp>
        <p:nvSpPr>
          <p:cNvPr id="440" name="Title Text"/>
          <p:cNvSpPr txBox="1">
            <a:spLocks noGrp="1"/>
          </p:cNvSpPr>
          <p:nvPr>
            <p:ph type="title"/>
          </p:nvPr>
        </p:nvSpPr>
        <p:spPr>
          <a:xfrm>
            <a:off x="1219200" y="549283"/>
            <a:ext cx="21945600" cy="2286304"/>
          </a:xfrm>
          <a:prstGeom prst="rect">
            <a:avLst/>
          </a:prstGeom>
        </p:spPr>
        <p:txBody>
          <a:bodyPr/>
          <a:lstStyle/>
          <a:p>
            <a:r>
              <a:t>Title Text</a:t>
            </a:r>
          </a:p>
        </p:txBody>
      </p:sp>
      <p:sp>
        <p:nvSpPr>
          <p:cNvPr id="441" name="Slide Number"/>
          <p:cNvSpPr txBox="1">
            <a:spLocks noGrp="1"/>
          </p:cNvSpPr>
          <p:nvPr>
            <p:ph type="sldNum" sz="quarter" idx="2"/>
          </p:nvPr>
        </p:nvSpPr>
        <p:spPr>
          <a:xfrm>
            <a:off x="17173910"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209571198"/>
      </p:ext>
    </p:extLst>
  </p:cSld>
  <p:clrMapOvr>
    <a:masterClrMapping/>
  </p:clrMapOvr>
  <p:transition xmlns:p14="http://schemas.microsoft.com/office/powerpoint/2010/main" spd="med"/>
</p:sldLayout>
</file>

<file path=ppt/slideLayouts/slideLayout687.xml><?xml version="1.0" encoding="utf-8"?>
<p:sldLayout xmlns:a="http://schemas.openxmlformats.org/drawingml/2006/main" xmlns:r="http://schemas.openxmlformats.org/officeDocument/2006/relationships" xmlns:p="http://schemas.openxmlformats.org/presentationml/2006/main" type="tx">
  <p:cSld name="2_Title and Body">
    <p:spTree>
      <p:nvGrpSpPr>
        <p:cNvPr id="1" name=""/>
        <p:cNvGrpSpPr/>
        <p:nvPr/>
      </p:nvGrpSpPr>
      <p:grpSpPr>
        <a:xfrm>
          <a:off x="0" y="0"/>
          <a:ext cx="0" cy="0"/>
          <a:chOff x="0" y="0"/>
          <a:chExt cx="0" cy="0"/>
        </a:xfrm>
      </p:grpSpPr>
      <p:sp>
        <p:nvSpPr>
          <p:cNvPr id="448" name="Title Text"/>
          <p:cNvSpPr txBox="1">
            <a:spLocks noGrp="1"/>
          </p:cNvSpPr>
          <p:nvPr>
            <p:ph type="title"/>
          </p:nvPr>
        </p:nvSpPr>
        <p:spPr>
          <a:xfrm>
            <a:off x="1219200" y="549280"/>
            <a:ext cx="21945600" cy="2286005"/>
          </a:xfrm>
          <a:prstGeom prst="rect">
            <a:avLst/>
          </a:prstGeom>
        </p:spPr>
        <p:txBody>
          <a:bodyPr/>
          <a:lstStyle>
            <a:lvl1pPr>
              <a:defRPr sz="9600" b="1"/>
            </a:lvl1pPr>
          </a:lstStyle>
          <a:p>
            <a:r>
              <a:t>Title Text</a:t>
            </a:r>
          </a:p>
        </p:txBody>
      </p:sp>
      <p:sp>
        <p:nvSpPr>
          <p:cNvPr id="449"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450" name="Slide Number"/>
          <p:cNvSpPr txBox="1">
            <a:spLocks noGrp="1"/>
          </p:cNvSpPr>
          <p:nvPr>
            <p:ph type="sldNum" sz="quarter" idx="2"/>
          </p:nvPr>
        </p:nvSpPr>
        <p:spPr>
          <a:xfrm>
            <a:off x="23203770"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571408882"/>
      </p:ext>
    </p:extLst>
  </p:cSld>
  <p:clrMapOvr>
    <a:masterClrMapping/>
  </p:clrMapOvr>
  <p:transition xmlns:p14="http://schemas.microsoft.com/office/powerpoint/2010/main" spd="med"/>
</p:sldLayout>
</file>

<file path=ppt/slideLayouts/slideLayout688.xml><?xml version="1.0" encoding="utf-8"?>
<p:sldLayout xmlns:a="http://schemas.openxmlformats.org/drawingml/2006/main" xmlns:r="http://schemas.openxmlformats.org/officeDocument/2006/relationships" xmlns:p="http://schemas.openxmlformats.org/presentationml/2006/main" type="tx">
  <p:cSld name="3_Title Only">
    <p:spTree>
      <p:nvGrpSpPr>
        <p:cNvPr id="1" name=""/>
        <p:cNvGrpSpPr/>
        <p:nvPr/>
      </p:nvGrpSpPr>
      <p:grpSpPr>
        <a:xfrm>
          <a:off x="0" y="0"/>
          <a:ext cx="0" cy="0"/>
          <a:chOff x="0" y="0"/>
          <a:chExt cx="0" cy="0"/>
        </a:xfrm>
      </p:grpSpPr>
      <p:sp>
        <p:nvSpPr>
          <p:cNvPr id="457" name="Title Text"/>
          <p:cNvSpPr txBox="1">
            <a:spLocks noGrp="1"/>
          </p:cNvSpPr>
          <p:nvPr>
            <p:ph type="title"/>
          </p:nvPr>
        </p:nvSpPr>
        <p:spPr>
          <a:xfrm>
            <a:off x="1219200" y="549280"/>
            <a:ext cx="21945600" cy="2286005"/>
          </a:xfrm>
          <a:prstGeom prst="rect">
            <a:avLst/>
          </a:prstGeom>
        </p:spPr>
        <p:txBody>
          <a:bodyPr/>
          <a:lstStyle>
            <a:lvl1pPr>
              <a:defRPr sz="9600" b="1"/>
            </a:lvl1pPr>
          </a:lstStyle>
          <a:p>
            <a:r>
              <a:t>Title Text</a:t>
            </a:r>
          </a:p>
        </p:txBody>
      </p:sp>
      <p:sp>
        <p:nvSpPr>
          <p:cNvPr id="458" name="Slide Number"/>
          <p:cNvSpPr txBox="1">
            <a:spLocks noGrp="1"/>
          </p:cNvSpPr>
          <p:nvPr>
            <p:ph type="sldNum" sz="quarter" idx="2"/>
          </p:nvPr>
        </p:nvSpPr>
        <p:spPr>
          <a:xfrm>
            <a:off x="23203770"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2948298030"/>
      </p:ext>
    </p:extLst>
  </p:cSld>
  <p:clrMapOvr>
    <a:masterClrMapping/>
  </p:clrMapOvr>
  <p:transition xmlns:p14="http://schemas.microsoft.com/office/powerpoint/2010/main" spd="med"/>
</p:sldLayout>
</file>

<file path=ppt/slideLayouts/slideLayout689.xml><?xml version="1.0" encoding="utf-8"?>
<p:sldLayout xmlns:a="http://schemas.openxmlformats.org/drawingml/2006/main" xmlns:r="http://schemas.openxmlformats.org/officeDocument/2006/relationships" xmlns:p="http://schemas.openxmlformats.org/presentationml/2006/main" type="tx">
  <p:cSld name="1_Caption">
    <p:spTree>
      <p:nvGrpSpPr>
        <p:cNvPr id="1" name=""/>
        <p:cNvGrpSpPr/>
        <p:nvPr/>
      </p:nvGrpSpPr>
      <p:grpSpPr>
        <a:xfrm>
          <a:off x="0" y="0"/>
          <a:ext cx="0" cy="0"/>
          <a:chOff x="0" y="0"/>
          <a:chExt cx="0" cy="0"/>
        </a:xfrm>
      </p:grpSpPr>
      <p:sp>
        <p:nvSpPr>
          <p:cNvPr id="465" name="Body Level One…"/>
          <p:cNvSpPr txBox="1">
            <a:spLocks noGrp="1"/>
          </p:cNvSpPr>
          <p:nvPr>
            <p:ph type="body" sz="quarter" idx="1"/>
          </p:nvPr>
        </p:nvSpPr>
        <p:spPr>
          <a:xfrm>
            <a:off x="1219200" y="11750157"/>
            <a:ext cx="21945600" cy="1385403"/>
          </a:xfrm>
          <a:prstGeom prst="rect">
            <a:avLst/>
          </a:prstGeom>
        </p:spPr>
        <p:txBody>
          <a:bodyPr/>
          <a:lstStyle>
            <a:lvl1pPr indent="0" algn="ctr">
              <a:spcBef>
                <a:spcPts val="1000"/>
              </a:spcBef>
              <a:defRPr sz="4800"/>
            </a:lvl1pPr>
            <a:lvl2pPr indent="0" algn="ctr">
              <a:spcBef>
                <a:spcPts val="1000"/>
              </a:spcBef>
              <a:defRPr sz="4800"/>
            </a:lvl2pPr>
            <a:lvl3pPr indent="0" algn="ctr">
              <a:spcBef>
                <a:spcPts val="1000"/>
              </a:spcBef>
              <a:defRPr sz="4800"/>
            </a:lvl3pPr>
            <a:lvl4pPr indent="0" algn="ctr">
              <a:spcBef>
                <a:spcPts val="1000"/>
              </a:spcBef>
              <a:defRPr sz="4800"/>
            </a:lvl4pPr>
            <a:lvl5pPr indent="0" algn="ctr">
              <a:spcBef>
                <a:spcPts val="1000"/>
              </a:spcBef>
              <a:defRPr sz="4800"/>
            </a:lvl5pPr>
          </a:lstStyle>
          <a:p>
            <a:r>
              <a:t>Body Level One</a:t>
            </a:r>
          </a:p>
          <a:p>
            <a:pPr lvl="1"/>
            <a:r>
              <a:t>Body Level Two</a:t>
            </a:r>
          </a:p>
          <a:p>
            <a:pPr lvl="2"/>
            <a:r>
              <a:t>Body Level Three</a:t>
            </a:r>
          </a:p>
          <a:p>
            <a:pPr lvl="3"/>
            <a:r>
              <a:t>Body Level Four</a:t>
            </a:r>
          </a:p>
          <a:p>
            <a:pPr lvl="4"/>
            <a:r>
              <a:t>Body Level Five</a:t>
            </a:r>
          </a:p>
        </p:txBody>
      </p:sp>
      <p:sp>
        <p:nvSpPr>
          <p:cNvPr id="466" name="Slide Number"/>
          <p:cNvSpPr txBox="1">
            <a:spLocks noGrp="1"/>
          </p:cNvSpPr>
          <p:nvPr>
            <p:ph type="sldNum" sz="quarter" idx="2"/>
          </p:nvPr>
        </p:nvSpPr>
        <p:spPr>
          <a:xfrm>
            <a:off x="23203770"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818893457"/>
      </p:ext>
    </p:extLst>
  </p:cSld>
  <p:clrMapOvr>
    <a:masterClrMapping/>
  </p:clrMapOvr>
  <p:transition xmlns:p14="http://schemas.microsoft.com/office/powerpoint/2010/mai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tx">
  <p:cSld name="Title - Center">
    <p:spTree>
      <p:nvGrpSpPr>
        <p:cNvPr id="1" name=""/>
        <p:cNvGrpSpPr/>
        <p:nvPr/>
      </p:nvGrpSpPr>
      <p:grpSpPr>
        <a:xfrm>
          <a:off x="0" y="0"/>
          <a:ext cx="0" cy="0"/>
          <a:chOff x="0" y="0"/>
          <a:chExt cx="0" cy="0"/>
        </a:xfrm>
      </p:grpSpPr>
      <p:sp>
        <p:nvSpPr>
          <p:cNvPr id="138" name="Shape 138"/>
          <p:cNvSpPr>
            <a:spLocks noGrp="1"/>
          </p:cNvSpPr>
          <p:nvPr>
            <p:ph type="title"/>
          </p:nvPr>
        </p:nvSpPr>
        <p:spPr>
          <a:xfrm>
            <a:off x="4833945" y="4536281"/>
            <a:ext cx="14716200" cy="46434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39" name="Shape 139"/>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442919633"/>
      </p:ext>
    </p:extLst>
  </p:cSld>
  <p:clrMapOvr>
    <a:masterClrMapping/>
  </p:clrMapOvr>
  <p:transition xmlns:p14="http://schemas.microsoft.com/office/powerpoint/2010/main" spd="med"/>
</p:sldLayout>
</file>

<file path=ppt/slideLayouts/slideLayout690.xml><?xml version="1.0" encoding="utf-8"?>
<p:sldLayout xmlns:a="http://schemas.openxmlformats.org/drawingml/2006/main" xmlns:r="http://schemas.openxmlformats.org/officeDocument/2006/relationships" xmlns:p="http://schemas.openxmlformats.org/presentationml/2006/main" type="tx">
  <p:cSld name="2_Title &amp; Subtitle">
    <p:spTree>
      <p:nvGrpSpPr>
        <p:cNvPr id="1" name=""/>
        <p:cNvGrpSpPr/>
        <p:nvPr/>
      </p:nvGrpSpPr>
      <p:grpSpPr>
        <a:xfrm>
          <a:off x="0" y="0"/>
          <a:ext cx="0" cy="0"/>
          <a:chOff x="0" y="0"/>
          <a:chExt cx="0" cy="0"/>
        </a:xfrm>
      </p:grpSpPr>
      <p:sp>
        <p:nvSpPr>
          <p:cNvPr id="473" name="Title Text"/>
          <p:cNvSpPr txBox="1">
            <a:spLocks noGrp="1"/>
          </p:cNvSpPr>
          <p:nvPr>
            <p:ph type="title"/>
          </p:nvPr>
        </p:nvSpPr>
        <p:spPr>
          <a:xfrm>
            <a:off x="4833936" y="2303865"/>
            <a:ext cx="14716203" cy="46434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474" name="Body Level One…"/>
          <p:cNvSpPr txBox="1">
            <a:spLocks noGrp="1"/>
          </p:cNvSpPr>
          <p:nvPr>
            <p:ph type="body" sz="quarter" idx="1"/>
          </p:nvPr>
        </p:nvSpPr>
        <p:spPr>
          <a:xfrm>
            <a:off x="4833936" y="7072354"/>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475"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31253114"/>
      </p:ext>
    </p:extLst>
  </p:cSld>
  <p:clrMapOvr>
    <a:masterClrMapping/>
  </p:clrMapOvr>
  <p:transition xmlns:p14="http://schemas.microsoft.com/office/powerpoint/2010/main" spd="med"/>
</p:sldLayout>
</file>

<file path=ppt/slideLayouts/slideLayout691.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482"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68446732"/>
      </p:ext>
    </p:extLst>
  </p:cSld>
  <p:clrMapOvr>
    <a:masterClrMapping/>
  </p:clrMapOvr>
  <p:transition xmlns:p14="http://schemas.microsoft.com/office/powerpoint/2010/main" spd="med"/>
</p:sldLayout>
</file>

<file path=ppt/slideLayouts/slideLayout692.xml><?xml version="1.0" encoding="utf-8"?>
<p:sldLayout xmlns:a="http://schemas.openxmlformats.org/drawingml/2006/main" xmlns:r="http://schemas.openxmlformats.org/officeDocument/2006/relationships" xmlns:p="http://schemas.openxmlformats.org/presentationml/2006/main" type="tx">
  <p:cSld name="1_Photo - Horizontal">
    <p:spTree>
      <p:nvGrpSpPr>
        <p:cNvPr id="1" name=""/>
        <p:cNvGrpSpPr/>
        <p:nvPr/>
      </p:nvGrpSpPr>
      <p:grpSpPr>
        <a:xfrm>
          <a:off x="0" y="0"/>
          <a:ext cx="0" cy="0"/>
          <a:chOff x="0" y="0"/>
          <a:chExt cx="0" cy="0"/>
        </a:xfrm>
      </p:grpSpPr>
      <p:sp>
        <p:nvSpPr>
          <p:cNvPr id="489" name="Shape 128"/>
          <p:cNvSpPr>
            <a:spLocks noGrp="1"/>
          </p:cNvSpPr>
          <p:nvPr>
            <p:ph type="pic" sz="half" idx="13"/>
          </p:nvPr>
        </p:nvSpPr>
        <p:spPr>
          <a:xfrm>
            <a:off x="5307219" y="892968"/>
            <a:ext cx="13751701" cy="8322603"/>
          </a:xfrm>
          <a:prstGeom prst="rect">
            <a:avLst/>
          </a:prstGeom>
        </p:spPr>
        <p:txBody>
          <a:bodyPr lIns="91403" tIns="45719" rIns="91403" bIns="45719">
            <a:noAutofit/>
          </a:bodyPr>
          <a:lstStyle/>
          <a:p>
            <a:endParaRPr/>
          </a:p>
        </p:txBody>
      </p:sp>
      <p:sp>
        <p:nvSpPr>
          <p:cNvPr id="490" name="Title Text"/>
          <p:cNvSpPr txBox="1">
            <a:spLocks noGrp="1"/>
          </p:cNvSpPr>
          <p:nvPr>
            <p:ph type="title"/>
          </p:nvPr>
        </p:nvSpPr>
        <p:spPr>
          <a:xfrm>
            <a:off x="4833936" y="9447616"/>
            <a:ext cx="14716203" cy="2000405"/>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491" name="Body Level One…"/>
          <p:cNvSpPr txBox="1">
            <a:spLocks noGrp="1"/>
          </p:cNvSpPr>
          <p:nvPr>
            <p:ph type="body" sz="quarter" idx="1"/>
          </p:nvPr>
        </p:nvSpPr>
        <p:spPr>
          <a:xfrm>
            <a:off x="4833936" y="11519338"/>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492" name="Slide Number"/>
          <p:cNvSpPr txBox="1">
            <a:spLocks noGrp="1"/>
          </p:cNvSpPr>
          <p:nvPr>
            <p:ph type="sldNum" sz="quarter" idx="2"/>
          </p:nvPr>
        </p:nvSpPr>
        <p:spPr>
          <a:xfrm>
            <a:off x="11945657" y="1300164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356213120"/>
      </p:ext>
    </p:extLst>
  </p:cSld>
  <p:clrMapOvr>
    <a:masterClrMapping/>
  </p:clrMapOvr>
  <p:transition xmlns:p14="http://schemas.microsoft.com/office/powerpoint/2010/main" spd="med"/>
</p:sldLayout>
</file>

<file path=ppt/slideLayouts/slideLayout693.xml><?xml version="1.0" encoding="utf-8"?>
<p:sldLayout xmlns:a="http://schemas.openxmlformats.org/drawingml/2006/main" xmlns:r="http://schemas.openxmlformats.org/officeDocument/2006/relationships" xmlns:p="http://schemas.openxmlformats.org/presentationml/2006/main" type="tx">
  <p:cSld name="1_Title - Center">
    <p:spTree>
      <p:nvGrpSpPr>
        <p:cNvPr id="1" name=""/>
        <p:cNvGrpSpPr/>
        <p:nvPr/>
      </p:nvGrpSpPr>
      <p:grpSpPr>
        <a:xfrm>
          <a:off x="0" y="0"/>
          <a:ext cx="0" cy="0"/>
          <a:chOff x="0" y="0"/>
          <a:chExt cx="0" cy="0"/>
        </a:xfrm>
      </p:grpSpPr>
      <p:sp>
        <p:nvSpPr>
          <p:cNvPr id="499" name="Title Text"/>
          <p:cNvSpPr txBox="1">
            <a:spLocks noGrp="1"/>
          </p:cNvSpPr>
          <p:nvPr>
            <p:ph type="title"/>
          </p:nvPr>
        </p:nvSpPr>
        <p:spPr>
          <a:xfrm>
            <a:off x="4833936" y="4536281"/>
            <a:ext cx="14716203" cy="46434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500"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869296902"/>
      </p:ext>
    </p:extLst>
  </p:cSld>
  <p:clrMapOvr>
    <a:masterClrMapping/>
  </p:clrMapOvr>
  <p:transition xmlns:p14="http://schemas.microsoft.com/office/powerpoint/2010/main" spd="med"/>
</p:sldLayout>
</file>

<file path=ppt/slideLayouts/slideLayout694.xml><?xml version="1.0" encoding="utf-8"?>
<p:sldLayout xmlns:a="http://schemas.openxmlformats.org/drawingml/2006/main" xmlns:r="http://schemas.openxmlformats.org/officeDocument/2006/relationships" xmlns:p="http://schemas.openxmlformats.org/presentationml/2006/main" type="tx">
  <p:cSld name="1_Photo - Vertical">
    <p:spTree>
      <p:nvGrpSpPr>
        <p:cNvPr id="1" name=""/>
        <p:cNvGrpSpPr/>
        <p:nvPr/>
      </p:nvGrpSpPr>
      <p:grpSpPr>
        <a:xfrm>
          <a:off x="0" y="0"/>
          <a:ext cx="0" cy="0"/>
          <a:chOff x="0" y="0"/>
          <a:chExt cx="0" cy="0"/>
        </a:xfrm>
      </p:grpSpPr>
      <p:sp>
        <p:nvSpPr>
          <p:cNvPr id="507" name="Shape 146"/>
          <p:cNvSpPr>
            <a:spLocks noGrp="1"/>
          </p:cNvSpPr>
          <p:nvPr>
            <p:ph type="pic" sz="half" idx="13"/>
          </p:nvPr>
        </p:nvSpPr>
        <p:spPr>
          <a:xfrm>
            <a:off x="12495609" y="893004"/>
            <a:ext cx="7500904" cy="11572803"/>
          </a:xfrm>
          <a:prstGeom prst="rect">
            <a:avLst/>
          </a:prstGeom>
        </p:spPr>
        <p:txBody>
          <a:bodyPr lIns="91403" tIns="45719" rIns="91403" bIns="45719">
            <a:noAutofit/>
          </a:bodyPr>
          <a:lstStyle/>
          <a:p>
            <a:endParaRPr/>
          </a:p>
        </p:txBody>
      </p:sp>
      <p:sp>
        <p:nvSpPr>
          <p:cNvPr id="508" name="Title Text"/>
          <p:cNvSpPr txBox="1">
            <a:spLocks noGrp="1"/>
          </p:cNvSpPr>
          <p:nvPr>
            <p:ph type="title"/>
          </p:nvPr>
        </p:nvSpPr>
        <p:spPr>
          <a:xfrm>
            <a:off x="4387456" y="893001"/>
            <a:ext cx="7500901" cy="5607901"/>
          </a:xfrm>
          <a:prstGeom prst="rect">
            <a:avLst/>
          </a:prstGeom>
        </p:spPr>
        <p:txBody>
          <a:bodyPr lIns="91384" tIns="91384" rIns="91384" bIns="91384"/>
          <a:lstStyle>
            <a:lvl1pPr algn="ctr">
              <a:defRPr sz="8500">
                <a:latin typeface="+mn-lt"/>
                <a:ea typeface="+mn-ea"/>
                <a:cs typeface="+mn-cs"/>
                <a:sym typeface="Helvetica Neue"/>
              </a:defRPr>
            </a:lvl1pPr>
          </a:lstStyle>
          <a:p>
            <a:r>
              <a:t>Title Text</a:t>
            </a:r>
          </a:p>
        </p:txBody>
      </p:sp>
      <p:sp>
        <p:nvSpPr>
          <p:cNvPr id="509" name="Body Level One…"/>
          <p:cNvSpPr txBox="1">
            <a:spLocks noGrp="1"/>
          </p:cNvSpPr>
          <p:nvPr>
            <p:ph type="body" sz="quarter" idx="1"/>
          </p:nvPr>
        </p:nvSpPr>
        <p:spPr>
          <a:xfrm>
            <a:off x="4387456" y="6697300"/>
            <a:ext cx="7500901" cy="5768701"/>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10"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94217900"/>
      </p:ext>
    </p:extLst>
  </p:cSld>
  <p:clrMapOvr>
    <a:masterClrMapping/>
  </p:clrMapOvr>
  <p:transition xmlns:p14="http://schemas.microsoft.com/office/powerpoint/2010/main" spd="med"/>
</p:sldLayout>
</file>

<file path=ppt/slideLayouts/slideLayout695.xml><?xml version="1.0" encoding="utf-8"?>
<p:sldLayout xmlns:a="http://schemas.openxmlformats.org/drawingml/2006/main" xmlns:r="http://schemas.openxmlformats.org/officeDocument/2006/relationships" xmlns:p="http://schemas.openxmlformats.org/presentationml/2006/main" type="tx">
  <p:cSld name="3_Title - Top">
    <p:spTree>
      <p:nvGrpSpPr>
        <p:cNvPr id="1" name=""/>
        <p:cNvGrpSpPr/>
        <p:nvPr/>
      </p:nvGrpSpPr>
      <p:grpSpPr>
        <a:xfrm>
          <a:off x="0" y="0"/>
          <a:ext cx="0" cy="0"/>
          <a:chOff x="0" y="0"/>
          <a:chExt cx="0" cy="0"/>
        </a:xfrm>
      </p:grpSpPr>
      <p:sp>
        <p:nvSpPr>
          <p:cNvPr id="517" name="Title Text"/>
          <p:cNvSpPr txBox="1">
            <a:spLocks noGrp="1"/>
          </p:cNvSpPr>
          <p:nvPr>
            <p:ph type="title"/>
          </p:nvPr>
        </p:nvSpPr>
        <p:spPr>
          <a:xfrm>
            <a:off x="4387498" y="625077"/>
            <a:ext cx="15609005"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518"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078207245"/>
      </p:ext>
    </p:extLst>
  </p:cSld>
  <p:clrMapOvr>
    <a:masterClrMapping/>
  </p:clrMapOvr>
  <p:transition xmlns:p14="http://schemas.microsoft.com/office/powerpoint/2010/main" spd="med"/>
</p:sldLayout>
</file>

<file path=ppt/slideLayouts/slideLayout696.xml><?xml version="1.0" encoding="utf-8"?>
<p:sldLayout xmlns:a="http://schemas.openxmlformats.org/drawingml/2006/main" xmlns:r="http://schemas.openxmlformats.org/officeDocument/2006/relationships" xmlns:p="http://schemas.openxmlformats.org/presentationml/2006/main" type="tx">
  <p:cSld name="3_Title &amp; Bullets">
    <p:spTree>
      <p:nvGrpSpPr>
        <p:cNvPr id="1" name=""/>
        <p:cNvGrpSpPr/>
        <p:nvPr/>
      </p:nvGrpSpPr>
      <p:grpSpPr>
        <a:xfrm>
          <a:off x="0" y="0"/>
          <a:ext cx="0" cy="0"/>
          <a:chOff x="0" y="0"/>
          <a:chExt cx="0" cy="0"/>
        </a:xfrm>
      </p:grpSpPr>
      <p:sp>
        <p:nvSpPr>
          <p:cNvPr id="525" name="Title Text"/>
          <p:cNvSpPr txBox="1">
            <a:spLocks noGrp="1"/>
          </p:cNvSpPr>
          <p:nvPr>
            <p:ph type="title"/>
          </p:nvPr>
        </p:nvSpPr>
        <p:spPr>
          <a:xfrm>
            <a:off x="4387498" y="625077"/>
            <a:ext cx="15609005"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526" name="Body Level One…"/>
          <p:cNvSpPr txBox="1">
            <a:spLocks noGrp="1"/>
          </p:cNvSpPr>
          <p:nvPr>
            <p:ph type="body" idx="1"/>
          </p:nvPr>
        </p:nvSpPr>
        <p:spPr>
          <a:xfrm>
            <a:off x="4387498" y="3661181"/>
            <a:ext cx="15609005" cy="8840405"/>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27"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437030754"/>
      </p:ext>
    </p:extLst>
  </p:cSld>
  <p:clrMapOvr>
    <a:masterClrMapping/>
  </p:clrMapOvr>
  <p:transition xmlns:p14="http://schemas.microsoft.com/office/powerpoint/2010/main" spd="med"/>
</p:sldLayout>
</file>

<file path=ppt/slideLayouts/slideLayout697.xml><?xml version="1.0" encoding="utf-8"?>
<p:sldLayout xmlns:a="http://schemas.openxmlformats.org/drawingml/2006/main" xmlns:r="http://schemas.openxmlformats.org/officeDocument/2006/relationships" xmlns:p="http://schemas.openxmlformats.org/presentationml/2006/main" type="tx">
  <p:cSld name="1_Title, Bullets &amp; Photo">
    <p:spTree>
      <p:nvGrpSpPr>
        <p:cNvPr id="1" name=""/>
        <p:cNvGrpSpPr/>
        <p:nvPr/>
      </p:nvGrpSpPr>
      <p:grpSpPr>
        <a:xfrm>
          <a:off x="0" y="0"/>
          <a:ext cx="0" cy="0"/>
          <a:chOff x="0" y="0"/>
          <a:chExt cx="0" cy="0"/>
        </a:xfrm>
      </p:grpSpPr>
      <p:sp>
        <p:nvSpPr>
          <p:cNvPr id="534" name="Shape 173"/>
          <p:cNvSpPr>
            <a:spLocks noGrp="1"/>
          </p:cNvSpPr>
          <p:nvPr>
            <p:ph type="pic" sz="quarter" idx="13"/>
          </p:nvPr>
        </p:nvSpPr>
        <p:spPr>
          <a:xfrm>
            <a:off x="12495609" y="3661181"/>
            <a:ext cx="7500904" cy="8840405"/>
          </a:xfrm>
          <a:prstGeom prst="rect">
            <a:avLst/>
          </a:prstGeom>
        </p:spPr>
        <p:txBody>
          <a:bodyPr lIns="91403" tIns="45719" rIns="91403" bIns="45719">
            <a:noAutofit/>
          </a:bodyPr>
          <a:lstStyle/>
          <a:p>
            <a:endParaRPr/>
          </a:p>
        </p:txBody>
      </p:sp>
      <p:sp>
        <p:nvSpPr>
          <p:cNvPr id="535" name="Title Text"/>
          <p:cNvSpPr txBox="1">
            <a:spLocks noGrp="1"/>
          </p:cNvSpPr>
          <p:nvPr>
            <p:ph type="title"/>
          </p:nvPr>
        </p:nvSpPr>
        <p:spPr>
          <a:xfrm>
            <a:off x="4387498" y="625077"/>
            <a:ext cx="15609005"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536" name="Body Level One…"/>
          <p:cNvSpPr txBox="1">
            <a:spLocks noGrp="1"/>
          </p:cNvSpPr>
          <p:nvPr>
            <p:ph type="body" sz="quarter" idx="1"/>
          </p:nvPr>
        </p:nvSpPr>
        <p:spPr>
          <a:xfrm>
            <a:off x="4387456" y="3661181"/>
            <a:ext cx="7500901" cy="8840405"/>
          </a:xfrm>
          <a:prstGeom prst="rect">
            <a:avLst/>
          </a:prstGeom>
        </p:spPr>
        <p:txBody>
          <a:bodyPr lIns="91384" tIns="91384" rIns="91384" bIns="91384" anchor="ctr"/>
          <a:lstStyle>
            <a:lvl1pPr marL="465212" indent="-284278">
              <a:spcBef>
                <a:spcPts val="4501"/>
              </a:spcBef>
              <a:buClr>
                <a:srgbClr val="000000"/>
              </a:buClr>
              <a:buSzPct val="75000"/>
              <a:buFont typeface="Arial"/>
              <a:buChar char="•"/>
              <a:defRPr>
                <a:latin typeface="+mn-lt"/>
                <a:ea typeface="+mn-ea"/>
                <a:cs typeface="+mn-cs"/>
                <a:sym typeface="Helvetica Neue"/>
              </a:defRPr>
            </a:lvl1pPr>
            <a:lvl2pPr marL="807985" indent="-284278">
              <a:spcBef>
                <a:spcPts val="4501"/>
              </a:spcBef>
              <a:buClr>
                <a:srgbClr val="000000"/>
              </a:buClr>
              <a:buSzPct val="75000"/>
              <a:buFont typeface="Arial"/>
              <a:buChar char="•"/>
              <a:defRPr>
                <a:latin typeface="+mn-lt"/>
                <a:ea typeface="+mn-ea"/>
                <a:cs typeface="+mn-cs"/>
                <a:sym typeface="Helvetica Neue"/>
              </a:defRPr>
            </a:lvl2pPr>
            <a:lvl3pPr marL="1150753" indent="-284278">
              <a:spcBef>
                <a:spcPts val="4501"/>
              </a:spcBef>
              <a:buClr>
                <a:srgbClr val="000000"/>
              </a:buClr>
              <a:buSzPct val="75000"/>
              <a:buFont typeface="Arial"/>
              <a:buChar char="•"/>
              <a:defRPr>
                <a:latin typeface="+mn-lt"/>
                <a:ea typeface="+mn-ea"/>
                <a:cs typeface="+mn-cs"/>
                <a:sym typeface="Helvetica Neue"/>
              </a:defRPr>
            </a:lvl3pPr>
            <a:lvl4pPr marL="1493539" indent="-284278">
              <a:spcBef>
                <a:spcPts val="4501"/>
              </a:spcBef>
              <a:buClr>
                <a:srgbClr val="000000"/>
              </a:buClr>
              <a:buSzPct val="75000"/>
              <a:buFont typeface="Arial"/>
              <a:buChar char="•"/>
              <a:defRPr>
                <a:latin typeface="+mn-lt"/>
                <a:ea typeface="+mn-ea"/>
                <a:cs typeface="+mn-cs"/>
                <a:sym typeface="Helvetica Neue"/>
              </a:defRPr>
            </a:lvl4pPr>
            <a:lvl5pPr marL="1836330" indent="-284278">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37"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637455989"/>
      </p:ext>
    </p:extLst>
  </p:cSld>
  <p:clrMapOvr>
    <a:masterClrMapping/>
  </p:clrMapOvr>
  <p:transition xmlns:p14="http://schemas.microsoft.com/office/powerpoint/2010/main" spd="med"/>
</p:sldLayout>
</file>

<file path=ppt/slideLayouts/slideLayout698.xml><?xml version="1.0" encoding="utf-8"?>
<p:sldLayout xmlns:a="http://schemas.openxmlformats.org/drawingml/2006/main" xmlns:r="http://schemas.openxmlformats.org/officeDocument/2006/relationships" xmlns:p="http://schemas.openxmlformats.org/presentationml/2006/main" type="tx">
  <p:cSld name="3_Bullets">
    <p:spTree>
      <p:nvGrpSpPr>
        <p:cNvPr id="1" name=""/>
        <p:cNvGrpSpPr/>
        <p:nvPr/>
      </p:nvGrpSpPr>
      <p:grpSpPr>
        <a:xfrm>
          <a:off x="0" y="0"/>
          <a:ext cx="0" cy="0"/>
          <a:chOff x="0" y="0"/>
          <a:chExt cx="0" cy="0"/>
        </a:xfrm>
      </p:grpSpPr>
      <p:sp>
        <p:nvSpPr>
          <p:cNvPr id="544" name="Body Level One…"/>
          <p:cNvSpPr txBox="1">
            <a:spLocks noGrp="1"/>
          </p:cNvSpPr>
          <p:nvPr>
            <p:ph type="body" idx="1"/>
          </p:nvPr>
        </p:nvSpPr>
        <p:spPr>
          <a:xfrm>
            <a:off x="4387498" y="1785944"/>
            <a:ext cx="15609005" cy="10144203"/>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45"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988056484"/>
      </p:ext>
    </p:extLst>
  </p:cSld>
  <p:clrMapOvr>
    <a:masterClrMapping/>
  </p:clrMapOvr>
  <p:transition xmlns:p14="http://schemas.microsoft.com/office/powerpoint/2010/main" spd="med"/>
</p:sldLayout>
</file>

<file path=ppt/slideLayouts/slideLayout699.xml><?xml version="1.0" encoding="utf-8"?>
<p:sldLayout xmlns:a="http://schemas.openxmlformats.org/drawingml/2006/main" xmlns:r="http://schemas.openxmlformats.org/officeDocument/2006/relationships" xmlns:p="http://schemas.openxmlformats.org/presentationml/2006/main" type="tx">
  <p:cSld name="1_Photo - 3 Up">
    <p:spTree>
      <p:nvGrpSpPr>
        <p:cNvPr id="1" name=""/>
        <p:cNvGrpSpPr/>
        <p:nvPr/>
      </p:nvGrpSpPr>
      <p:grpSpPr>
        <a:xfrm>
          <a:off x="0" y="0"/>
          <a:ext cx="0" cy="0"/>
          <a:chOff x="0" y="0"/>
          <a:chExt cx="0" cy="0"/>
        </a:xfrm>
      </p:grpSpPr>
      <p:sp>
        <p:nvSpPr>
          <p:cNvPr id="552" name="Shape 191"/>
          <p:cNvSpPr>
            <a:spLocks noGrp="1"/>
          </p:cNvSpPr>
          <p:nvPr>
            <p:ph type="pic" sz="quarter" idx="13"/>
          </p:nvPr>
        </p:nvSpPr>
        <p:spPr>
          <a:xfrm>
            <a:off x="12495609" y="7161616"/>
            <a:ext cx="7500904" cy="5304304"/>
          </a:xfrm>
          <a:prstGeom prst="rect">
            <a:avLst/>
          </a:prstGeom>
        </p:spPr>
        <p:txBody>
          <a:bodyPr lIns="91403" tIns="45719" rIns="91403" bIns="45719">
            <a:noAutofit/>
          </a:bodyPr>
          <a:lstStyle/>
          <a:p>
            <a:endParaRPr/>
          </a:p>
        </p:txBody>
      </p:sp>
      <p:sp>
        <p:nvSpPr>
          <p:cNvPr id="553" name="Shape 192"/>
          <p:cNvSpPr>
            <a:spLocks noGrp="1"/>
          </p:cNvSpPr>
          <p:nvPr>
            <p:ph type="pic" sz="quarter" idx="14"/>
          </p:nvPr>
        </p:nvSpPr>
        <p:spPr>
          <a:xfrm>
            <a:off x="12504363" y="1250157"/>
            <a:ext cx="7500901" cy="5304304"/>
          </a:xfrm>
          <a:prstGeom prst="rect">
            <a:avLst/>
          </a:prstGeom>
        </p:spPr>
        <p:txBody>
          <a:bodyPr lIns="91403" tIns="45719" rIns="91403" bIns="45719">
            <a:noAutofit/>
          </a:bodyPr>
          <a:lstStyle/>
          <a:p>
            <a:endParaRPr/>
          </a:p>
        </p:txBody>
      </p:sp>
      <p:sp>
        <p:nvSpPr>
          <p:cNvPr id="554" name="Shape 193"/>
          <p:cNvSpPr>
            <a:spLocks noGrp="1"/>
          </p:cNvSpPr>
          <p:nvPr>
            <p:ph type="pic" sz="half" idx="15"/>
          </p:nvPr>
        </p:nvSpPr>
        <p:spPr>
          <a:xfrm>
            <a:off x="4387456" y="1250185"/>
            <a:ext cx="7500901" cy="11215805"/>
          </a:xfrm>
          <a:prstGeom prst="rect">
            <a:avLst/>
          </a:prstGeom>
        </p:spPr>
        <p:txBody>
          <a:bodyPr lIns="91403" tIns="45719" rIns="91403" bIns="45719">
            <a:noAutofit/>
          </a:bodyPr>
          <a:lstStyle/>
          <a:p>
            <a:endParaRPr/>
          </a:p>
        </p:txBody>
      </p:sp>
      <p:sp>
        <p:nvSpPr>
          <p:cNvPr id="555"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770587893"/>
      </p:ext>
    </p:extLst>
  </p:cSld>
  <p:clrMapOvr>
    <a:masterClrMapping/>
  </p:clrMapOvr>
  <p:transition xmlns:p14="http://schemas.microsoft.com/office/powerpoint/2010/mai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tx">
  <p:cSld name="Bullets">
    <p:spTree>
      <p:nvGrpSpPr>
        <p:cNvPr id="1" name=""/>
        <p:cNvGrpSpPr/>
        <p:nvPr/>
      </p:nvGrpSpPr>
      <p:grpSpPr>
        <a:xfrm>
          <a:off x="0" y="0"/>
          <a:ext cx="0" cy="0"/>
          <a:chOff x="0" y="0"/>
          <a:chExt cx="0" cy="0"/>
        </a:xfrm>
      </p:grpSpPr>
      <p:sp>
        <p:nvSpPr>
          <p:cNvPr id="152" name="Body Level One…"/>
          <p:cNvSpPr txBox="1">
            <a:spLocks noGrp="1"/>
          </p:cNvSpPr>
          <p:nvPr>
            <p:ph type="body" idx="1"/>
          </p:nvPr>
        </p:nvSpPr>
        <p:spPr>
          <a:xfrm>
            <a:off x="4387454" y="1785978"/>
            <a:ext cx="15609093" cy="10144125"/>
          </a:xfrm>
          <a:prstGeom prst="rect">
            <a:avLst/>
          </a:prstGeom>
        </p:spPr>
        <p:txBody>
          <a:bodyPr lIns="71436" tIns="71436" rIns="71436" bIns="71436" anchor="ctr"/>
          <a:lstStyle>
            <a:lvl1pPr marL="555423"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1pPr>
            <a:lvl2pPr marL="999764"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2pPr>
            <a:lvl3pPr marL="1444084"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3pPr>
            <a:lvl4pPr marL="1888406"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4pPr>
            <a:lvl5pPr marL="2332744" indent="-555423" defTabSz="821211">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153" name="AidData_Logo--full_color--no_padding.png" descr="AidData_Logo--full_color--no_padding.png">
            <a:hlinkClick r:id="rId2"/>
          </p:cNvPr>
          <p:cNvPicPr>
            <a:picLocks noChangeAspect="1"/>
          </p:cNvPicPr>
          <p:nvPr/>
        </p:nvPicPr>
        <p:blipFill>
          <a:blip r:embed="rId3">
            <a:extLst/>
          </a:blip>
          <a:stretch>
            <a:fillRect/>
          </a:stretch>
        </p:blipFill>
        <p:spPr>
          <a:xfrm>
            <a:off x="512493" y="11662201"/>
            <a:ext cx="4572000" cy="965016"/>
          </a:xfrm>
          <a:prstGeom prst="rect">
            <a:avLst/>
          </a:prstGeom>
          <a:ln w="12700">
            <a:miter lim="400000"/>
          </a:ln>
        </p:spPr>
      </p:pic>
      <p:sp>
        <p:nvSpPr>
          <p:cNvPr id="154" name="Slide Number"/>
          <p:cNvSpPr txBox="1">
            <a:spLocks noGrp="1"/>
          </p:cNvSpPr>
          <p:nvPr>
            <p:ph type="sldNum" sz="quarter" idx="2"/>
          </p:nvPr>
        </p:nvSpPr>
        <p:spPr>
          <a:xfrm>
            <a:off x="11970531" y="13073064"/>
            <a:ext cx="433493" cy="467433"/>
          </a:xfrm>
          <a:prstGeom prst="rect">
            <a:avLst/>
          </a:prstGeom>
        </p:spPr>
        <p:txBody>
          <a:bodyPr lIns="71436" tIns="71436" rIns="71436" bIns="71436" anchor="t"/>
          <a:lstStyle>
            <a:lvl1pPr algn="ctr" defTabSz="821211">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536412019"/>
      </p:ext>
    </p:extLst>
  </p:cSld>
  <p:clrMapOvr>
    <a:masterClrMapping/>
  </p:clrMapOvr>
  <p:transition xmlns:p14="http://schemas.microsoft.com/office/powerpoint/2010/main" spd="med"/>
</p:sldLayout>
</file>

<file path=ppt/slideLayouts/slideLayout70.xml><?xml version="1.0" encoding="utf-8"?>
<p:sldLayout xmlns:a="http://schemas.openxmlformats.org/drawingml/2006/main" xmlns:r="http://schemas.openxmlformats.org/officeDocument/2006/relationships" xmlns:p="http://schemas.openxmlformats.org/presentationml/2006/main" type="tx">
  <p:cSld name="Photo - Vertical">
    <p:spTree>
      <p:nvGrpSpPr>
        <p:cNvPr id="1" name=""/>
        <p:cNvGrpSpPr/>
        <p:nvPr/>
      </p:nvGrpSpPr>
      <p:grpSpPr>
        <a:xfrm>
          <a:off x="0" y="0"/>
          <a:ext cx="0" cy="0"/>
          <a:chOff x="0" y="0"/>
          <a:chExt cx="0" cy="0"/>
        </a:xfrm>
      </p:grpSpPr>
      <p:sp>
        <p:nvSpPr>
          <p:cNvPr id="146" name="Shape 146"/>
          <p:cNvSpPr>
            <a:spLocks noGrp="1"/>
          </p:cNvSpPr>
          <p:nvPr>
            <p:ph type="pic" sz="half" idx="13"/>
          </p:nvPr>
        </p:nvSpPr>
        <p:spPr>
          <a:xfrm>
            <a:off x="12495611" y="892968"/>
            <a:ext cx="7500901" cy="11572800"/>
          </a:xfrm>
          <a:prstGeom prst="rect">
            <a:avLst/>
          </a:prstGeom>
        </p:spPr>
        <p:txBody>
          <a:bodyPr lIns="91400" tIns="45719" rIns="91400" bIns="45719">
            <a:noAutofit/>
          </a:bodyPr>
          <a:lstStyle/>
          <a:p>
            <a:endParaRPr/>
          </a:p>
        </p:txBody>
      </p:sp>
      <p:sp>
        <p:nvSpPr>
          <p:cNvPr id="147" name="Shape 147"/>
          <p:cNvSpPr>
            <a:spLocks noGrp="1"/>
          </p:cNvSpPr>
          <p:nvPr>
            <p:ph type="title"/>
          </p:nvPr>
        </p:nvSpPr>
        <p:spPr>
          <a:xfrm>
            <a:off x="4387456" y="893001"/>
            <a:ext cx="7500901" cy="5607901"/>
          </a:xfrm>
          <a:prstGeom prst="rect">
            <a:avLst/>
          </a:prstGeom>
        </p:spPr>
        <p:txBody>
          <a:bodyPr lIns="91384" tIns="91384" rIns="91384" bIns="91384" anchor="b"/>
          <a:lstStyle>
            <a:lvl1pPr algn="ctr">
              <a:defRPr sz="8500">
                <a:latin typeface="+mn-lt"/>
                <a:ea typeface="+mn-ea"/>
                <a:cs typeface="+mn-cs"/>
                <a:sym typeface="Helvetica Neue"/>
              </a:defRPr>
            </a:lvl1pPr>
          </a:lstStyle>
          <a:p>
            <a:r>
              <a:t>Title Text</a:t>
            </a:r>
          </a:p>
        </p:txBody>
      </p:sp>
      <p:sp>
        <p:nvSpPr>
          <p:cNvPr id="148" name="Shape 148"/>
          <p:cNvSpPr>
            <a:spLocks noGrp="1"/>
          </p:cNvSpPr>
          <p:nvPr>
            <p:ph type="body" sz="quarter" idx="1"/>
          </p:nvPr>
        </p:nvSpPr>
        <p:spPr>
          <a:xfrm>
            <a:off x="4387456" y="6697303"/>
            <a:ext cx="7500901" cy="5768701"/>
          </a:xfrm>
          <a:prstGeom prst="rect">
            <a:avLst/>
          </a:prstGeom>
        </p:spPr>
        <p:txBody>
          <a:bodyPr lIns="91384" tIns="91384" rIns="91384" bIns="91384"/>
          <a:lstStyle>
            <a:lvl1pPr marL="0" indent="0" algn="ctr">
              <a:spcBef>
                <a:spcPts val="0"/>
              </a:spcBef>
              <a:buClrTx/>
              <a:buSzTx/>
              <a:buFontTx/>
              <a:buNone/>
              <a:defRPr sz="4500">
                <a:latin typeface="+mn-lt"/>
                <a:ea typeface="+mn-ea"/>
                <a:cs typeface="+mn-cs"/>
                <a:sym typeface="Helvetica Neue"/>
              </a:defRPr>
            </a:lvl1pPr>
            <a:lvl2pPr marL="0" indent="0" algn="ctr">
              <a:spcBef>
                <a:spcPts val="0"/>
              </a:spcBef>
              <a:buClrTx/>
              <a:buSzTx/>
              <a:buFontTx/>
              <a:buNone/>
              <a:defRPr sz="4500">
                <a:latin typeface="+mn-lt"/>
                <a:ea typeface="+mn-ea"/>
                <a:cs typeface="+mn-cs"/>
                <a:sym typeface="Helvetica Neue"/>
              </a:defRPr>
            </a:lvl2pPr>
            <a:lvl3pPr marL="0" indent="0" algn="ctr">
              <a:spcBef>
                <a:spcPts val="0"/>
              </a:spcBef>
              <a:buClrTx/>
              <a:buSzTx/>
              <a:buFontTx/>
              <a:buNone/>
              <a:defRPr sz="4500">
                <a:latin typeface="+mn-lt"/>
                <a:ea typeface="+mn-ea"/>
                <a:cs typeface="+mn-cs"/>
                <a:sym typeface="Helvetica Neue"/>
              </a:defRPr>
            </a:lvl3pPr>
            <a:lvl4pPr marL="0" indent="0" algn="ctr">
              <a:spcBef>
                <a:spcPts val="0"/>
              </a:spcBef>
              <a:buClrTx/>
              <a:buSzTx/>
              <a:buFontTx/>
              <a:buNone/>
              <a:defRPr sz="4500">
                <a:latin typeface="+mn-lt"/>
                <a:ea typeface="+mn-ea"/>
                <a:cs typeface="+mn-cs"/>
                <a:sym typeface="Helvetica Neue"/>
              </a:defRPr>
            </a:lvl4pPr>
            <a:lvl5pPr marL="0" indent="0" algn="ctr">
              <a:spcBef>
                <a:spcPts val="0"/>
              </a:spcBef>
              <a:buClrTx/>
              <a:buSzTx/>
              <a:buFontTx/>
              <a:buNone/>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9" name="Shape 149"/>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808847048"/>
      </p:ext>
    </p:extLst>
  </p:cSld>
  <p:clrMapOvr>
    <a:masterClrMapping/>
  </p:clrMapOvr>
  <p:transition xmlns:p14="http://schemas.microsoft.com/office/powerpoint/2010/main" spd="med"/>
</p:sldLayout>
</file>

<file path=ppt/slideLayouts/slideLayout700.xml><?xml version="1.0" encoding="utf-8"?>
<p:sldLayout xmlns:a="http://schemas.openxmlformats.org/drawingml/2006/main" xmlns:r="http://schemas.openxmlformats.org/officeDocument/2006/relationships" xmlns:p="http://schemas.openxmlformats.org/presentationml/2006/main" type="tx">
  <p:cSld name="3_Quote">
    <p:spTree>
      <p:nvGrpSpPr>
        <p:cNvPr id="1" name=""/>
        <p:cNvGrpSpPr/>
        <p:nvPr/>
      </p:nvGrpSpPr>
      <p:grpSpPr>
        <a:xfrm>
          <a:off x="0" y="0"/>
          <a:ext cx="0" cy="0"/>
          <a:chOff x="0" y="0"/>
          <a:chExt cx="0" cy="0"/>
        </a:xfrm>
      </p:grpSpPr>
      <p:sp>
        <p:nvSpPr>
          <p:cNvPr id="562" name="Body Level One…"/>
          <p:cNvSpPr txBox="1">
            <a:spLocks noGrp="1"/>
          </p:cNvSpPr>
          <p:nvPr>
            <p:ph type="body" sz="quarter" idx="1"/>
          </p:nvPr>
        </p:nvSpPr>
        <p:spPr>
          <a:xfrm>
            <a:off x="4833936" y="8947553"/>
            <a:ext cx="14716203" cy="660904"/>
          </a:xfrm>
          <a:prstGeom prst="rect">
            <a:avLst/>
          </a:prstGeom>
        </p:spPr>
        <p:txBody>
          <a:bodyPr lIns="91384" tIns="91384" rIns="91384" bIns="91384"/>
          <a:lstStyle>
            <a:lvl1pPr indent="0" algn="ctr">
              <a:defRPr sz="3200">
                <a:latin typeface="+mn-lt"/>
                <a:ea typeface="+mn-ea"/>
                <a:cs typeface="+mn-cs"/>
                <a:sym typeface="Helvetica Neue"/>
              </a:defRPr>
            </a:lvl1pPr>
            <a:lvl2pPr marL="914065" indent="-101563" algn="ctr">
              <a:buSzPct val="100000"/>
              <a:buChar char="•"/>
              <a:defRPr sz="3200">
                <a:latin typeface="+mn-lt"/>
                <a:ea typeface="+mn-ea"/>
                <a:cs typeface="+mn-cs"/>
                <a:sym typeface="Helvetica Neue"/>
              </a:defRPr>
            </a:lvl2pPr>
            <a:lvl3pPr marL="1432071" indent="-162500" algn="ctr">
              <a:buSzPct val="100000"/>
              <a:buChar char="•"/>
              <a:defRPr sz="3200">
                <a:latin typeface="+mn-lt"/>
                <a:ea typeface="+mn-ea"/>
                <a:cs typeface="+mn-cs"/>
                <a:sym typeface="Helvetica Neue"/>
              </a:defRPr>
            </a:lvl3pPr>
            <a:lvl4pPr marL="1929728" indent="-203126" algn="ctr">
              <a:buSzPct val="100000"/>
              <a:buChar char="•"/>
              <a:defRPr sz="3200">
                <a:latin typeface="+mn-lt"/>
                <a:ea typeface="+mn-ea"/>
                <a:cs typeface="+mn-cs"/>
                <a:sym typeface="Helvetica Neue"/>
              </a:defRPr>
            </a:lvl4pPr>
            <a:lvl5pPr marL="2386778" indent="-203126"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63" name="Shape 202"/>
          <p:cNvSpPr>
            <a:spLocks noGrp="1"/>
          </p:cNvSpPr>
          <p:nvPr>
            <p:ph type="body" sz="quarter" idx="13"/>
          </p:nvPr>
        </p:nvSpPr>
        <p:spPr>
          <a:xfrm>
            <a:off x="4833946" y="6000363"/>
            <a:ext cx="14716203" cy="965104"/>
          </a:xfrm>
          <a:prstGeom prst="rect">
            <a:avLst/>
          </a:prstGeom>
        </p:spPr>
        <p:txBody>
          <a:bodyPr lIns="91384" tIns="91384" rIns="91384" bIns="91384" anchor="ctr"/>
          <a:lstStyle/>
          <a:p>
            <a:endParaRPr/>
          </a:p>
        </p:txBody>
      </p:sp>
      <p:sp>
        <p:nvSpPr>
          <p:cNvPr id="564"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350049310"/>
      </p:ext>
    </p:extLst>
  </p:cSld>
  <p:clrMapOvr>
    <a:masterClrMapping/>
  </p:clrMapOvr>
  <p:transition xmlns:p14="http://schemas.microsoft.com/office/powerpoint/2010/main" spd="med"/>
</p:sldLayout>
</file>

<file path=ppt/slideLayouts/slideLayout701.xml><?xml version="1.0" encoding="utf-8"?>
<p:sldLayout xmlns:a="http://schemas.openxmlformats.org/drawingml/2006/main" xmlns:r="http://schemas.openxmlformats.org/officeDocument/2006/relationships" xmlns:p="http://schemas.openxmlformats.org/presentationml/2006/main" type="tx">
  <p:cSld name="1_Photo">
    <p:spTree>
      <p:nvGrpSpPr>
        <p:cNvPr id="1" name=""/>
        <p:cNvGrpSpPr/>
        <p:nvPr/>
      </p:nvGrpSpPr>
      <p:grpSpPr>
        <a:xfrm>
          <a:off x="0" y="0"/>
          <a:ext cx="0" cy="0"/>
          <a:chOff x="0" y="0"/>
          <a:chExt cx="0" cy="0"/>
        </a:xfrm>
      </p:grpSpPr>
      <p:sp>
        <p:nvSpPr>
          <p:cNvPr id="571" name="Shape 210"/>
          <p:cNvSpPr>
            <a:spLocks noGrp="1"/>
          </p:cNvSpPr>
          <p:nvPr>
            <p:ph type="pic" idx="13"/>
          </p:nvPr>
        </p:nvSpPr>
        <p:spPr>
          <a:xfrm>
            <a:off x="3048000" y="0"/>
            <a:ext cx="18288000" cy="13716000"/>
          </a:xfrm>
          <a:prstGeom prst="rect">
            <a:avLst/>
          </a:prstGeom>
        </p:spPr>
        <p:txBody>
          <a:bodyPr lIns="91403" tIns="45719" rIns="91403" bIns="45719">
            <a:noAutofit/>
          </a:bodyPr>
          <a:lstStyle/>
          <a:p>
            <a:endParaRPr/>
          </a:p>
        </p:txBody>
      </p:sp>
      <p:sp>
        <p:nvSpPr>
          <p:cNvPr id="572" name="Slide Number"/>
          <p:cNvSpPr txBox="1">
            <a:spLocks noGrp="1"/>
          </p:cNvSpPr>
          <p:nvPr>
            <p:ph type="sldNum" sz="quarter" idx="2"/>
          </p:nvPr>
        </p:nvSpPr>
        <p:spPr>
          <a:xfrm>
            <a:off x="11945657" y="13010569"/>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57967639"/>
      </p:ext>
    </p:extLst>
  </p:cSld>
  <p:clrMapOvr>
    <a:masterClrMapping/>
  </p:clrMapOvr>
  <p:transition xmlns:p14="http://schemas.microsoft.com/office/powerpoint/2010/main" spd="med"/>
</p:sldLayout>
</file>

<file path=ppt/slideLayouts/slideLayout702.xml><?xml version="1.0" encoding="utf-8"?>
<p:sldLayout xmlns:a="http://schemas.openxmlformats.org/drawingml/2006/main" xmlns:r="http://schemas.openxmlformats.org/officeDocument/2006/relationships" xmlns:p="http://schemas.openxmlformats.org/presentationml/2006/main" type="tx">
  <p:cSld name="5_Blank">
    <p:bg>
      <p:bgPr>
        <a:solidFill>
          <a:srgbClr val="E7E6E6"/>
        </a:solidFill>
        <a:effectLst/>
      </p:bgPr>
    </p:bg>
    <p:spTree>
      <p:nvGrpSpPr>
        <p:cNvPr id="1" name=""/>
        <p:cNvGrpSpPr/>
        <p:nvPr/>
      </p:nvGrpSpPr>
      <p:grpSpPr>
        <a:xfrm>
          <a:off x="0" y="0"/>
          <a:ext cx="0" cy="0"/>
          <a:chOff x="0" y="0"/>
          <a:chExt cx="0" cy="0"/>
        </a:xfrm>
      </p:grpSpPr>
      <p:sp>
        <p:nvSpPr>
          <p:cNvPr id="579" name="Slide Number"/>
          <p:cNvSpPr txBox="1">
            <a:spLocks noGrp="1"/>
          </p:cNvSpPr>
          <p:nvPr>
            <p:ph type="sldNum" sz="quarter" idx="2"/>
          </p:nvPr>
        </p:nvSpPr>
        <p:spPr>
          <a:xfrm>
            <a:off x="22146939" y="12800873"/>
            <a:ext cx="560800" cy="553960"/>
          </a:xfrm>
          <a:prstGeom prst="rect">
            <a:avLst/>
          </a:prstGeom>
        </p:spPr>
        <p:txBody>
          <a:bodyPr lIns="91384" tIns="91384" rIns="91384" bIns="91384"/>
          <a:lstStyle>
            <a:lvl1pPr>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83742162"/>
      </p:ext>
    </p:extLst>
  </p:cSld>
  <p:clrMapOvr>
    <a:masterClrMapping/>
  </p:clrMapOvr>
  <p:transition xmlns:p14="http://schemas.microsoft.com/office/powerpoint/2010/main" spd="med"/>
</p:sldLayout>
</file>

<file path=ppt/slideLayouts/slideLayout703.xml><?xml version="1.0" encoding="utf-8"?>
<p:sldLayout xmlns:a="http://schemas.openxmlformats.org/drawingml/2006/main" xmlns:r="http://schemas.openxmlformats.org/officeDocument/2006/relationships" xmlns:p="http://schemas.openxmlformats.org/presentationml/2006/main" type="tx">
  <p:cSld name="1_Title and Content">
    <p:spTree>
      <p:nvGrpSpPr>
        <p:cNvPr id="1" name=""/>
        <p:cNvGrpSpPr/>
        <p:nvPr/>
      </p:nvGrpSpPr>
      <p:grpSpPr>
        <a:xfrm>
          <a:off x="0" y="0"/>
          <a:ext cx="0" cy="0"/>
          <a:chOff x="0" y="0"/>
          <a:chExt cx="0" cy="0"/>
        </a:xfrm>
      </p:grpSpPr>
      <p:sp>
        <p:nvSpPr>
          <p:cNvPr id="586" name="Title Text"/>
          <p:cNvSpPr txBox="1">
            <a:spLocks noGrp="1"/>
          </p:cNvSpPr>
          <p:nvPr>
            <p:ph type="title"/>
          </p:nvPr>
        </p:nvSpPr>
        <p:spPr>
          <a:xfrm>
            <a:off x="1633737" y="268283"/>
            <a:ext cx="21742504" cy="1980901"/>
          </a:xfrm>
          <a:prstGeom prst="rect">
            <a:avLst/>
          </a:prstGeom>
        </p:spPr>
        <p:txBody>
          <a:bodyPr anchor="ctr"/>
          <a:lstStyle/>
          <a:p>
            <a:r>
              <a:t>Title Text</a:t>
            </a:r>
          </a:p>
        </p:txBody>
      </p:sp>
      <p:sp>
        <p:nvSpPr>
          <p:cNvPr id="587" name="Body Level One…"/>
          <p:cNvSpPr txBox="1">
            <a:spLocks noGrp="1"/>
          </p:cNvSpPr>
          <p:nvPr>
            <p:ph type="body" idx="1"/>
          </p:nvPr>
        </p:nvSpPr>
        <p:spPr>
          <a:xfrm>
            <a:off x="1633737" y="3200395"/>
            <a:ext cx="21742504" cy="10026304"/>
          </a:xfrm>
          <a:prstGeom prst="rect">
            <a:avLst/>
          </a:prstGeom>
        </p:spPr>
        <p:txBody>
          <a:bodyPr/>
          <a:lstStyle>
            <a:lvl1pPr marL="876002" indent="-25399">
              <a:spcBef>
                <a:spcPts val="3501"/>
              </a:spcBef>
              <a:buClr>
                <a:srgbClr val="D89F39"/>
              </a:buClr>
              <a:buSzPct val="145000"/>
              <a:buFont typeface="Arial"/>
              <a:buChar char="•"/>
            </a:lvl1pPr>
            <a:lvl2pPr marL="1790067" indent="-88864">
              <a:spcBef>
                <a:spcPts val="3501"/>
              </a:spcBef>
              <a:buClr>
                <a:srgbClr val="D89F39"/>
              </a:buClr>
              <a:buSzPct val="145000"/>
              <a:buFont typeface="Arial"/>
              <a:buChar char="•"/>
            </a:lvl2pPr>
            <a:lvl3pPr marL="2602604" indent="-165044">
              <a:spcBef>
                <a:spcPts val="3501"/>
              </a:spcBef>
              <a:buClr>
                <a:srgbClr val="D89F39"/>
              </a:buClr>
              <a:buSzPct val="145000"/>
              <a:buFont typeface="Arial"/>
              <a:buChar char="•"/>
            </a:lvl3pPr>
            <a:lvl4pPr marL="3757893" indent="-101563">
              <a:spcBef>
                <a:spcPts val="3501"/>
              </a:spcBef>
              <a:buClr>
                <a:srgbClr val="D89F39"/>
              </a:buClr>
              <a:buSzPct val="145000"/>
              <a:buFont typeface="Arial"/>
              <a:buChar char="•"/>
            </a:lvl4pPr>
            <a:lvl5pPr marL="4976665" indent="-101563">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588" name="Slide Number"/>
          <p:cNvSpPr txBox="1">
            <a:spLocks noGrp="1"/>
          </p:cNvSpPr>
          <p:nvPr>
            <p:ph type="sldNum" sz="quarter" idx="2"/>
          </p:nvPr>
        </p:nvSpPr>
        <p:spPr>
          <a:xfrm>
            <a:off x="36" y="2440024"/>
            <a:ext cx="701331" cy="697541"/>
          </a:xfrm>
          <a:prstGeom prst="rect">
            <a:avLst/>
          </a:prstGeom>
        </p:spPr>
        <p:txBody>
          <a:bodyPr lIns="243722" tIns="243722" rIns="243722" bIns="243722"/>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4114588886"/>
      </p:ext>
    </p:extLst>
  </p:cSld>
  <p:clrMapOvr>
    <a:masterClrMapping/>
  </p:clrMapOvr>
  <p:transition xmlns:p14="http://schemas.microsoft.com/office/powerpoint/2010/main" spd="med"/>
</p:sldLayout>
</file>

<file path=ppt/slideLayouts/slideLayout704.xml><?xml version="1.0" encoding="utf-8"?>
<p:sldLayout xmlns:a="http://schemas.openxmlformats.org/drawingml/2006/main" xmlns:r="http://schemas.openxmlformats.org/officeDocument/2006/relationships" xmlns:p="http://schemas.openxmlformats.org/presentationml/2006/main" type="tx">
  <p:cSld name="OBJECT">
    <p:spTree>
      <p:nvGrpSpPr>
        <p:cNvPr id="1" name=""/>
        <p:cNvGrpSpPr/>
        <p:nvPr/>
      </p:nvGrpSpPr>
      <p:grpSpPr>
        <a:xfrm>
          <a:off x="0" y="0"/>
          <a:ext cx="0" cy="0"/>
          <a:chOff x="0" y="0"/>
          <a:chExt cx="0" cy="0"/>
        </a:xfrm>
      </p:grpSpPr>
      <p:sp>
        <p:nvSpPr>
          <p:cNvPr id="595" name="Title Text"/>
          <p:cNvSpPr txBox="1">
            <a:spLocks noGrp="1"/>
          </p:cNvSpPr>
          <p:nvPr>
            <p:ph type="title"/>
          </p:nvPr>
        </p:nvSpPr>
        <p:spPr>
          <a:xfrm>
            <a:off x="1633729" y="268273"/>
            <a:ext cx="21742504" cy="1980904"/>
          </a:xfrm>
          <a:prstGeom prst="rect">
            <a:avLst/>
          </a:prstGeom>
        </p:spPr>
        <p:txBody>
          <a:bodyPr anchor="ctr"/>
          <a:lstStyle/>
          <a:p>
            <a:r>
              <a:t>Title Text</a:t>
            </a:r>
          </a:p>
        </p:txBody>
      </p:sp>
      <p:sp>
        <p:nvSpPr>
          <p:cNvPr id="596" name="Body Level One…"/>
          <p:cNvSpPr txBox="1">
            <a:spLocks noGrp="1"/>
          </p:cNvSpPr>
          <p:nvPr>
            <p:ph type="body" idx="1"/>
          </p:nvPr>
        </p:nvSpPr>
        <p:spPr>
          <a:xfrm>
            <a:off x="1633729" y="3200395"/>
            <a:ext cx="21742504" cy="10026304"/>
          </a:xfrm>
          <a:prstGeom prst="rect">
            <a:avLst/>
          </a:prstGeom>
        </p:spPr>
        <p:txBody>
          <a:bodyPr/>
          <a:lstStyle>
            <a:lvl1pPr marL="876002" indent="-25399">
              <a:spcBef>
                <a:spcPts val="3501"/>
              </a:spcBef>
              <a:buClr>
                <a:srgbClr val="D89F39"/>
              </a:buClr>
              <a:buSzPct val="145000"/>
              <a:buFont typeface="Arial"/>
              <a:buChar char="•"/>
            </a:lvl1pPr>
            <a:lvl2pPr marL="1790067" indent="-88864">
              <a:spcBef>
                <a:spcPts val="3501"/>
              </a:spcBef>
              <a:buClr>
                <a:srgbClr val="D89F39"/>
              </a:buClr>
              <a:buSzPct val="145000"/>
              <a:buFont typeface="Arial"/>
              <a:buChar char="•"/>
            </a:lvl2pPr>
            <a:lvl3pPr marL="2602604" indent="-165044">
              <a:spcBef>
                <a:spcPts val="3501"/>
              </a:spcBef>
              <a:buClr>
                <a:srgbClr val="D89F39"/>
              </a:buClr>
              <a:buSzPct val="145000"/>
              <a:buFont typeface="Arial"/>
              <a:buChar char="•"/>
            </a:lvl3pPr>
            <a:lvl4pPr marL="3757893" indent="-101563">
              <a:spcBef>
                <a:spcPts val="3501"/>
              </a:spcBef>
              <a:buClr>
                <a:srgbClr val="D89F39"/>
              </a:buClr>
              <a:buSzPct val="145000"/>
              <a:buFont typeface="Arial"/>
              <a:buChar char="•"/>
            </a:lvl4pPr>
            <a:lvl5pPr marL="4976665" indent="-101563">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36" y="2440024"/>
            <a:ext cx="701331" cy="697541"/>
          </a:xfrm>
          <a:prstGeom prst="rect">
            <a:avLst/>
          </a:prstGeom>
        </p:spPr>
        <p:txBody>
          <a:bodyPr lIns="243722" tIns="243722" rIns="243722" bIns="243722"/>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4154623271"/>
      </p:ext>
    </p:extLst>
  </p:cSld>
  <p:clrMapOvr>
    <a:masterClrMapping/>
  </p:clrMapOvr>
  <p:transition xmlns:p14="http://schemas.microsoft.com/office/powerpoint/2010/main" spd="med"/>
</p:sldLayout>
</file>

<file path=ppt/slideLayouts/slideLayout705.xml><?xml version="1.0" encoding="utf-8"?>
<p:sldLayout xmlns:a="http://schemas.openxmlformats.org/drawingml/2006/main" xmlns:r="http://schemas.openxmlformats.org/officeDocument/2006/relationships" xmlns:p="http://schemas.openxmlformats.org/presentationml/2006/main" type="tx">
  <p:cSld name="3_Title and Body">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1219200" y="549311"/>
            <a:ext cx="21945600" cy="2286301"/>
          </a:xfrm>
          <a:prstGeom prst="rect">
            <a:avLst/>
          </a:prstGeom>
        </p:spPr>
        <p:txBody>
          <a:bodyPr/>
          <a:lstStyle/>
          <a:p>
            <a:r>
              <a:t>Title Text</a:t>
            </a:r>
          </a:p>
        </p:txBody>
      </p:sp>
      <p:sp>
        <p:nvSpPr>
          <p:cNvPr id="605"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603209141"/>
      </p:ext>
    </p:extLst>
  </p:cSld>
  <p:clrMapOvr>
    <a:masterClrMapping/>
  </p:clrMapOvr>
  <p:transition xmlns:p14="http://schemas.microsoft.com/office/powerpoint/2010/main" spd="med"/>
</p:sldLayout>
</file>

<file path=ppt/slideLayouts/slideLayout706.xml><?xml version="1.0" encoding="utf-8"?>
<p:sldLayout xmlns:a="http://schemas.openxmlformats.org/drawingml/2006/main" xmlns:r="http://schemas.openxmlformats.org/officeDocument/2006/relationships" xmlns:p="http://schemas.openxmlformats.org/presentationml/2006/main" type="tx">
  <p:cSld name="4_Title Only">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1219200" y="549311"/>
            <a:ext cx="21945600" cy="2286301"/>
          </a:xfrm>
          <a:prstGeom prst="rect">
            <a:avLst/>
          </a:prstGeom>
        </p:spPr>
        <p:txBody>
          <a:bodyPr/>
          <a:lstStyle/>
          <a:p>
            <a:r>
              <a:t>Title Text</a:t>
            </a:r>
          </a:p>
        </p:txBody>
      </p:sp>
      <p:sp>
        <p:nvSpPr>
          <p:cNvPr id="614"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552040756"/>
      </p:ext>
    </p:extLst>
  </p:cSld>
  <p:clrMapOvr>
    <a:masterClrMapping/>
  </p:clrMapOvr>
  <p:transition xmlns:p14="http://schemas.microsoft.com/office/powerpoint/2010/main" spd="med"/>
</p:sldLayout>
</file>

<file path=ppt/slideLayouts/slideLayout707.xml><?xml version="1.0" encoding="utf-8"?>
<p:sldLayout xmlns:a="http://schemas.openxmlformats.org/drawingml/2006/main" xmlns:r="http://schemas.openxmlformats.org/officeDocument/2006/relationships" xmlns:p="http://schemas.openxmlformats.org/presentationml/2006/main" type="tx">
  <p:cSld name="Title Slide">
    <p:spTree>
      <p:nvGrpSpPr>
        <p:cNvPr id="1" name=""/>
        <p:cNvGrpSpPr/>
        <p:nvPr/>
      </p:nvGrpSpPr>
      <p:grpSpPr>
        <a:xfrm>
          <a:off x="0" y="0"/>
          <a:ext cx="0" cy="0"/>
          <a:chOff x="0" y="0"/>
          <a:chExt cx="0" cy="0"/>
        </a:xfrm>
      </p:grpSpPr>
      <p:sp>
        <p:nvSpPr>
          <p:cNvPr id="621" name="Title Text"/>
          <p:cNvSpPr txBox="1">
            <a:spLocks noGrp="1"/>
          </p:cNvSpPr>
          <p:nvPr>
            <p:ph type="title"/>
          </p:nvPr>
        </p:nvSpPr>
        <p:spPr>
          <a:xfrm>
            <a:off x="1828800" y="4222279"/>
            <a:ext cx="20726400" cy="3093005"/>
          </a:xfrm>
          <a:prstGeom prst="rect">
            <a:avLst/>
          </a:prstGeom>
        </p:spPr>
        <p:txBody>
          <a:bodyPr/>
          <a:lstStyle>
            <a:lvl1pPr algn="ctr">
              <a:defRPr sz="12800" b="1"/>
            </a:lvl1pPr>
          </a:lstStyle>
          <a:p>
            <a:r>
              <a:t>Title Text</a:t>
            </a:r>
          </a:p>
        </p:txBody>
      </p:sp>
      <p:sp>
        <p:nvSpPr>
          <p:cNvPr id="622" name="Body Level One…"/>
          <p:cNvSpPr txBox="1">
            <a:spLocks noGrp="1"/>
          </p:cNvSpPr>
          <p:nvPr>
            <p:ph type="body" sz="quarter" idx="1"/>
          </p:nvPr>
        </p:nvSpPr>
        <p:spPr>
          <a:xfrm>
            <a:off x="1828800" y="7573481"/>
            <a:ext cx="20726400" cy="2092504"/>
          </a:xfrm>
          <a:prstGeom prst="rect">
            <a:avLst/>
          </a:prstGeom>
        </p:spPr>
        <p:txBody>
          <a:bodyPr/>
          <a:lstStyle>
            <a:lvl1pPr indent="0" algn="ctr">
              <a:defRPr sz="8000">
                <a:solidFill>
                  <a:srgbClr val="666666"/>
                </a:solidFill>
              </a:defRPr>
            </a:lvl1pPr>
            <a:lvl2pPr indent="0" algn="ctr">
              <a:defRPr sz="8000">
                <a:solidFill>
                  <a:srgbClr val="666666"/>
                </a:solidFill>
              </a:defRPr>
            </a:lvl2pPr>
            <a:lvl3pPr indent="0" algn="ctr">
              <a:defRPr sz="8000">
                <a:solidFill>
                  <a:srgbClr val="666666"/>
                </a:solidFill>
              </a:defRPr>
            </a:lvl3pPr>
            <a:lvl4pPr indent="0" algn="ctr">
              <a:defRPr sz="8000">
                <a:solidFill>
                  <a:srgbClr val="666666"/>
                </a:solidFill>
              </a:defRPr>
            </a:lvl4pPr>
            <a:lvl5pPr indent="0" algn="ctr">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623"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2865769810"/>
      </p:ext>
    </p:extLst>
  </p:cSld>
  <p:clrMapOvr>
    <a:masterClrMapping/>
  </p:clrMapOvr>
  <p:transition xmlns:p14="http://schemas.microsoft.com/office/powerpoint/2010/main" spd="med"/>
</p:sldLayout>
</file>

<file path=ppt/slideLayouts/slideLayout708.xml><?xml version="1.0" encoding="utf-8"?>
<p:sldLayout xmlns:a="http://schemas.openxmlformats.org/drawingml/2006/main" xmlns:r="http://schemas.openxmlformats.org/officeDocument/2006/relationships" xmlns:p="http://schemas.openxmlformats.org/presentationml/2006/main" type="tx">
  <p:cSld name="4_Title and Body">
    <p:spTree>
      <p:nvGrpSpPr>
        <p:cNvPr id="1" name=""/>
        <p:cNvGrpSpPr/>
        <p:nvPr/>
      </p:nvGrpSpPr>
      <p:grpSpPr>
        <a:xfrm>
          <a:off x="0" y="0"/>
          <a:ext cx="0" cy="0"/>
          <a:chOff x="0" y="0"/>
          <a:chExt cx="0" cy="0"/>
        </a:xfrm>
      </p:grpSpPr>
      <p:sp>
        <p:nvSpPr>
          <p:cNvPr id="630"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631"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632"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058160403"/>
      </p:ext>
    </p:extLst>
  </p:cSld>
  <p:clrMapOvr>
    <a:masterClrMapping/>
  </p:clrMapOvr>
  <p:transition xmlns:p14="http://schemas.microsoft.com/office/powerpoint/2010/main" spd="med"/>
</p:sldLayout>
</file>

<file path=ppt/slideLayouts/slideLayout709.xml><?xml version="1.0" encoding="utf-8"?>
<p:sldLayout xmlns:a="http://schemas.openxmlformats.org/drawingml/2006/main" xmlns:r="http://schemas.openxmlformats.org/officeDocument/2006/relationships" xmlns:p="http://schemas.openxmlformats.org/presentationml/2006/main" type="tx">
  <p:cSld name="5_Title Only">
    <p:spTree>
      <p:nvGrpSpPr>
        <p:cNvPr id="1" name=""/>
        <p:cNvGrpSpPr/>
        <p:nvPr/>
      </p:nvGrpSpPr>
      <p:grpSpPr>
        <a:xfrm>
          <a:off x="0" y="0"/>
          <a:ext cx="0" cy="0"/>
          <a:chOff x="0" y="0"/>
          <a:chExt cx="0" cy="0"/>
        </a:xfrm>
      </p:grpSpPr>
      <p:sp>
        <p:nvSpPr>
          <p:cNvPr id="639"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640"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525510389"/>
      </p:ext>
    </p:extLst>
  </p:cSld>
  <p:clrMapOvr>
    <a:masterClrMapping/>
  </p:clrMapOvr>
  <p:transition xmlns:p14="http://schemas.microsoft.com/office/powerpoint/2010/mai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tx">
  <p:cSld name="Title - Top">
    <p:spTree>
      <p:nvGrpSpPr>
        <p:cNvPr id="1" name=""/>
        <p:cNvGrpSpPr/>
        <p:nvPr/>
      </p:nvGrpSpPr>
      <p:grpSpPr>
        <a:xfrm>
          <a:off x="0" y="0"/>
          <a:ext cx="0" cy="0"/>
          <a:chOff x="0" y="0"/>
          <a:chExt cx="0" cy="0"/>
        </a:xfrm>
      </p:grpSpPr>
      <p:sp>
        <p:nvSpPr>
          <p:cNvPr id="156" name="Shape 156"/>
          <p:cNvSpPr>
            <a:spLocks noGrp="1"/>
          </p:cNvSpPr>
          <p:nvPr>
            <p:ph type="title"/>
          </p:nvPr>
        </p:nvSpPr>
        <p:spPr>
          <a:xfrm>
            <a:off x="4387456" y="625077"/>
            <a:ext cx="15609003" cy="30360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57" name="Shape 157"/>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797069079"/>
      </p:ext>
    </p:extLst>
  </p:cSld>
  <p:clrMapOvr>
    <a:masterClrMapping/>
  </p:clrMapOvr>
  <p:transition xmlns:p14="http://schemas.microsoft.com/office/powerpoint/2010/main" spd="med"/>
</p:sldLayout>
</file>

<file path=ppt/slideLayouts/slideLayout710.xml><?xml version="1.0" encoding="utf-8"?>
<p:sldLayout xmlns:a="http://schemas.openxmlformats.org/drawingml/2006/main" xmlns:r="http://schemas.openxmlformats.org/officeDocument/2006/relationships" xmlns:p="http://schemas.openxmlformats.org/presentationml/2006/main" type="tx">
  <p:cSld name="3_Title &amp; Subtitle">
    <p:spTree>
      <p:nvGrpSpPr>
        <p:cNvPr id="1" name=""/>
        <p:cNvGrpSpPr/>
        <p:nvPr/>
      </p:nvGrpSpPr>
      <p:grpSpPr>
        <a:xfrm>
          <a:off x="0" y="0"/>
          <a:ext cx="0" cy="0"/>
          <a:chOff x="0" y="0"/>
          <a:chExt cx="0" cy="0"/>
        </a:xfrm>
      </p:grpSpPr>
      <p:sp>
        <p:nvSpPr>
          <p:cNvPr id="647" name="Title Text"/>
          <p:cNvSpPr txBox="1">
            <a:spLocks noGrp="1"/>
          </p:cNvSpPr>
          <p:nvPr>
            <p:ph type="title"/>
          </p:nvPr>
        </p:nvSpPr>
        <p:spPr>
          <a:xfrm>
            <a:off x="4833936" y="2303865"/>
            <a:ext cx="14716203" cy="46434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648" name="Body Level One…"/>
          <p:cNvSpPr txBox="1">
            <a:spLocks noGrp="1"/>
          </p:cNvSpPr>
          <p:nvPr>
            <p:ph type="body" sz="quarter" idx="1"/>
          </p:nvPr>
        </p:nvSpPr>
        <p:spPr>
          <a:xfrm>
            <a:off x="4833936" y="7072346"/>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967359942"/>
      </p:ext>
    </p:extLst>
  </p:cSld>
  <p:clrMapOvr>
    <a:masterClrMapping/>
  </p:clrMapOvr>
  <p:transition xmlns:p14="http://schemas.microsoft.com/office/powerpoint/2010/main" spd="med"/>
</p:sldLayout>
</file>

<file path=ppt/slideLayouts/slideLayout711.xml><?xml version="1.0" encoding="utf-8"?>
<p:sldLayout xmlns:a="http://schemas.openxmlformats.org/drawingml/2006/main" xmlns:r="http://schemas.openxmlformats.org/officeDocument/2006/relationships" xmlns:p="http://schemas.openxmlformats.org/presentationml/2006/main" type="tx">
  <p:cSld name="2_Photo - Horizontal">
    <p:spTree>
      <p:nvGrpSpPr>
        <p:cNvPr id="1" name=""/>
        <p:cNvGrpSpPr/>
        <p:nvPr/>
      </p:nvGrpSpPr>
      <p:grpSpPr>
        <a:xfrm>
          <a:off x="0" y="0"/>
          <a:ext cx="0" cy="0"/>
          <a:chOff x="0" y="0"/>
          <a:chExt cx="0" cy="0"/>
        </a:xfrm>
      </p:grpSpPr>
      <p:sp>
        <p:nvSpPr>
          <p:cNvPr id="656" name="Shape 128"/>
          <p:cNvSpPr>
            <a:spLocks noGrp="1"/>
          </p:cNvSpPr>
          <p:nvPr>
            <p:ph type="pic" sz="half" idx="13"/>
          </p:nvPr>
        </p:nvSpPr>
        <p:spPr>
          <a:xfrm>
            <a:off x="5307217" y="892968"/>
            <a:ext cx="13751704" cy="8322603"/>
          </a:xfrm>
          <a:prstGeom prst="rect">
            <a:avLst/>
          </a:prstGeom>
        </p:spPr>
        <p:txBody>
          <a:bodyPr lIns="91403" tIns="45719" rIns="91403" bIns="45719">
            <a:noAutofit/>
          </a:bodyPr>
          <a:lstStyle/>
          <a:p>
            <a:endParaRPr/>
          </a:p>
        </p:txBody>
      </p:sp>
      <p:sp>
        <p:nvSpPr>
          <p:cNvPr id="657" name="Title Text"/>
          <p:cNvSpPr txBox="1">
            <a:spLocks noGrp="1"/>
          </p:cNvSpPr>
          <p:nvPr>
            <p:ph type="title"/>
          </p:nvPr>
        </p:nvSpPr>
        <p:spPr>
          <a:xfrm>
            <a:off x="4833936" y="9447611"/>
            <a:ext cx="14716203" cy="2000405"/>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658" name="Body Level One…"/>
          <p:cNvSpPr txBox="1">
            <a:spLocks noGrp="1"/>
          </p:cNvSpPr>
          <p:nvPr>
            <p:ph type="body" sz="quarter" idx="1"/>
          </p:nvPr>
        </p:nvSpPr>
        <p:spPr>
          <a:xfrm>
            <a:off x="4833936" y="11519332"/>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59" name="Slide Number"/>
          <p:cNvSpPr txBox="1">
            <a:spLocks noGrp="1"/>
          </p:cNvSpPr>
          <p:nvPr>
            <p:ph type="sldNum" sz="quarter" idx="2"/>
          </p:nvPr>
        </p:nvSpPr>
        <p:spPr>
          <a:xfrm>
            <a:off x="11945657" y="13001633"/>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867000942"/>
      </p:ext>
    </p:extLst>
  </p:cSld>
  <p:clrMapOvr>
    <a:masterClrMapping/>
  </p:clrMapOvr>
  <p:transition xmlns:p14="http://schemas.microsoft.com/office/powerpoint/2010/main" spd="med"/>
</p:sldLayout>
</file>

<file path=ppt/slideLayouts/slideLayout712.xml><?xml version="1.0" encoding="utf-8"?>
<p:sldLayout xmlns:a="http://schemas.openxmlformats.org/drawingml/2006/main" xmlns:r="http://schemas.openxmlformats.org/officeDocument/2006/relationships" xmlns:p="http://schemas.openxmlformats.org/presentationml/2006/main" type="tx">
  <p:cSld name="2_Title - Center">
    <p:spTree>
      <p:nvGrpSpPr>
        <p:cNvPr id="1" name=""/>
        <p:cNvGrpSpPr/>
        <p:nvPr/>
      </p:nvGrpSpPr>
      <p:grpSpPr>
        <a:xfrm>
          <a:off x="0" y="0"/>
          <a:ext cx="0" cy="0"/>
          <a:chOff x="0" y="0"/>
          <a:chExt cx="0" cy="0"/>
        </a:xfrm>
      </p:grpSpPr>
      <p:sp>
        <p:nvSpPr>
          <p:cNvPr id="666" name="Title Text"/>
          <p:cNvSpPr txBox="1">
            <a:spLocks noGrp="1"/>
          </p:cNvSpPr>
          <p:nvPr>
            <p:ph type="title"/>
          </p:nvPr>
        </p:nvSpPr>
        <p:spPr>
          <a:xfrm>
            <a:off x="4833936" y="4536281"/>
            <a:ext cx="14716203" cy="46434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667"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718898057"/>
      </p:ext>
    </p:extLst>
  </p:cSld>
  <p:clrMapOvr>
    <a:masterClrMapping/>
  </p:clrMapOvr>
  <p:transition xmlns:p14="http://schemas.microsoft.com/office/powerpoint/2010/main" spd="med"/>
</p:sldLayout>
</file>

<file path=ppt/slideLayouts/slideLayout713.xml><?xml version="1.0" encoding="utf-8"?>
<p:sldLayout xmlns:a="http://schemas.openxmlformats.org/drawingml/2006/main" xmlns:r="http://schemas.openxmlformats.org/officeDocument/2006/relationships" xmlns:p="http://schemas.openxmlformats.org/presentationml/2006/main" type="tx">
  <p:cSld name="2_Photo - Vertical">
    <p:spTree>
      <p:nvGrpSpPr>
        <p:cNvPr id="1" name=""/>
        <p:cNvGrpSpPr/>
        <p:nvPr/>
      </p:nvGrpSpPr>
      <p:grpSpPr>
        <a:xfrm>
          <a:off x="0" y="0"/>
          <a:ext cx="0" cy="0"/>
          <a:chOff x="0" y="0"/>
          <a:chExt cx="0" cy="0"/>
        </a:xfrm>
      </p:grpSpPr>
      <p:sp>
        <p:nvSpPr>
          <p:cNvPr id="674" name="Shape 146"/>
          <p:cNvSpPr>
            <a:spLocks noGrp="1"/>
          </p:cNvSpPr>
          <p:nvPr>
            <p:ph type="pic" sz="half" idx="13"/>
          </p:nvPr>
        </p:nvSpPr>
        <p:spPr>
          <a:xfrm>
            <a:off x="12495609" y="893004"/>
            <a:ext cx="7500904" cy="11572803"/>
          </a:xfrm>
          <a:prstGeom prst="rect">
            <a:avLst/>
          </a:prstGeom>
        </p:spPr>
        <p:txBody>
          <a:bodyPr lIns="91403" tIns="45719" rIns="91403" bIns="45719">
            <a:noAutofit/>
          </a:bodyPr>
          <a:lstStyle/>
          <a:p>
            <a:endParaRPr/>
          </a:p>
        </p:txBody>
      </p:sp>
      <p:sp>
        <p:nvSpPr>
          <p:cNvPr id="675" name="Title Text"/>
          <p:cNvSpPr txBox="1">
            <a:spLocks noGrp="1"/>
          </p:cNvSpPr>
          <p:nvPr>
            <p:ph type="title"/>
          </p:nvPr>
        </p:nvSpPr>
        <p:spPr>
          <a:xfrm>
            <a:off x="4387456" y="893001"/>
            <a:ext cx="7500901" cy="5607901"/>
          </a:xfrm>
          <a:prstGeom prst="rect">
            <a:avLst/>
          </a:prstGeom>
        </p:spPr>
        <p:txBody>
          <a:bodyPr lIns="91384" tIns="91384" rIns="91384" bIns="91384"/>
          <a:lstStyle>
            <a:lvl1pPr algn="ctr">
              <a:defRPr sz="8500">
                <a:latin typeface="+mn-lt"/>
                <a:ea typeface="+mn-ea"/>
                <a:cs typeface="+mn-cs"/>
                <a:sym typeface="Helvetica Neue"/>
              </a:defRPr>
            </a:lvl1pPr>
          </a:lstStyle>
          <a:p>
            <a:r>
              <a:t>Title Text</a:t>
            </a:r>
          </a:p>
        </p:txBody>
      </p:sp>
      <p:sp>
        <p:nvSpPr>
          <p:cNvPr id="676" name="Body Level One…"/>
          <p:cNvSpPr txBox="1">
            <a:spLocks noGrp="1"/>
          </p:cNvSpPr>
          <p:nvPr>
            <p:ph type="body" sz="quarter" idx="1"/>
          </p:nvPr>
        </p:nvSpPr>
        <p:spPr>
          <a:xfrm>
            <a:off x="4387456" y="6697300"/>
            <a:ext cx="7500901" cy="5768701"/>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77"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290368764"/>
      </p:ext>
    </p:extLst>
  </p:cSld>
  <p:clrMapOvr>
    <a:masterClrMapping/>
  </p:clrMapOvr>
  <p:transition xmlns:p14="http://schemas.microsoft.com/office/powerpoint/2010/main" spd="med"/>
</p:sldLayout>
</file>

<file path=ppt/slideLayouts/slideLayout714.xml><?xml version="1.0" encoding="utf-8"?>
<p:sldLayout xmlns:a="http://schemas.openxmlformats.org/drawingml/2006/main" xmlns:r="http://schemas.openxmlformats.org/officeDocument/2006/relationships" xmlns:p="http://schemas.openxmlformats.org/presentationml/2006/main" type="tx">
  <p:cSld name="4_Title - Top">
    <p:spTree>
      <p:nvGrpSpPr>
        <p:cNvPr id="1" name=""/>
        <p:cNvGrpSpPr/>
        <p:nvPr/>
      </p:nvGrpSpPr>
      <p:grpSpPr>
        <a:xfrm>
          <a:off x="0" y="0"/>
          <a:ext cx="0" cy="0"/>
          <a:chOff x="0" y="0"/>
          <a:chExt cx="0" cy="0"/>
        </a:xfrm>
      </p:grpSpPr>
      <p:sp>
        <p:nvSpPr>
          <p:cNvPr id="684"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685"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931940494"/>
      </p:ext>
    </p:extLst>
  </p:cSld>
  <p:clrMapOvr>
    <a:masterClrMapping/>
  </p:clrMapOvr>
  <p:transition xmlns:p14="http://schemas.microsoft.com/office/powerpoint/2010/main" spd="med"/>
</p:sldLayout>
</file>

<file path=ppt/slideLayouts/slideLayout715.xml><?xml version="1.0" encoding="utf-8"?>
<p:sldLayout xmlns:a="http://schemas.openxmlformats.org/drawingml/2006/main" xmlns:r="http://schemas.openxmlformats.org/officeDocument/2006/relationships" xmlns:p="http://schemas.openxmlformats.org/presentationml/2006/main" type="tx">
  <p:cSld name="4_Title &amp; Bullets">
    <p:spTree>
      <p:nvGrpSpPr>
        <p:cNvPr id="1" name=""/>
        <p:cNvGrpSpPr/>
        <p:nvPr/>
      </p:nvGrpSpPr>
      <p:grpSpPr>
        <a:xfrm>
          <a:off x="0" y="0"/>
          <a:ext cx="0" cy="0"/>
          <a:chOff x="0" y="0"/>
          <a:chExt cx="0" cy="0"/>
        </a:xfrm>
      </p:grpSpPr>
      <p:sp>
        <p:nvSpPr>
          <p:cNvPr id="692"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693" name="Body Level One…"/>
          <p:cNvSpPr txBox="1">
            <a:spLocks noGrp="1"/>
          </p:cNvSpPr>
          <p:nvPr>
            <p:ph type="body" idx="1"/>
          </p:nvPr>
        </p:nvSpPr>
        <p:spPr>
          <a:xfrm>
            <a:off x="4387456" y="3661174"/>
            <a:ext cx="15609003" cy="8840405"/>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94"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670022773"/>
      </p:ext>
    </p:extLst>
  </p:cSld>
  <p:clrMapOvr>
    <a:masterClrMapping/>
  </p:clrMapOvr>
  <p:transition xmlns:p14="http://schemas.microsoft.com/office/powerpoint/2010/main" spd="med"/>
</p:sldLayout>
</file>

<file path=ppt/slideLayouts/slideLayout716.xml><?xml version="1.0" encoding="utf-8"?>
<p:sldLayout xmlns:a="http://schemas.openxmlformats.org/drawingml/2006/main" xmlns:r="http://schemas.openxmlformats.org/officeDocument/2006/relationships" xmlns:p="http://schemas.openxmlformats.org/presentationml/2006/main" type="tx">
  <p:cSld name="2_Title, Bullets &amp; Photo">
    <p:spTree>
      <p:nvGrpSpPr>
        <p:cNvPr id="1" name=""/>
        <p:cNvGrpSpPr/>
        <p:nvPr/>
      </p:nvGrpSpPr>
      <p:grpSpPr>
        <a:xfrm>
          <a:off x="0" y="0"/>
          <a:ext cx="0" cy="0"/>
          <a:chOff x="0" y="0"/>
          <a:chExt cx="0" cy="0"/>
        </a:xfrm>
      </p:grpSpPr>
      <p:sp>
        <p:nvSpPr>
          <p:cNvPr id="701" name="Shape 173"/>
          <p:cNvSpPr>
            <a:spLocks noGrp="1"/>
          </p:cNvSpPr>
          <p:nvPr>
            <p:ph type="pic" sz="quarter" idx="13"/>
          </p:nvPr>
        </p:nvSpPr>
        <p:spPr>
          <a:xfrm>
            <a:off x="12495609" y="3661174"/>
            <a:ext cx="7500904" cy="8840405"/>
          </a:xfrm>
          <a:prstGeom prst="rect">
            <a:avLst/>
          </a:prstGeom>
        </p:spPr>
        <p:txBody>
          <a:bodyPr lIns="91403" tIns="45719" rIns="91403" bIns="45719">
            <a:noAutofit/>
          </a:bodyPr>
          <a:lstStyle/>
          <a:p>
            <a:endParaRPr/>
          </a:p>
        </p:txBody>
      </p:sp>
      <p:sp>
        <p:nvSpPr>
          <p:cNvPr id="702"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703" name="Body Level One…"/>
          <p:cNvSpPr txBox="1">
            <a:spLocks noGrp="1"/>
          </p:cNvSpPr>
          <p:nvPr>
            <p:ph type="body" sz="quarter" idx="1"/>
          </p:nvPr>
        </p:nvSpPr>
        <p:spPr>
          <a:xfrm>
            <a:off x="4387456" y="3661174"/>
            <a:ext cx="7500901" cy="8840405"/>
          </a:xfrm>
          <a:prstGeom prst="rect">
            <a:avLst/>
          </a:prstGeom>
        </p:spPr>
        <p:txBody>
          <a:bodyPr lIns="91384" tIns="91384" rIns="91384" bIns="91384" anchor="ctr"/>
          <a:lstStyle>
            <a:lvl1pPr marL="465212" indent="-284278">
              <a:spcBef>
                <a:spcPts val="4501"/>
              </a:spcBef>
              <a:buClr>
                <a:srgbClr val="000000"/>
              </a:buClr>
              <a:buSzPct val="75000"/>
              <a:buFont typeface="Arial"/>
              <a:buChar char="•"/>
              <a:defRPr>
                <a:latin typeface="+mn-lt"/>
                <a:ea typeface="+mn-ea"/>
                <a:cs typeface="+mn-cs"/>
                <a:sym typeface="Helvetica Neue"/>
              </a:defRPr>
            </a:lvl1pPr>
            <a:lvl2pPr marL="807985" indent="-284278">
              <a:spcBef>
                <a:spcPts val="4501"/>
              </a:spcBef>
              <a:buClr>
                <a:srgbClr val="000000"/>
              </a:buClr>
              <a:buSzPct val="75000"/>
              <a:buFont typeface="Arial"/>
              <a:buChar char="•"/>
              <a:defRPr>
                <a:latin typeface="+mn-lt"/>
                <a:ea typeface="+mn-ea"/>
                <a:cs typeface="+mn-cs"/>
                <a:sym typeface="Helvetica Neue"/>
              </a:defRPr>
            </a:lvl2pPr>
            <a:lvl3pPr marL="1150753" indent="-284278">
              <a:spcBef>
                <a:spcPts val="4501"/>
              </a:spcBef>
              <a:buClr>
                <a:srgbClr val="000000"/>
              </a:buClr>
              <a:buSzPct val="75000"/>
              <a:buFont typeface="Arial"/>
              <a:buChar char="•"/>
              <a:defRPr>
                <a:latin typeface="+mn-lt"/>
                <a:ea typeface="+mn-ea"/>
                <a:cs typeface="+mn-cs"/>
                <a:sym typeface="Helvetica Neue"/>
              </a:defRPr>
            </a:lvl3pPr>
            <a:lvl4pPr marL="1493539" indent="-284278">
              <a:spcBef>
                <a:spcPts val="4501"/>
              </a:spcBef>
              <a:buClr>
                <a:srgbClr val="000000"/>
              </a:buClr>
              <a:buSzPct val="75000"/>
              <a:buFont typeface="Arial"/>
              <a:buChar char="•"/>
              <a:defRPr>
                <a:latin typeface="+mn-lt"/>
                <a:ea typeface="+mn-ea"/>
                <a:cs typeface="+mn-cs"/>
                <a:sym typeface="Helvetica Neue"/>
              </a:defRPr>
            </a:lvl4pPr>
            <a:lvl5pPr marL="1836330" indent="-284278">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704"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836110200"/>
      </p:ext>
    </p:extLst>
  </p:cSld>
  <p:clrMapOvr>
    <a:masterClrMapping/>
  </p:clrMapOvr>
  <p:transition xmlns:p14="http://schemas.microsoft.com/office/powerpoint/2010/main" spd="med"/>
</p:sldLayout>
</file>

<file path=ppt/slideLayouts/slideLayout717.xml><?xml version="1.0" encoding="utf-8"?>
<p:sldLayout xmlns:a="http://schemas.openxmlformats.org/drawingml/2006/main" xmlns:r="http://schemas.openxmlformats.org/officeDocument/2006/relationships" xmlns:p="http://schemas.openxmlformats.org/presentationml/2006/main" type="tx">
  <p:cSld name="4_Bullets">
    <p:spTree>
      <p:nvGrpSpPr>
        <p:cNvPr id="1" name=""/>
        <p:cNvGrpSpPr/>
        <p:nvPr/>
      </p:nvGrpSpPr>
      <p:grpSpPr>
        <a:xfrm>
          <a:off x="0" y="0"/>
          <a:ext cx="0" cy="0"/>
          <a:chOff x="0" y="0"/>
          <a:chExt cx="0" cy="0"/>
        </a:xfrm>
      </p:grpSpPr>
      <p:sp>
        <p:nvSpPr>
          <p:cNvPr id="711" name="Body Level One…"/>
          <p:cNvSpPr txBox="1">
            <a:spLocks noGrp="1"/>
          </p:cNvSpPr>
          <p:nvPr>
            <p:ph type="body" idx="1"/>
          </p:nvPr>
        </p:nvSpPr>
        <p:spPr>
          <a:xfrm>
            <a:off x="4387456" y="1785945"/>
            <a:ext cx="15609003" cy="10144205"/>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712"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237309308"/>
      </p:ext>
    </p:extLst>
  </p:cSld>
  <p:clrMapOvr>
    <a:masterClrMapping/>
  </p:clrMapOvr>
  <p:transition xmlns:p14="http://schemas.microsoft.com/office/powerpoint/2010/main" spd="med"/>
</p:sldLayout>
</file>

<file path=ppt/slideLayouts/slideLayout718.xml><?xml version="1.0" encoding="utf-8"?>
<p:sldLayout xmlns:a="http://schemas.openxmlformats.org/drawingml/2006/main" xmlns:r="http://schemas.openxmlformats.org/officeDocument/2006/relationships" xmlns:p="http://schemas.openxmlformats.org/presentationml/2006/main" type="tx">
  <p:cSld name="2_Photo - 3 Up">
    <p:spTree>
      <p:nvGrpSpPr>
        <p:cNvPr id="1" name=""/>
        <p:cNvGrpSpPr/>
        <p:nvPr/>
      </p:nvGrpSpPr>
      <p:grpSpPr>
        <a:xfrm>
          <a:off x="0" y="0"/>
          <a:ext cx="0" cy="0"/>
          <a:chOff x="0" y="0"/>
          <a:chExt cx="0" cy="0"/>
        </a:xfrm>
      </p:grpSpPr>
      <p:sp>
        <p:nvSpPr>
          <p:cNvPr id="719" name="Shape 191"/>
          <p:cNvSpPr>
            <a:spLocks noGrp="1"/>
          </p:cNvSpPr>
          <p:nvPr>
            <p:ph type="pic" sz="quarter" idx="13"/>
          </p:nvPr>
        </p:nvSpPr>
        <p:spPr>
          <a:xfrm>
            <a:off x="12495609" y="7161611"/>
            <a:ext cx="7500904" cy="5304304"/>
          </a:xfrm>
          <a:prstGeom prst="rect">
            <a:avLst/>
          </a:prstGeom>
        </p:spPr>
        <p:txBody>
          <a:bodyPr lIns="91403" tIns="45719" rIns="91403" bIns="45719">
            <a:noAutofit/>
          </a:bodyPr>
          <a:lstStyle/>
          <a:p>
            <a:endParaRPr/>
          </a:p>
        </p:txBody>
      </p:sp>
      <p:sp>
        <p:nvSpPr>
          <p:cNvPr id="720" name="Shape 192"/>
          <p:cNvSpPr>
            <a:spLocks noGrp="1"/>
          </p:cNvSpPr>
          <p:nvPr>
            <p:ph type="pic" sz="quarter" idx="14"/>
          </p:nvPr>
        </p:nvSpPr>
        <p:spPr>
          <a:xfrm>
            <a:off x="12504361" y="1250155"/>
            <a:ext cx="7500904" cy="5304304"/>
          </a:xfrm>
          <a:prstGeom prst="rect">
            <a:avLst/>
          </a:prstGeom>
        </p:spPr>
        <p:txBody>
          <a:bodyPr lIns="91403" tIns="45719" rIns="91403" bIns="45719">
            <a:noAutofit/>
          </a:bodyPr>
          <a:lstStyle/>
          <a:p>
            <a:endParaRPr/>
          </a:p>
        </p:txBody>
      </p:sp>
      <p:sp>
        <p:nvSpPr>
          <p:cNvPr id="721" name="Shape 193"/>
          <p:cNvSpPr>
            <a:spLocks noGrp="1"/>
          </p:cNvSpPr>
          <p:nvPr>
            <p:ph type="pic" sz="half" idx="15"/>
          </p:nvPr>
        </p:nvSpPr>
        <p:spPr>
          <a:xfrm>
            <a:off x="4387456" y="1250185"/>
            <a:ext cx="7500901" cy="11215805"/>
          </a:xfrm>
          <a:prstGeom prst="rect">
            <a:avLst/>
          </a:prstGeom>
        </p:spPr>
        <p:txBody>
          <a:bodyPr lIns="91403" tIns="45719" rIns="91403" bIns="45719">
            <a:noAutofit/>
          </a:bodyPr>
          <a:lstStyle/>
          <a:p>
            <a:endParaRPr/>
          </a:p>
        </p:txBody>
      </p:sp>
      <p:sp>
        <p:nvSpPr>
          <p:cNvPr id="722"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885184621"/>
      </p:ext>
    </p:extLst>
  </p:cSld>
  <p:clrMapOvr>
    <a:masterClrMapping/>
  </p:clrMapOvr>
  <p:transition xmlns:p14="http://schemas.microsoft.com/office/powerpoint/2010/main" spd="med"/>
</p:sldLayout>
</file>

<file path=ppt/slideLayouts/slideLayout719.xml><?xml version="1.0" encoding="utf-8"?>
<p:sldLayout xmlns:a="http://schemas.openxmlformats.org/drawingml/2006/main" xmlns:r="http://schemas.openxmlformats.org/officeDocument/2006/relationships" xmlns:p="http://schemas.openxmlformats.org/presentationml/2006/main" type="tx">
  <p:cSld name="4_Quote">
    <p:spTree>
      <p:nvGrpSpPr>
        <p:cNvPr id="1" name=""/>
        <p:cNvGrpSpPr/>
        <p:nvPr/>
      </p:nvGrpSpPr>
      <p:grpSpPr>
        <a:xfrm>
          <a:off x="0" y="0"/>
          <a:ext cx="0" cy="0"/>
          <a:chOff x="0" y="0"/>
          <a:chExt cx="0" cy="0"/>
        </a:xfrm>
      </p:grpSpPr>
      <p:sp>
        <p:nvSpPr>
          <p:cNvPr id="729" name="Body Level One…"/>
          <p:cNvSpPr txBox="1">
            <a:spLocks noGrp="1"/>
          </p:cNvSpPr>
          <p:nvPr>
            <p:ph type="body" sz="quarter" idx="1"/>
          </p:nvPr>
        </p:nvSpPr>
        <p:spPr>
          <a:xfrm>
            <a:off x="4833936" y="8947553"/>
            <a:ext cx="14716203" cy="660904"/>
          </a:xfrm>
          <a:prstGeom prst="rect">
            <a:avLst/>
          </a:prstGeom>
        </p:spPr>
        <p:txBody>
          <a:bodyPr lIns="91384" tIns="91384" rIns="91384" bIns="91384"/>
          <a:lstStyle>
            <a:lvl1pPr indent="0" algn="ctr">
              <a:defRPr sz="3200">
                <a:latin typeface="+mn-lt"/>
                <a:ea typeface="+mn-ea"/>
                <a:cs typeface="+mn-cs"/>
                <a:sym typeface="Helvetica Neue"/>
              </a:defRPr>
            </a:lvl1pPr>
            <a:lvl2pPr marL="914065" indent="-101563" algn="ctr">
              <a:buSzPct val="100000"/>
              <a:buChar char="•"/>
              <a:defRPr sz="3200">
                <a:latin typeface="+mn-lt"/>
                <a:ea typeface="+mn-ea"/>
                <a:cs typeface="+mn-cs"/>
                <a:sym typeface="Helvetica Neue"/>
              </a:defRPr>
            </a:lvl2pPr>
            <a:lvl3pPr marL="1432071" indent="-162500" algn="ctr">
              <a:buSzPct val="100000"/>
              <a:buChar char="•"/>
              <a:defRPr sz="3200">
                <a:latin typeface="+mn-lt"/>
                <a:ea typeface="+mn-ea"/>
                <a:cs typeface="+mn-cs"/>
                <a:sym typeface="Helvetica Neue"/>
              </a:defRPr>
            </a:lvl3pPr>
            <a:lvl4pPr marL="1929728" indent="-203126" algn="ctr">
              <a:buSzPct val="100000"/>
              <a:buChar char="•"/>
              <a:defRPr sz="3200">
                <a:latin typeface="+mn-lt"/>
                <a:ea typeface="+mn-ea"/>
                <a:cs typeface="+mn-cs"/>
                <a:sym typeface="Helvetica Neue"/>
              </a:defRPr>
            </a:lvl4pPr>
            <a:lvl5pPr marL="2386778" indent="-203126"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730" name="Shape 202"/>
          <p:cNvSpPr>
            <a:spLocks noGrp="1"/>
          </p:cNvSpPr>
          <p:nvPr>
            <p:ph type="body" sz="quarter" idx="13"/>
          </p:nvPr>
        </p:nvSpPr>
        <p:spPr>
          <a:xfrm>
            <a:off x="4833975" y="6000355"/>
            <a:ext cx="14716205" cy="965104"/>
          </a:xfrm>
          <a:prstGeom prst="rect">
            <a:avLst/>
          </a:prstGeom>
        </p:spPr>
        <p:txBody>
          <a:bodyPr lIns="91384" tIns="91384" rIns="91384" bIns="91384" anchor="ctr"/>
          <a:lstStyle/>
          <a:p>
            <a:endParaRPr/>
          </a:p>
        </p:txBody>
      </p:sp>
      <p:sp>
        <p:nvSpPr>
          <p:cNvPr id="731"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216139152"/>
      </p:ext>
    </p:extLst>
  </p:cSld>
  <p:clrMapOvr>
    <a:masterClrMapping/>
  </p:clrMapOvr>
  <p:transition xmlns:p14="http://schemas.microsoft.com/office/powerpoint/2010/mai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164" name="Shape 164"/>
          <p:cNvSpPr>
            <a:spLocks noGrp="1"/>
          </p:cNvSpPr>
          <p:nvPr>
            <p:ph type="title"/>
          </p:nvPr>
        </p:nvSpPr>
        <p:spPr>
          <a:xfrm>
            <a:off x="4387456" y="625077"/>
            <a:ext cx="15609003" cy="30360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65" name="Shape 165"/>
          <p:cNvSpPr>
            <a:spLocks noGrp="1"/>
          </p:cNvSpPr>
          <p:nvPr>
            <p:ph type="body" idx="1"/>
          </p:nvPr>
        </p:nvSpPr>
        <p:spPr>
          <a:xfrm>
            <a:off x="4387456" y="3661182"/>
            <a:ext cx="15609003" cy="8840403"/>
          </a:xfrm>
          <a:prstGeom prst="rect">
            <a:avLst/>
          </a:prstGeom>
        </p:spPr>
        <p:txBody>
          <a:bodyPr lIns="91384" tIns="91384" rIns="91384" bIns="91384" anchor="ctr"/>
          <a:lstStyle>
            <a:lvl1pPr marL="617121" indent="-379111">
              <a:spcBef>
                <a:spcPts val="5901"/>
              </a:spcBef>
              <a:buClr>
                <a:srgbClr val="000000"/>
              </a:buClr>
              <a:buSzPct val="75000"/>
              <a:defRPr sz="5100">
                <a:latin typeface="+mn-lt"/>
                <a:ea typeface="+mn-ea"/>
                <a:cs typeface="+mn-cs"/>
                <a:sym typeface="Helvetica Neue"/>
              </a:defRPr>
            </a:lvl1pPr>
            <a:lvl2pPr marL="1061461" indent="-379111">
              <a:spcBef>
                <a:spcPts val="5901"/>
              </a:spcBef>
              <a:buClr>
                <a:srgbClr val="000000"/>
              </a:buClr>
              <a:buSzPct val="75000"/>
              <a:defRPr sz="5100">
                <a:latin typeface="+mn-lt"/>
                <a:ea typeface="+mn-ea"/>
                <a:cs typeface="+mn-cs"/>
                <a:sym typeface="Helvetica Neue"/>
              </a:defRPr>
            </a:lvl2pPr>
            <a:lvl3pPr marL="1505800" indent="-379111">
              <a:spcBef>
                <a:spcPts val="5901"/>
              </a:spcBef>
              <a:buClr>
                <a:srgbClr val="000000"/>
              </a:buClr>
              <a:buSzPct val="75000"/>
              <a:defRPr sz="5100">
                <a:latin typeface="+mn-lt"/>
                <a:ea typeface="+mn-ea"/>
                <a:cs typeface="+mn-cs"/>
                <a:sym typeface="Helvetica Neue"/>
              </a:defRPr>
            </a:lvl3pPr>
            <a:lvl4pPr marL="1950141" indent="-379111">
              <a:spcBef>
                <a:spcPts val="5901"/>
              </a:spcBef>
              <a:buClr>
                <a:srgbClr val="000000"/>
              </a:buClr>
              <a:buSzPct val="75000"/>
              <a:defRPr sz="5100">
                <a:latin typeface="+mn-lt"/>
                <a:ea typeface="+mn-ea"/>
                <a:cs typeface="+mn-cs"/>
                <a:sym typeface="Helvetica Neue"/>
              </a:defRPr>
            </a:lvl4pPr>
            <a:lvl5pPr marL="2394460" indent="-379111">
              <a:spcBef>
                <a:spcPts val="5901"/>
              </a:spcBef>
              <a:buClr>
                <a:srgbClr val="000000"/>
              </a:buClr>
              <a:buSzPct val="75000"/>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66" name="Shape 166"/>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81985070"/>
      </p:ext>
    </p:extLst>
  </p:cSld>
  <p:clrMapOvr>
    <a:masterClrMapping/>
  </p:clrMapOvr>
  <p:transition xmlns:p14="http://schemas.microsoft.com/office/powerpoint/2010/main" spd="med"/>
</p:sldLayout>
</file>

<file path=ppt/slideLayouts/slideLayout720.xml><?xml version="1.0" encoding="utf-8"?>
<p:sldLayout xmlns:a="http://schemas.openxmlformats.org/drawingml/2006/main" xmlns:r="http://schemas.openxmlformats.org/officeDocument/2006/relationships" xmlns:p="http://schemas.openxmlformats.org/presentationml/2006/main" type="tx">
  <p:cSld name="2_Photo">
    <p:spTree>
      <p:nvGrpSpPr>
        <p:cNvPr id="1" name=""/>
        <p:cNvGrpSpPr/>
        <p:nvPr/>
      </p:nvGrpSpPr>
      <p:grpSpPr>
        <a:xfrm>
          <a:off x="0" y="0"/>
          <a:ext cx="0" cy="0"/>
          <a:chOff x="0" y="0"/>
          <a:chExt cx="0" cy="0"/>
        </a:xfrm>
      </p:grpSpPr>
      <p:sp>
        <p:nvSpPr>
          <p:cNvPr id="738" name="Shape 210"/>
          <p:cNvSpPr>
            <a:spLocks noGrp="1"/>
          </p:cNvSpPr>
          <p:nvPr>
            <p:ph type="pic" idx="13"/>
          </p:nvPr>
        </p:nvSpPr>
        <p:spPr>
          <a:xfrm>
            <a:off x="3048000" y="0"/>
            <a:ext cx="18288000" cy="13716000"/>
          </a:xfrm>
          <a:prstGeom prst="rect">
            <a:avLst/>
          </a:prstGeom>
        </p:spPr>
        <p:txBody>
          <a:bodyPr lIns="91403" tIns="45719" rIns="91403" bIns="45719">
            <a:noAutofit/>
          </a:bodyPr>
          <a:lstStyle/>
          <a:p>
            <a:endParaRPr/>
          </a:p>
        </p:txBody>
      </p:sp>
      <p:sp>
        <p:nvSpPr>
          <p:cNvPr id="739"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518237851"/>
      </p:ext>
    </p:extLst>
  </p:cSld>
  <p:clrMapOvr>
    <a:masterClrMapping/>
  </p:clrMapOvr>
  <p:transition xmlns:p14="http://schemas.microsoft.com/office/powerpoint/2010/main" spd="med"/>
</p:sldLayout>
</file>

<file path=ppt/slideLayouts/slideLayout721.xml><?xml version="1.0" encoding="utf-8"?>
<p:sldLayout xmlns:a="http://schemas.openxmlformats.org/drawingml/2006/main" xmlns:r="http://schemas.openxmlformats.org/officeDocument/2006/relationships" xmlns:p="http://schemas.openxmlformats.org/presentationml/2006/main" type="tx">
  <p:cSld name="1_Title and Two Columns">
    <p:spTree>
      <p:nvGrpSpPr>
        <p:cNvPr id="1" name=""/>
        <p:cNvGrpSpPr/>
        <p:nvPr/>
      </p:nvGrpSpPr>
      <p:grpSpPr>
        <a:xfrm>
          <a:off x="0" y="0"/>
          <a:ext cx="0" cy="0"/>
          <a:chOff x="0" y="0"/>
          <a:chExt cx="0" cy="0"/>
        </a:xfrm>
      </p:grpSpPr>
      <p:sp>
        <p:nvSpPr>
          <p:cNvPr id="746"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747" name="Body Level One…"/>
          <p:cNvSpPr txBox="1">
            <a:spLocks noGrp="1"/>
          </p:cNvSpPr>
          <p:nvPr>
            <p:ph type="body" sz="half" idx="1"/>
          </p:nvPr>
        </p:nvSpPr>
        <p:spPr>
          <a:xfrm>
            <a:off x="1219201" y="3200401"/>
            <a:ext cx="10652104" cy="9935101"/>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748" name="Shape 81"/>
          <p:cNvSpPr>
            <a:spLocks noGrp="1"/>
          </p:cNvSpPr>
          <p:nvPr>
            <p:ph type="body" sz="half" idx="13"/>
          </p:nvPr>
        </p:nvSpPr>
        <p:spPr>
          <a:xfrm>
            <a:off x="12512729" y="3200401"/>
            <a:ext cx="10652104" cy="9935101"/>
          </a:xfrm>
          <a:prstGeom prst="rect">
            <a:avLst/>
          </a:prstGeom>
        </p:spPr>
        <p:txBody>
          <a:bodyPr/>
          <a:lstStyle/>
          <a:p>
            <a:endParaRPr/>
          </a:p>
        </p:txBody>
      </p:sp>
      <p:sp>
        <p:nvSpPr>
          <p:cNvPr id="749"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121297424"/>
      </p:ext>
    </p:extLst>
  </p:cSld>
  <p:clrMapOvr>
    <a:masterClrMapping/>
  </p:clrMapOvr>
  <p:transition xmlns:p14="http://schemas.microsoft.com/office/powerpoint/2010/main" spd="med"/>
</p:sldLayout>
</file>

<file path=ppt/slideLayouts/slideLayout722.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756" name="Slide Number"/>
          <p:cNvSpPr txBox="1">
            <a:spLocks noGrp="1"/>
          </p:cNvSpPr>
          <p:nvPr>
            <p:ph type="sldNum" sz="quarter" idx="2"/>
          </p:nvPr>
        </p:nvSpPr>
        <p:spPr>
          <a:xfrm>
            <a:off x="0" y="2440024"/>
            <a:ext cx="731739" cy="697541"/>
          </a:xfrm>
          <a:prstGeom prst="rect">
            <a:avLst/>
          </a:prstGeom>
        </p:spPr>
        <p:txBody>
          <a:bodyPr lIns="243722" tIns="243722" rIns="243722" bIns="243722"/>
          <a:lstStyle>
            <a:lvl1pPr algn="l">
              <a:defRPr sz="13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3858100466"/>
      </p:ext>
    </p:extLst>
  </p:cSld>
  <p:clrMapOvr>
    <a:masterClrMapping/>
  </p:clrMapOvr>
  <p:transition xmlns:p14="http://schemas.microsoft.com/office/powerpoint/2010/main" spd="med"/>
</p:sldLayout>
</file>

<file path=ppt/slideLayouts/slideLayout723.xml><?xml version="1.0" encoding="utf-8"?>
<p:sldLayout xmlns:a="http://schemas.openxmlformats.org/drawingml/2006/main" xmlns:r="http://schemas.openxmlformats.org/officeDocument/2006/relationships" xmlns:p="http://schemas.openxmlformats.org/presentationml/2006/main" type="tx">
  <p:cSld name="1_OBJECT">
    <p:spTree>
      <p:nvGrpSpPr>
        <p:cNvPr id="1" name=""/>
        <p:cNvGrpSpPr/>
        <p:nvPr/>
      </p:nvGrpSpPr>
      <p:grpSpPr>
        <a:xfrm>
          <a:off x="0" y="0"/>
          <a:ext cx="0" cy="0"/>
          <a:chOff x="0" y="0"/>
          <a:chExt cx="0" cy="0"/>
        </a:xfrm>
      </p:grpSpPr>
      <p:sp>
        <p:nvSpPr>
          <p:cNvPr id="763" name="Title Text"/>
          <p:cNvSpPr txBox="1">
            <a:spLocks noGrp="1"/>
          </p:cNvSpPr>
          <p:nvPr>
            <p:ph type="title"/>
          </p:nvPr>
        </p:nvSpPr>
        <p:spPr>
          <a:xfrm>
            <a:off x="1633729" y="268273"/>
            <a:ext cx="21742504" cy="1980904"/>
          </a:xfrm>
          <a:prstGeom prst="rect">
            <a:avLst/>
          </a:prstGeom>
        </p:spPr>
        <p:txBody>
          <a:bodyPr anchor="ctr"/>
          <a:lstStyle/>
          <a:p>
            <a:r>
              <a:t>Title Text</a:t>
            </a:r>
          </a:p>
        </p:txBody>
      </p:sp>
      <p:sp>
        <p:nvSpPr>
          <p:cNvPr id="764" name="Body Level One…"/>
          <p:cNvSpPr txBox="1">
            <a:spLocks noGrp="1"/>
          </p:cNvSpPr>
          <p:nvPr>
            <p:ph type="body" idx="1"/>
          </p:nvPr>
        </p:nvSpPr>
        <p:spPr>
          <a:xfrm>
            <a:off x="1633729" y="3200395"/>
            <a:ext cx="21742504" cy="10026304"/>
          </a:xfrm>
          <a:prstGeom prst="rect">
            <a:avLst/>
          </a:prstGeom>
        </p:spPr>
        <p:txBody>
          <a:bodyPr/>
          <a:lstStyle>
            <a:lvl1pPr marL="876002" indent="-25399">
              <a:spcBef>
                <a:spcPts val="3501"/>
              </a:spcBef>
              <a:buClr>
                <a:srgbClr val="D89F39"/>
              </a:buClr>
              <a:buSzPct val="145000"/>
              <a:buFont typeface="Arial"/>
              <a:buChar char="•"/>
            </a:lvl1pPr>
            <a:lvl2pPr marL="1790067" indent="-88864">
              <a:spcBef>
                <a:spcPts val="3501"/>
              </a:spcBef>
              <a:buClr>
                <a:srgbClr val="D89F39"/>
              </a:buClr>
              <a:buSzPct val="145000"/>
              <a:buFont typeface="Arial"/>
              <a:buChar char="•"/>
            </a:lvl2pPr>
            <a:lvl3pPr marL="2602604" indent="-165044">
              <a:spcBef>
                <a:spcPts val="3501"/>
              </a:spcBef>
              <a:buClr>
                <a:srgbClr val="D89F39"/>
              </a:buClr>
              <a:buSzPct val="145000"/>
              <a:buFont typeface="Arial"/>
              <a:buChar char="•"/>
            </a:lvl3pPr>
            <a:lvl4pPr marL="3757893" indent="-101563">
              <a:spcBef>
                <a:spcPts val="3501"/>
              </a:spcBef>
              <a:buClr>
                <a:srgbClr val="D89F39"/>
              </a:buClr>
              <a:buSzPct val="145000"/>
              <a:buFont typeface="Arial"/>
              <a:buChar char="•"/>
            </a:lvl4pPr>
            <a:lvl5pPr marL="4976665" indent="-101563">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765" name="Slide Number"/>
          <p:cNvSpPr txBox="1">
            <a:spLocks noGrp="1"/>
          </p:cNvSpPr>
          <p:nvPr>
            <p:ph type="sldNum" sz="quarter" idx="2"/>
          </p:nvPr>
        </p:nvSpPr>
        <p:spPr>
          <a:xfrm>
            <a:off x="36" y="2440024"/>
            <a:ext cx="701331" cy="697541"/>
          </a:xfrm>
          <a:prstGeom prst="rect">
            <a:avLst/>
          </a:prstGeom>
        </p:spPr>
        <p:txBody>
          <a:bodyPr lIns="243722" tIns="243722" rIns="243722" bIns="243722"/>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1373907270"/>
      </p:ext>
    </p:extLst>
  </p:cSld>
  <p:clrMapOvr>
    <a:masterClrMapping/>
  </p:clrMapOvr>
  <p:transition xmlns:p14="http://schemas.microsoft.com/office/powerpoint/2010/main" spd="med"/>
</p:sldLayout>
</file>

<file path=ppt/slideLayouts/slideLayout724.xml><?xml version="1.0" encoding="utf-8"?>
<p:sldLayout xmlns:a="http://schemas.openxmlformats.org/drawingml/2006/main" xmlns:r="http://schemas.openxmlformats.org/officeDocument/2006/relationships" xmlns:p="http://schemas.openxmlformats.org/presentationml/2006/main" type="tx">
  <p:cSld name="5_Title and Body">
    <p:spTree>
      <p:nvGrpSpPr>
        <p:cNvPr id="1" name=""/>
        <p:cNvGrpSpPr/>
        <p:nvPr/>
      </p:nvGrpSpPr>
      <p:grpSpPr>
        <a:xfrm>
          <a:off x="0" y="0"/>
          <a:ext cx="0" cy="0"/>
          <a:chOff x="0" y="0"/>
          <a:chExt cx="0" cy="0"/>
        </a:xfrm>
      </p:grpSpPr>
      <p:sp>
        <p:nvSpPr>
          <p:cNvPr id="772" name="Title Text"/>
          <p:cNvSpPr txBox="1">
            <a:spLocks noGrp="1"/>
          </p:cNvSpPr>
          <p:nvPr>
            <p:ph type="title"/>
          </p:nvPr>
        </p:nvSpPr>
        <p:spPr>
          <a:xfrm>
            <a:off x="1219200" y="549311"/>
            <a:ext cx="21945600" cy="2286301"/>
          </a:xfrm>
          <a:prstGeom prst="rect">
            <a:avLst/>
          </a:prstGeom>
        </p:spPr>
        <p:txBody>
          <a:bodyPr/>
          <a:lstStyle/>
          <a:p>
            <a:r>
              <a:t>Title Text</a:t>
            </a:r>
          </a:p>
        </p:txBody>
      </p:sp>
      <p:sp>
        <p:nvSpPr>
          <p:cNvPr id="773"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74"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21786147"/>
      </p:ext>
    </p:extLst>
  </p:cSld>
  <p:clrMapOvr>
    <a:masterClrMapping/>
  </p:clrMapOvr>
  <p:transition xmlns:p14="http://schemas.microsoft.com/office/powerpoint/2010/main" spd="med"/>
</p:sldLayout>
</file>

<file path=ppt/slideLayouts/slideLayout725.xml><?xml version="1.0" encoding="utf-8"?>
<p:sldLayout xmlns:a="http://schemas.openxmlformats.org/drawingml/2006/main" xmlns:r="http://schemas.openxmlformats.org/officeDocument/2006/relationships" xmlns:p="http://schemas.openxmlformats.org/presentationml/2006/main" type="tx">
  <p:cSld name="6_Title Only">
    <p:spTree>
      <p:nvGrpSpPr>
        <p:cNvPr id="1" name=""/>
        <p:cNvGrpSpPr/>
        <p:nvPr/>
      </p:nvGrpSpPr>
      <p:grpSpPr>
        <a:xfrm>
          <a:off x="0" y="0"/>
          <a:ext cx="0" cy="0"/>
          <a:chOff x="0" y="0"/>
          <a:chExt cx="0" cy="0"/>
        </a:xfrm>
      </p:grpSpPr>
      <p:sp>
        <p:nvSpPr>
          <p:cNvPr id="781" name="Title Text"/>
          <p:cNvSpPr txBox="1">
            <a:spLocks noGrp="1"/>
          </p:cNvSpPr>
          <p:nvPr>
            <p:ph type="title"/>
          </p:nvPr>
        </p:nvSpPr>
        <p:spPr>
          <a:xfrm>
            <a:off x="1219200" y="549311"/>
            <a:ext cx="21945600" cy="2286301"/>
          </a:xfrm>
          <a:prstGeom prst="rect">
            <a:avLst/>
          </a:prstGeom>
        </p:spPr>
        <p:txBody>
          <a:bodyPr/>
          <a:lstStyle/>
          <a:p>
            <a:r>
              <a:t>Title Text</a:t>
            </a:r>
          </a:p>
        </p:txBody>
      </p:sp>
      <p:sp>
        <p:nvSpPr>
          <p:cNvPr id="782"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670067697"/>
      </p:ext>
    </p:extLst>
  </p:cSld>
  <p:clrMapOvr>
    <a:masterClrMapping/>
  </p:clrMapOvr>
  <p:transition xmlns:p14="http://schemas.microsoft.com/office/powerpoint/2010/main" spd="med"/>
</p:sldLayout>
</file>

<file path=ppt/slideLayouts/slideLayout726.xml><?xml version="1.0" encoding="utf-8"?>
<p:sldLayout xmlns:a="http://schemas.openxmlformats.org/drawingml/2006/main" xmlns:r="http://schemas.openxmlformats.org/officeDocument/2006/relationships" xmlns:p="http://schemas.openxmlformats.org/presentationml/2006/main" type="tx">
  <p:cSld name="1_Title Slide">
    <p:spTree>
      <p:nvGrpSpPr>
        <p:cNvPr id="1" name=""/>
        <p:cNvGrpSpPr/>
        <p:nvPr/>
      </p:nvGrpSpPr>
      <p:grpSpPr>
        <a:xfrm>
          <a:off x="0" y="0"/>
          <a:ext cx="0" cy="0"/>
          <a:chOff x="0" y="0"/>
          <a:chExt cx="0" cy="0"/>
        </a:xfrm>
      </p:grpSpPr>
      <p:sp>
        <p:nvSpPr>
          <p:cNvPr id="789" name="Title Text"/>
          <p:cNvSpPr txBox="1">
            <a:spLocks noGrp="1"/>
          </p:cNvSpPr>
          <p:nvPr>
            <p:ph type="title"/>
          </p:nvPr>
        </p:nvSpPr>
        <p:spPr>
          <a:xfrm>
            <a:off x="1828800" y="4222279"/>
            <a:ext cx="20726400" cy="3093005"/>
          </a:xfrm>
          <a:prstGeom prst="rect">
            <a:avLst/>
          </a:prstGeom>
        </p:spPr>
        <p:txBody>
          <a:bodyPr/>
          <a:lstStyle>
            <a:lvl1pPr algn="ctr">
              <a:defRPr sz="12800" b="1"/>
            </a:lvl1pPr>
          </a:lstStyle>
          <a:p>
            <a:r>
              <a:t>Title Text</a:t>
            </a:r>
          </a:p>
        </p:txBody>
      </p:sp>
      <p:sp>
        <p:nvSpPr>
          <p:cNvPr id="790" name="Body Level One…"/>
          <p:cNvSpPr txBox="1">
            <a:spLocks noGrp="1"/>
          </p:cNvSpPr>
          <p:nvPr>
            <p:ph type="body" sz="quarter" idx="1"/>
          </p:nvPr>
        </p:nvSpPr>
        <p:spPr>
          <a:xfrm>
            <a:off x="1828800" y="7573481"/>
            <a:ext cx="20726400" cy="2092504"/>
          </a:xfrm>
          <a:prstGeom prst="rect">
            <a:avLst/>
          </a:prstGeom>
        </p:spPr>
        <p:txBody>
          <a:bodyPr/>
          <a:lstStyle>
            <a:lvl1pPr indent="0" algn="ctr">
              <a:defRPr sz="8000">
                <a:solidFill>
                  <a:srgbClr val="666666"/>
                </a:solidFill>
              </a:defRPr>
            </a:lvl1pPr>
            <a:lvl2pPr indent="0" algn="ctr">
              <a:defRPr sz="8000">
                <a:solidFill>
                  <a:srgbClr val="666666"/>
                </a:solidFill>
              </a:defRPr>
            </a:lvl2pPr>
            <a:lvl3pPr indent="0" algn="ctr">
              <a:defRPr sz="8000">
                <a:solidFill>
                  <a:srgbClr val="666666"/>
                </a:solidFill>
              </a:defRPr>
            </a:lvl3pPr>
            <a:lvl4pPr indent="0" algn="ctr">
              <a:defRPr sz="8000">
                <a:solidFill>
                  <a:srgbClr val="666666"/>
                </a:solidFill>
              </a:defRPr>
            </a:lvl4pPr>
            <a:lvl5pPr indent="0" algn="ctr">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791"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4244919435"/>
      </p:ext>
    </p:extLst>
  </p:cSld>
  <p:clrMapOvr>
    <a:masterClrMapping/>
  </p:clrMapOvr>
  <p:transition xmlns:p14="http://schemas.microsoft.com/office/powerpoint/2010/main" spd="med"/>
</p:sldLayout>
</file>

<file path=ppt/slideLayouts/slideLayout727.xml><?xml version="1.0" encoding="utf-8"?>
<p:sldLayout xmlns:a="http://schemas.openxmlformats.org/drawingml/2006/main" xmlns:r="http://schemas.openxmlformats.org/officeDocument/2006/relationships" xmlns:p="http://schemas.openxmlformats.org/presentationml/2006/main" type="tx">
  <p:cSld name="6_Title and Body">
    <p:spTree>
      <p:nvGrpSpPr>
        <p:cNvPr id="1" name=""/>
        <p:cNvGrpSpPr/>
        <p:nvPr/>
      </p:nvGrpSpPr>
      <p:grpSpPr>
        <a:xfrm>
          <a:off x="0" y="0"/>
          <a:ext cx="0" cy="0"/>
          <a:chOff x="0" y="0"/>
          <a:chExt cx="0" cy="0"/>
        </a:xfrm>
      </p:grpSpPr>
      <p:sp>
        <p:nvSpPr>
          <p:cNvPr id="798"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799"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800"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2780754675"/>
      </p:ext>
    </p:extLst>
  </p:cSld>
  <p:clrMapOvr>
    <a:masterClrMapping/>
  </p:clrMapOvr>
  <p:transition xmlns:p14="http://schemas.microsoft.com/office/powerpoint/2010/main" spd="med"/>
</p:sldLayout>
</file>

<file path=ppt/slideLayouts/slideLayout728.xml><?xml version="1.0" encoding="utf-8"?>
<p:sldLayout xmlns:a="http://schemas.openxmlformats.org/drawingml/2006/main" xmlns:r="http://schemas.openxmlformats.org/officeDocument/2006/relationships" xmlns:p="http://schemas.openxmlformats.org/presentationml/2006/main" type="tx">
  <p:cSld name="7_Title Only">
    <p:spTree>
      <p:nvGrpSpPr>
        <p:cNvPr id="1" name=""/>
        <p:cNvGrpSpPr/>
        <p:nvPr/>
      </p:nvGrpSpPr>
      <p:grpSpPr>
        <a:xfrm>
          <a:off x="0" y="0"/>
          <a:ext cx="0" cy="0"/>
          <a:chOff x="0" y="0"/>
          <a:chExt cx="0" cy="0"/>
        </a:xfrm>
      </p:grpSpPr>
      <p:sp>
        <p:nvSpPr>
          <p:cNvPr id="807"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808"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3040921281"/>
      </p:ext>
    </p:extLst>
  </p:cSld>
  <p:clrMapOvr>
    <a:masterClrMapping/>
  </p:clrMapOvr>
  <p:transition xmlns:p14="http://schemas.microsoft.com/office/powerpoint/2010/main" spd="med"/>
</p:sldLayout>
</file>

<file path=ppt/slideLayouts/slideLayout729.xml><?xml version="1.0" encoding="utf-8"?>
<p:sldLayout xmlns:a="http://schemas.openxmlformats.org/drawingml/2006/main" xmlns:r="http://schemas.openxmlformats.org/officeDocument/2006/relationships" xmlns:p="http://schemas.openxmlformats.org/presentationml/2006/main" type="tx">
  <p:cSld name="4_Title &amp; Subtitle">
    <p:spTree>
      <p:nvGrpSpPr>
        <p:cNvPr id="1" name=""/>
        <p:cNvGrpSpPr/>
        <p:nvPr/>
      </p:nvGrpSpPr>
      <p:grpSpPr>
        <a:xfrm>
          <a:off x="0" y="0"/>
          <a:ext cx="0" cy="0"/>
          <a:chOff x="0" y="0"/>
          <a:chExt cx="0" cy="0"/>
        </a:xfrm>
      </p:grpSpPr>
      <p:sp>
        <p:nvSpPr>
          <p:cNvPr id="815" name="Title Text"/>
          <p:cNvSpPr txBox="1">
            <a:spLocks noGrp="1"/>
          </p:cNvSpPr>
          <p:nvPr>
            <p:ph type="title"/>
          </p:nvPr>
        </p:nvSpPr>
        <p:spPr>
          <a:xfrm>
            <a:off x="4833936" y="2303865"/>
            <a:ext cx="14716203" cy="46434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816" name="Body Level One…"/>
          <p:cNvSpPr txBox="1">
            <a:spLocks noGrp="1"/>
          </p:cNvSpPr>
          <p:nvPr>
            <p:ph type="body" sz="quarter" idx="1"/>
          </p:nvPr>
        </p:nvSpPr>
        <p:spPr>
          <a:xfrm>
            <a:off x="4833936" y="7072346"/>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17"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808854610"/>
      </p:ext>
    </p:extLst>
  </p:cSld>
  <p:clrMapOvr>
    <a:masterClrMapping/>
  </p:clrMapOvr>
  <p:transition xmlns:p14="http://schemas.microsoft.com/office/powerpoint/2010/mai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tx">
  <p:cSld name="Title, Bullets &amp; Photo">
    <p:spTree>
      <p:nvGrpSpPr>
        <p:cNvPr id="1" name=""/>
        <p:cNvGrpSpPr/>
        <p:nvPr/>
      </p:nvGrpSpPr>
      <p:grpSpPr>
        <a:xfrm>
          <a:off x="0" y="0"/>
          <a:ext cx="0" cy="0"/>
          <a:chOff x="0" y="0"/>
          <a:chExt cx="0" cy="0"/>
        </a:xfrm>
      </p:grpSpPr>
      <p:sp>
        <p:nvSpPr>
          <p:cNvPr id="173" name="Shape 173"/>
          <p:cNvSpPr>
            <a:spLocks noGrp="1"/>
          </p:cNvSpPr>
          <p:nvPr>
            <p:ph type="pic" sz="quarter" idx="13"/>
          </p:nvPr>
        </p:nvSpPr>
        <p:spPr>
          <a:xfrm>
            <a:off x="12495611" y="3661182"/>
            <a:ext cx="7500901" cy="8840403"/>
          </a:xfrm>
          <a:prstGeom prst="rect">
            <a:avLst/>
          </a:prstGeom>
        </p:spPr>
        <p:txBody>
          <a:bodyPr lIns="91400" tIns="45719" rIns="91400" bIns="45719">
            <a:noAutofit/>
          </a:bodyPr>
          <a:lstStyle/>
          <a:p>
            <a:endParaRPr/>
          </a:p>
        </p:txBody>
      </p:sp>
      <p:sp>
        <p:nvSpPr>
          <p:cNvPr id="174" name="Shape 174"/>
          <p:cNvSpPr>
            <a:spLocks noGrp="1"/>
          </p:cNvSpPr>
          <p:nvPr>
            <p:ph type="title"/>
          </p:nvPr>
        </p:nvSpPr>
        <p:spPr>
          <a:xfrm>
            <a:off x="4387456" y="625077"/>
            <a:ext cx="15609003" cy="30360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75" name="Shape 175"/>
          <p:cNvSpPr>
            <a:spLocks noGrp="1"/>
          </p:cNvSpPr>
          <p:nvPr>
            <p:ph type="body" sz="quarter" idx="1"/>
          </p:nvPr>
        </p:nvSpPr>
        <p:spPr>
          <a:xfrm>
            <a:off x="4387456" y="3661182"/>
            <a:ext cx="7500901" cy="8840403"/>
          </a:xfrm>
          <a:prstGeom prst="rect">
            <a:avLst/>
          </a:prstGeom>
        </p:spPr>
        <p:txBody>
          <a:bodyPr lIns="91384" tIns="91384" rIns="91384" bIns="91384" anchor="ctr"/>
          <a:lstStyle>
            <a:lvl1pPr marL="465204" indent="-284270">
              <a:spcBef>
                <a:spcPts val="4501"/>
              </a:spcBef>
              <a:buClr>
                <a:srgbClr val="000000"/>
              </a:buClr>
              <a:buSzPct val="75000"/>
              <a:defRPr sz="3700">
                <a:latin typeface="+mn-lt"/>
                <a:ea typeface="+mn-ea"/>
                <a:cs typeface="+mn-cs"/>
                <a:sym typeface="Helvetica Neue"/>
              </a:defRPr>
            </a:lvl1pPr>
            <a:lvl2pPr marL="807964" indent="-284270">
              <a:spcBef>
                <a:spcPts val="4501"/>
              </a:spcBef>
              <a:buClr>
                <a:srgbClr val="000000"/>
              </a:buClr>
              <a:buSzPct val="75000"/>
              <a:defRPr sz="3700">
                <a:latin typeface="+mn-lt"/>
                <a:ea typeface="+mn-ea"/>
                <a:cs typeface="+mn-cs"/>
                <a:sym typeface="Helvetica Neue"/>
              </a:defRPr>
            </a:lvl2pPr>
            <a:lvl3pPr marL="1150723" indent="-284270">
              <a:spcBef>
                <a:spcPts val="4501"/>
              </a:spcBef>
              <a:buClr>
                <a:srgbClr val="000000"/>
              </a:buClr>
              <a:buSzPct val="75000"/>
              <a:defRPr sz="3700">
                <a:latin typeface="+mn-lt"/>
                <a:ea typeface="+mn-ea"/>
                <a:cs typeface="+mn-cs"/>
                <a:sym typeface="Helvetica Neue"/>
              </a:defRPr>
            </a:lvl3pPr>
            <a:lvl4pPr marL="1493501" indent="-284270">
              <a:spcBef>
                <a:spcPts val="4501"/>
              </a:spcBef>
              <a:buClr>
                <a:srgbClr val="000000"/>
              </a:buClr>
              <a:buSzPct val="75000"/>
              <a:defRPr sz="3700">
                <a:latin typeface="+mn-lt"/>
                <a:ea typeface="+mn-ea"/>
                <a:cs typeface="+mn-cs"/>
                <a:sym typeface="Helvetica Neue"/>
              </a:defRPr>
            </a:lvl4pPr>
            <a:lvl5pPr marL="1836285" indent="-284270">
              <a:spcBef>
                <a:spcPts val="4501"/>
              </a:spcBef>
              <a:buClr>
                <a:srgbClr val="000000"/>
              </a:buClr>
              <a:buSzPct val="75000"/>
              <a:defRPr sz="37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76" name="Shape 176"/>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917802513"/>
      </p:ext>
    </p:extLst>
  </p:cSld>
  <p:clrMapOvr>
    <a:masterClrMapping/>
  </p:clrMapOvr>
  <p:transition xmlns:p14="http://schemas.microsoft.com/office/powerpoint/2010/main" spd="med"/>
</p:sldLayout>
</file>

<file path=ppt/slideLayouts/slideLayout730.xml><?xml version="1.0" encoding="utf-8"?>
<p:sldLayout xmlns:a="http://schemas.openxmlformats.org/drawingml/2006/main" xmlns:r="http://schemas.openxmlformats.org/officeDocument/2006/relationships" xmlns:p="http://schemas.openxmlformats.org/presentationml/2006/main" type="tx">
  <p:cSld name="3_Photo - Horizontal">
    <p:spTree>
      <p:nvGrpSpPr>
        <p:cNvPr id="1" name=""/>
        <p:cNvGrpSpPr/>
        <p:nvPr/>
      </p:nvGrpSpPr>
      <p:grpSpPr>
        <a:xfrm>
          <a:off x="0" y="0"/>
          <a:ext cx="0" cy="0"/>
          <a:chOff x="0" y="0"/>
          <a:chExt cx="0" cy="0"/>
        </a:xfrm>
      </p:grpSpPr>
      <p:sp>
        <p:nvSpPr>
          <p:cNvPr id="824" name="Shape 128"/>
          <p:cNvSpPr>
            <a:spLocks noGrp="1"/>
          </p:cNvSpPr>
          <p:nvPr>
            <p:ph type="pic" sz="half" idx="13"/>
          </p:nvPr>
        </p:nvSpPr>
        <p:spPr>
          <a:xfrm>
            <a:off x="5307217" y="892968"/>
            <a:ext cx="13751704" cy="8322603"/>
          </a:xfrm>
          <a:prstGeom prst="rect">
            <a:avLst/>
          </a:prstGeom>
        </p:spPr>
        <p:txBody>
          <a:bodyPr lIns="91403" tIns="45719" rIns="91403" bIns="45719">
            <a:noAutofit/>
          </a:bodyPr>
          <a:lstStyle/>
          <a:p>
            <a:endParaRPr/>
          </a:p>
        </p:txBody>
      </p:sp>
      <p:sp>
        <p:nvSpPr>
          <p:cNvPr id="825" name="Title Text"/>
          <p:cNvSpPr txBox="1">
            <a:spLocks noGrp="1"/>
          </p:cNvSpPr>
          <p:nvPr>
            <p:ph type="title"/>
          </p:nvPr>
        </p:nvSpPr>
        <p:spPr>
          <a:xfrm>
            <a:off x="4833936" y="9447611"/>
            <a:ext cx="14716203" cy="2000405"/>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826" name="Body Level One…"/>
          <p:cNvSpPr txBox="1">
            <a:spLocks noGrp="1"/>
          </p:cNvSpPr>
          <p:nvPr>
            <p:ph type="body" sz="quarter" idx="1"/>
          </p:nvPr>
        </p:nvSpPr>
        <p:spPr>
          <a:xfrm>
            <a:off x="4833936" y="11519332"/>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27" name="Slide Number"/>
          <p:cNvSpPr txBox="1">
            <a:spLocks noGrp="1"/>
          </p:cNvSpPr>
          <p:nvPr>
            <p:ph type="sldNum" sz="quarter" idx="2"/>
          </p:nvPr>
        </p:nvSpPr>
        <p:spPr>
          <a:xfrm>
            <a:off x="11945657" y="13001633"/>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512361029"/>
      </p:ext>
    </p:extLst>
  </p:cSld>
  <p:clrMapOvr>
    <a:masterClrMapping/>
  </p:clrMapOvr>
  <p:transition xmlns:p14="http://schemas.microsoft.com/office/powerpoint/2010/main" spd="med"/>
</p:sldLayout>
</file>

<file path=ppt/slideLayouts/slideLayout731.xml><?xml version="1.0" encoding="utf-8"?>
<p:sldLayout xmlns:a="http://schemas.openxmlformats.org/drawingml/2006/main" xmlns:r="http://schemas.openxmlformats.org/officeDocument/2006/relationships" xmlns:p="http://schemas.openxmlformats.org/presentationml/2006/main" type="tx">
  <p:cSld name="3_Title - Center">
    <p:spTree>
      <p:nvGrpSpPr>
        <p:cNvPr id="1" name=""/>
        <p:cNvGrpSpPr/>
        <p:nvPr/>
      </p:nvGrpSpPr>
      <p:grpSpPr>
        <a:xfrm>
          <a:off x="0" y="0"/>
          <a:ext cx="0" cy="0"/>
          <a:chOff x="0" y="0"/>
          <a:chExt cx="0" cy="0"/>
        </a:xfrm>
      </p:grpSpPr>
      <p:sp>
        <p:nvSpPr>
          <p:cNvPr id="834" name="Title Text"/>
          <p:cNvSpPr txBox="1">
            <a:spLocks noGrp="1"/>
          </p:cNvSpPr>
          <p:nvPr>
            <p:ph type="title"/>
          </p:nvPr>
        </p:nvSpPr>
        <p:spPr>
          <a:xfrm>
            <a:off x="4833936" y="4536281"/>
            <a:ext cx="14716203" cy="46434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835"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745888164"/>
      </p:ext>
    </p:extLst>
  </p:cSld>
  <p:clrMapOvr>
    <a:masterClrMapping/>
  </p:clrMapOvr>
  <p:transition xmlns:p14="http://schemas.microsoft.com/office/powerpoint/2010/main" spd="med"/>
</p:sldLayout>
</file>

<file path=ppt/slideLayouts/slideLayout732.xml><?xml version="1.0" encoding="utf-8"?>
<p:sldLayout xmlns:a="http://schemas.openxmlformats.org/drawingml/2006/main" xmlns:r="http://schemas.openxmlformats.org/officeDocument/2006/relationships" xmlns:p="http://schemas.openxmlformats.org/presentationml/2006/main" type="tx">
  <p:cSld name="3_Photo - Vertical">
    <p:spTree>
      <p:nvGrpSpPr>
        <p:cNvPr id="1" name=""/>
        <p:cNvGrpSpPr/>
        <p:nvPr/>
      </p:nvGrpSpPr>
      <p:grpSpPr>
        <a:xfrm>
          <a:off x="0" y="0"/>
          <a:ext cx="0" cy="0"/>
          <a:chOff x="0" y="0"/>
          <a:chExt cx="0" cy="0"/>
        </a:xfrm>
      </p:grpSpPr>
      <p:sp>
        <p:nvSpPr>
          <p:cNvPr id="842" name="Shape 146"/>
          <p:cNvSpPr>
            <a:spLocks noGrp="1"/>
          </p:cNvSpPr>
          <p:nvPr>
            <p:ph type="pic" sz="half" idx="13"/>
          </p:nvPr>
        </p:nvSpPr>
        <p:spPr>
          <a:xfrm>
            <a:off x="12495609" y="893004"/>
            <a:ext cx="7500904" cy="11572803"/>
          </a:xfrm>
          <a:prstGeom prst="rect">
            <a:avLst/>
          </a:prstGeom>
        </p:spPr>
        <p:txBody>
          <a:bodyPr lIns="91403" tIns="45719" rIns="91403" bIns="45719">
            <a:noAutofit/>
          </a:bodyPr>
          <a:lstStyle/>
          <a:p>
            <a:endParaRPr/>
          </a:p>
        </p:txBody>
      </p:sp>
      <p:sp>
        <p:nvSpPr>
          <p:cNvPr id="843" name="Title Text"/>
          <p:cNvSpPr txBox="1">
            <a:spLocks noGrp="1"/>
          </p:cNvSpPr>
          <p:nvPr>
            <p:ph type="title"/>
          </p:nvPr>
        </p:nvSpPr>
        <p:spPr>
          <a:xfrm>
            <a:off x="4387456" y="893001"/>
            <a:ext cx="7500901" cy="5607901"/>
          </a:xfrm>
          <a:prstGeom prst="rect">
            <a:avLst/>
          </a:prstGeom>
        </p:spPr>
        <p:txBody>
          <a:bodyPr lIns="91384" tIns="91384" rIns="91384" bIns="91384"/>
          <a:lstStyle>
            <a:lvl1pPr algn="ctr">
              <a:defRPr sz="8500">
                <a:latin typeface="+mn-lt"/>
                <a:ea typeface="+mn-ea"/>
                <a:cs typeface="+mn-cs"/>
                <a:sym typeface="Helvetica Neue"/>
              </a:defRPr>
            </a:lvl1pPr>
          </a:lstStyle>
          <a:p>
            <a:r>
              <a:t>Title Text</a:t>
            </a:r>
          </a:p>
        </p:txBody>
      </p:sp>
      <p:sp>
        <p:nvSpPr>
          <p:cNvPr id="844" name="Body Level One…"/>
          <p:cNvSpPr txBox="1">
            <a:spLocks noGrp="1"/>
          </p:cNvSpPr>
          <p:nvPr>
            <p:ph type="body" sz="quarter" idx="1"/>
          </p:nvPr>
        </p:nvSpPr>
        <p:spPr>
          <a:xfrm>
            <a:off x="4387456" y="6697300"/>
            <a:ext cx="7500901" cy="5768701"/>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45"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406514018"/>
      </p:ext>
    </p:extLst>
  </p:cSld>
  <p:clrMapOvr>
    <a:masterClrMapping/>
  </p:clrMapOvr>
  <p:transition xmlns:p14="http://schemas.microsoft.com/office/powerpoint/2010/main" spd="med"/>
</p:sldLayout>
</file>

<file path=ppt/slideLayouts/slideLayout733.xml><?xml version="1.0" encoding="utf-8"?>
<p:sldLayout xmlns:a="http://schemas.openxmlformats.org/drawingml/2006/main" xmlns:r="http://schemas.openxmlformats.org/officeDocument/2006/relationships" xmlns:p="http://schemas.openxmlformats.org/presentationml/2006/main" type="tx">
  <p:cSld name="5_Title - Top">
    <p:spTree>
      <p:nvGrpSpPr>
        <p:cNvPr id="1" name=""/>
        <p:cNvGrpSpPr/>
        <p:nvPr/>
      </p:nvGrpSpPr>
      <p:grpSpPr>
        <a:xfrm>
          <a:off x="0" y="0"/>
          <a:ext cx="0" cy="0"/>
          <a:chOff x="0" y="0"/>
          <a:chExt cx="0" cy="0"/>
        </a:xfrm>
      </p:grpSpPr>
      <p:sp>
        <p:nvSpPr>
          <p:cNvPr id="852"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853"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142832545"/>
      </p:ext>
    </p:extLst>
  </p:cSld>
  <p:clrMapOvr>
    <a:masterClrMapping/>
  </p:clrMapOvr>
  <p:transition xmlns:p14="http://schemas.microsoft.com/office/powerpoint/2010/main" spd="med"/>
</p:sldLayout>
</file>

<file path=ppt/slideLayouts/slideLayout734.xml><?xml version="1.0" encoding="utf-8"?>
<p:sldLayout xmlns:a="http://schemas.openxmlformats.org/drawingml/2006/main" xmlns:r="http://schemas.openxmlformats.org/officeDocument/2006/relationships" xmlns:p="http://schemas.openxmlformats.org/presentationml/2006/main" type="tx">
  <p:cSld name="5_Title &amp; Bullets">
    <p:spTree>
      <p:nvGrpSpPr>
        <p:cNvPr id="1" name=""/>
        <p:cNvGrpSpPr/>
        <p:nvPr/>
      </p:nvGrpSpPr>
      <p:grpSpPr>
        <a:xfrm>
          <a:off x="0" y="0"/>
          <a:ext cx="0" cy="0"/>
          <a:chOff x="0" y="0"/>
          <a:chExt cx="0" cy="0"/>
        </a:xfrm>
      </p:grpSpPr>
      <p:sp>
        <p:nvSpPr>
          <p:cNvPr id="860"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861" name="Body Level One…"/>
          <p:cNvSpPr txBox="1">
            <a:spLocks noGrp="1"/>
          </p:cNvSpPr>
          <p:nvPr>
            <p:ph type="body" idx="1"/>
          </p:nvPr>
        </p:nvSpPr>
        <p:spPr>
          <a:xfrm>
            <a:off x="4387456" y="3661174"/>
            <a:ext cx="15609003" cy="8840405"/>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62"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319952466"/>
      </p:ext>
    </p:extLst>
  </p:cSld>
  <p:clrMapOvr>
    <a:masterClrMapping/>
  </p:clrMapOvr>
  <p:transition xmlns:p14="http://schemas.microsoft.com/office/powerpoint/2010/main" spd="med"/>
</p:sldLayout>
</file>

<file path=ppt/slideLayouts/slideLayout735.xml><?xml version="1.0" encoding="utf-8"?>
<p:sldLayout xmlns:a="http://schemas.openxmlformats.org/drawingml/2006/main" xmlns:r="http://schemas.openxmlformats.org/officeDocument/2006/relationships" xmlns:p="http://schemas.openxmlformats.org/presentationml/2006/main" type="tx">
  <p:cSld name="3_Title, Bullets &amp; Photo">
    <p:spTree>
      <p:nvGrpSpPr>
        <p:cNvPr id="1" name=""/>
        <p:cNvGrpSpPr/>
        <p:nvPr/>
      </p:nvGrpSpPr>
      <p:grpSpPr>
        <a:xfrm>
          <a:off x="0" y="0"/>
          <a:ext cx="0" cy="0"/>
          <a:chOff x="0" y="0"/>
          <a:chExt cx="0" cy="0"/>
        </a:xfrm>
      </p:grpSpPr>
      <p:sp>
        <p:nvSpPr>
          <p:cNvPr id="869" name="Shape 173"/>
          <p:cNvSpPr>
            <a:spLocks noGrp="1"/>
          </p:cNvSpPr>
          <p:nvPr>
            <p:ph type="pic" sz="quarter" idx="13"/>
          </p:nvPr>
        </p:nvSpPr>
        <p:spPr>
          <a:xfrm>
            <a:off x="12495609" y="3661174"/>
            <a:ext cx="7500904" cy="8840405"/>
          </a:xfrm>
          <a:prstGeom prst="rect">
            <a:avLst/>
          </a:prstGeom>
        </p:spPr>
        <p:txBody>
          <a:bodyPr lIns="91403" tIns="45719" rIns="91403" bIns="45719">
            <a:noAutofit/>
          </a:bodyPr>
          <a:lstStyle/>
          <a:p>
            <a:endParaRPr/>
          </a:p>
        </p:txBody>
      </p:sp>
      <p:sp>
        <p:nvSpPr>
          <p:cNvPr id="870"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871" name="Body Level One…"/>
          <p:cNvSpPr txBox="1">
            <a:spLocks noGrp="1"/>
          </p:cNvSpPr>
          <p:nvPr>
            <p:ph type="body" sz="quarter" idx="1"/>
          </p:nvPr>
        </p:nvSpPr>
        <p:spPr>
          <a:xfrm>
            <a:off x="4387456" y="3661174"/>
            <a:ext cx="7500901" cy="8840405"/>
          </a:xfrm>
          <a:prstGeom prst="rect">
            <a:avLst/>
          </a:prstGeom>
        </p:spPr>
        <p:txBody>
          <a:bodyPr lIns="91384" tIns="91384" rIns="91384" bIns="91384" anchor="ctr"/>
          <a:lstStyle>
            <a:lvl1pPr marL="465212" indent="-284278">
              <a:spcBef>
                <a:spcPts val="4501"/>
              </a:spcBef>
              <a:buClr>
                <a:srgbClr val="000000"/>
              </a:buClr>
              <a:buSzPct val="75000"/>
              <a:buFont typeface="Arial"/>
              <a:buChar char="•"/>
              <a:defRPr>
                <a:latin typeface="+mn-lt"/>
                <a:ea typeface="+mn-ea"/>
                <a:cs typeface="+mn-cs"/>
                <a:sym typeface="Helvetica Neue"/>
              </a:defRPr>
            </a:lvl1pPr>
            <a:lvl2pPr marL="807985" indent="-284278">
              <a:spcBef>
                <a:spcPts val="4501"/>
              </a:spcBef>
              <a:buClr>
                <a:srgbClr val="000000"/>
              </a:buClr>
              <a:buSzPct val="75000"/>
              <a:buFont typeface="Arial"/>
              <a:buChar char="•"/>
              <a:defRPr>
                <a:latin typeface="+mn-lt"/>
                <a:ea typeface="+mn-ea"/>
                <a:cs typeface="+mn-cs"/>
                <a:sym typeface="Helvetica Neue"/>
              </a:defRPr>
            </a:lvl2pPr>
            <a:lvl3pPr marL="1150753" indent="-284278">
              <a:spcBef>
                <a:spcPts val="4501"/>
              </a:spcBef>
              <a:buClr>
                <a:srgbClr val="000000"/>
              </a:buClr>
              <a:buSzPct val="75000"/>
              <a:buFont typeface="Arial"/>
              <a:buChar char="•"/>
              <a:defRPr>
                <a:latin typeface="+mn-lt"/>
                <a:ea typeface="+mn-ea"/>
                <a:cs typeface="+mn-cs"/>
                <a:sym typeface="Helvetica Neue"/>
              </a:defRPr>
            </a:lvl3pPr>
            <a:lvl4pPr marL="1493539" indent="-284278">
              <a:spcBef>
                <a:spcPts val="4501"/>
              </a:spcBef>
              <a:buClr>
                <a:srgbClr val="000000"/>
              </a:buClr>
              <a:buSzPct val="75000"/>
              <a:buFont typeface="Arial"/>
              <a:buChar char="•"/>
              <a:defRPr>
                <a:latin typeface="+mn-lt"/>
                <a:ea typeface="+mn-ea"/>
                <a:cs typeface="+mn-cs"/>
                <a:sym typeface="Helvetica Neue"/>
              </a:defRPr>
            </a:lvl4pPr>
            <a:lvl5pPr marL="1836330" indent="-284278">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72"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278548767"/>
      </p:ext>
    </p:extLst>
  </p:cSld>
  <p:clrMapOvr>
    <a:masterClrMapping/>
  </p:clrMapOvr>
  <p:transition xmlns:p14="http://schemas.microsoft.com/office/powerpoint/2010/main" spd="med"/>
</p:sldLayout>
</file>

<file path=ppt/slideLayouts/slideLayout736.xml><?xml version="1.0" encoding="utf-8"?>
<p:sldLayout xmlns:a="http://schemas.openxmlformats.org/drawingml/2006/main" xmlns:r="http://schemas.openxmlformats.org/officeDocument/2006/relationships" xmlns:p="http://schemas.openxmlformats.org/presentationml/2006/main" type="tx">
  <p:cSld name="5_Bullets">
    <p:spTree>
      <p:nvGrpSpPr>
        <p:cNvPr id="1" name=""/>
        <p:cNvGrpSpPr/>
        <p:nvPr/>
      </p:nvGrpSpPr>
      <p:grpSpPr>
        <a:xfrm>
          <a:off x="0" y="0"/>
          <a:ext cx="0" cy="0"/>
          <a:chOff x="0" y="0"/>
          <a:chExt cx="0" cy="0"/>
        </a:xfrm>
      </p:grpSpPr>
      <p:sp>
        <p:nvSpPr>
          <p:cNvPr id="879" name="Body Level One…"/>
          <p:cNvSpPr txBox="1">
            <a:spLocks noGrp="1"/>
          </p:cNvSpPr>
          <p:nvPr>
            <p:ph type="body" idx="1"/>
          </p:nvPr>
        </p:nvSpPr>
        <p:spPr>
          <a:xfrm>
            <a:off x="4387456" y="1785945"/>
            <a:ext cx="15609003" cy="10144205"/>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80"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887807015"/>
      </p:ext>
    </p:extLst>
  </p:cSld>
  <p:clrMapOvr>
    <a:masterClrMapping/>
  </p:clrMapOvr>
  <p:transition xmlns:p14="http://schemas.microsoft.com/office/powerpoint/2010/main" spd="med"/>
</p:sldLayout>
</file>

<file path=ppt/slideLayouts/slideLayout737.xml><?xml version="1.0" encoding="utf-8"?>
<p:sldLayout xmlns:a="http://schemas.openxmlformats.org/drawingml/2006/main" xmlns:r="http://schemas.openxmlformats.org/officeDocument/2006/relationships" xmlns:p="http://schemas.openxmlformats.org/presentationml/2006/main" type="tx">
  <p:cSld name="3_Photo - 3 Up">
    <p:spTree>
      <p:nvGrpSpPr>
        <p:cNvPr id="1" name=""/>
        <p:cNvGrpSpPr/>
        <p:nvPr/>
      </p:nvGrpSpPr>
      <p:grpSpPr>
        <a:xfrm>
          <a:off x="0" y="0"/>
          <a:ext cx="0" cy="0"/>
          <a:chOff x="0" y="0"/>
          <a:chExt cx="0" cy="0"/>
        </a:xfrm>
      </p:grpSpPr>
      <p:sp>
        <p:nvSpPr>
          <p:cNvPr id="887" name="Shape 191"/>
          <p:cNvSpPr>
            <a:spLocks noGrp="1"/>
          </p:cNvSpPr>
          <p:nvPr>
            <p:ph type="pic" sz="quarter" idx="13"/>
          </p:nvPr>
        </p:nvSpPr>
        <p:spPr>
          <a:xfrm>
            <a:off x="12495609" y="7161611"/>
            <a:ext cx="7500904" cy="5304304"/>
          </a:xfrm>
          <a:prstGeom prst="rect">
            <a:avLst/>
          </a:prstGeom>
        </p:spPr>
        <p:txBody>
          <a:bodyPr lIns="91403" tIns="45719" rIns="91403" bIns="45719">
            <a:noAutofit/>
          </a:bodyPr>
          <a:lstStyle/>
          <a:p>
            <a:endParaRPr/>
          </a:p>
        </p:txBody>
      </p:sp>
      <p:sp>
        <p:nvSpPr>
          <p:cNvPr id="888" name="Shape 192"/>
          <p:cNvSpPr>
            <a:spLocks noGrp="1"/>
          </p:cNvSpPr>
          <p:nvPr>
            <p:ph type="pic" sz="quarter" idx="14"/>
          </p:nvPr>
        </p:nvSpPr>
        <p:spPr>
          <a:xfrm>
            <a:off x="12504361" y="1250155"/>
            <a:ext cx="7500904" cy="5304304"/>
          </a:xfrm>
          <a:prstGeom prst="rect">
            <a:avLst/>
          </a:prstGeom>
        </p:spPr>
        <p:txBody>
          <a:bodyPr lIns="91403" tIns="45719" rIns="91403" bIns="45719">
            <a:noAutofit/>
          </a:bodyPr>
          <a:lstStyle/>
          <a:p>
            <a:endParaRPr/>
          </a:p>
        </p:txBody>
      </p:sp>
      <p:sp>
        <p:nvSpPr>
          <p:cNvPr id="889" name="Shape 193"/>
          <p:cNvSpPr>
            <a:spLocks noGrp="1"/>
          </p:cNvSpPr>
          <p:nvPr>
            <p:ph type="pic" sz="half" idx="15"/>
          </p:nvPr>
        </p:nvSpPr>
        <p:spPr>
          <a:xfrm>
            <a:off x="4387456" y="1250185"/>
            <a:ext cx="7500901" cy="11215805"/>
          </a:xfrm>
          <a:prstGeom prst="rect">
            <a:avLst/>
          </a:prstGeom>
        </p:spPr>
        <p:txBody>
          <a:bodyPr lIns="91403" tIns="45719" rIns="91403" bIns="45719">
            <a:noAutofit/>
          </a:bodyPr>
          <a:lstStyle/>
          <a:p>
            <a:endParaRPr/>
          </a:p>
        </p:txBody>
      </p:sp>
      <p:sp>
        <p:nvSpPr>
          <p:cNvPr id="890"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704532089"/>
      </p:ext>
    </p:extLst>
  </p:cSld>
  <p:clrMapOvr>
    <a:masterClrMapping/>
  </p:clrMapOvr>
  <p:transition xmlns:p14="http://schemas.microsoft.com/office/powerpoint/2010/main" spd="med"/>
</p:sldLayout>
</file>

<file path=ppt/slideLayouts/slideLayout738.xml><?xml version="1.0" encoding="utf-8"?>
<p:sldLayout xmlns:a="http://schemas.openxmlformats.org/drawingml/2006/main" xmlns:r="http://schemas.openxmlformats.org/officeDocument/2006/relationships" xmlns:p="http://schemas.openxmlformats.org/presentationml/2006/main" type="tx">
  <p:cSld name="5_Quote">
    <p:spTree>
      <p:nvGrpSpPr>
        <p:cNvPr id="1" name=""/>
        <p:cNvGrpSpPr/>
        <p:nvPr/>
      </p:nvGrpSpPr>
      <p:grpSpPr>
        <a:xfrm>
          <a:off x="0" y="0"/>
          <a:ext cx="0" cy="0"/>
          <a:chOff x="0" y="0"/>
          <a:chExt cx="0" cy="0"/>
        </a:xfrm>
      </p:grpSpPr>
      <p:sp>
        <p:nvSpPr>
          <p:cNvPr id="897" name="Body Level One…"/>
          <p:cNvSpPr txBox="1">
            <a:spLocks noGrp="1"/>
          </p:cNvSpPr>
          <p:nvPr>
            <p:ph type="body" sz="quarter" idx="1"/>
          </p:nvPr>
        </p:nvSpPr>
        <p:spPr>
          <a:xfrm>
            <a:off x="4833936" y="8947553"/>
            <a:ext cx="14716203" cy="660904"/>
          </a:xfrm>
          <a:prstGeom prst="rect">
            <a:avLst/>
          </a:prstGeom>
        </p:spPr>
        <p:txBody>
          <a:bodyPr lIns="91384" tIns="91384" rIns="91384" bIns="91384"/>
          <a:lstStyle>
            <a:lvl1pPr indent="0" algn="ctr">
              <a:defRPr sz="3200">
                <a:latin typeface="+mn-lt"/>
                <a:ea typeface="+mn-ea"/>
                <a:cs typeface="+mn-cs"/>
                <a:sym typeface="Helvetica Neue"/>
              </a:defRPr>
            </a:lvl1pPr>
            <a:lvl2pPr marL="914065" indent="-101563" algn="ctr">
              <a:buSzPct val="100000"/>
              <a:buChar char="•"/>
              <a:defRPr sz="3200">
                <a:latin typeface="+mn-lt"/>
                <a:ea typeface="+mn-ea"/>
                <a:cs typeface="+mn-cs"/>
                <a:sym typeface="Helvetica Neue"/>
              </a:defRPr>
            </a:lvl2pPr>
            <a:lvl3pPr marL="1432071" indent="-162500" algn="ctr">
              <a:buSzPct val="100000"/>
              <a:buChar char="•"/>
              <a:defRPr sz="3200">
                <a:latin typeface="+mn-lt"/>
                <a:ea typeface="+mn-ea"/>
                <a:cs typeface="+mn-cs"/>
                <a:sym typeface="Helvetica Neue"/>
              </a:defRPr>
            </a:lvl3pPr>
            <a:lvl4pPr marL="1929728" indent="-203126" algn="ctr">
              <a:buSzPct val="100000"/>
              <a:buChar char="•"/>
              <a:defRPr sz="3200">
                <a:latin typeface="+mn-lt"/>
                <a:ea typeface="+mn-ea"/>
                <a:cs typeface="+mn-cs"/>
                <a:sym typeface="Helvetica Neue"/>
              </a:defRPr>
            </a:lvl4pPr>
            <a:lvl5pPr marL="2386778" indent="-203126"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98" name="Shape 202"/>
          <p:cNvSpPr>
            <a:spLocks noGrp="1"/>
          </p:cNvSpPr>
          <p:nvPr>
            <p:ph type="body" sz="quarter" idx="13"/>
          </p:nvPr>
        </p:nvSpPr>
        <p:spPr>
          <a:xfrm>
            <a:off x="4833975" y="6000355"/>
            <a:ext cx="14716205" cy="965104"/>
          </a:xfrm>
          <a:prstGeom prst="rect">
            <a:avLst/>
          </a:prstGeom>
        </p:spPr>
        <p:txBody>
          <a:bodyPr lIns="91384" tIns="91384" rIns="91384" bIns="91384" anchor="ctr"/>
          <a:lstStyle/>
          <a:p>
            <a:endParaRPr/>
          </a:p>
        </p:txBody>
      </p:sp>
      <p:sp>
        <p:nvSpPr>
          <p:cNvPr id="899"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950936765"/>
      </p:ext>
    </p:extLst>
  </p:cSld>
  <p:clrMapOvr>
    <a:masterClrMapping/>
  </p:clrMapOvr>
  <p:transition xmlns:p14="http://schemas.microsoft.com/office/powerpoint/2010/main" spd="med"/>
</p:sldLayout>
</file>

<file path=ppt/slideLayouts/slideLayout739.xml><?xml version="1.0" encoding="utf-8"?>
<p:sldLayout xmlns:a="http://schemas.openxmlformats.org/drawingml/2006/main" xmlns:r="http://schemas.openxmlformats.org/officeDocument/2006/relationships" xmlns:p="http://schemas.openxmlformats.org/presentationml/2006/main" type="tx">
  <p:cSld name="3_Photo">
    <p:spTree>
      <p:nvGrpSpPr>
        <p:cNvPr id="1" name=""/>
        <p:cNvGrpSpPr/>
        <p:nvPr/>
      </p:nvGrpSpPr>
      <p:grpSpPr>
        <a:xfrm>
          <a:off x="0" y="0"/>
          <a:ext cx="0" cy="0"/>
          <a:chOff x="0" y="0"/>
          <a:chExt cx="0" cy="0"/>
        </a:xfrm>
      </p:grpSpPr>
      <p:sp>
        <p:nvSpPr>
          <p:cNvPr id="906" name="Shape 210"/>
          <p:cNvSpPr>
            <a:spLocks noGrp="1"/>
          </p:cNvSpPr>
          <p:nvPr>
            <p:ph type="pic" idx="13"/>
          </p:nvPr>
        </p:nvSpPr>
        <p:spPr>
          <a:xfrm>
            <a:off x="3048000" y="0"/>
            <a:ext cx="18288000" cy="13716000"/>
          </a:xfrm>
          <a:prstGeom prst="rect">
            <a:avLst/>
          </a:prstGeom>
        </p:spPr>
        <p:txBody>
          <a:bodyPr lIns="91403" tIns="45719" rIns="91403" bIns="45719">
            <a:noAutofit/>
          </a:bodyPr>
          <a:lstStyle/>
          <a:p>
            <a:endParaRPr/>
          </a:p>
        </p:txBody>
      </p:sp>
      <p:sp>
        <p:nvSpPr>
          <p:cNvPr id="907"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557199686"/>
      </p:ext>
    </p:extLst>
  </p:cSld>
  <p:clrMapOvr>
    <a:masterClrMapping/>
  </p:clrMapOvr>
  <p:transition xmlns:p14="http://schemas.microsoft.com/office/powerpoint/2010/mai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tx">
  <p:cSld name="Bullets">
    <p:spTree>
      <p:nvGrpSpPr>
        <p:cNvPr id="1" name=""/>
        <p:cNvGrpSpPr/>
        <p:nvPr/>
      </p:nvGrpSpPr>
      <p:grpSpPr>
        <a:xfrm>
          <a:off x="0" y="0"/>
          <a:ext cx="0" cy="0"/>
          <a:chOff x="0" y="0"/>
          <a:chExt cx="0" cy="0"/>
        </a:xfrm>
      </p:grpSpPr>
      <p:sp>
        <p:nvSpPr>
          <p:cNvPr id="183" name="Shape 183"/>
          <p:cNvSpPr>
            <a:spLocks noGrp="1"/>
          </p:cNvSpPr>
          <p:nvPr>
            <p:ph type="body" idx="1"/>
          </p:nvPr>
        </p:nvSpPr>
        <p:spPr>
          <a:xfrm>
            <a:off x="4387456" y="1785936"/>
            <a:ext cx="15609003" cy="10144203"/>
          </a:xfrm>
          <a:prstGeom prst="rect">
            <a:avLst/>
          </a:prstGeom>
        </p:spPr>
        <p:txBody>
          <a:bodyPr lIns="91384" tIns="91384" rIns="91384" bIns="91384" anchor="ctr"/>
          <a:lstStyle>
            <a:lvl1pPr marL="617121" indent="-379111">
              <a:spcBef>
                <a:spcPts val="5901"/>
              </a:spcBef>
              <a:buClr>
                <a:srgbClr val="000000"/>
              </a:buClr>
              <a:buSzPct val="75000"/>
              <a:defRPr sz="5100">
                <a:latin typeface="+mn-lt"/>
                <a:ea typeface="+mn-ea"/>
                <a:cs typeface="+mn-cs"/>
                <a:sym typeface="Helvetica Neue"/>
              </a:defRPr>
            </a:lvl1pPr>
            <a:lvl2pPr marL="1061461" indent="-379111">
              <a:spcBef>
                <a:spcPts val="5901"/>
              </a:spcBef>
              <a:buClr>
                <a:srgbClr val="000000"/>
              </a:buClr>
              <a:buSzPct val="75000"/>
              <a:defRPr sz="5100">
                <a:latin typeface="+mn-lt"/>
                <a:ea typeface="+mn-ea"/>
                <a:cs typeface="+mn-cs"/>
                <a:sym typeface="Helvetica Neue"/>
              </a:defRPr>
            </a:lvl2pPr>
            <a:lvl3pPr marL="1505800" indent="-379111">
              <a:spcBef>
                <a:spcPts val="5901"/>
              </a:spcBef>
              <a:buClr>
                <a:srgbClr val="000000"/>
              </a:buClr>
              <a:buSzPct val="75000"/>
              <a:defRPr sz="5100">
                <a:latin typeface="+mn-lt"/>
                <a:ea typeface="+mn-ea"/>
                <a:cs typeface="+mn-cs"/>
                <a:sym typeface="Helvetica Neue"/>
              </a:defRPr>
            </a:lvl3pPr>
            <a:lvl4pPr marL="1950141" indent="-379111">
              <a:spcBef>
                <a:spcPts val="5901"/>
              </a:spcBef>
              <a:buClr>
                <a:srgbClr val="000000"/>
              </a:buClr>
              <a:buSzPct val="75000"/>
              <a:defRPr sz="5100">
                <a:latin typeface="+mn-lt"/>
                <a:ea typeface="+mn-ea"/>
                <a:cs typeface="+mn-cs"/>
                <a:sym typeface="Helvetica Neue"/>
              </a:defRPr>
            </a:lvl4pPr>
            <a:lvl5pPr marL="2394460" indent="-379111">
              <a:spcBef>
                <a:spcPts val="5901"/>
              </a:spcBef>
              <a:buClr>
                <a:srgbClr val="000000"/>
              </a:buClr>
              <a:buSzPct val="75000"/>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84" name="Shape 184"/>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330555553"/>
      </p:ext>
    </p:extLst>
  </p:cSld>
  <p:clrMapOvr>
    <a:masterClrMapping/>
  </p:clrMapOvr>
  <p:transition xmlns:p14="http://schemas.microsoft.com/office/powerpoint/2010/main" spd="med"/>
</p:sldLayout>
</file>

<file path=ppt/slideLayouts/slideLayout740.xml><?xml version="1.0" encoding="utf-8"?>
<p:sldLayout xmlns:a="http://schemas.openxmlformats.org/drawingml/2006/main" xmlns:r="http://schemas.openxmlformats.org/officeDocument/2006/relationships" xmlns:p="http://schemas.openxmlformats.org/presentationml/2006/main" type="tx">
  <p:cSld name="2_Title and Two Columns">
    <p:spTree>
      <p:nvGrpSpPr>
        <p:cNvPr id="1" name=""/>
        <p:cNvGrpSpPr/>
        <p:nvPr/>
      </p:nvGrpSpPr>
      <p:grpSpPr>
        <a:xfrm>
          <a:off x="0" y="0"/>
          <a:ext cx="0" cy="0"/>
          <a:chOff x="0" y="0"/>
          <a:chExt cx="0" cy="0"/>
        </a:xfrm>
      </p:grpSpPr>
      <p:sp>
        <p:nvSpPr>
          <p:cNvPr id="914"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915" name="Body Level One…"/>
          <p:cNvSpPr txBox="1">
            <a:spLocks noGrp="1"/>
          </p:cNvSpPr>
          <p:nvPr>
            <p:ph type="body" sz="half" idx="1"/>
          </p:nvPr>
        </p:nvSpPr>
        <p:spPr>
          <a:xfrm>
            <a:off x="1219201" y="3200401"/>
            <a:ext cx="10652104" cy="9935101"/>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916" name="Shape 81"/>
          <p:cNvSpPr>
            <a:spLocks noGrp="1"/>
          </p:cNvSpPr>
          <p:nvPr>
            <p:ph type="body" sz="half" idx="13"/>
          </p:nvPr>
        </p:nvSpPr>
        <p:spPr>
          <a:xfrm>
            <a:off x="12512729" y="3200401"/>
            <a:ext cx="10652104" cy="9935101"/>
          </a:xfrm>
          <a:prstGeom prst="rect">
            <a:avLst/>
          </a:prstGeom>
        </p:spPr>
        <p:txBody>
          <a:bodyPr/>
          <a:lstStyle/>
          <a:p>
            <a:endParaRPr/>
          </a:p>
        </p:txBody>
      </p:sp>
      <p:sp>
        <p:nvSpPr>
          <p:cNvPr id="917"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413591687"/>
      </p:ext>
    </p:extLst>
  </p:cSld>
  <p:clrMapOvr>
    <a:masterClrMapping/>
  </p:clrMapOvr>
  <p:transition xmlns:p14="http://schemas.microsoft.com/office/powerpoint/2010/main" spd="med"/>
</p:sldLayout>
</file>

<file path=ppt/slideLayouts/slideLayout741.xml><?xml version="1.0" encoding="utf-8"?>
<p:sldLayout xmlns:a="http://schemas.openxmlformats.org/drawingml/2006/main" xmlns:r="http://schemas.openxmlformats.org/officeDocument/2006/relationships" xmlns:p="http://schemas.openxmlformats.org/presentationml/2006/main" type="tx">
  <p:cSld name="5_Title &amp; Subtitle">
    <p:spTree>
      <p:nvGrpSpPr>
        <p:cNvPr id="1" name=""/>
        <p:cNvGrpSpPr/>
        <p:nvPr/>
      </p:nvGrpSpPr>
      <p:grpSpPr>
        <a:xfrm>
          <a:off x="0" y="0"/>
          <a:ext cx="0" cy="0"/>
          <a:chOff x="0" y="0"/>
          <a:chExt cx="0" cy="0"/>
        </a:xfrm>
      </p:grpSpPr>
      <p:sp>
        <p:nvSpPr>
          <p:cNvPr id="924" name="Title Text"/>
          <p:cNvSpPr txBox="1">
            <a:spLocks noGrp="1"/>
          </p:cNvSpPr>
          <p:nvPr>
            <p:ph type="title"/>
          </p:nvPr>
        </p:nvSpPr>
        <p:spPr>
          <a:xfrm>
            <a:off x="4833939" y="2303861"/>
            <a:ext cx="14716128" cy="4643440"/>
          </a:xfrm>
          <a:prstGeom prst="rect">
            <a:avLst/>
          </a:prstGeom>
        </p:spPr>
        <p:txBody>
          <a:bodyPr lIns="71436" tIns="71436" rIns="71436" bIns="71436"/>
          <a:lstStyle>
            <a:lvl1pPr algn="ctr" defTabSz="821235">
              <a:defRPr sz="11200">
                <a:latin typeface="Helvetica Light"/>
                <a:ea typeface="Helvetica Light"/>
                <a:cs typeface="Helvetica Light"/>
                <a:sym typeface="Helvetica Light"/>
              </a:defRPr>
            </a:lvl1pPr>
          </a:lstStyle>
          <a:p>
            <a:r>
              <a:t>Title Text</a:t>
            </a:r>
          </a:p>
        </p:txBody>
      </p:sp>
      <p:sp>
        <p:nvSpPr>
          <p:cNvPr id="925" name="Body Level One…"/>
          <p:cNvSpPr txBox="1">
            <a:spLocks noGrp="1"/>
          </p:cNvSpPr>
          <p:nvPr>
            <p:ph type="body" sz="quarter" idx="1"/>
          </p:nvPr>
        </p:nvSpPr>
        <p:spPr>
          <a:xfrm>
            <a:off x="4833939" y="7072312"/>
            <a:ext cx="14716128" cy="1589488"/>
          </a:xfrm>
          <a:prstGeom prst="rect">
            <a:avLst/>
          </a:prstGeom>
        </p:spPr>
        <p:txBody>
          <a:bodyPr lIns="71436" tIns="71436" rIns="71436" bIns="71436"/>
          <a:lstStyle>
            <a:lvl1pPr indent="0" defTabSz="821235">
              <a:defRPr sz="4500">
                <a:latin typeface="Helvetica Light"/>
                <a:ea typeface="Helvetica Light"/>
                <a:cs typeface="Helvetica Light"/>
                <a:sym typeface="Helvetica Light"/>
              </a:defRPr>
            </a:lvl1pPr>
            <a:lvl2pPr indent="0" defTabSz="821235">
              <a:defRPr sz="4500">
                <a:latin typeface="Helvetica Light"/>
                <a:ea typeface="Helvetica Light"/>
                <a:cs typeface="Helvetica Light"/>
                <a:sym typeface="Helvetica Light"/>
              </a:defRPr>
            </a:lvl2pPr>
            <a:lvl3pPr indent="0" defTabSz="821235">
              <a:defRPr sz="4500">
                <a:latin typeface="Helvetica Light"/>
                <a:ea typeface="Helvetica Light"/>
                <a:cs typeface="Helvetica Light"/>
                <a:sym typeface="Helvetica Light"/>
              </a:defRPr>
            </a:lvl3pPr>
            <a:lvl4pPr indent="0" defTabSz="821235">
              <a:defRPr sz="4500">
                <a:latin typeface="Helvetica Light"/>
                <a:ea typeface="Helvetica Light"/>
                <a:cs typeface="Helvetica Light"/>
                <a:sym typeface="Helvetica Light"/>
              </a:defRPr>
            </a:lvl4pPr>
            <a:lvl5pPr indent="0" defTabSz="821235">
              <a:defRPr sz="45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26" name="Slide Number"/>
          <p:cNvSpPr txBox="1">
            <a:spLocks noGrp="1"/>
          </p:cNvSpPr>
          <p:nvPr>
            <p:ph type="sldNum" sz="quarter" idx="2"/>
          </p:nvPr>
        </p:nvSpPr>
        <p:spPr>
          <a:xfrm>
            <a:off x="11905651" y="13010591"/>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3471254320"/>
      </p:ext>
    </p:extLst>
  </p:cSld>
  <p:clrMapOvr>
    <a:masterClrMapping/>
  </p:clrMapOvr>
  <p:transition xmlns:p14="http://schemas.microsoft.com/office/powerpoint/2010/main" spd="med"/>
</p:sldLayout>
</file>

<file path=ppt/slideLayouts/slideLayout742.xml><?xml version="1.0" encoding="utf-8"?>
<p:sldLayout xmlns:a="http://schemas.openxmlformats.org/drawingml/2006/main" xmlns:r="http://schemas.openxmlformats.org/officeDocument/2006/relationships" xmlns:p="http://schemas.openxmlformats.org/presentationml/2006/main" type="tx">
  <p:cSld name="4_Photo - Horizontal">
    <p:spTree>
      <p:nvGrpSpPr>
        <p:cNvPr id="1" name=""/>
        <p:cNvGrpSpPr/>
        <p:nvPr/>
      </p:nvGrpSpPr>
      <p:grpSpPr>
        <a:xfrm>
          <a:off x="0" y="0"/>
          <a:ext cx="0" cy="0"/>
          <a:chOff x="0" y="0"/>
          <a:chExt cx="0" cy="0"/>
        </a:xfrm>
      </p:grpSpPr>
      <p:sp>
        <p:nvSpPr>
          <p:cNvPr id="933" name="Shape 20"/>
          <p:cNvSpPr>
            <a:spLocks noGrp="1"/>
          </p:cNvSpPr>
          <p:nvPr>
            <p:ph type="pic" sz="half" idx="13"/>
          </p:nvPr>
        </p:nvSpPr>
        <p:spPr>
          <a:xfrm>
            <a:off x="5307217" y="892969"/>
            <a:ext cx="13751720" cy="8322472"/>
          </a:xfrm>
          <a:prstGeom prst="rect">
            <a:avLst/>
          </a:prstGeom>
        </p:spPr>
        <p:txBody>
          <a:bodyPr lIns="91403" tIns="45719" rIns="91403" bIns="45719">
            <a:noAutofit/>
          </a:bodyPr>
          <a:lstStyle/>
          <a:p>
            <a:endParaRPr/>
          </a:p>
        </p:txBody>
      </p:sp>
      <p:sp>
        <p:nvSpPr>
          <p:cNvPr id="934" name="Title Text"/>
          <p:cNvSpPr txBox="1">
            <a:spLocks noGrp="1"/>
          </p:cNvSpPr>
          <p:nvPr>
            <p:ph type="title"/>
          </p:nvPr>
        </p:nvSpPr>
        <p:spPr>
          <a:xfrm>
            <a:off x="4833939" y="9447647"/>
            <a:ext cx="14716128" cy="2000253"/>
          </a:xfrm>
          <a:prstGeom prst="rect">
            <a:avLst/>
          </a:prstGeom>
        </p:spPr>
        <p:txBody>
          <a:bodyPr lIns="71436" tIns="71436" rIns="71436" bIns="71436"/>
          <a:lstStyle>
            <a:lvl1pPr algn="ctr" defTabSz="821235">
              <a:defRPr sz="11200">
                <a:latin typeface="Helvetica Light"/>
                <a:ea typeface="Helvetica Light"/>
                <a:cs typeface="Helvetica Light"/>
                <a:sym typeface="Helvetica Light"/>
              </a:defRPr>
            </a:lvl1pPr>
          </a:lstStyle>
          <a:p>
            <a:r>
              <a:t>Title Text</a:t>
            </a:r>
          </a:p>
        </p:txBody>
      </p:sp>
      <p:sp>
        <p:nvSpPr>
          <p:cNvPr id="935" name="Body Level One…"/>
          <p:cNvSpPr txBox="1">
            <a:spLocks noGrp="1"/>
          </p:cNvSpPr>
          <p:nvPr>
            <p:ph type="body" sz="quarter" idx="1"/>
          </p:nvPr>
        </p:nvSpPr>
        <p:spPr>
          <a:xfrm>
            <a:off x="4833939" y="11519296"/>
            <a:ext cx="14716128" cy="1589488"/>
          </a:xfrm>
          <a:prstGeom prst="rect">
            <a:avLst/>
          </a:prstGeom>
        </p:spPr>
        <p:txBody>
          <a:bodyPr lIns="71436" tIns="71436" rIns="71436" bIns="71436"/>
          <a:lstStyle>
            <a:lvl1pPr indent="0" defTabSz="821235">
              <a:defRPr sz="4500">
                <a:latin typeface="Helvetica Light"/>
                <a:ea typeface="Helvetica Light"/>
                <a:cs typeface="Helvetica Light"/>
                <a:sym typeface="Helvetica Light"/>
              </a:defRPr>
            </a:lvl1pPr>
            <a:lvl2pPr indent="0" defTabSz="821235">
              <a:defRPr sz="4500">
                <a:latin typeface="Helvetica Light"/>
                <a:ea typeface="Helvetica Light"/>
                <a:cs typeface="Helvetica Light"/>
                <a:sym typeface="Helvetica Light"/>
              </a:defRPr>
            </a:lvl2pPr>
            <a:lvl3pPr indent="0" defTabSz="821235">
              <a:defRPr sz="4500">
                <a:latin typeface="Helvetica Light"/>
                <a:ea typeface="Helvetica Light"/>
                <a:cs typeface="Helvetica Light"/>
                <a:sym typeface="Helvetica Light"/>
              </a:defRPr>
            </a:lvl3pPr>
            <a:lvl4pPr indent="0" defTabSz="821235">
              <a:defRPr sz="4500">
                <a:latin typeface="Helvetica Light"/>
                <a:ea typeface="Helvetica Light"/>
                <a:cs typeface="Helvetica Light"/>
                <a:sym typeface="Helvetica Light"/>
              </a:defRPr>
            </a:lvl4pPr>
            <a:lvl5pPr indent="0" defTabSz="821235">
              <a:defRPr sz="45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36" name="Slide Number"/>
          <p:cNvSpPr txBox="1">
            <a:spLocks noGrp="1"/>
          </p:cNvSpPr>
          <p:nvPr>
            <p:ph type="sldNum" sz="quarter" idx="2"/>
          </p:nvPr>
        </p:nvSpPr>
        <p:spPr>
          <a:xfrm>
            <a:off x="11935814" y="13001663"/>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2145366965"/>
      </p:ext>
    </p:extLst>
  </p:cSld>
  <p:clrMapOvr>
    <a:masterClrMapping/>
  </p:clrMapOvr>
  <p:transition xmlns:p14="http://schemas.microsoft.com/office/powerpoint/2010/main" spd="med"/>
</p:sldLayout>
</file>

<file path=ppt/slideLayouts/slideLayout743.xml><?xml version="1.0" encoding="utf-8"?>
<p:sldLayout xmlns:a="http://schemas.openxmlformats.org/drawingml/2006/main" xmlns:r="http://schemas.openxmlformats.org/officeDocument/2006/relationships" xmlns:p="http://schemas.openxmlformats.org/presentationml/2006/main" type="tx">
  <p:cSld name="4_Title - Center">
    <p:spTree>
      <p:nvGrpSpPr>
        <p:cNvPr id="1" name=""/>
        <p:cNvGrpSpPr/>
        <p:nvPr/>
      </p:nvGrpSpPr>
      <p:grpSpPr>
        <a:xfrm>
          <a:off x="0" y="0"/>
          <a:ext cx="0" cy="0"/>
          <a:chOff x="0" y="0"/>
          <a:chExt cx="0" cy="0"/>
        </a:xfrm>
      </p:grpSpPr>
      <p:sp>
        <p:nvSpPr>
          <p:cNvPr id="943" name="Title Text"/>
          <p:cNvSpPr txBox="1">
            <a:spLocks noGrp="1"/>
          </p:cNvSpPr>
          <p:nvPr>
            <p:ph type="title"/>
          </p:nvPr>
        </p:nvSpPr>
        <p:spPr>
          <a:xfrm>
            <a:off x="4833939" y="4536283"/>
            <a:ext cx="14716128" cy="4643440"/>
          </a:xfrm>
          <a:prstGeom prst="rect">
            <a:avLst/>
          </a:prstGeom>
        </p:spPr>
        <p:txBody>
          <a:bodyPr lIns="71436" tIns="71436" rIns="71436" bIns="71436" anchor="ctr"/>
          <a:lstStyle>
            <a:lvl1pPr algn="ctr" defTabSz="821235">
              <a:defRPr sz="11200">
                <a:latin typeface="Helvetica Light"/>
                <a:ea typeface="Helvetica Light"/>
                <a:cs typeface="Helvetica Light"/>
                <a:sym typeface="Helvetica Light"/>
              </a:defRPr>
            </a:lvl1pPr>
          </a:lstStyle>
          <a:p>
            <a:r>
              <a:t>Title Text</a:t>
            </a:r>
          </a:p>
        </p:txBody>
      </p:sp>
      <p:sp>
        <p:nvSpPr>
          <p:cNvPr id="944" name="Slide Number"/>
          <p:cNvSpPr txBox="1">
            <a:spLocks noGrp="1"/>
          </p:cNvSpPr>
          <p:nvPr>
            <p:ph type="sldNum" sz="quarter" idx="2"/>
          </p:nvPr>
        </p:nvSpPr>
        <p:spPr>
          <a:xfrm>
            <a:off x="11905651" y="13010591"/>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676700259"/>
      </p:ext>
    </p:extLst>
  </p:cSld>
  <p:clrMapOvr>
    <a:masterClrMapping/>
  </p:clrMapOvr>
  <p:transition xmlns:p14="http://schemas.microsoft.com/office/powerpoint/2010/main" spd="med"/>
</p:sldLayout>
</file>

<file path=ppt/slideLayouts/slideLayout744.xml><?xml version="1.0" encoding="utf-8"?>
<p:sldLayout xmlns:a="http://schemas.openxmlformats.org/drawingml/2006/main" xmlns:r="http://schemas.openxmlformats.org/officeDocument/2006/relationships" xmlns:p="http://schemas.openxmlformats.org/presentationml/2006/main" type="tx">
  <p:cSld name="4_Photo - Vertical">
    <p:spTree>
      <p:nvGrpSpPr>
        <p:cNvPr id="1" name=""/>
        <p:cNvGrpSpPr/>
        <p:nvPr/>
      </p:nvGrpSpPr>
      <p:grpSpPr>
        <a:xfrm>
          <a:off x="0" y="0"/>
          <a:ext cx="0" cy="0"/>
          <a:chOff x="0" y="0"/>
          <a:chExt cx="0" cy="0"/>
        </a:xfrm>
      </p:grpSpPr>
      <p:sp>
        <p:nvSpPr>
          <p:cNvPr id="951" name="Shape 38"/>
          <p:cNvSpPr>
            <a:spLocks noGrp="1"/>
          </p:cNvSpPr>
          <p:nvPr>
            <p:ph type="pic" sz="half" idx="13"/>
          </p:nvPr>
        </p:nvSpPr>
        <p:spPr>
          <a:xfrm>
            <a:off x="12495644" y="893004"/>
            <a:ext cx="7500941" cy="11572877"/>
          </a:xfrm>
          <a:prstGeom prst="rect">
            <a:avLst/>
          </a:prstGeom>
        </p:spPr>
        <p:txBody>
          <a:bodyPr lIns="91403" tIns="45719" rIns="91403" bIns="45719">
            <a:noAutofit/>
          </a:bodyPr>
          <a:lstStyle/>
          <a:p>
            <a:endParaRPr/>
          </a:p>
        </p:txBody>
      </p:sp>
      <p:sp>
        <p:nvSpPr>
          <p:cNvPr id="952" name="Title Text"/>
          <p:cNvSpPr txBox="1">
            <a:spLocks noGrp="1"/>
          </p:cNvSpPr>
          <p:nvPr>
            <p:ph type="title"/>
          </p:nvPr>
        </p:nvSpPr>
        <p:spPr>
          <a:xfrm>
            <a:off x="4387490" y="892969"/>
            <a:ext cx="7500941" cy="5607848"/>
          </a:xfrm>
          <a:prstGeom prst="rect">
            <a:avLst/>
          </a:prstGeom>
        </p:spPr>
        <p:txBody>
          <a:bodyPr lIns="71436" tIns="71436" rIns="71436" bIns="71436"/>
          <a:lstStyle>
            <a:lvl1pPr defTabSz="821235">
              <a:defRPr sz="6100" cap="all">
                <a:latin typeface="+mj-lt"/>
                <a:ea typeface="+mj-ea"/>
                <a:cs typeface="+mj-cs"/>
                <a:sym typeface="Helvetica"/>
              </a:defRPr>
            </a:lvl1pPr>
          </a:lstStyle>
          <a:p>
            <a:r>
              <a:t>Title Text</a:t>
            </a:r>
          </a:p>
        </p:txBody>
      </p:sp>
      <p:sp>
        <p:nvSpPr>
          <p:cNvPr id="953" name="Body Level One…"/>
          <p:cNvSpPr txBox="1">
            <a:spLocks noGrp="1"/>
          </p:cNvSpPr>
          <p:nvPr>
            <p:ph type="body" sz="quarter" idx="1"/>
          </p:nvPr>
        </p:nvSpPr>
        <p:spPr>
          <a:xfrm>
            <a:off x="4387490" y="6697264"/>
            <a:ext cx="7500941" cy="5768581"/>
          </a:xfrm>
          <a:prstGeom prst="rect">
            <a:avLst/>
          </a:prstGeom>
        </p:spPr>
        <p:txBody>
          <a:bodyPr lIns="71436" tIns="71436" rIns="71436" bIns="71436"/>
          <a:lstStyle>
            <a:lvl1pPr indent="0" defTabSz="821235">
              <a:defRPr sz="4500">
                <a:latin typeface="Helvetica Light"/>
                <a:ea typeface="Helvetica Light"/>
                <a:cs typeface="Helvetica Light"/>
                <a:sym typeface="Helvetica Light"/>
              </a:defRPr>
            </a:lvl1pPr>
            <a:lvl2pPr indent="0" defTabSz="821235">
              <a:defRPr sz="4500">
                <a:latin typeface="Helvetica Light"/>
                <a:ea typeface="Helvetica Light"/>
                <a:cs typeface="Helvetica Light"/>
                <a:sym typeface="Helvetica Light"/>
              </a:defRPr>
            </a:lvl2pPr>
            <a:lvl3pPr indent="0" defTabSz="821235">
              <a:defRPr sz="4500">
                <a:latin typeface="Helvetica Light"/>
                <a:ea typeface="Helvetica Light"/>
                <a:cs typeface="Helvetica Light"/>
                <a:sym typeface="Helvetica Light"/>
              </a:defRPr>
            </a:lvl3pPr>
            <a:lvl4pPr indent="0" defTabSz="821235">
              <a:defRPr sz="4500">
                <a:latin typeface="Helvetica Light"/>
                <a:ea typeface="Helvetica Light"/>
                <a:cs typeface="Helvetica Light"/>
                <a:sym typeface="Helvetica Light"/>
              </a:defRPr>
            </a:lvl4pPr>
            <a:lvl5pPr indent="0" defTabSz="821235">
              <a:defRPr sz="45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54" name="Slide Number"/>
          <p:cNvSpPr txBox="1">
            <a:spLocks noGrp="1"/>
          </p:cNvSpPr>
          <p:nvPr>
            <p:ph type="sldNum" sz="quarter" idx="2"/>
          </p:nvPr>
        </p:nvSpPr>
        <p:spPr>
          <a:xfrm>
            <a:off x="11905651" y="13010591"/>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4263412650"/>
      </p:ext>
    </p:extLst>
  </p:cSld>
  <p:clrMapOvr>
    <a:masterClrMapping/>
  </p:clrMapOvr>
  <p:transition xmlns:p14="http://schemas.microsoft.com/office/powerpoint/2010/main" spd="med"/>
</p:sldLayout>
</file>

<file path=ppt/slideLayouts/slideLayout745.xml><?xml version="1.0" encoding="utf-8"?>
<p:sldLayout xmlns:a="http://schemas.openxmlformats.org/drawingml/2006/main" xmlns:r="http://schemas.openxmlformats.org/officeDocument/2006/relationships" xmlns:p="http://schemas.openxmlformats.org/presentationml/2006/main" type="tx">
  <p:cSld name="6_Title - Top">
    <p:spTree>
      <p:nvGrpSpPr>
        <p:cNvPr id="1" name=""/>
        <p:cNvGrpSpPr/>
        <p:nvPr/>
      </p:nvGrpSpPr>
      <p:grpSpPr>
        <a:xfrm>
          <a:off x="0" y="0"/>
          <a:ext cx="0" cy="0"/>
          <a:chOff x="0" y="0"/>
          <a:chExt cx="0" cy="0"/>
        </a:xfrm>
      </p:grpSpPr>
      <p:sp>
        <p:nvSpPr>
          <p:cNvPr id="961" name="Title Text"/>
          <p:cNvSpPr txBox="1">
            <a:spLocks noGrp="1"/>
          </p:cNvSpPr>
          <p:nvPr>
            <p:ph type="title"/>
          </p:nvPr>
        </p:nvSpPr>
        <p:spPr>
          <a:xfrm>
            <a:off x="4387456" y="625077"/>
            <a:ext cx="15609093" cy="3036096"/>
          </a:xfrm>
          <a:prstGeom prst="rect">
            <a:avLst/>
          </a:prstGeom>
        </p:spPr>
        <p:txBody>
          <a:bodyPr lIns="71436" tIns="71436" rIns="71436" bIns="71436" anchor="ctr"/>
          <a:lstStyle>
            <a:lvl1pPr algn="ctr" defTabSz="821235">
              <a:defRPr sz="11200">
                <a:latin typeface="Helvetica Light"/>
                <a:ea typeface="Helvetica Light"/>
                <a:cs typeface="Helvetica Light"/>
                <a:sym typeface="Helvetica Light"/>
              </a:defRPr>
            </a:lvl1pPr>
          </a:lstStyle>
          <a:p>
            <a:r>
              <a:t>Title Text</a:t>
            </a:r>
          </a:p>
        </p:txBody>
      </p:sp>
      <p:sp>
        <p:nvSpPr>
          <p:cNvPr id="962" name="Slide Number"/>
          <p:cNvSpPr txBox="1">
            <a:spLocks noGrp="1"/>
          </p:cNvSpPr>
          <p:nvPr>
            <p:ph type="sldNum" sz="quarter" idx="2"/>
          </p:nvPr>
        </p:nvSpPr>
        <p:spPr>
          <a:xfrm>
            <a:off x="11905651" y="13010591"/>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1228502030"/>
      </p:ext>
    </p:extLst>
  </p:cSld>
  <p:clrMapOvr>
    <a:masterClrMapping/>
  </p:clrMapOvr>
  <p:transition xmlns:p14="http://schemas.microsoft.com/office/powerpoint/2010/main" spd="med"/>
</p:sldLayout>
</file>

<file path=ppt/slideLayouts/slideLayout746.xml><?xml version="1.0" encoding="utf-8"?>
<p:sldLayout xmlns:a="http://schemas.openxmlformats.org/drawingml/2006/main" xmlns:r="http://schemas.openxmlformats.org/officeDocument/2006/relationships" xmlns:p="http://schemas.openxmlformats.org/presentationml/2006/main" type="tx">
  <p:cSld name="6_Title &amp; Bullets">
    <p:spTree>
      <p:nvGrpSpPr>
        <p:cNvPr id="1" name=""/>
        <p:cNvGrpSpPr/>
        <p:nvPr/>
      </p:nvGrpSpPr>
      <p:grpSpPr>
        <a:xfrm>
          <a:off x="0" y="0"/>
          <a:ext cx="0" cy="0"/>
          <a:chOff x="0" y="0"/>
          <a:chExt cx="0" cy="0"/>
        </a:xfrm>
      </p:grpSpPr>
      <p:sp>
        <p:nvSpPr>
          <p:cNvPr id="969" name="Title Text"/>
          <p:cNvSpPr txBox="1">
            <a:spLocks noGrp="1"/>
          </p:cNvSpPr>
          <p:nvPr>
            <p:ph type="title"/>
          </p:nvPr>
        </p:nvSpPr>
        <p:spPr>
          <a:xfrm>
            <a:off x="4387456" y="625077"/>
            <a:ext cx="15609093" cy="3036096"/>
          </a:xfrm>
          <a:prstGeom prst="rect">
            <a:avLst/>
          </a:prstGeom>
        </p:spPr>
        <p:txBody>
          <a:bodyPr lIns="71436" tIns="71436" rIns="71436" bIns="71436" anchor="ctr"/>
          <a:lstStyle>
            <a:lvl1pPr algn="ctr" defTabSz="821235">
              <a:defRPr sz="11200">
                <a:latin typeface="Helvetica Light"/>
                <a:ea typeface="Helvetica Light"/>
                <a:cs typeface="Helvetica Light"/>
                <a:sym typeface="Helvetica Light"/>
              </a:defRPr>
            </a:lvl1pPr>
          </a:lstStyle>
          <a:p>
            <a:r>
              <a:t>Title Text</a:t>
            </a:r>
          </a:p>
        </p:txBody>
      </p:sp>
      <p:sp>
        <p:nvSpPr>
          <p:cNvPr id="970" name="Body Level One…"/>
          <p:cNvSpPr txBox="1">
            <a:spLocks noGrp="1"/>
          </p:cNvSpPr>
          <p:nvPr>
            <p:ph type="body" idx="1"/>
          </p:nvPr>
        </p:nvSpPr>
        <p:spPr>
          <a:xfrm>
            <a:off x="4387456" y="3661171"/>
            <a:ext cx="15609093" cy="8840395"/>
          </a:xfrm>
          <a:prstGeom prst="rect">
            <a:avLst/>
          </a:prstGeom>
        </p:spPr>
        <p:txBody>
          <a:bodyPr lIns="71436" tIns="71436" rIns="71436" bIns="71436" anchor="ctr"/>
          <a:lstStyle>
            <a:lvl1pPr marL="617137" indent="-617137" defTabSz="821235">
              <a:spcBef>
                <a:spcPts val="5901"/>
              </a:spcBef>
              <a:buSzPct val="75000"/>
              <a:buChar char="•"/>
              <a:defRPr sz="5100">
                <a:latin typeface="Helvetica Light"/>
                <a:ea typeface="Helvetica Light"/>
                <a:cs typeface="Helvetica Light"/>
                <a:sym typeface="Helvetica Light"/>
              </a:defRPr>
            </a:lvl1pPr>
            <a:lvl2pPr marL="1061488" indent="-617137" defTabSz="821235">
              <a:spcBef>
                <a:spcPts val="5901"/>
              </a:spcBef>
              <a:buSzPct val="75000"/>
              <a:buChar char="•"/>
              <a:defRPr sz="5100">
                <a:latin typeface="Helvetica Light"/>
                <a:ea typeface="Helvetica Light"/>
                <a:cs typeface="Helvetica Light"/>
                <a:sym typeface="Helvetica Light"/>
              </a:defRPr>
            </a:lvl2pPr>
            <a:lvl3pPr marL="1505840" indent="-617139" defTabSz="821235">
              <a:spcBef>
                <a:spcPts val="5901"/>
              </a:spcBef>
              <a:buSzPct val="75000"/>
              <a:buChar char="•"/>
              <a:defRPr sz="5100">
                <a:latin typeface="Helvetica Light"/>
                <a:ea typeface="Helvetica Light"/>
                <a:cs typeface="Helvetica Light"/>
                <a:sym typeface="Helvetica Light"/>
              </a:defRPr>
            </a:lvl3pPr>
            <a:lvl4pPr marL="1950189" indent="-617137" defTabSz="821235">
              <a:spcBef>
                <a:spcPts val="5901"/>
              </a:spcBef>
              <a:buSzPct val="75000"/>
              <a:buChar char="•"/>
              <a:defRPr sz="5100">
                <a:latin typeface="Helvetica Light"/>
                <a:ea typeface="Helvetica Light"/>
                <a:cs typeface="Helvetica Light"/>
                <a:sym typeface="Helvetica Light"/>
              </a:defRPr>
            </a:lvl4pPr>
            <a:lvl5pPr marL="2394521" indent="-617137" defTabSz="821235">
              <a:spcBef>
                <a:spcPts val="5901"/>
              </a:spcBef>
              <a:buSzPct val="75000"/>
              <a:buChar char="•"/>
              <a:defRPr sz="51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71" name="Slide Number"/>
          <p:cNvSpPr txBox="1">
            <a:spLocks noGrp="1"/>
          </p:cNvSpPr>
          <p:nvPr>
            <p:ph type="sldNum" sz="quarter" idx="2"/>
          </p:nvPr>
        </p:nvSpPr>
        <p:spPr>
          <a:xfrm>
            <a:off x="11905651" y="13010591"/>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2457548969"/>
      </p:ext>
    </p:extLst>
  </p:cSld>
  <p:clrMapOvr>
    <a:masterClrMapping/>
  </p:clrMapOvr>
  <p:transition xmlns:p14="http://schemas.microsoft.com/office/powerpoint/2010/main" spd="med"/>
</p:sldLayout>
</file>

<file path=ppt/slideLayouts/slideLayout747.xml><?xml version="1.0" encoding="utf-8"?>
<p:sldLayout xmlns:a="http://schemas.openxmlformats.org/drawingml/2006/main" xmlns:r="http://schemas.openxmlformats.org/officeDocument/2006/relationships" xmlns:p="http://schemas.openxmlformats.org/presentationml/2006/main" type="tx">
  <p:cSld name="4_Title, Bullets &amp; Photo">
    <p:spTree>
      <p:nvGrpSpPr>
        <p:cNvPr id="1" name=""/>
        <p:cNvGrpSpPr/>
        <p:nvPr/>
      </p:nvGrpSpPr>
      <p:grpSpPr>
        <a:xfrm>
          <a:off x="0" y="0"/>
          <a:ext cx="0" cy="0"/>
          <a:chOff x="0" y="0"/>
          <a:chExt cx="0" cy="0"/>
        </a:xfrm>
      </p:grpSpPr>
      <p:sp>
        <p:nvSpPr>
          <p:cNvPr id="978" name="Shape 65"/>
          <p:cNvSpPr>
            <a:spLocks noGrp="1"/>
          </p:cNvSpPr>
          <p:nvPr>
            <p:ph type="pic" sz="quarter" idx="13"/>
          </p:nvPr>
        </p:nvSpPr>
        <p:spPr>
          <a:xfrm>
            <a:off x="12495644" y="3661171"/>
            <a:ext cx="7500941" cy="8840395"/>
          </a:xfrm>
          <a:prstGeom prst="rect">
            <a:avLst/>
          </a:prstGeom>
        </p:spPr>
        <p:txBody>
          <a:bodyPr lIns="91403" tIns="45719" rIns="91403" bIns="45719">
            <a:noAutofit/>
          </a:bodyPr>
          <a:lstStyle/>
          <a:p>
            <a:endParaRPr/>
          </a:p>
        </p:txBody>
      </p:sp>
      <p:sp>
        <p:nvSpPr>
          <p:cNvPr id="979" name="Title Text"/>
          <p:cNvSpPr txBox="1">
            <a:spLocks noGrp="1"/>
          </p:cNvSpPr>
          <p:nvPr>
            <p:ph type="title"/>
          </p:nvPr>
        </p:nvSpPr>
        <p:spPr>
          <a:xfrm>
            <a:off x="4387456" y="625077"/>
            <a:ext cx="15609093" cy="3036096"/>
          </a:xfrm>
          <a:prstGeom prst="rect">
            <a:avLst/>
          </a:prstGeom>
        </p:spPr>
        <p:txBody>
          <a:bodyPr lIns="71436" tIns="71436" rIns="71436" bIns="71436" anchor="ctr"/>
          <a:lstStyle>
            <a:lvl1pPr algn="ctr" defTabSz="821235">
              <a:defRPr sz="11200">
                <a:latin typeface="Helvetica Light"/>
                <a:ea typeface="Helvetica Light"/>
                <a:cs typeface="Helvetica Light"/>
                <a:sym typeface="Helvetica Light"/>
              </a:defRPr>
            </a:lvl1pPr>
          </a:lstStyle>
          <a:p>
            <a:r>
              <a:t>Title Text</a:t>
            </a:r>
          </a:p>
        </p:txBody>
      </p:sp>
      <p:sp>
        <p:nvSpPr>
          <p:cNvPr id="980" name="Body Level One…"/>
          <p:cNvSpPr txBox="1">
            <a:spLocks noGrp="1"/>
          </p:cNvSpPr>
          <p:nvPr>
            <p:ph type="body" sz="quarter" idx="1"/>
          </p:nvPr>
        </p:nvSpPr>
        <p:spPr>
          <a:xfrm>
            <a:off x="4387490" y="3661171"/>
            <a:ext cx="7500941" cy="8840395"/>
          </a:xfrm>
          <a:prstGeom prst="rect">
            <a:avLst/>
          </a:prstGeom>
        </p:spPr>
        <p:txBody>
          <a:bodyPr lIns="71436" tIns="71436" rIns="71436" bIns="71436" anchor="ctr"/>
          <a:lstStyle>
            <a:lvl1pPr marL="465212" indent="-465212" defTabSz="821235">
              <a:spcBef>
                <a:spcPts val="4501"/>
              </a:spcBef>
              <a:buSzPct val="75000"/>
              <a:buChar char="•"/>
              <a:defRPr>
                <a:latin typeface="Helvetica Light"/>
                <a:ea typeface="Helvetica Light"/>
                <a:cs typeface="Helvetica Light"/>
                <a:sym typeface="Helvetica Light"/>
              </a:defRPr>
            </a:lvl1pPr>
            <a:lvl2pPr marL="807985" indent="-465212" defTabSz="821235">
              <a:spcBef>
                <a:spcPts val="4501"/>
              </a:spcBef>
              <a:buSzPct val="75000"/>
              <a:buChar char="•"/>
              <a:defRPr>
                <a:latin typeface="Helvetica Light"/>
                <a:ea typeface="Helvetica Light"/>
                <a:cs typeface="Helvetica Light"/>
                <a:sym typeface="Helvetica Light"/>
              </a:defRPr>
            </a:lvl2pPr>
            <a:lvl3pPr marL="1150755" indent="-465212" defTabSz="821235">
              <a:spcBef>
                <a:spcPts val="4501"/>
              </a:spcBef>
              <a:buSzPct val="75000"/>
              <a:buChar char="•"/>
              <a:defRPr>
                <a:latin typeface="Helvetica Light"/>
                <a:ea typeface="Helvetica Light"/>
                <a:cs typeface="Helvetica Light"/>
                <a:sym typeface="Helvetica Light"/>
              </a:defRPr>
            </a:lvl3pPr>
            <a:lvl4pPr marL="1493541" indent="-465215" defTabSz="821235">
              <a:spcBef>
                <a:spcPts val="4501"/>
              </a:spcBef>
              <a:buSzPct val="75000"/>
              <a:buChar char="•"/>
              <a:defRPr>
                <a:latin typeface="Helvetica Light"/>
                <a:ea typeface="Helvetica Light"/>
                <a:cs typeface="Helvetica Light"/>
                <a:sym typeface="Helvetica Light"/>
              </a:defRPr>
            </a:lvl4pPr>
            <a:lvl5pPr marL="1836330" indent="-465215" defTabSz="821235">
              <a:spcBef>
                <a:spcPts val="4501"/>
              </a:spcBef>
              <a:buSzPct val="75000"/>
              <a:buChar char="•"/>
              <a:defRPr>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81" name="Slide Number"/>
          <p:cNvSpPr txBox="1">
            <a:spLocks noGrp="1"/>
          </p:cNvSpPr>
          <p:nvPr>
            <p:ph type="sldNum" sz="quarter" idx="2"/>
          </p:nvPr>
        </p:nvSpPr>
        <p:spPr>
          <a:xfrm>
            <a:off x="11905651" y="13010591"/>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841437556"/>
      </p:ext>
    </p:extLst>
  </p:cSld>
  <p:clrMapOvr>
    <a:masterClrMapping/>
  </p:clrMapOvr>
  <p:transition xmlns:p14="http://schemas.microsoft.com/office/powerpoint/2010/main" spd="med"/>
</p:sldLayout>
</file>

<file path=ppt/slideLayouts/slideLayout748.xml><?xml version="1.0" encoding="utf-8"?>
<p:sldLayout xmlns:a="http://schemas.openxmlformats.org/drawingml/2006/main" xmlns:r="http://schemas.openxmlformats.org/officeDocument/2006/relationships" xmlns:p="http://schemas.openxmlformats.org/presentationml/2006/main" type="tx">
  <p:cSld name="6_Bullets">
    <p:spTree>
      <p:nvGrpSpPr>
        <p:cNvPr id="1" name=""/>
        <p:cNvGrpSpPr/>
        <p:nvPr/>
      </p:nvGrpSpPr>
      <p:grpSpPr>
        <a:xfrm>
          <a:off x="0" y="0"/>
          <a:ext cx="0" cy="0"/>
          <a:chOff x="0" y="0"/>
          <a:chExt cx="0" cy="0"/>
        </a:xfrm>
      </p:grpSpPr>
      <p:sp>
        <p:nvSpPr>
          <p:cNvPr id="988" name="Body Level One…"/>
          <p:cNvSpPr txBox="1">
            <a:spLocks noGrp="1"/>
          </p:cNvSpPr>
          <p:nvPr>
            <p:ph type="body" idx="1"/>
          </p:nvPr>
        </p:nvSpPr>
        <p:spPr>
          <a:xfrm>
            <a:off x="4387456" y="1785975"/>
            <a:ext cx="15609093" cy="10144125"/>
          </a:xfrm>
          <a:prstGeom prst="rect">
            <a:avLst/>
          </a:prstGeom>
        </p:spPr>
        <p:txBody>
          <a:bodyPr lIns="71436" tIns="71436" rIns="71436" bIns="71436" anchor="ctr"/>
          <a:lstStyle>
            <a:lvl1pPr marL="617137" indent="-617137" defTabSz="821235">
              <a:spcBef>
                <a:spcPts val="5901"/>
              </a:spcBef>
              <a:buSzPct val="75000"/>
              <a:buChar char="•"/>
              <a:defRPr sz="5100">
                <a:latin typeface="Helvetica Light"/>
                <a:ea typeface="Helvetica Light"/>
                <a:cs typeface="Helvetica Light"/>
                <a:sym typeface="Helvetica Light"/>
              </a:defRPr>
            </a:lvl1pPr>
            <a:lvl2pPr marL="1061488" indent="-617137" defTabSz="821235">
              <a:spcBef>
                <a:spcPts val="5901"/>
              </a:spcBef>
              <a:buSzPct val="75000"/>
              <a:buChar char="•"/>
              <a:defRPr sz="5100">
                <a:latin typeface="Helvetica Light"/>
                <a:ea typeface="Helvetica Light"/>
                <a:cs typeface="Helvetica Light"/>
                <a:sym typeface="Helvetica Light"/>
              </a:defRPr>
            </a:lvl2pPr>
            <a:lvl3pPr marL="1505840" indent="-617139" defTabSz="821235">
              <a:spcBef>
                <a:spcPts val="5901"/>
              </a:spcBef>
              <a:buSzPct val="75000"/>
              <a:buChar char="•"/>
              <a:defRPr sz="5100">
                <a:latin typeface="Helvetica Light"/>
                <a:ea typeface="Helvetica Light"/>
                <a:cs typeface="Helvetica Light"/>
                <a:sym typeface="Helvetica Light"/>
              </a:defRPr>
            </a:lvl3pPr>
            <a:lvl4pPr marL="1950189" indent="-617137" defTabSz="821235">
              <a:spcBef>
                <a:spcPts val="5901"/>
              </a:spcBef>
              <a:buSzPct val="75000"/>
              <a:buChar char="•"/>
              <a:defRPr sz="5100">
                <a:latin typeface="Helvetica Light"/>
                <a:ea typeface="Helvetica Light"/>
                <a:cs typeface="Helvetica Light"/>
                <a:sym typeface="Helvetica Light"/>
              </a:defRPr>
            </a:lvl4pPr>
            <a:lvl5pPr marL="2394521" indent="-617137" defTabSz="821235">
              <a:spcBef>
                <a:spcPts val="5901"/>
              </a:spcBef>
              <a:buSzPct val="75000"/>
              <a:buChar char="•"/>
              <a:defRPr sz="51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89" name="Slide Number"/>
          <p:cNvSpPr txBox="1">
            <a:spLocks noGrp="1"/>
          </p:cNvSpPr>
          <p:nvPr>
            <p:ph type="sldNum" sz="quarter" idx="2"/>
          </p:nvPr>
        </p:nvSpPr>
        <p:spPr>
          <a:xfrm>
            <a:off x="11905651" y="13010591"/>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3040729700"/>
      </p:ext>
    </p:extLst>
  </p:cSld>
  <p:clrMapOvr>
    <a:masterClrMapping/>
  </p:clrMapOvr>
  <p:transition xmlns:p14="http://schemas.microsoft.com/office/powerpoint/2010/main" spd="med"/>
</p:sldLayout>
</file>

<file path=ppt/slideLayouts/slideLayout749.xml><?xml version="1.0" encoding="utf-8"?>
<p:sldLayout xmlns:a="http://schemas.openxmlformats.org/drawingml/2006/main" xmlns:r="http://schemas.openxmlformats.org/officeDocument/2006/relationships" xmlns:p="http://schemas.openxmlformats.org/presentationml/2006/main" type="tx">
  <p:cSld name="4_Photo - 3 Up">
    <p:spTree>
      <p:nvGrpSpPr>
        <p:cNvPr id="1" name=""/>
        <p:cNvGrpSpPr/>
        <p:nvPr/>
      </p:nvGrpSpPr>
      <p:grpSpPr>
        <a:xfrm>
          <a:off x="0" y="0"/>
          <a:ext cx="0" cy="0"/>
          <a:chOff x="0" y="0"/>
          <a:chExt cx="0" cy="0"/>
        </a:xfrm>
      </p:grpSpPr>
      <p:sp>
        <p:nvSpPr>
          <p:cNvPr id="996" name="Shape 83"/>
          <p:cNvSpPr>
            <a:spLocks noGrp="1"/>
          </p:cNvSpPr>
          <p:nvPr>
            <p:ph type="pic" sz="quarter" idx="13"/>
          </p:nvPr>
        </p:nvSpPr>
        <p:spPr>
          <a:xfrm>
            <a:off x="12495644" y="7161647"/>
            <a:ext cx="7500941" cy="5304237"/>
          </a:xfrm>
          <a:prstGeom prst="rect">
            <a:avLst/>
          </a:prstGeom>
        </p:spPr>
        <p:txBody>
          <a:bodyPr lIns="91403" tIns="45719" rIns="91403" bIns="45719">
            <a:noAutofit/>
          </a:bodyPr>
          <a:lstStyle/>
          <a:p>
            <a:endParaRPr/>
          </a:p>
        </p:txBody>
      </p:sp>
      <p:sp>
        <p:nvSpPr>
          <p:cNvPr id="997" name="Shape 84"/>
          <p:cNvSpPr>
            <a:spLocks noGrp="1"/>
          </p:cNvSpPr>
          <p:nvPr>
            <p:ph type="pic" sz="quarter" idx="14"/>
          </p:nvPr>
        </p:nvSpPr>
        <p:spPr>
          <a:xfrm>
            <a:off x="12504391" y="1250155"/>
            <a:ext cx="7500941" cy="5304240"/>
          </a:xfrm>
          <a:prstGeom prst="rect">
            <a:avLst/>
          </a:prstGeom>
        </p:spPr>
        <p:txBody>
          <a:bodyPr lIns="91403" tIns="45719" rIns="91403" bIns="45719">
            <a:noAutofit/>
          </a:bodyPr>
          <a:lstStyle/>
          <a:p>
            <a:endParaRPr/>
          </a:p>
        </p:txBody>
      </p:sp>
      <p:sp>
        <p:nvSpPr>
          <p:cNvPr id="998" name="Shape 85"/>
          <p:cNvSpPr>
            <a:spLocks noGrp="1"/>
          </p:cNvSpPr>
          <p:nvPr>
            <p:ph type="pic" sz="half" idx="15"/>
          </p:nvPr>
        </p:nvSpPr>
        <p:spPr>
          <a:xfrm>
            <a:off x="4387490" y="1250155"/>
            <a:ext cx="7500941" cy="11215691"/>
          </a:xfrm>
          <a:prstGeom prst="rect">
            <a:avLst/>
          </a:prstGeom>
        </p:spPr>
        <p:txBody>
          <a:bodyPr lIns="91403" tIns="45719" rIns="91403" bIns="45719">
            <a:noAutofit/>
          </a:bodyPr>
          <a:lstStyle/>
          <a:p>
            <a:endParaRPr/>
          </a:p>
        </p:txBody>
      </p:sp>
      <p:sp>
        <p:nvSpPr>
          <p:cNvPr id="999" name="Slide Number"/>
          <p:cNvSpPr txBox="1">
            <a:spLocks noGrp="1"/>
          </p:cNvSpPr>
          <p:nvPr>
            <p:ph type="sldNum" sz="quarter" idx="2"/>
          </p:nvPr>
        </p:nvSpPr>
        <p:spPr>
          <a:xfrm>
            <a:off x="11905651" y="13010591"/>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863429755"/>
      </p:ext>
    </p:extLst>
  </p:cSld>
  <p:clrMapOvr>
    <a:masterClrMapping/>
  </p:clrMapOvr>
  <p:transition xmlns:p14="http://schemas.microsoft.com/office/powerpoint/2010/mai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tx">
  <p:cSld name="Photo - 3 Up">
    <p:spTree>
      <p:nvGrpSpPr>
        <p:cNvPr id="1" name=""/>
        <p:cNvGrpSpPr/>
        <p:nvPr/>
      </p:nvGrpSpPr>
      <p:grpSpPr>
        <a:xfrm>
          <a:off x="0" y="0"/>
          <a:ext cx="0" cy="0"/>
          <a:chOff x="0" y="0"/>
          <a:chExt cx="0" cy="0"/>
        </a:xfrm>
      </p:grpSpPr>
      <p:sp>
        <p:nvSpPr>
          <p:cNvPr id="191" name="Shape 191"/>
          <p:cNvSpPr>
            <a:spLocks noGrp="1"/>
          </p:cNvSpPr>
          <p:nvPr>
            <p:ph type="pic" sz="quarter" idx="13"/>
          </p:nvPr>
        </p:nvSpPr>
        <p:spPr>
          <a:xfrm>
            <a:off x="12495611" y="7161650"/>
            <a:ext cx="7500901" cy="5304301"/>
          </a:xfrm>
          <a:prstGeom prst="rect">
            <a:avLst/>
          </a:prstGeom>
        </p:spPr>
        <p:txBody>
          <a:bodyPr lIns="91400" tIns="45719" rIns="91400" bIns="45719">
            <a:noAutofit/>
          </a:bodyPr>
          <a:lstStyle/>
          <a:p>
            <a:endParaRPr/>
          </a:p>
        </p:txBody>
      </p:sp>
      <p:sp>
        <p:nvSpPr>
          <p:cNvPr id="192" name="Shape 192"/>
          <p:cNvSpPr>
            <a:spLocks noGrp="1"/>
          </p:cNvSpPr>
          <p:nvPr>
            <p:ph type="pic" sz="quarter" idx="14"/>
          </p:nvPr>
        </p:nvSpPr>
        <p:spPr>
          <a:xfrm>
            <a:off x="12504355" y="1250169"/>
            <a:ext cx="7500901" cy="5304301"/>
          </a:xfrm>
          <a:prstGeom prst="rect">
            <a:avLst/>
          </a:prstGeom>
        </p:spPr>
        <p:txBody>
          <a:bodyPr lIns="91400" tIns="45719" rIns="91400" bIns="45719">
            <a:noAutofit/>
          </a:bodyPr>
          <a:lstStyle/>
          <a:p>
            <a:endParaRPr/>
          </a:p>
        </p:txBody>
      </p:sp>
      <p:sp>
        <p:nvSpPr>
          <p:cNvPr id="193" name="Shape 193"/>
          <p:cNvSpPr>
            <a:spLocks noGrp="1"/>
          </p:cNvSpPr>
          <p:nvPr>
            <p:ph type="pic" sz="half" idx="15"/>
          </p:nvPr>
        </p:nvSpPr>
        <p:spPr>
          <a:xfrm>
            <a:off x="4387456" y="1250155"/>
            <a:ext cx="7500901" cy="11215803"/>
          </a:xfrm>
          <a:prstGeom prst="rect">
            <a:avLst/>
          </a:prstGeom>
        </p:spPr>
        <p:txBody>
          <a:bodyPr lIns="91400" tIns="45719" rIns="91400" bIns="45719">
            <a:noAutofit/>
          </a:bodyPr>
          <a:lstStyle/>
          <a:p>
            <a:endParaRPr/>
          </a:p>
        </p:txBody>
      </p:sp>
      <p:sp>
        <p:nvSpPr>
          <p:cNvPr id="194" name="Shape 194"/>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257789215"/>
      </p:ext>
    </p:extLst>
  </p:cSld>
  <p:clrMapOvr>
    <a:masterClrMapping/>
  </p:clrMapOvr>
  <p:transition xmlns:p14="http://schemas.microsoft.com/office/powerpoint/2010/main" spd="med"/>
</p:sldLayout>
</file>

<file path=ppt/slideLayouts/slideLayout750.xml><?xml version="1.0" encoding="utf-8"?>
<p:sldLayout xmlns:a="http://schemas.openxmlformats.org/drawingml/2006/main" xmlns:r="http://schemas.openxmlformats.org/officeDocument/2006/relationships" xmlns:p="http://schemas.openxmlformats.org/presentationml/2006/main" type="tx">
  <p:cSld name="6_Quote">
    <p:spTree>
      <p:nvGrpSpPr>
        <p:cNvPr id="1" name=""/>
        <p:cNvGrpSpPr/>
        <p:nvPr/>
      </p:nvGrpSpPr>
      <p:grpSpPr>
        <a:xfrm>
          <a:off x="0" y="0"/>
          <a:ext cx="0" cy="0"/>
          <a:chOff x="0" y="0"/>
          <a:chExt cx="0" cy="0"/>
        </a:xfrm>
      </p:grpSpPr>
      <p:sp>
        <p:nvSpPr>
          <p:cNvPr id="1006" name="Body Level One…"/>
          <p:cNvSpPr txBox="1">
            <a:spLocks noGrp="1"/>
          </p:cNvSpPr>
          <p:nvPr>
            <p:ph type="body" sz="quarter" idx="1"/>
          </p:nvPr>
        </p:nvSpPr>
        <p:spPr>
          <a:xfrm>
            <a:off x="4833939" y="8947547"/>
            <a:ext cx="14716128" cy="660800"/>
          </a:xfrm>
          <a:prstGeom prst="rect">
            <a:avLst/>
          </a:prstGeom>
        </p:spPr>
        <p:txBody>
          <a:bodyPr lIns="71436" tIns="71436" rIns="71436" bIns="71436"/>
          <a:lstStyle>
            <a:lvl1pPr indent="0" algn="ctr" defTabSz="821235">
              <a:defRPr sz="3200">
                <a:latin typeface="Helvetica Light"/>
                <a:ea typeface="Helvetica Light"/>
                <a:cs typeface="Helvetica Light"/>
                <a:sym typeface="Helvetica Light"/>
              </a:defRPr>
            </a:lvl1pPr>
            <a:lvl2pPr marL="839312" indent="-394963" algn="ctr" defTabSz="821235">
              <a:buSzPct val="75000"/>
              <a:buChar char="•"/>
              <a:defRPr sz="3200">
                <a:latin typeface="Helvetica Light"/>
                <a:ea typeface="Helvetica Light"/>
                <a:cs typeface="Helvetica Light"/>
                <a:sym typeface="Helvetica Light"/>
              </a:defRPr>
            </a:lvl2pPr>
            <a:lvl3pPr marL="1283661" indent="-394961" algn="ctr" defTabSz="821235">
              <a:buSzPct val="75000"/>
              <a:buChar char="•"/>
              <a:defRPr sz="3200">
                <a:latin typeface="Helvetica Light"/>
                <a:ea typeface="Helvetica Light"/>
                <a:cs typeface="Helvetica Light"/>
                <a:sym typeface="Helvetica Light"/>
              </a:defRPr>
            </a:lvl3pPr>
            <a:lvl4pPr marL="1728013" indent="-394961" algn="ctr" defTabSz="821235">
              <a:buSzPct val="75000"/>
              <a:buChar char="•"/>
              <a:defRPr sz="3200">
                <a:latin typeface="Helvetica Light"/>
                <a:ea typeface="Helvetica Light"/>
                <a:cs typeface="Helvetica Light"/>
                <a:sym typeface="Helvetica Light"/>
              </a:defRPr>
            </a:lvl4pPr>
            <a:lvl5pPr marL="2172362" indent="-394961" algn="ctr" defTabSz="821235">
              <a:buSzPct val="75000"/>
              <a:buChar char="•"/>
              <a:defRPr sz="32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1007" name="Shape 94"/>
          <p:cNvSpPr>
            <a:spLocks noGrp="1"/>
          </p:cNvSpPr>
          <p:nvPr>
            <p:ph type="body" sz="quarter" idx="13"/>
          </p:nvPr>
        </p:nvSpPr>
        <p:spPr>
          <a:xfrm>
            <a:off x="4833939" y="6000355"/>
            <a:ext cx="14716128" cy="965205"/>
          </a:xfrm>
          <a:prstGeom prst="rect">
            <a:avLst/>
          </a:prstGeom>
        </p:spPr>
        <p:txBody>
          <a:bodyPr lIns="71436" tIns="71436" rIns="71436" bIns="71436" anchor="ctr"/>
          <a:lstStyle/>
          <a:p>
            <a:endParaRPr/>
          </a:p>
        </p:txBody>
      </p:sp>
      <p:sp>
        <p:nvSpPr>
          <p:cNvPr id="1008" name="Slide Number"/>
          <p:cNvSpPr txBox="1">
            <a:spLocks noGrp="1"/>
          </p:cNvSpPr>
          <p:nvPr>
            <p:ph type="sldNum" sz="quarter" idx="2"/>
          </p:nvPr>
        </p:nvSpPr>
        <p:spPr>
          <a:xfrm>
            <a:off x="11905651" y="13010591"/>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3441640046"/>
      </p:ext>
    </p:extLst>
  </p:cSld>
  <p:clrMapOvr>
    <a:masterClrMapping/>
  </p:clrMapOvr>
  <p:transition xmlns:p14="http://schemas.microsoft.com/office/powerpoint/2010/main" spd="med"/>
</p:sldLayout>
</file>

<file path=ppt/slideLayouts/slideLayout751.xml><?xml version="1.0" encoding="utf-8"?>
<p:sldLayout xmlns:a="http://schemas.openxmlformats.org/drawingml/2006/main" xmlns:r="http://schemas.openxmlformats.org/officeDocument/2006/relationships" xmlns:p="http://schemas.openxmlformats.org/presentationml/2006/main" type="tx">
  <p:cSld name="4_Photo">
    <p:spTree>
      <p:nvGrpSpPr>
        <p:cNvPr id="1" name=""/>
        <p:cNvGrpSpPr/>
        <p:nvPr/>
      </p:nvGrpSpPr>
      <p:grpSpPr>
        <a:xfrm>
          <a:off x="0" y="0"/>
          <a:ext cx="0" cy="0"/>
          <a:chOff x="0" y="0"/>
          <a:chExt cx="0" cy="0"/>
        </a:xfrm>
      </p:grpSpPr>
      <p:sp>
        <p:nvSpPr>
          <p:cNvPr id="1015" name="Shape 102"/>
          <p:cNvSpPr>
            <a:spLocks noGrp="1"/>
          </p:cNvSpPr>
          <p:nvPr>
            <p:ph type="pic" idx="13"/>
          </p:nvPr>
        </p:nvSpPr>
        <p:spPr>
          <a:xfrm>
            <a:off x="3048000" y="0"/>
            <a:ext cx="18288000" cy="13716000"/>
          </a:xfrm>
          <a:prstGeom prst="rect">
            <a:avLst/>
          </a:prstGeom>
        </p:spPr>
        <p:txBody>
          <a:bodyPr lIns="91403" tIns="45719" rIns="91403" bIns="45719">
            <a:noAutofit/>
          </a:bodyPr>
          <a:lstStyle/>
          <a:p>
            <a:endParaRPr/>
          </a:p>
        </p:txBody>
      </p:sp>
      <p:sp>
        <p:nvSpPr>
          <p:cNvPr id="1016" name="Slide Number"/>
          <p:cNvSpPr txBox="1">
            <a:spLocks noGrp="1"/>
          </p:cNvSpPr>
          <p:nvPr>
            <p:ph type="sldNum" sz="quarter" idx="2"/>
          </p:nvPr>
        </p:nvSpPr>
        <p:spPr>
          <a:xfrm>
            <a:off x="11905651" y="13010591"/>
            <a:ext cx="554837" cy="513603"/>
          </a:xfrm>
          <a:prstGeom prst="rect">
            <a:avLst/>
          </a:prstGeom>
        </p:spPr>
        <p:txBody>
          <a:bodyPr lIns="71436" tIns="71436" rIns="71436" bIns="71436"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4062227943"/>
      </p:ext>
    </p:extLst>
  </p:cSld>
  <p:clrMapOvr>
    <a:masterClrMapping/>
  </p:clrMapOvr>
  <p:transition xmlns:p14="http://schemas.microsoft.com/office/powerpoint/2010/main" spd="med"/>
</p:sldLayout>
</file>

<file path=ppt/slideLayouts/slideLayout752.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1023" name="Title Text"/>
          <p:cNvSpPr txBox="1">
            <a:spLocks noGrp="1"/>
          </p:cNvSpPr>
          <p:nvPr>
            <p:ph type="title"/>
          </p:nvPr>
        </p:nvSpPr>
        <p:spPr>
          <a:xfrm>
            <a:off x="1663737" y="3419481"/>
            <a:ext cx="21031203" cy="5705480"/>
          </a:xfrm>
          <a:prstGeom prst="rect">
            <a:avLst/>
          </a:prstGeom>
        </p:spPr>
        <p:txBody>
          <a:bodyPr lIns="71436" tIns="71436" rIns="71436" bIns="71436"/>
          <a:lstStyle>
            <a:lvl1pPr algn="ctr" defTabSz="821235">
              <a:defRPr sz="12000">
                <a:latin typeface="Helvetica Light"/>
                <a:ea typeface="Helvetica Light"/>
                <a:cs typeface="Helvetica Light"/>
                <a:sym typeface="Helvetica Light"/>
              </a:defRPr>
            </a:lvl1pPr>
          </a:lstStyle>
          <a:p>
            <a:r>
              <a:t>Title Text</a:t>
            </a:r>
          </a:p>
        </p:txBody>
      </p:sp>
      <p:sp>
        <p:nvSpPr>
          <p:cNvPr id="1024" name="Body Level One…"/>
          <p:cNvSpPr txBox="1">
            <a:spLocks noGrp="1"/>
          </p:cNvSpPr>
          <p:nvPr>
            <p:ph type="body" sz="quarter" idx="1"/>
          </p:nvPr>
        </p:nvSpPr>
        <p:spPr>
          <a:xfrm>
            <a:off x="1663737" y="9178937"/>
            <a:ext cx="21031203" cy="3000376"/>
          </a:xfrm>
          <a:prstGeom prst="rect">
            <a:avLst/>
          </a:prstGeom>
        </p:spPr>
        <p:txBody>
          <a:bodyPr lIns="71436" tIns="71436" rIns="71436" bIns="71436" anchor="ctr"/>
          <a:lstStyle>
            <a:lvl1pPr indent="0" defTabSz="821235">
              <a:spcBef>
                <a:spcPts val="5901"/>
              </a:spcBef>
              <a:defRPr sz="4800">
                <a:latin typeface="Helvetica Light"/>
                <a:ea typeface="Helvetica Light"/>
                <a:cs typeface="Helvetica Light"/>
                <a:sym typeface="Helvetica Light"/>
              </a:defRPr>
            </a:lvl1pPr>
            <a:lvl2pPr indent="0" defTabSz="821235">
              <a:spcBef>
                <a:spcPts val="5901"/>
              </a:spcBef>
              <a:defRPr sz="4800">
                <a:latin typeface="Helvetica Light"/>
                <a:ea typeface="Helvetica Light"/>
                <a:cs typeface="Helvetica Light"/>
                <a:sym typeface="Helvetica Light"/>
              </a:defRPr>
            </a:lvl2pPr>
            <a:lvl3pPr indent="0" defTabSz="821235">
              <a:spcBef>
                <a:spcPts val="5901"/>
              </a:spcBef>
              <a:defRPr sz="4800">
                <a:latin typeface="Helvetica Light"/>
                <a:ea typeface="Helvetica Light"/>
                <a:cs typeface="Helvetica Light"/>
                <a:sym typeface="Helvetica Light"/>
              </a:defRPr>
            </a:lvl3pPr>
            <a:lvl4pPr indent="0" defTabSz="821235">
              <a:spcBef>
                <a:spcPts val="5901"/>
              </a:spcBef>
              <a:defRPr sz="4800">
                <a:latin typeface="Helvetica Light"/>
                <a:ea typeface="Helvetica Light"/>
                <a:cs typeface="Helvetica Light"/>
                <a:sym typeface="Helvetica Light"/>
              </a:defRPr>
            </a:lvl4pPr>
            <a:lvl5pPr indent="0" defTabSz="821235">
              <a:spcBef>
                <a:spcPts val="5901"/>
              </a:spcBef>
              <a:defRPr sz="48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1025" name="Slide Number"/>
          <p:cNvSpPr txBox="1">
            <a:spLocks noGrp="1"/>
          </p:cNvSpPr>
          <p:nvPr>
            <p:ph type="sldNum" sz="quarter" idx="2"/>
          </p:nvPr>
        </p:nvSpPr>
        <p:spPr>
          <a:xfrm>
            <a:off x="17221236" y="12712740"/>
            <a:ext cx="831347" cy="820733"/>
          </a:xfrm>
          <a:prstGeom prst="rect">
            <a:avLst/>
          </a:prstGeom>
        </p:spPr>
        <p:txBody>
          <a:bodyPr lIns="121880" tIns="121880" rIns="121880" bIns="121880" anchor="t"/>
          <a:lstStyle>
            <a:lvl1pPr algn="l">
              <a:defRPr sz="3700"/>
            </a:lvl1pPr>
          </a:lstStyle>
          <a:p>
            <a:fld id="{86CB4B4D-7CA3-9044-876B-883B54F8677D}" type="slidenum">
              <a:rPr/>
              <a:pPr/>
              <a:t>‹#›</a:t>
            </a:fld>
            <a:endParaRPr/>
          </a:p>
        </p:txBody>
      </p:sp>
    </p:spTree>
    <p:extLst>
      <p:ext uri="{BB962C8B-B14F-4D97-AF65-F5344CB8AC3E}">
        <p14:creationId xmlns:p14="http://schemas.microsoft.com/office/powerpoint/2010/main" val="3284212315"/>
      </p:ext>
    </p:extLst>
  </p:cSld>
  <p:clrMapOvr>
    <a:masterClrMapping/>
  </p:clrMapOvr>
  <p:transition xmlns:p14="http://schemas.microsoft.com/office/powerpoint/2010/main" spd="med"/>
</p:sldLayout>
</file>

<file path=ppt/slideLayouts/slideLayout753.xml><?xml version="1.0" encoding="utf-8"?>
<p:sldLayout xmlns:a="http://schemas.openxmlformats.org/drawingml/2006/main" xmlns:r="http://schemas.openxmlformats.org/officeDocument/2006/relationships" xmlns:p="http://schemas.openxmlformats.org/presentationml/2006/main" type="tx">
  <p:cSld name="2_OBJECT">
    <p:spTree>
      <p:nvGrpSpPr>
        <p:cNvPr id="1" name=""/>
        <p:cNvGrpSpPr/>
        <p:nvPr/>
      </p:nvGrpSpPr>
      <p:grpSpPr>
        <a:xfrm>
          <a:off x="0" y="0"/>
          <a:ext cx="0" cy="0"/>
          <a:chOff x="0" y="0"/>
          <a:chExt cx="0" cy="0"/>
        </a:xfrm>
      </p:grpSpPr>
      <p:sp>
        <p:nvSpPr>
          <p:cNvPr id="1032" name="Title Text"/>
          <p:cNvSpPr txBox="1">
            <a:spLocks noGrp="1"/>
          </p:cNvSpPr>
          <p:nvPr>
            <p:ph type="title"/>
          </p:nvPr>
        </p:nvSpPr>
        <p:spPr>
          <a:xfrm>
            <a:off x="1633729" y="268273"/>
            <a:ext cx="21742504" cy="1980904"/>
          </a:xfrm>
          <a:prstGeom prst="rect">
            <a:avLst/>
          </a:prstGeom>
        </p:spPr>
        <p:txBody>
          <a:bodyPr anchor="ctr"/>
          <a:lstStyle/>
          <a:p>
            <a:r>
              <a:t>Title Text</a:t>
            </a:r>
          </a:p>
        </p:txBody>
      </p:sp>
      <p:sp>
        <p:nvSpPr>
          <p:cNvPr id="1033" name="Body Level One…"/>
          <p:cNvSpPr txBox="1">
            <a:spLocks noGrp="1"/>
          </p:cNvSpPr>
          <p:nvPr>
            <p:ph type="body" idx="1"/>
          </p:nvPr>
        </p:nvSpPr>
        <p:spPr>
          <a:xfrm>
            <a:off x="1633729" y="3200395"/>
            <a:ext cx="21742504" cy="10026304"/>
          </a:xfrm>
          <a:prstGeom prst="rect">
            <a:avLst/>
          </a:prstGeom>
        </p:spPr>
        <p:txBody>
          <a:bodyPr/>
          <a:lstStyle>
            <a:lvl1pPr marL="876002" indent="-25399">
              <a:spcBef>
                <a:spcPts val="3501"/>
              </a:spcBef>
              <a:buClr>
                <a:srgbClr val="D89F39"/>
              </a:buClr>
              <a:buSzPct val="145000"/>
              <a:buFont typeface="Arial"/>
              <a:buChar char="•"/>
            </a:lvl1pPr>
            <a:lvl2pPr marL="1790067" indent="-88864">
              <a:spcBef>
                <a:spcPts val="3501"/>
              </a:spcBef>
              <a:buClr>
                <a:srgbClr val="D89F39"/>
              </a:buClr>
              <a:buSzPct val="145000"/>
              <a:buFont typeface="Arial"/>
              <a:buChar char="•"/>
            </a:lvl2pPr>
            <a:lvl3pPr marL="2602604" indent="-165044">
              <a:spcBef>
                <a:spcPts val="3501"/>
              </a:spcBef>
              <a:buClr>
                <a:srgbClr val="D89F39"/>
              </a:buClr>
              <a:buSzPct val="145000"/>
              <a:buFont typeface="Arial"/>
              <a:buChar char="•"/>
            </a:lvl3pPr>
            <a:lvl4pPr marL="3757893" indent="-101563">
              <a:spcBef>
                <a:spcPts val="3501"/>
              </a:spcBef>
              <a:buClr>
                <a:srgbClr val="D89F39"/>
              </a:buClr>
              <a:buSzPct val="145000"/>
              <a:buFont typeface="Arial"/>
              <a:buChar char="•"/>
            </a:lvl4pPr>
            <a:lvl5pPr marL="4976665" indent="-101563">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1034" name="Slide Number"/>
          <p:cNvSpPr txBox="1">
            <a:spLocks noGrp="1"/>
          </p:cNvSpPr>
          <p:nvPr>
            <p:ph type="sldNum" sz="quarter" idx="2"/>
          </p:nvPr>
        </p:nvSpPr>
        <p:spPr>
          <a:xfrm>
            <a:off x="36" y="2440024"/>
            <a:ext cx="701331" cy="697541"/>
          </a:xfrm>
          <a:prstGeom prst="rect">
            <a:avLst/>
          </a:prstGeom>
        </p:spPr>
        <p:txBody>
          <a:bodyPr lIns="243722" tIns="243722" rIns="243722" bIns="243722"/>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4199067792"/>
      </p:ext>
    </p:extLst>
  </p:cSld>
  <p:clrMapOvr>
    <a:masterClrMapping/>
  </p:clrMapOvr>
  <p:transition xmlns:p14="http://schemas.microsoft.com/office/powerpoint/2010/main" spd="med"/>
</p:sldLayout>
</file>

<file path=ppt/slideLayouts/slideLayout754.xml><?xml version="1.0" encoding="utf-8"?>
<p:sldLayout xmlns:a="http://schemas.openxmlformats.org/drawingml/2006/main" xmlns:r="http://schemas.openxmlformats.org/officeDocument/2006/relationships" xmlns:p="http://schemas.openxmlformats.org/presentationml/2006/main" type="tx">
  <p:cSld name="7_Title and Body">
    <p:spTree>
      <p:nvGrpSpPr>
        <p:cNvPr id="1" name=""/>
        <p:cNvGrpSpPr/>
        <p:nvPr/>
      </p:nvGrpSpPr>
      <p:grpSpPr>
        <a:xfrm>
          <a:off x="0" y="0"/>
          <a:ext cx="0" cy="0"/>
          <a:chOff x="0" y="0"/>
          <a:chExt cx="0" cy="0"/>
        </a:xfrm>
      </p:grpSpPr>
      <p:sp>
        <p:nvSpPr>
          <p:cNvPr id="1041" name="Title Text"/>
          <p:cNvSpPr txBox="1">
            <a:spLocks noGrp="1"/>
          </p:cNvSpPr>
          <p:nvPr>
            <p:ph type="title"/>
          </p:nvPr>
        </p:nvSpPr>
        <p:spPr>
          <a:xfrm>
            <a:off x="1219200" y="549311"/>
            <a:ext cx="21945600" cy="2286301"/>
          </a:xfrm>
          <a:prstGeom prst="rect">
            <a:avLst/>
          </a:prstGeom>
        </p:spPr>
        <p:txBody>
          <a:bodyPr/>
          <a:lstStyle/>
          <a:p>
            <a:r>
              <a:t>Title Text</a:t>
            </a:r>
          </a:p>
        </p:txBody>
      </p:sp>
      <p:sp>
        <p:nvSpPr>
          <p:cNvPr id="1042"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043"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644565901"/>
      </p:ext>
    </p:extLst>
  </p:cSld>
  <p:clrMapOvr>
    <a:masterClrMapping/>
  </p:clrMapOvr>
  <p:transition xmlns:p14="http://schemas.microsoft.com/office/powerpoint/2010/main" spd="med"/>
</p:sldLayout>
</file>

<file path=ppt/slideLayouts/slideLayout755.xml><?xml version="1.0" encoding="utf-8"?>
<p:sldLayout xmlns:a="http://schemas.openxmlformats.org/drawingml/2006/main" xmlns:r="http://schemas.openxmlformats.org/officeDocument/2006/relationships" xmlns:p="http://schemas.openxmlformats.org/presentationml/2006/main" type="tx">
  <p:cSld name="8_Title Only">
    <p:spTree>
      <p:nvGrpSpPr>
        <p:cNvPr id="1" name=""/>
        <p:cNvGrpSpPr/>
        <p:nvPr/>
      </p:nvGrpSpPr>
      <p:grpSpPr>
        <a:xfrm>
          <a:off x="0" y="0"/>
          <a:ext cx="0" cy="0"/>
          <a:chOff x="0" y="0"/>
          <a:chExt cx="0" cy="0"/>
        </a:xfrm>
      </p:grpSpPr>
      <p:sp>
        <p:nvSpPr>
          <p:cNvPr id="1050" name="Title Text"/>
          <p:cNvSpPr txBox="1">
            <a:spLocks noGrp="1"/>
          </p:cNvSpPr>
          <p:nvPr>
            <p:ph type="title"/>
          </p:nvPr>
        </p:nvSpPr>
        <p:spPr>
          <a:xfrm>
            <a:off x="1219200" y="549311"/>
            <a:ext cx="21945600" cy="2286301"/>
          </a:xfrm>
          <a:prstGeom prst="rect">
            <a:avLst/>
          </a:prstGeom>
        </p:spPr>
        <p:txBody>
          <a:bodyPr/>
          <a:lstStyle/>
          <a:p>
            <a:r>
              <a:t>Title Text</a:t>
            </a:r>
          </a:p>
        </p:txBody>
      </p:sp>
      <p:sp>
        <p:nvSpPr>
          <p:cNvPr id="1051"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909297236"/>
      </p:ext>
    </p:extLst>
  </p:cSld>
  <p:clrMapOvr>
    <a:masterClrMapping/>
  </p:clrMapOvr>
  <p:transition xmlns:p14="http://schemas.microsoft.com/office/powerpoint/2010/main" spd="med"/>
</p:sldLayout>
</file>

<file path=ppt/slideLayouts/slideLayout756.xml><?xml version="1.0" encoding="utf-8"?>
<p:sldLayout xmlns:a="http://schemas.openxmlformats.org/drawingml/2006/main" xmlns:r="http://schemas.openxmlformats.org/officeDocument/2006/relationships" xmlns:p="http://schemas.openxmlformats.org/presentationml/2006/main" type="tx">
  <p:cSld name="2_Title Slide">
    <p:spTree>
      <p:nvGrpSpPr>
        <p:cNvPr id="1" name=""/>
        <p:cNvGrpSpPr/>
        <p:nvPr/>
      </p:nvGrpSpPr>
      <p:grpSpPr>
        <a:xfrm>
          <a:off x="0" y="0"/>
          <a:ext cx="0" cy="0"/>
          <a:chOff x="0" y="0"/>
          <a:chExt cx="0" cy="0"/>
        </a:xfrm>
      </p:grpSpPr>
      <p:sp>
        <p:nvSpPr>
          <p:cNvPr id="1058" name="Title Text"/>
          <p:cNvSpPr txBox="1">
            <a:spLocks noGrp="1"/>
          </p:cNvSpPr>
          <p:nvPr>
            <p:ph type="title"/>
          </p:nvPr>
        </p:nvSpPr>
        <p:spPr>
          <a:xfrm>
            <a:off x="1828800" y="4222279"/>
            <a:ext cx="20726400" cy="3093005"/>
          </a:xfrm>
          <a:prstGeom prst="rect">
            <a:avLst/>
          </a:prstGeom>
        </p:spPr>
        <p:txBody>
          <a:bodyPr/>
          <a:lstStyle>
            <a:lvl1pPr algn="ctr">
              <a:defRPr sz="12800" b="1"/>
            </a:lvl1pPr>
          </a:lstStyle>
          <a:p>
            <a:r>
              <a:t>Title Text</a:t>
            </a:r>
          </a:p>
        </p:txBody>
      </p:sp>
      <p:sp>
        <p:nvSpPr>
          <p:cNvPr id="1059" name="Body Level One…"/>
          <p:cNvSpPr txBox="1">
            <a:spLocks noGrp="1"/>
          </p:cNvSpPr>
          <p:nvPr>
            <p:ph type="body" sz="quarter" idx="1"/>
          </p:nvPr>
        </p:nvSpPr>
        <p:spPr>
          <a:xfrm>
            <a:off x="1828800" y="7573481"/>
            <a:ext cx="20726400" cy="2092504"/>
          </a:xfrm>
          <a:prstGeom prst="rect">
            <a:avLst/>
          </a:prstGeom>
        </p:spPr>
        <p:txBody>
          <a:bodyPr/>
          <a:lstStyle>
            <a:lvl1pPr indent="0" algn="ctr">
              <a:defRPr sz="8000">
                <a:solidFill>
                  <a:srgbClr val="666666"/>
                </a:solidFill>
              </a:defRPr>
            </a:lvl1pPr>
            <a:lvl2pPr indent="0" algn="ctr">
              <a:defRPr sz="8000">
                <a:solidFill>
                  <a:srgbClr val="666666"/>
                </a:solidFill>
              </a:defRPr>
            </a:lvl2pPr>
            <a:lvl3pPr indent="0" algn="ctr">
              <a:defRPr sz="8000">
                <a:solidFill>
                  <a:srgbClr val="666666"/>
                </a:solidFill>
              </a:defRPr>
            </a:lvl3pPr>
            <a:lvl4pPr indent="0" algn="ctr">
              <a:defRPr sz="8000">
                <a:solidFill>
                  <a:srgbClr val="666666"/>
                </a:solidFill>
              </a:defRPr>
            </a:lvl4pPr>
            <a:lvl5pPr indent="0" algn="ctr">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1060"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920045608"/>
      </p:ext>
    </p:extLst>
  </p:cSld>
  <p:clrMapOvr>
    <a:masterClrMapping/>
  </p:clrMapOvr>
  <p:transition xmlns:p14="http://schemas.microsoft.com/office/powerpoint/2010/main" spd="med"/>
</p:sldLayout>
</file>

<file path=ppt/slideLayouts/slideLayout757.xml><?xml version="1.0" encoding="utf-8"?>
<p:sldLayout xmlns:a="http://schemas.openxmlformats.org/drawingml/2006/main" xmlns:r="http://schemas.openxmlformats.org/officeDocument/2006/relationships" xmlns:p="http://schemas.openxmlformats.org/presentationml/2006/main" type="tx">
  <p:cSld name="8_Title and Body">
    <p:spTree>
      <p:nvGrpSpPr>
        <p:cNvPr id="1" name=""/>
        <p:cNvGrpSpPr/>
        <p:nvPr/>
      </p:nvGrpSpPr>
      <p:grpSpPr>
        <a:xfrm>
          <a:off x="0" y="0"/>
          <a:ext cx="0" cy="0"/>
          <a:chOff x="0" y="0"/>
          <a:chExt cx="0" cy="0"/>
        </a:xfrm>
      </p:grpSpPr>
      <p:sp>
        <p:nvSpPr>
          <p:cNvPr id="1067"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1068"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069"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183226985"/>
      </p:ext>
    </p:extLst>
  </p:cSld>
  <p:clrMapOvr>
    <a:masterClrMapping/>
  </p:clrMapOvr>
  <p:transition xmlns:p14="http://schemas.microsoft.com/office/powerpoint/2010/main" spd="med"/>
</p:sldLayout>
</file>

<file path=ppt/slideLayouts/slideLayout758.xml><?xml version="1.0" encoding="utf-8"?>
<p:sldLayout xmlns:a="http://schemas.openxmlformats.org/drawingml/2006/main" xmlns:r="http://schemas.openxmlformats.org/officeDocument/2006/relationships" xmlns:p="http://schemas.openxmlformats.org/presentationml/2006/main" type="tx">
  <p:cSld name="9_Title Only">
    <p:spTree>
      <p:nvGrpSpPr>
        <p:cNvPr id="1" name=""/>
        <p:cNvGrpSpPr/>
        <p:nvPr/>
      </p:nvGrpSpPr>
      <p:grpSpPr>
        <a:xfrm>
          <a:off x="0" y="0"/>
          <a:ext cx="0" cy="0"/>
          <a:chOff x="0" y="0"/>
          <a:chExt cx="0" cy="0"/>
        </a:xfrm>
      </p:grpSpPr>
      <p:sp>
        <p:nvSpPr>
          <p:cNvPr id="1076"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1077"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379084942"/>
      </p:ext>
    </p:extLst>
  </p:cSld>
  <p:clrMapOvr>
    <a:masterClrMapping/>
  </p:clrMapOvr>
  <p:transition xmlns:p14="http://schemas.microsoft.com/office/powerpoint/2010/main" spd="med"/>
</p:sldLayout>
</file>

<file path=ppt/slideLayouts/slideLayout759.xml><?xml version="1.0" encoding="utf-8"?>
<p:sldLayout xmlns:a="http://schemas.openxmlformats.org/drawingml/2006/main" xmlns:r="http://schemas.openxmlformats.org/officeDocument/2006/relationships" xmlns:p="http://schemas.openxmlformats.org/presentationml/2006/main" type="tx">
  <p:cSld name="6_Title &amp; Subtitle">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4833936" y="2303865"/>
            <a:ext cx="14716203" cy="46434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085" name="Body Level One…"/>
          <p:cNvSpPr txBox="1">
            <a:spLocks noGrp="1"/>
          </p:cNvSpPr>
          <p:nvPr>
            <p:ph type="body" sz="quarter" idx="1"/>
          </p:nvPr>
        </p:nvSpPr>
        <p:spPr>
          <a:xfrm>
            <a:off x="4833936" y="7072346"/>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086"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280778075"/>
      </p:ext>
    </p:extLst>
  </p:cSld>
  <p:clrMapOvr>
    <a:masterClrMapping/>
  </p:clrMapOvr>
  <p:transition xmlns:p14="http://schemas.microsoft.com/office/powerpoint/2010/mai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tx">
  <p:cSld name="Quote">
    <p:spTree>
      <p:nvGrpSpPr>
        <p:cNvPr id="1" name=""/>
        <p:cNvGrpSpPr/>
        <p:nvPr/>
      </p:nvGrpSpPr>
      <p:grpSpPr>
        <a:xfrm>
          <a:off x="0" y="0"/>
          <a:ext cx="0" cy="0"/>
          <a:chOff x="0" y="0"/>
          <a:chExt cx="0" cy="0"/>
        </a:xfrm>
      </p:grpSpPr>
      <p:sp>
        <p:nvSpPr>
          <p:cNvPr id="201" name="Shape 201"/>
          <p:cNvSpPr>
            <a:spLocks noGrp="1"/>
          </p:cNvSpPr>
          <p:nvPr>
            <p:ph type="body" sz="quarter" idx="1"/>
          </p:nvPr>
        </p:nvSpPr>
        <p:spPr>
          <a:xfrm>
            <a:off x="4833945" y="8947547"/>
            <a:ext cx="14716200" cy="660901"/>
          </a:xfrm>
          <a:prstGeom prst="rect">
            <a:avLst/>
          </a:prstGeom>
        </p:spPr>
        <p:txBody>
          <a:bodyPr lIns="91384" tIns="91384" rIns="91384" bIns="91384"/>
          <a:lstStyle>
            <a:lvl1pPr marL="0" indent="0" algn="ctr">
              <a:spcBef>
                <a:spcPts val="0"/>
              </a:spcBef>
              <a:buClrTx/>
              <a:buSzTx/>
              <a:buFontTx/>
              <a:buNone/>
              <a:defRPr sz="3200">
                <a:latin typeface="+mn-lt"/>
                <a:ea typeface="+mn-ea"/>
                <a:cs typeface="+mn-cs"/>
                <a:sym typeface="Helvetica Neue"/>
              </a:defRPr>
            </a:lvl1pPr>
            <a:lvl2pPr marL="914041" indent="-101560" algn="ctr">
              <a:spcBef>
                <a:spcPts val="0"/>
              </a:spcBef>
              <a:buClrTx/>
              <a:buFontTx/>
              <a:defRPr sz="3200">
                <a:latin typeface="+mn-lt"/>
                <a:ea typeface="+mn-ea"/>
                <a:cs typeface="+mn-cs"/>
                <a:sym typeface="Helvetica Neue"/>
              </a:defRPr>
            </a:lvl2pPr>
            <a:lvl3pPr marL="1432036" indent="-162497" algn="ctr">
              <a:spcBef>
                <a:spcPts val="0"/>
              </a:spcBef>
              <a:buClrTx/>
              <a:buFontTx/>
              <a:defRPr sz="3200">
                <a:latin typeface="+mn-lt"/>
                <a:ea typeface="+mn-ea"/>
                <a:cs typeface="+mn-cs"/>
                <a:sym typeface="Helvetica Neue"/>
              </a:defRPr>
            </a:lvl3pPr>
            <a:lvl4pPr marL="1929680" indent="-203120" algn="ctr">
              <a:spcBef>
                <a:spcPts val="0"/>
              </a:spcBef>
              <a:buClrTx/>
              <a:buFontTx/>
              <a:defRPr sz="3200">
                <a:latin typeface="+mn-lt"/>
                <a:ea typeface="+mn-ea"/>
                <a:cs typeface="+mn-cs"/>
                <a:sym typeface="Helvetica Neue"/>
              </a:defRPr>
            </a:lvl4pPr>
            <a:lvl5pPr marL="2386719" indent="-203120" algn="ctr">
              <a:spcBef>
                <a:spcPts val="0"/>
              </a:spcBef>
              <a:buClrTx/>
              <a:buFontTx/>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02" name="Shape 202"/>
          <p:cNvSpPr>
            <a:spLocks noGrp="1"/>
          </p:cNvSpPr>
          <p:nvPr>
            <p:ph type="body" sz="quarter" idx="13"/>
          </p:nvPr>
        </p:nvSpPr>
        <p:spPr>
          <a:xfrm>
            <a:off x="4833936" y="6000394"/>
            <a:ext cx="14716203" cy="965101"/>
          </a:xfrm>
          <a:prstGeom prst="rect">
            <a:avLst/>
          </a:prstGeom>
        </p:spPr>
        <p:txBody>
          <a:bodyPr lIns="91384" tIns="91384" rIns="91384" bIns="91384" anchor="ctr"/>
          <a:lstStyle>
            <a:lvl1pPr marL="0" indent="0" algn="ctr">
              <a:spcBef>
                <a:spcPts val="0"/>
              </a:spcBef>
              <a:buClrTx/>
              <a:buSzTx/>
              <a:buFontTx/>
              <a:buNone/>
              <a:defRPr sz="5200">
                <a:latin typeface="+mn-lt"/>
                <a:ea typeface="+mn-ea"/>
                <a:cs typeface="+mn-cs"/>
                <a:sym typeface="Helvetica Neue"/>
              </a:defRPr>
            </a:lvl1pPr>
          </a:lstStyle>
          <a:p>
            <a:pPr marL="0" indent="0" algn="ctr">
              <a:spcBef>
                <a:spcPts val="0"/>
              </a:spcBef>
              <a:buClrTx/>
              <a:buSzTx/>
              <a:buFontTx/>
              <a:buNone/>
              <a:defRPr sz="5200">
                <a:latin typeface="+mn-lt"/>
                <a:ea typeface="+mn-ea"/>
                <a:cs typeface="+mn-cs"/>
                <a:sym typeface="Helvetica Neue"/>
              </a:defRPr>
            </a:pPr>
            <a:endParaRPr/>
          </a:p>
        </p:txBody>
      </p:sp>
      <p:sp>
        <p:nvSpPr>
          <p:cNvPr id="203" name="Shape 203"/>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042440744"/>
      </p:ext>
    </p:extLst>
  </p:cSld>
  <p:clrMapOvr>
    <a:masterClrMapping/>
  </p:clrMapOvr>
  <p:transition xmlns:p14="http://schemas.microsoft.com/office/powerpoint/2010/main" spd="med"/>
</p:sldLayout>
</file>

<file path=ppt/slideLayouts/slideLayout760.xml><?xml version="1.0" encoding="utf-8"?>
<p:sldLayout xmlns:a="http://schemas.openxmlformats.org/drawingml/2006/main" xmlns:r="http://schemas.openxmlformats.org/officeDocument/2006/relationships" xmlns:p="http://schemas.openxmlformats.org/presentationml/2006/main" type="tx">
  <p:cSld name="5_Photo - Horizontal">
    <p:spTree>
      <p:nvGrpSpPr>
        <p:cNvPr id="1" name=""/>
        <p:cNvGrpSpPr/>
        <p:nvPr/>
      </p:nvGrpSpPr>
      <p:grpSpPr>
        <a:xfrm>
          <a:off x="0" y="0"/>
          <a:ext cx="0" cy="0"/>
          <a:chOff x="0" y="0"/>
          <a:chExt cx="0" cy="0"/>
        </a:xfrm>
      </p:grpSpPr>
      <p:sp>
        <p:nvSpPr>
          <p:cNvPr id="1093" name="Shape 128"/>
          <p:cNvSpPr>
            <a:spLocks noGrp="1"/>
          </p:cNvSpPr>
          <p:nvPr>
            <p:ph type="pic" sz="half" idx="13"/>
          </p:nvPr>
        </p:nvSpPr>
        <p:spPr>
          <a:xfrm>
            <a:off x="5307217" y="892968"/>
            <a:ext cx="13751704" cy="8322603"/>
          </a:xfrm>
          <a:prstGeom prst="rect">
            <a:avLst/>
          </a:prstGeom>
        </p:spPr>
        <p:txBody>
          <a:bodyPr lIns="91403" tIns="45719" rIns="91403" bIns="45719">
            <a:noAutofit/>
          </a:bodyPr>
          <a:lstStyle/>
          <a:p>
            <a:endParaRPr/>
          </a:p>
        </p:txBody>
      </p:sp>
      <p:sp>
        <p:nvSpPr>
          <p:cNvPr id="1094" name="Title Text"/>
          <p:cNvSpPr txBox="1">
            <a:spLocks noGrp="1"/>
          </p:cNvSpPr>
          <p:nvPr>
            <p:ph type="title"/>
          </p:nvPr>
        </p:nvSpPr>
        <p:spPr>
          <a:xfrm>
            <a:off x="4833936" y="9447611"/>
            <a:ext cx="14716203" cy="2000405"/>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095" name="Body Level One…"/>
          <p:cNvSpPr txBox="1">
            <a:spLocks noGrp="1"/>
          </p:cNvSpPr>
          <p:nvPr>
            <p:ph type="body" sz="quarter" idx="1"/>
          </p:nvPr>
        </p:nvSpPr>
        <p:spPr>
          <a:xfrm>
            <a:off x="4833936" y="11519332"/>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096" name="Slide Number"/>
          <p:cNvSpPr txBox="1">
            <a:spLocks noGrp="1"/>
          </p:cNvSpPr>
          <p:nvPr>
            <p:ph type="sldNum" sz="quarter" idx="2"/>
          </p:nvPr>
        </p:nvSpPr>
        <p:spPr>
          <a:xfrm>
            <a:off x="11945657" y="13001633"/>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523354610"/>
      </p:ext>
    </p:extLst>
  </p:cSld>
  <p:clrMapOvr>
    <a:masterClrMapping/>
  </p:clrMapOvr>
  <p:transition xmlns:p14="http://schemas.microsoft.com/office/powerpoint/2010/main" spd="med"/>
</p:sldLayout>
</file>

<file path=ppt/slideLayouts/slideLayout761.xml><?xml version="1.0" encoding="utf-8"?>
<p:sldLayout xmlns:a="http://schemas.openxmlformats.org/drawingml/2006/main" xmlns:r="http://schemas.openxmlformats.org/officeDocument/2006/relationships" xmlns:p="http://schemas.openxmlformats.org/presentationml/2006/main" type="tx">
  <p:cSld name="5_Title - Center">
    <p:spTree>
      <p:nvGrpSpPr>
        <p:cNvPr id="1" name=""/>
        <p:cNvGrpSpPr/>
        <p:nvPr/>
      </p:nvGrpSpPr>
      <p:grpSpPr>
        <a:xfrm>
          <a:off x="0" y="0"/>
          <a:ext cx="0" cy="0"/>
          <a:chOff x="0" y="0"/>
          <a:chExt cx="0" cy="0"/>
        </a:xfrm>
      </p:grpSpPr>
      <p:sp>
        <p:nvSpPr>
          <p:cNvPr id="1103" name="Title Text"/>
          <p:cNvSpPr txBox="1">
            <a:spLocks noGrp="1"/>
          </p:cNvSpPr>
          <p:nvPr>
            <p:ph type="title"/>
          </p:nvPr>
        </p:nvSpPr>
        <p:spPr>
          <a:xfrm>
            <a:off x="4833936" y="4536281"/>
            <a:ext cx="14716203" cy="46434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1104"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378841275"/>
      </p:ext>
    </p:extLst>
  </p:cSld>
  <p:clrMapOvr>
    <a:masterClrMapping/>
  </p:clrMapOvr>
  <p:transition xmlns:p14="http://schemas.microsoft.com/office/powerpoint/2010/main" spd="med"/>
</p:sldLayout>
</file>

<file path=ppt/slideLayouts/slideLayout762.xml><?xml version="1.0" encoding="utf-8"?>
<p:sldLayout xmlns:a="http://schemas.openxmlformats.org/drawingml/2006/main" xmlns:r="http://schemas.openxmlformats.org/officeDocument/2006/relationships" xmlns:p="http://schemas.openxmlformats.org/presentationml/2006/main" type="tx">
  <p:cSld name="5_Photo - Vertical">
    <p:spTree>
      <p:nvGrpSpPr>
        <p:cNvPr id="1" name=""/>
        <p:cNvGrpSpPr/>
        <p:nvPr/>
      </p:nvGrpSpPr>
      <p:grpSpPr>
        <a:xfrm>
          <a:off x="0" y="0"/>
          <a:ext cx="0" cy="0"/>
          <a:chOff x="0" y="0"/>
          <a:chExt cx="0" cy="0"/>
        </a:xfrm>
      </p:grpSpPr>
      <p:sp>
        <p:nvSpPr>
          <p:cNvPr id="1111" name="Shape 146"/>
          <p:cNvSpPr>
            <a:spLocks noGrp="1"/>
          </p:cNvSpPr>
          <p:nvPr>
            <p:ph type="pic" sz="half" idx="13"/>
          </p:nvPr>
        </p:nvSpPr>
        <p:spPr>
          <a:xfrm>
            <a:off x="12495609" y="893004"/>
            <a:ext cx="7500904" cy="11572803"/>
          </a:xfrm>
          <a:prstGeom prst="rect">
            <a:avLst/>
          </a:prstGeom>
        </p:spPr>
        <p:txBody>
          <a:bodyPr lIns="91403" tIns="45719" rIns="91403" bIns="45719">
            <a:noAutofit/>
          </a:bodyPr>
          <a:lstStyle/>
          <a:p>
            <a:endParaRPr/>
          </a:p>
        </p:txBody>
      </p:sp>
      <p:sp>
        <p:nvSpPr>
          <p:cNvPr id="1112" name="Title Text"/>
          <p:cNvSpPr txBox="1">
            <a:spLocks noGrp="1"/>
          </p:cNvSpPr>
          <p:nvPr>
            <p:ph type="title"/>
          </p:nvPr>
        </p:nvSpPr>
        <p:spPr>
          <a:xfrm>
            <a:off x="4387456" y="893001"/>
            <a:ext cx="7500901" cy="5607901"/>
          </a:xfrm>
          <a:prstGeom prst="rect">
            <a:avLst/>
          </a:prstGeom>
        </p:spPr>
        <p:txBody>
          <a:bodyPr lIns="91384" tIns="91384" rIns="91384" bIns="91384"/>
          <a:lstStyle>
            <a:lvl1pPr algn="ctr">
              <a:defRPr sz="8500">
                <a:latin typeface="+mn-lt"/>
                <a:ea typeface="+mn-ea"/>
                <a:cs typeface="+mn-cs"/>
                <a:sym typeface="Helvetica Neue"/>
              </a:defRPr>
            </a:lvl1pPr>
          </a:lstStyle>
          <a:p>
            <a:r>
              <a:t>Title Text</a:t>
            </a:r>
          </a:p>
        </p:txBody>
      </p:sp>
      <p:sp>
        <p:nvSpPr>
          <p:cNvPr id="1113" name="Body Level One…"/>
          <p:cNvSpPr txBox="1">
            <a:spLocks noGrp="1"/>
          </p:cNvSpPr>
          <p:nvPr>
            <p:ph type="body" sz="quarter" idx="1"/>
          </p:nvPr>
        </p:nvSpPr>
        <p:spPr>
          <a:xfrm>
            <a:off x="4387456" y="6697300"/>
            <a:ext cx="7500901" cy="5768701"/>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14"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405604356"/>
      </p:ext>
    </p:extLst>
  </p:cSld>
  <p:clrMapOvr>
    <a:masterClrMapping/>
  </p:clrMapOvr>
  <p:transition xmlns:p14="http://schemas.microsoft.com/office/powerpoint/2010/main" spd="med"/>
</p:sldLayout>
</file>

<file path=ppt/slideLayouts/slideLayout763.xml><?xml version="1.0" encoding="utf-8"?>
<p:sldLayout xmlns:a="http://schemas.openxmlformats.org/drawingml/2006/main" xmlns:r="http://schemas.openxmlformats.org/officeDocument/2006/relationships" xmlns:p="http://schemas.openxmlformats.org/presentationml/2006/main" type="tx">
  <p:cSld name="7_Title - Top">
    <p:spTree>
      <p:nvGrpSpPr>
        <p:cNvPr id="1" name=""/>
        <p:cNvGrpSpPr/>
        <p:nvPr/>
      </p:nvGrpSpPr>
      <p:grpSpPr>
        <a:xfrm>
          <a:off x="0" y="0"/>
          <a:ext cx="0" cy="0"/>
          <a:chOff x="0" y="0"/>
          <a:chExt cx="0" cy="0"/>
        </a:xfrm>
      </p:grpSpPr>
      <p:sp>
        <p:nvSpPr>
          <p:cNvPr id="1121"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1122"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73735843"/>
      </p:ext>
    </p:extLst>
  </p:cSld>
  <p:clrMapOvr>
    <a:masterClrMapping/>
  </p:clrMapOvr>
  <p:transition xmlns:p14="http://schemas.microsoft.com/office/powerpoint/2010/main" spd="med"/>
</p:sldLayout>
</file>

<file path=ppt/slideLayouts/slideLayout764.xml><?xml version="1.0" encoding="utf-8"?>
<p:sldLayout xmlns:a="http://schemas.openxmlformats.org/drawingml/2006/main" xmlns:r="http://schemas.openxmlformats.org/officeDocument/2006/relationships" xmlns:p="http://schemas.openxmlformats.org/presentationml/2006/main" type="tx">
  <p:cSld name="7_Title &amp; Bullets">
    <p:spTree>
      <p:nvGrpSpPr>
        <p:cNvPr id="1" name=""/>
        <p:cNvGrpSpPr/>
        <p:nvPr/>
      </p:nvGrpSpPr>
      <p:grpSpPr>
        <a:xfrm>
          <a:off x="0" y="0"/>
          <a:ext cx="0" cy="0"/>
          <a:chOff x="0" y="0"/>
          <a:chExt cx="0" cy="0"/>
        </a:xfrm>
      </p:grpSpPr>
      <p:sp>
        <p:nvSpPr>
          <p:cNvPr id="1129"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1130" name="Body Level One…"/>
          <p:cNvSpPr txBox="1">
            <a:spLocks noGrp="1"/>
          </p:cNvSpPr>
          <p:nvPr>
            <p:ph type="body" idx="1"/>
          </p:nvPr>
        </p:nvSpPr>
        <p:spPr>
          <a:xfrm>
            <a:off x="4387456" y="3661174"/>
            <a:ext cx="15609003" cy="8840405"/>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31"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457732352"/>
      </p:ext>
    </p:extLst>
  </p:cSld>
  <p:clrMapOvr>
    <a:masterClrMapping/>
  </p:clrMapOvr>
  <p:transition xmlns:p14="http://schemas.microsoft.com/office/powerpoint/2010/main" spd="med"/>
</p:sldLayout>
</file>

<file path=ppt/slideLayouts/slideLayout765.xml><?xml version="1.0" encoding="utf-8"?>
<p:sldLayout xmlns:a="http://schemas.openxmlformats.org/drawingml/2006/main" xmlns:r="http://schemas.openxmlformats.org/officeDocument/2006/relationships" xmlns:p="http://schemas.openxmlformats.org/presentationml/2006/main" type="tx">
  <p:cSld name="5_Title, Bullets &amp; Photo">
    <p:spTree>
      <p:nvGrpSpPr>
        <p:cNvPr id="1" name=""/>
        <p:cNvGrpSpPr/>
        <p:nvPr/>
      </p:nvGrpSpPr>
      <p:grpSpPr>
        <a:xfrm>
          <a:off x="0" y="0"/>
          <a:ext cx="0" cy="0"/>
          <a:chOff x="0" y="0"/>
          <a:chExt cx="0" cy="0"/>
        </a:xfrm>
      </p:grpSpPr>
      <p:sp>
        <p:nvSpPr>
          <p:cNvPr id="1138" name="Shape 173"/>
          <p:cNvSpPr>
            <a:spLocks noGrp="1"/>
          </p:cNvSpPr>
          <p:nvPr>
            <p:ph type="pic" sz="quarter" idx="13"/>
          </p:nvPr>
        </p:nvSpPr>
        <p:spPr>
          <a:xfrm>
            <a:off x="12495609" y="3661174"/>
            <a:ext cx="7500904" cy="8840405"/>
          </a:xfrm>
          <a:prstGeom prst="rect">
            <a:avLst/>
          </a:prstGeom>
        </p:spPr>
        <p:txBody>
          <a:bodyPr lIns="91403" tIns="45719" rIns="91403" bIns="45719">
            <a:noAutofit/>
          </a:bodyPr>
          <a:lstStyle/>
          <a:p>
            <a:endParaRPr/>
          </a:p>
        </p:txBody>
      </p:sp>
      <p:sp>
        <p:nvSpPr>
          <p:cNvPr id="1139"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1140" name="Body Level One…"/>
          <p:cNvSpPr txBox="1">
            <a:spLocks noGrp="1"/>
          </p:cNvSpPr>
          <p:nvPr>
            <p:ph type="body" sz="quarter" idx="1"/>
          </p:nvPr>
        </p:nvSpPr>
        <p:spPr>
          <a:xfrm>
            <a:off x="4387456" y="3661174"/>
            <a:ext cx="7500901" cy="8840405"/>
          </a:xfrm>
          <a:prstGeom prst="rect">
            <a:avLst/>
          </a:prstGeom>
        </p:spPr>
        <p:txBody>
          <a:bodyPr lIns="91384" tIns="91384" rIns="91384" bIns="91384" anchor="ctr"/>
          <a:lstStyle>
            <a:lvl1pPr marL="465212" indent="-284278">
              <a:spcBef>
                <a:spcPts val="4501"/>
              </a:spcBef>
              <a:buClr>
                <a:srgbClr val="000000"/>
              </a:buClr>
              <a:buSzPct val="75000"/>
              <a:buFont typeface="Arial"/>
              <a:buChar char="•"/>
              <a:defRPr>
                <a:latin typeface="+mn-lt"/>
                <a:ea typeface="+mn-ea"/>
                <a:cs typeface="+mn-cs"/>
                <a:sym typeface="Helvetica Neue"/>
              </a:defRPr>
            </a:lvl1pPr>
            <a:lvl2pPr marL="807985" indent="-284278">
              <a:spcBef>
                <a:spcPts val="4501"/>
              </a:spcBef>
              <a:buClr>
                <a:srgbClr val="000000"/>
              </a:buClr>
              <a:buSzPct val="75000"/>
              <a:buFont typeface="Arial"/>
              <a:buChar char="•"/>
              <a:defRPr>
                <a:latin typeface="+mn-lt"/>
                <a:ea typeface="+mn-ea"/>
                <a:cs typeface="+mn-cs"/>
                <a:sym typeface="Helvetica Neue"/>
              </a:defRPr>
            </a:lvl2pPr>
            <a:lvl3pPr marL="1150753" indent="-284278">
              <a:spcBef>
                <a:spcPts val="4501"/>
              </a:spcBef>
              <a:buClr>
                <a:srgbClr val="000000"/>
              </a:buClr>
              <a:buSzPct val="75000"/>
              <a:buFont typeface="Arial"/>
              <a:buChar char="•"/>
              <a:defRPr>
                <a:latin typeface="+mn-lt"/>
                <a:ea typeface="+mn-ea"/>
                <a:cs typeface="+mn-cs"/>
                <a:sym typeface="Helvetica Neue"/>
              </a:defRPr>
            </a:lvl3pPr>
            <a:lvl4pPr marL="1493539" indent="-284278">
              <a:spcBef>
                <a:spcPts val="4501"/>
              </a:spcBef>
              <a:buClr>
                <a:srgbClr val="000000"/>
              </a:buClr>
              <a:buSzPct val="75000"/>
              <a:buFont typeface="Arial"/>
              <a:buChar char="•"/>
              <a:defRPr>
                <a:latin typeface="+mn-lt"/>
                <a:ea typeface="+mn-ea"/>
                <a:cs typeface="+mn-cs"/>
                <a:sym typeface="Helvetica Neue"/>
              </a:defRPr>
            </a:lvl4pPr>
            <a:lvl5pPr marL="1836330" indent="-284278">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41"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567246880"/>
      </p:ext>
    </p:extLst>
  </p:cSld>
  <p:clrMapOvr>
    <a:masterClrMapping/>
  </p:clrMapOvr>
  <p:transition xmlns:p14="http://schemas.microsoft.com/office/powerpoint/2010/main" spd="med"/>
</p:sldLayout>
</file>

<file path=ppt/slideLayouts/slideLayout766.xml><?xml version="1.0" encoding="utf-8"?>
<p:sldLayout xmlns:a="http://schemas.openxmlformats.org/drawingml/2006/main" xmlns:r="http://schemas.openxmlformats.org/officeDocument/2006/relationships" xmlns:p="http://schemas.openxmlformats.org/presentationml/2006/main" type="tx">
  <p:cSld name="7_Bullets">
    <p:spTree>
      <p:nvGrpSpPr>
        <p:cNvPr id="1" name=""/>
        <p:cNvGrpSpPr/>
        <p:nvPr/>
      </p:nvGrpSpPr>
      <p:grpSpPr>
        <a:xfrm>
          <a:off x="0" y="0"/>
          <a:ext cx="0" cy="0"/>
          <a:chOff x="0" y="0"/>
          <a:chExt cx="0" cy="0"/>
        </a:xfrm>
      </p:grpSpPr>
      <p:sp>
        <p:nvSpPr>
          <p:cNvPr id="1148" name="Body Level One…"/>
          <p:cNvSpPr txBox="1">
            <a:spLocks noGrp="1"/>
          </p:cNvSpPr>
          <p:nvPr>
            <p:ph type="body" idx="1"/>
          </p:nvPr>
        </p:nvSpPr>
        <p:spPr>
          <a:xfrm>
            <a:off x="4387456" y="1785945"/>
            <a:ext cx="15609003" cy="10144205"/>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49"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459"/>
      </p:ext>
    </p:extLst>
  </p:cSld>
  <p:clrMapOvr>
    <a:masterClrMapping/>
  </p:clrMapOvr>
  <p:transition xmlns:p14="http://schemas.microsoft.com/office/powerpoint/2010/main" spd="med"/>
</p:sldLayout>
</file>

<file path=ppt/slideLayouts/slideLayout767.xml><?xml version="1.0" encoding="utf-8"?>
<p:sldLayout xmlns:a="http://schemas.openxmlformats.org/drawingml/2006/main" xmlns:r="http://schemas.openxmlformats.org/officeDocument/2006/relationships" xmlns:p="http://schemas.openxmlformats.org/presentationml/2006/main" type="tx">
  <p:cSld name="5_Photo - 3 Up">
    <p:spTree>
      <p:nvGrpSpPr>
        <p:cNvPr id="1" name=""/>
        <p:cNvGrpSpPr/>
        <p:nvPr/>
      </p:nvGrpSpPr>
      <p:grpSpPr>
        <a:xfrm>
          <a:off x="0" y="0"/>
          <a:ext cx="0" cy="0"/>
          <a:chOff x="0" y="0"/>
          <a:chExt cx="0" cy="0"/>
        </a:xfrm>
      </p:grpSpPr>
      <p:sp>
        <p:nvSpPr>
          <p:cNvPr id="1156" name="Shape 191"/>
          <p:cNvSpPr>
            <a:spLocks noGrp="1"/>
          </p:cNvSpPr>
          <p:nvPr>
            <p:ph type="pic" sz="quarter" idx="13"/>
          </p:nvPr>
        </p:nvSpPr>
        <p:spPr>
          <a:xfrm>
            <a:off x="12495609" y="7161611"/>
            <a:ext cx="7500904" cy="5304304"/>
          </a:xfrm>
          <a:prstGeom prst="rect">
            <a:avLst/>
          </a:prstGeom>
        </p:spPr>
        <p:txBody>
          <a:bodyPr lIns="91403" tIns="45719" rIns="91403" bIns="45719">
            <a:noAutofit/>
          </a:bodyPr>
          <a:lstStyle/>
          <a:p>
            <a:endParaRPr/>
          </a:p>
        </p:txBody>
      </p:sp>
      <p:sp>
        <p:nvSpPr>
          <p:cNvPr id="1157" name="Shape 192"/>
          <p:cNvSpPr>
            <a:spLocks noGrp="1"/>
          </p:cNvSpPr>
          <p:nvPr>
            <p:ph type="pic" sz="quarter" idx="14"/>
          </p:nvPr>
        </p:nvSpPr>
        <p:spPr>
          <a:xfrm>
            <a:off x="12504361" y="1250155"/>
            <a:ext cx="7500904" cy="5304304"/>
          </a:xfrm>
          <a:prstGeom prst="rect">
            <a:avLst/>
          </a:prstGeom>
        </p:spPr>
        <p:txBody>
          <a:bodyPr lIns="91403" tIns="45719" rIns="91403" bIns="45719">
            <a:noAutofit/>
          </a:bodyPr>
          <a:lstStyle/>
          <a:p>
            <a:endParaRPr/>
          </a:p>
        </p:txBody>
      </p:sp>
      <p:sp>
        <p:nvSpPr>
          <p:cNvPr id="1158" name="Shape 193"/>
          <p:cNvSpPr>
            <a:spLocks noGrp="1"/>
          </p:cNvSpPr>
          <p:nvPr>
            <p:ph type="pic" sz="half" idx="15"/>
          </p:nvPr>
        </p:nvSpPr>
        <p:spPr>
          <a:xfrm>
            <a:off x="4387456" y="1250185"/>
            <a:ext cx="7500901" cy="11215805"/>
          </a:xfrm>
          <a:prstGeom prst="rect">
            <a:avLst/>
          </a:prstGeom>
        </p:spPr>
        <p:txBody>
          <a:bodyPr lIns="91403" tIns="45719" rIns="91403" bIns="45719">
            <a:noAutofit/>
          </a:bodyPr>
          <a:lstStyle/>
          <a:p>
            <a:endParaRPr/>
          </a:p>
        </p:txBody>
      </p:sp>
      <p:sp>
        <p:nvSpPr>
          <p:cNvPr id="1159"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339393013"/>
      </p:ext>
    </p:extLst>
  </p:cSld>
  <p:clrMapOvr>
    <a:masterClrMapping/>
  </p:clrMapOvr>
  <p:transition xmlns:p14="http://schemas.microsoft.com/office/powerpoint/2010/main" spd="med"/>
</p:sldLayout>
</file>

<file path=ppt/slideLayouts/slideLayout768.xml><?xml version="1.0" encoding="utf-8"?>
<p:sldLayout xmlns:a="http://schemas.openxmlformats.org/drawingml/2006/main" xmlns:r="http://schemas.openxmlformats.org/officeDocument/2006/relationships" xmlns:p="http://schemas.openxmlformats.org/presentationml/2006/main" type="tx">
  <p:cSld name="7_Quote">
    <p:spTree>
      <p:nvGrpSpPr>
        <p:cNvPr id="1" name=""/>
        <p:cNvGrpSpPr/>
        <p:nvPr/>
      </p:nvGrpSpPr>
      <p:grpSpPr>
        <a:xfrm>
          <a:off x="0" y="0"/>
          <a:ext cx="0" cy="0"/>
          <a:chOff x="0" y="0"/>
          <a:chExt cx="0" cy="0"/>
        </a:xfrm>
      </p:grpSpPr>
      <p:sp>
        <p:nvSpPr>
          <p:cNvPr id="1166" name="Body Level One…"/>
          <p:cNvSpPr txBox="1">
            <a:spLocks noGrp="1"/>
          </p:cNvSpPr>
          <p:nvPr>
            <p:ph type="body" sz="quarter" idx="1"/>
          </p:nvPr>
        </p:nvSpPr>
        <p:spPr>
          <a:xfrm>
            <a:off x="4833936" y="8947553"/>
            <a:ext cx="14716203" cy="660904"/>
          </a:xfrm>
          <a:prstGeom prst="rect">
            <a:avLst/>
          </a:prstGeom>
        </p:spPr>
        <p:txBody>
          <a:bodyPr lIns="91384" tIns="91384" rIns="91384" bIns="91384"/>
          <a:lstStyle>
            <a:lvl1pPr indent="0" algn="ctr">
              <a:defRPr sz="3200">
                <a:latin typeface="+mn-lt"/>
                <a:ea typeface="+mn-ea"/>
                <a:cs typeface="+mn-cs"/>
                <a:sym typeface="Helvetica Neue"/>
              </a:defRPr>
            </a:lvl1pPr>
            <a:lvl2pPr marL="914065" indent="-101563" algn="ctr">
              <a:buSzPct val="100000"/>
              <a:buChar char="•"/>
              <a:defRPr sz="3200">
                <a:latin typeface="+mn-lt"/>
                <a:ea typeface="+mn-ea"/>
                <a:cs typeface="+mn-cs"/>
                <a:sym typeface="Helvetica Neue"/>
              </a:defRPr>
            </a:lvl2pPr>
            <a:lvl3pPr marL="1432071" indent="-162500" algn="ctr">
              <a:buSzPct val="100000"/>
              <a:buChar char="•"/>
              <a:defRPr sz="3200">
                <a:latin typeface="+mn-lt"/>
                <a:ea typeface="+mn-ea"/>
                <a:cs typeface="+mn-cs"/>
                <a:sym typeface="Helvetica Neue"/>
              </a:defRPr>
            </a:lvl3pPr>
            <a:lvl4pPr marL="1929728" indent="-203126" algn="ctr">
              <a:buSzPct val="100000"/>
              <a:buChar char="•"/>
              <a:defRPr sz="3200">
                <a:latin typeface="+mn-lt"/>
                <a:ea typeface="+mn-ea"/>
                <a:cs typeface="+mn-cs"/>
                <a:sym typeface="Helvetica Neue"/>
              </a:defRPr>
            </a:lvl4pPr>
            <a:lvl5pPr marL="2386778" indent="-203126"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67" name="Shape 202"/>
          <p:cNvSpPr>
            <a:spLocks noGrp="1"/>
          </p:cNvSpPr>
          <p:nvPr>
            <p:ph type="body" sz="quarter" idx="13"/>
          </p:nvPr>
        </p:nvSpPr>
        <p:spPr>
          <a:xfrm>
            <a:off x="4833975" y="6000355"/>
            <a:ext cx="14716205" cy="965104"/>
          </a:xfrm>
          <a:prstGeom prst="rect">
            <a:avLst/>
          </a:prstGeom>
        </p:spPr>
        <p:txBody>
          <a:bodyPr lIns="91384" tIns="91384" rIns="91384" bIns="91384" anchor="ctr"/>
          <a:lstStyle/>
          <a:p>
            <a:endParaRPr/>
          </a:p>
        </p:txBody>
      </p:sp>
      <p:sp>
        <p:nvSpPr>
          <p:cNvPr id="1168"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624108106"/>
      </p:ext>
    </p:extLst>
  </p:cSld>
  <p:clrMapOvr>
    <a:masterClrMapping/>
  </p:clrMapOvr>
  <p:transition xmlns:p14="http://schemas.microsoft.com/office/powerpoint/2010/main" spd="med"/>
</p:sldLayout>
</file>

<file path=ppt/slideLayouts/slideLayout769.xml><?xml version="1.0" encoding="utf-8"?>
<p:sldLayout xmlns:a="http://schemas.openxmlformats.org/drawingml/2006/main" xmlns:r="http://schemas.openxmlformats.org/officeDocument/2006/relationships" xmlns:p="http://schemas.openxmlformats.org/presentationml/2006/main" type="tx">
  <p:cSld name="5_Photo">
    <p:spTree>
      <p:nvGrpSpPr>
        <p:cNvPr id="1" name=""/>
        <p:cNvGrpSpPr/>
        <p:nvPr/>
      </p:nvGrpSpPr>
      <p:grpSpPr>
        <a:xfrm>
          <a:off x="0" y="0"/>
          <a:ext cx="0" cy="0"/>
          <a:chOff x="0" y="0"/>
          <a:chExt cx="0" cy="0"/>
        </a:xfrm>
      </p:grpSpPr>
      <p:sp>
        <p:nvSpPr>
          <p:cNvPr id="1175" name="Shape 210"/>
          <p:cNvSpPr>
            <a:spLocks noGrp="1"/>
          </p:cNvSpPr>
          <p:nvPr>
            <p:ph type="pic" idx="13"/>
          </p:nvPr>
        </p:nvSpPr>
        <p:spPr>
          <a:xfrm>
            <a:off x="3048000" y="0"/>
            <a:ext cx="18288000" cy="13716000"/>
          </a:xfrm>
          <a:prstGeom prst="rect">
            <a:avLst/>
          </a:prstGeom>
        </p:spPr>
        <p:txBody>
          <a:bodyPr lIns="91403" tIns="45719" rIns="91403" bIns="45719">
            <a:noAutofit/>
          </a:bodyPr>
          <a:lstStyle/>
          <a:p>
            <a:endParaRPr/>
          </a:p>
        </p:txBody>
      </p:sp>
      <p:sp>
        <p:nvSpPr>
          <p:cNvPr id="1176"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138084265"/>
      </p:ext>
    </p:extLst>
  </p:cSld>
  <p:clrMapOvr>
    <a:masterClrMapping/>
  </p:clrMapOvr>
  <p:transition xmlns:p14="http://schemas.microsoft.com/office/powerpoint/2010/mai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tx">
  <p:cSld name="Photo">
    <p:spTree>
      <p:nvGrpSpPr>
        <p:cNvPr id="1" name=""/>
        <p:cNvGrpSpPr/>
        <p:nvPr/>
      </p:nvGrpSpPr>
      <p:grpSpPr>
        <a:xfrm>
          <a:off x="0" y="0"/>
          <a:ext cx="0" cy="0"/>
          <a:chOff x="0" y="0"/>
          <a:chExt cx="0" cy="0"/>
        </a:xfrm>
      </p:grpSpPr>
      <p:sp>
        <p:nvSpPr>
          <p:cNvPr id="210" name="Shape 210"/>
          <p:cNvSpPr>
            <a:spLocks noGrp="1"/>
          </p:cNvSpPr>
          <p:nvPr>
            <p:ph type="pic" idx="13"/>
          </p:nvPr>
        </p:nvSpPr>
        <p:spPr>
          <a:xfrm>
            <a:off x="3048000" y="0"/>
            <a:ext cx="18288000" cy="13716000"/>
          </a:xfrm>
          <a:prstGeom prst="rect">
            <a:avLst/>
          </a:prstGeom>
        </p:spPr>
        <p:txBody>
          <a:bodyPr lIns="91400" tIns="45719" rIns="91400" bIns="45719">
            <a:noAutofit/>
          </a:bodyPr>
          <a:lstStyle/>
          <a:p>
            <a:endParaRPr/>
          </a:p>
        </p:txBody>
      </p:sp>
      <p:sp>
        <p:nvSpPr>
          <p:cNvPr id="211" name="Shape 211"/>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053678000"/>
      </p:ext>
    </p:extLst>
  </p:cSld>
  <p:clrMapOvr>
    <a:masterClrMapping/>
  </p:clrMapOvr>
  <p:transition xmlns:p14="http://schemas.microsoft.com/office/powerpoint/2010/main" spd="med"/>
</p:sldLayout>
</file>

<file path=ppt/slideLayouts/slideLayout770.xml><?xml version="1.0" encoding="utf-8"?>
<p:sldLayout xmlns:a="http://schemas.openxmlformats.org/drawingml/2006/main" xmlns:r="http://schemas.openxmlformats.org/officeDocument/2006/relationships" xmlns:p="http://schemas.openxmlformats.org/presentationml/2006/main" type="tx">
  <p:cSld name="3_Title and Two Columns">
    <p:spTree>
      <p:nvGrpSpPr>
        <p:cNvPr id="1" name=""/>
        <p:cNvGrpSpPr/>
        <p:nvPr/>
      </p:nvGrpSpPr>
      <p:grpSpPr>
        <a:xfrm>
          <a:off x="0" y="0"/>
          <a:ext cx="0" cy="0"/>
          <a:chOff x="0" y="0"/>
          <a:chExt cx="0" cy="0"/>
        </a:xfrm>
      </p:grpSpPr>
      <p:sp>
        <p:nvSpPr>
          <p:cNvPr id="1183"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1184" name="Body Level One…"/>
          <p:cNvSpPr txBox="1">
            <a:spLocks noGrp="1"/>
          </p:cNvSpPr>
          <p:nvPr>
            <p:ph type="body" sz="half" idx="1"/>
          </p:nvPr>
        </p:nvSpPr>
        <p:spPr>
          <a:xfrm>
            <a:off x="1219201" y="3200401"/>
            <a:ext cx="10652104" cy="9935101"/>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185" name="Shape 81"/>
          <p:cNvSpPr>
            <a:spLocks noGrp="1"/>
          </p:cNvSpPr>
          <p:nvPr>
            <p:ph type="body" sz="half" idx="13"/>
          </p:nvPr>
        </p:nvSpPr>
        <p:spPr>
          <a:xfrm>
            <a:off x="12512729" y="3200401"/>
            <a:ext cx="10652104" cy="9935101"/>
          </a:xfrm>
          <a:prstGeom prst="rect">
            <a:avLst/>
          </a:prstGeom>
        </p:spPr>
        <p:txBody>
          <a:bodyPr/>
          <a:lstStyle/>
          <a:p>
            <a:endParaRPr/>
          </a:p>
        </p:txBody>
      </p:sp>
      <p:sp>
        <p:nvSpPr>
          <p:cNvPr id="1186"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2305823620"/>
      </p:ext>
    </p:extLst>
  </p:cSld>
  <p:clrMapOvr>
    <a:masterClrMapping/>
  </p:clrMapOvr>
  <p:transition xmlns:p14="http://schemas.microsoft.com/office/powerpoint/2010/main" spd="med"/>
</p:sldLayout>
</file>

<file path=ppt/slideLayouts/slideLayout771.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193" name="Slide Number"/>
          <p:cNvSpPr txBox="1">
            <a:spLocks noGrp="1"/>
          </p:cNvSpPr>
          <p:nvPr>
            <p:ph type="sldNum" sz="quarter" idx="2"/>
          </p:nvPr>
        </p:nvSpPr>
        <p:spPr>
          <a:xfrm>
            <a:off x="0" y="2440024"/>
            <a:ext cx="731739" cy="697541"/>
          </a:xfrm>
          <a:prstGeom prst="rect">
            <a:avLst/>
          </a:prstGeom>
        </p:spPr>
        <p:txBody>
          <a:bodyPr lIns="243722" tIns="243722" rIns="243722" bIns="243722"/>
          <a:lstStyle>
            <a:lvl1pPr algn="l">
              <a:defRPr sz="13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2404579939"/>
      </p:ext>
    </p:extLst>
  </p:cSld>
  <p:clrMapOvr>
    <a:masterClrMapping/>
  </p:clrMapOvr>
  <p:transition xmlns:p14="http://schemas.microsoft.com/office/powerpoint/2010/main" spd="med"/>
</p:sldLayout>
</file>

<file path=ppt/slideLayouts/slideLayout772.xml><?xml version="1.0" encoding="utf-8"?>
<p:sldLayout xmlns:a="http://schemas.openxmlformats.org/drawingml/2006/main" xmlns:r="http://schemas.openxmlformats.org/officeDocument/2006/relationships" xmlns:p="http://schemas.openxmlformats.org/presentationml/2006/main" type="tx">
  <p:cSld name="3_OBJECT">
    <p:spTree>
      <p:nvGrpSpPr>
        <p:cNvPr id="1" name=""/>
        <p:cNvGrpSpPr/>
        <p:nvPr/>
      </p:nvGrpSpPr>
      <p:grpSpPr>
        <a:xfrm>
          <a:off x="0" y="0"/>
          <a:ext cx="0" cy="0"/>
          <a:chOff x="0" y="0"/>
          <a:chExt cx="0" cy="0"/>
        </a:xfrm>
      </p:grpSpPr>
      <p:sp>
        <p:nvSpPr>
          <p:cNvPr id="1200" name="Title Text"/>
          <p:cNvSpPr txBox="1">
            <a:spLocks noGrp="1"/>
          </p:cNvSpPr>
          <p:nvPr>
            <p:ph type="title"/>
          </p:nvPr>
        </p:nvSpPr>
        <p:spPr>
          <a:xfrm>
            <a:off x="1633729" y="268273"/>
            <a:ext cx="21742504" cy="1980904"/>
          </a:xfrm>
          <a:prstGeom prst="rect">
            <a:avLst/>
          </a:prstGeom>
        </p:spPr>
        <p:txBody>
          <a:bodyPr anchor="ctr"/>
          <a:lstStyle/>
          <a:p>
            <a:r>
              <a:t>Title Text</a:t>
            </a:r>
          </a:p>
        </p:txBody>
      </p:sp>
      <p:sp>
        <p:nvSpPr>
          <p:cNvPr id="1201" name="Body Level One…"/>
          <p:cNvSpPr txBox="1">
            <a:spLocks noGrp="1"/>
          </p:cNvSpPr>
          <p:nvPr>
            <p:ph type="body" idx="1"/>
          </p:nvPr>
        </p:nvSpPr>
        <p:spPr>
          <a:xfrm>
            <a:off x="1633729" y="3200395"/>
            <a:ext cx="21742504" cy="10026304"/>
          </a:xfrm>
          <a:prstGeom prst="rect">
            <a:avLst/>
          </a:prstGeom>
        </p:spPr>
        <p:txBody>
          <a:bodyPr/>
          <a:lstStyle>
            <a:lvl1pPr marL="876002" indent="-25399">
              <a:spcBef>
                <a:spcPts val="3501"/>
              </a:spcBef>
              <a:buClr>
                <a:srgbClr val="D89F39"/>
              </a:buClr>
              <a:buSzPct val="145000"/>
              <a:buFont typeface="Arial"/>
              <a:buChar char="•"/>
            </a:lvl1pPr>
            <a:lvl2pPr marL="1790067" indent="-88864">
              <a:spcBef>
                <a:spcPts val="3501"/>
              </a:spcBef>
              <a:buClr>
                <a:srgbClr val="D89F39"/>
              </a:buClr>
              <a:buSzPct val="145000"/>
              <a:buFont typeface="Arial"/>
              <a:buChar char="•"/>
            </a:lvl2pPr>
            <a:lvl3pPr marL="2602604" indent="-165044">
              <a:spcBef>
                <a:spcPts val="3501"/>
              </a:spcBef>
              <a:buClr>
                <a:srgbClr val="D89F39"/>
              </a:buClr>
              <a:buSzPct val="145000"/>
              <a:buFont typeface="Arial"/>
              <a:buChar char="•"/>
            </a:lvl3pPr>
            <a:lvl4pPr marL="3757893" indent="-101563">
              <a:spcBef>
                <a:spcPts val="3501"/>
              </a:spcBef>
              <a:buClr>
                <a:srgbClr val="D89F39"/>
              </a:buClr>
              <a:buSzPct val="145000"/>
              <a:buFont typeface="Arial"/>
              <a:buChar char="•"/>
            </a:lvl4pPr>
            <a:lvl5pPr marL="4976665" indent="-101563">
              <a:spcBef>
                <a:spcPts val="3501"/>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1202" name="Slide Number"/>
          <p:cNvSpPr txBox="1">
            <a:spLocks noGrp="1"/>
          </p:cNvSpPr>
          <p:nvPr>
            <p:ph type="sldNum" sz="quarter" idx="2"/>
          </p:nvPr>
        </p:nvSpPr>
        <p:spPr>
          <a:xfrm>
            <a:off x="36" y="2440024"/>
            <a:ext cx="701331" cy="697541"/>
          </a:xfrm>
          <a:prstGeom prst="rect">
            <a:avLst/>
          </a:prstGeom>
        </p:spPr>
        <p:txBody>
          <a:bodyPr lIns="243722" tIns="243722" rIns="243722" bIns="243722"/>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2223424950"/>
      </p:ext>
    </p:extLst>
  </p:cSld>
  <p:clrMapOvr>
    <a:masterClrMapping/>
  </p:clrMapOvr>
  <p:transition xmlns:p14="http://schemas.microsoft.com/office/powerpoint/2010/main" spd="med"/>
</p:sldLayout>
</file>

<file path=ppt/slideLayouts/slideLayout773.xml><?xml version="1.0" encoding="utf-8"?>
<p:sldLayout xmlns:a="http://schemas.openxmlformats.org/drawingml/2006/main" xmlns:r="http://schemas.openxmlformats.org/officeDocument/2006/relationships" xmlns:p="http://schemas.openxmlformats.org/presentationml/2006/main" type="tx">
  <p:cSld name="9_Title and Body">
    <p:spTree>
      <p:nvGrpSpPr>
        <p:cNvPr id="1" name=""/>
        <p:cNvGrpSpPr/>
        <p:nvPr/>
      </p:nvGrpSpPr>
      <p:grpSpPr>
        <a:xfrm>
          <a:off x="0" y="0"/>
          <a:ext cx="0" cy="0"/>
          <a:chOff x="0" y="0"/>
          <a:chExt cx="0" cy="0"/>
        </a:xfrm>
      </p:grpSpPr>
      <p:sp>
        <p:nvSpPr>
          <p:cNvPr id="1209" name="Title Text"/>
          <p:cNvSpPr txBox="1">
            <a:spLocks noGrp="1"/>
          </p:cNvSpPr>
          <p:nvPr>
            <p:ph type="title"/>
          </p:nvPr>
        </p:nvSpPr>
        <p:spPr>
          <a:xfrm>
            <a:off x="1219200" y="549311"/>
            <a:ext cx="21945600" cy="2286301"/>
          </a:xfrm>
          <a:prstGeom prst="rect">
            <a:avLst/>
          </a:prstGeom>
        </p:spPr>
        <p:txBody>
          <a:bodyPr/>
          <a:lstStyle/>
          <a:p>
            <a:r>
              <a:t>Title Text</a:t>
            </a:r>
          </a:p>
        </p:txBody>
      </p:sp>
      <p:sp>
        <p:nvSpPr>
          <p:cNvPr id="1210"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211"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013562644"/>
      </p:ext>
    </p:extLst>
  </p:cSld>
  <p:clrMapOvr>
    <a:masterClrMapping/>
  </p:clrMapOvr>
  <p:transition xmlns:p14="http://schemas.microsoft.com/office/powerpoint/2010/main" spd="med"/>
</p:sldLayout>
</file>

<file path=ppt/slideLayouts/slideLayout774.xml><?xml version="1.0" encoding="utf-8"?>
<p:sldLayout xmlns:a="http://schemas.openxmlformats.org/drawingml/2006/main" xmlns:r="http://schemas.openxmlformats.org/officeDocument/2006/relationships" xmlns:p="http://schemas.openxmlformats.org/presentationml/2006/main" type="tx">
  <p:cSld name="10_Title Only">
    <p:spTree>
      <p:nvGrpSpPr>
        <p:cNvPr id="1" name=""/>
        <p:cNvGrpSpPr/>
        <p:nvPr/>
      </p:nvGrpSpPr>
      <p:grpSpPr>
        <a:xfrm>
          <a:off x="0" y="0"/>
          <a:ext cx="0" cy="0"/>
          <a:chOff x="0" y="0"/>
          <a:chExt cx="0" cy="0"/>
        </a:xfrm>
      </p:grpSpPr>
      <p:sp>
        <p:nvSpPr>
          <p:cNvPr id="1218" name="Title Text"/>
          <p:cNvSpPr txBox="1">
            <a:spLocks noGrp="1"/>
          </p:cNvSpPr>
          <p:nvPr>
            <p:ph type="title"/>
          </p:nvPr>
        </p:nvSpPr>
        <p:spPr>
          <a:xfrm>
            <a:off x="1219200" y="549311"/>
            <a:ext cx="21945600" cy="2286301"/>
          </a:xfrm>
          <a:prstGeom prst="rect">
            <a:avLst/>
          </a:prstGeom>
        </p:spPr>
        <p:txBody>
          <a:bodyPr/>
          <a:lstStyle/>
          <a:p>
            <a:r>
              <a:t>Title Text</a:t>
            </a:r>
          </a:p>
        </p:txBody>
      </p:sp>
      <p:sp>
        <p:nvSpPr>
          <p:cNvPr id="1219" name="Slide Number"/>
          <p:cNvSpPr txBox="1">
            <a:spLocks noGrp="1"/>
          </p:cNvSpPr>
          <p:nvPr>
            <p:ph type="sldNum" sz="quarter" idx="2"/>
          </p:nvPr>
        </p:nvSpPr>
        <p:spPr>
          <a:xfrm>
            <a:off x="17173899" y="12563953"/>
            <a:ext cx="301301" cy="297512"/>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744669565"/>
      </p:ext>
    </p:extLst>
  </p:cSld>
  <p:clrMapOvr>
    <a:masterClrMapping/>
  </p:clrMapOvr>
  <p:transition xmlns:p14="http://schemas.microsoft.com/office/powerpoint/2010/main" spd="med"/>
</p:sldLayout>
</file>

<file path=ppt/slideLayouts/slideLayout775.xml><?xml version="1.0" encoding="utf-8"?>
<p:sldLayout xmlns:a="http://schemas.openxmlformats.org/drawingml/2006/main" xmlns:r="http://schemas.openxmlformats.org/officeDocument/2006/relationships" xmlns:p="http://schemas.openxmlformats.org/presentationml/2006/main" type="tx">
  <p:cSld name="3_Title Slide">
    <p:spTree>
      <p:nvGrpSpPr>
        <p:cNvPr id="1" name=""/>
        <p:cNvGrpSpPr/>
        <p:nvPr/>
      </p:nvGrpSpPr>
      <p:grpSpPr>
        <a:xfrm>
          <a:off x="0" y="0"/>
          <a:ext cx="0" cy="0"/>
          <a:chOff x="0" y="0"/>
          <a:chExt cx="0" cy="0"/>
        </a:xfrm>
      </p:grpSpPr>
      <p:sp>
        <p:nvSpPr>
          <p:cNvPr id="1226" name="Title Text"/>
          <p:cNvSpPr txBox="1">
            <a:spLocks noGrp="1"/>
          </p:cNvSpPr>
          <p:nvPr>
            <p:ph type="title"/>
          </p:nvPr>
        </p:nvSpPr>
        <p:spPr>
          <a:xfrm>
            <a:off x="1828800" y="4222279"/>
            <a:ext cx="20726400" cy="3093005"/>
          </a:xfrm>
          <a:prstGeom prst="rect">
            <a:avLst/>
          </a:prstGeom>
        </p:spPr>
        <p:txBody>
          <a:bodyPr/>
          <a:lstStyle>
            <a:lvl1pPr algn="ctr">
              <a:defRPr sz="12800" b="1"/>
            </a:lvl1pPr>
          </a:lstStyle>
          <a:p>
            <a:r>
              <a:t>Title Text</a:t>
            </a:r>
          </a:p>
        </p:txBody>
      </p:sp>
      <p:sp>
        <p:nvSpPr>
          <p:cNvPr id="1227" name="Body Level One…"/>
          <p:cNvSpPr txBox="1">
            <a:spLocks noGrp="1"/>
          </p:cNvSpPr>
          <p:nvPr>
            <p:ph type="body" sz="quarter" idx="1"/>
          </p:nvPr>
        </p:nvSpPr>
        <p:spPr>
          <a:xfrm>
            <a:off x="1828800" y="7573481"/>
            <a:ext cx="20726400" cy="2092504"/>
          </a:xfrm>
          <a:prstGeom prst="rect">
            <a:avLst/>
          </a:prstGeom>
        </p:spPr>
        <p:txBody>
          <a:bodyPr/>
          <a:lstStyle>
            <a:lvl1pPr indent="0" algn="ctr">
              <a:defRPr sz="8000">
                <a:solidFill>
                  <a:srgbClr val="666666"/>
                </a:solidFill>
              </a:defRPr>
            </a:lvl1pPr>
            <a:lvl2pPr indent="0" algn="ctr">
              <a:defRPr sz="8000">
                <a:solidFill>
                  <a:srgbClr val="666666"/>
                </a:solidFill>
              </a:defRPr>
            </a:lvl2pPr>
            <a:lvl3pPr indent="0" algn="ctr">
              <a:defRPr sz="8000">
                <a:solidFill>
                  <a:srgbClr val="666666"/>
                </a:solidFill>
              </a:defRPr>
            </a:lvl3pPr>
            <a:lvl4pPr indent="0" algn="ctr">
              <a:defRPr sz="8000">
                <a:solidFill>
                  <a:srgbClr val="666666"/>
                </a:solidFill>
              </a:defRPr>
            </a:lvl4pPr>
            <a:lvl5pPr indent="0" algn="ctr">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1228"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854163627"/>
      </p:ext>
    </p:extLst>
  </p:cSld>
  <p:clrMapOvr>
    <a:masterClrMapping/>
  </p:clrMapOvr>
  <p:transition xmlns:p14="http://schemas.microsoft.com/office/powerpoint/2010/main" spd="med"/>
</p:sldLayout>
</file>

<file path=ppt/slideLayouts/slideLayout776.xml><?xml version="1.0" encoding="utf-8"?>
<p:sldLayout xmlns:a="http://schemas.openxmlformats.org/drawingml/2006/main" xmlns:r="http://schemas.openxmlformats.org/officeDocument/2006/relationships" xmlns:p="http://schemas.openxmlformats.org/presentationml/2006/main" type="tx">
  <p:cSld name="10_Title and Body">
    <p:spTree>
      <p:nvGrpSpPr>
        <p:cNvPr id="1" name=""/>
        <p:cNvGrpSpPr/>
        <p:nvPr/>
      </p:nvGrpSpPr>
      <p:grpSpPr>
        <a:xfrm>
          <a:off x="0" y="0"/>
          <a:ext cx="0" cy="0"/>
          <a:chOff x="0" y="0"/>
          <a:chExt cx="0" cy="0"/>
        </a:xfrm>
      </p:grpSpPr>
      <p:sp>
        <p:nvSpPr>
          <p:cNvPr id="1235"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1236"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237"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3845623720"/>
      </p:ext>
    </p:extLst>
  </p:cSld>
  <p:clrMapOvr>
    <a:masterClrMapping/>
  </p:clrMapOvr>
  <p:transition xmlns:p14="http://schemas.microsoft.com/office/powerpoint/2010/main" spd="med"/>
</p:sldLayout>
</file>

<file path=ppt/slideLayouts/slideLayout777.xml><?xml version="1.0" encoding="utf-8"?>
<p:sldLayout xmlns:a="http://schemas.openxmlformats.org/drawingml/2006/main" xmlns:r="http://schemas.openxmlformats.org/officeDocument/2006/relationships" xmlns:p="http://schemas.openxmlformats.org/presentationml/2006/main" type="tx">
  <p:cSld name="11_Title Only">
    <p:spTree>
      <p:nvGrpSpPr>
        <p:cNvPr id="1" name=""/>
        <p:cNvGrpSpPr/>
        <p:nvPr/>
      </p:nvGrpSpPr>
      <p:grpSpPr>
        <a:xfrm>
          <a:off x="0" y="0"/>
          <a:ext cx="0" cy="0"/>
          <a:chOff x="0" y="0"/>
          <a:chExt cx="0" cy="0"/>
        </a:xfrm>
      </p:grpSpPr>
      <p:sp>
        <p:nvSpPr>
          <p:cNvPr id="1244"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1245"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521710082"/>
      </p:ext>
    </p:extLst>
  </p:cSld>
  <p:clrMapOvr>
    <a:masterClrMapping/>
  </p:clrMapOvr>
  <p:transition xmlns:p14="http://schemas.microsoft.com/office/powerpoint/2010/main" spd="med"/>
</p:sldLayout>
</file>

<file path=ppt/slideLayouts/slideLayout778.xml><?xml version="1.0" encoding="utf-8"?>
<p:sldLayout xmlns:a="http://schemas.openxmlformats.org/drawingml/2006/main" xmlns:r="http://schemas.openxmlformats.org/officeDocument/2006/relationships" xmlns:p="http://schemas.openxmlformats.org/presentationml/2006/main" type="tx">
  <p:cSld name="7_Title &amp; Subtitle">
    <p:spTree>
      <p:nvGrpSpPr>
        <p:cNvPr id="1" name=""/>
        <p:cNvGrpSpPr/>
        <p:nvPr/>
      </p:nvGrpSpPr>
      <p:grpSpPr>
        <a:xfrm>
          <a:off x="0" y="0"/>
          <a:ext cx="0" cy="0"/>
          <a:chOff x="0" y="0"/>
          <a:chExt cx="0" cy="0"/>
        </a:xfrm>
      </p:grpSpPr>
      <p:sp>
        <p:nvSpPr>
          <p:cNvPr id="1252" name="Title Text"/>
          <p:cNvSpPr txBox="1">
            <a:spLocks noGrp="1"/>
          </p:cNvSpPr>
          <p:nvPr>
            <p:ph type="title"/>
          </p:nvPr>
        </p:nvSpPr>
        <p:spPr>
          <a:xfrm>
            <a:off x="4833936" y="2303865"/>
            <a:ext cx="14716203" cy="46434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253" name="Body Level One…"/>
          <p:cNvSpPr txBox="1">
            <a:spLocks noGrp="1"/>
          </p:cNvSpPr>
          <p:nvPr>
            <p:ph type="body" sz="quarter" idx="1"/>
          </p:nvPr>
        </p:nvSpPr>
        <p:spPr>
          <a:xfrm>
            <a:off x="4833936" y="7072346"/>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254"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996079384"/>
      </p:ext>
    </p:extLst>
  </p:cSld>
  <p:clrMapOvr>
    <a:masterClrMapping/>
  </p:clrMapOvr>
  <p:transition xmlns:p14="http://schemas.microsoft.com/office/powerpoint/2010/main" spd="med"/>
</p:sldLayout>
</file>

<file path=ppt/slideLayouts/slideLayout779.xml><?xml version="1.0" encoding="utf-8"?>
<p:sldLayout xmlns:a="http://schemas.openxmlformats.org/drawingml/2006/main" xmlns:r="http://schemas.openxmlformats.org/officeDocument/2006/relationships" xmlns:p="http://schemas.openxmlformats.org/presentationml/2006/main" type="tx">
  <p:cSld name="6_Photo - Horizontal">
    <p:spTree>
      <p:nvGrpSpPr>
        <p:cNvPr id="1" name=""/>
        <p:cNvGrpSpPr/>
        <p:nvPr/>
      </p:nvGrpSpPr>
      <p:grpSpPr>
        <a:xfrm>
          <a:off x="0" y="0"/>
          <a:ext cx="0" cy="0"/>
          <a:chOff x="0" y="0"/>
          <a:chExt cx="0" cy="0"/>
        </a:xfrm>
      </p:grpSpPr>
      <p:sp>
        <p:nvSpPr>
          <p:cNvPr id="1261" name="Shape 128"/>
          <p:cNvSpPr>
            <a:spLocks noGrp="1"/>
          </p:cNvSpPr>
          <p:nvPr>
            <p:ph type="pic" sz="half" idx="13"/>
          </p:nvPr>
        </p:nvSpPr>
        <p:spPr>
          <a:xfrm>
            <a:off x="5307217" y="892968"/>
            <a:ext cx="13751704" cy="8322603"/>
          </a:xfrm>
          <a:prstGeom prst="rect">
            <a:avLst/>
          </a:prstGeom>
        </p:spPr>
        <p:txBody>
          <a:bodyPr lIns="91403" tIns="45719" rIns="91403" bIns="45719">
            <a:noAutofit/>
          </a:bodyPr>
          <a:lstStyle/>
          <a:p>
            <a:endParaRPr/>
          </a:p>
        </p:txBody>
      </p:sp>
      <p:sp>
        <p:nvSpPr>
          <p:cNvPr id="1262" name="Title Text"/>
          <p:cNvSpPr txBox="1">
            <a:spLocks noGrp="1"/>
          </p:cNvSpPr>
          <p:nvPr>
            <p:ph type="title"/>
          </p:nvPr>
        </p:nvSpPr>
        <p:spPr>
          <a:xfrm>
            <a:off x="4833936" y="9447611"/>
            <a:ext cx="14716203" cy="2000405"/>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263" name="Body Level One…"/>
          <p:cNvSpPr txBox="1">
            <a:spLocks noGrp="1"/>
          </p:cNvSpPr>
          <p:nvPr>
            <p:ph type="body" sz="quarter" idx="1"/>
          </p:nvPr>
        </p:nvSpPr>
        <p:spPr>
          <a:xfrm>
            <a:off x="4833936" y="11519332"/>
            <a:ext cx="14716203" cy="1589405"/>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264" name="Slide Number"/>
          <p:cNvSpPr txBox="1">
            <a:spLocks noGrp="1"/>
          </p:cNvSpPr>
          <p:nvPr>
            <p:ph type="sldNum" sz="quarter" idx="2"/>
          </p:nvPr>
        </p:nvSpPr>
        <p:spPr>
          <a:xfrm>
            <a:off x="11945657" y="13001633"/>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442196529"/>
      </p:ext>
    </p:extLst>
  </p:cSld>
  <p:clrMapOvr>
    <a:masterClrMapping/>
  </p:clrMapOvr>
  <p:transition xmlns:p14="http://schemas.microsoft.com/office/powerpoint/2010/mai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tx">
  <p:cSld name="Title and Two Columns">
    <p:spTree>
      <p:nvGrpSpPr>
        <p:cNvPr id="1" name=""/>
        <p:cNvGrpSpPr/>
        <p:nvPr/>
      </p:nvGrpSpPr>
      <p:grpSpPr>
        <a:xfrm>
          <a:off x="0" y="0"/>
          <a:ext cx="0" cy="0"/>
          <a:chOff x="0" y="0"/>
          <a:chExt cx="0" cy="0"/>
        </a:xfrm>
      </p:grpSpPr>
      <p:sp>
        <p:nvSpPr>
          <p:cNvPr id="79" name="Shape 79"/>
          <p:cNvSpPr>
            <a:spLocks noGrp="1"/>
          </p:cNvSpPr>
          <p:nvPr>
            <p:ph type="title"/>
          </p:nvPr>
        </p:nvSpPr>
        <p:spPr>
          <a:xfrm>
            <a:off x="1219200" y="549313"/>
            <a:ext cx="21945600" cy="2286003"/>
          </a:xfrm>
          <a:prstGeom prst="rect">
            <a:avLst/>
          </a:prstGeom>
        </p:spPr>
        <p:txBody>
          <a:bodyPr anchor="b"/>
          <a:lstStyle>
            <a:lvl1pPr>
              <a:defRPr sz="9600" b="1"/>
            </a:lvl1pPr>
          </a:lstStyle>
          <a:p>
            <a:r>
              <a:t>Title Text</a:t>
            </a:r>
          </a:p>
        </p:txBody>
      </p:sp>
      <p:sp>
        <p:nvSpPr>
          <p:cNvPr id="80" name="Shape 80"/>
          <p:cNvSpPr>
            <a:spLocks noGrp="1"/>
          </p:cNvSpPr>
          <p:nvPr>
            <p:ph type="body" sz="half" idx="1"/>
          </p:nvPr>
        </p:nvSpPr>
        <p:spPr>
          <a:xfrm>
            <a:off x="1219203" y="3200401"/>
            <a:ext cx="10652101" cy="9935101"/>
          </a:xfrm>
          <a:prstGeom prst="rect">
            <a:avLst/>
          </a:prstGeom>
        </p:spPr>
        <p:txBody>
          <a:bodyPr/>
          <a:lstStyle>
            <a:lvl1pPr marL="0" indent="0">
              <a:spcBef>
                <a:spcPts val="0"/>
              </a:spcBef>
              <a:buClrTx/>
              <a:buSzTx/>
              <a:buFontTx/>
              <a:buNone/>
              <a:defRPr sz="8000"/>
            </a:lvl1pPr>
            <a:lvl2pPr marL="0" indent="1218759">
              <a:spcBef>
                <a:spcPts val="0"/>
              </a:spcBef>
              <a:buClrTx/>
              <a:buSzTx/>
              <a:buFontTx/>
              <a:buNone/>
              <a:defRPr sz="8000"/>
            </a:lvl2pPr>
            <a:lvl3pPr marL="0" indent="2437480">
              <a:spcBef>
                <a:spcPts val="0"/>
              </a:spcBef>
              <a:buClrTx/>
              <a:buSzTx/>
              <a:buFontTx/>
              <a:buNone/>
              <a:defRPr sz="8000"/>
            </a:lvl3pPr>
            <a:lvl4pPr marL="0" indent="3656239">
              <a:spcBef>
                <a:spcPts val="0"/>
              </a:spcBef>
              <a:buClrTx/>
              <a:buSzTx/>
              <a:buFontTx/>
              <a:buNone/>
              <a:defRPr sz="8000"/>
            </a:lvl4pPr>
            <a:lvl5pPr marL="0" indent="4874961">
              <a:spcBef>
                <a:spcPts val="0"/>
              </a:spcBef>
              <a:buClrTx/>
              <a:buSzTx/>
              <a:buFontTx/>
              <a:buNone/>
              <a:defRPr sz="8000"/>
            </a:lvl5pPr>
          </a:lstStyle>
          <a:p>
            <a:r>
              <a:t>Body Level One</a:t>
            </a:r>
          </a:p>
          <a:p>
            <a:pPr lvl="1"/>
            <a:r>
              <a:t>Body Level Two</a:t>
            </a:r>
          </a:p>
          <a:p>
            <a:pPr lvl="2"/>
            <a:r>
              <a:t>Body Level Three</a:t>
            </a:r>
          </a:p>
          <a:p>
            <a:pPr lvl="3"/>
            <a:r>
              <a:t>Body Level Four</a:t>
            </a:r>
          </a:p>
          <a:p>
            <a:pPr lvl="4"/>
            <a:r>
              <a:t>Body Level Five</a:t>
            </a:r>
          </a:p>
        </p:txBody>
      </p:sp>
      <p:sp>
        <p:nvSpPr>
          <p:cNvPr id="81" name="Shape 81"/>
          <p:cNvSpPr>
            <a:spLocks noGrp="1"/>
          </p:cNvSpPr>
          <p:nvPr>
            <p:ph type="body" sz="half" idx="13"/>
          </p:nvPr>
        </p:nvSpPr>
        <p:spPr>
          <a:xfrm>
            <a:off x="12512731" y="3200401"/>
            <a:ext cx="10652101" cy="9935101"/>
          </a:xfrm>
          <a:prstGeom prst="rect">
            <a:avLst/>
          </a:prstGeom>
        </p:spPr>
        <p:txBody>
          <a:bodyPr/>
          <a:lstStyle>
            <a:lvl1pPr marL="0" indent="0">
              <a:spcBef>
                <a:spcPts val="0"/>
              </a:spcBef>
              <a:buClrTx/>
              <a:buSzTx/>
              <a:buFontTx/>
              <a:buNone/>
              <a:defRPr sz="8000"/>
            </a:lvl1pPr>
          </a:lstStyle>
          <a:p>
            <a:pPr marL="0" indent="0">
              <a:spcBef>
                <a:spcPts val="0"/>
              </a:spcBef>
              <a:buClrTx/>
              <a:buSzTx/>
              <a:buFontTx/>
              <a:buNone/>
              <a:defRPr sz="8000"/>
            </a:pPr>
            <a:endParaRPr/>
          </a:p>
        </p:txBody>
      </p:sp>
      <p:sp>
        <p:nvSpPr>
          <p:cNvPr id="82" name="Shape 82"/>
          <p:cNvSpPr>
            <a:spLocks noGrp="1"/>
          </p:cNvSpPr>
          <p:nvPr>
            <p:ph type="sldNum" sz="quarter" idx="2"/>
          </p:nvPr>
        </p:nvSpPr>
        <p:spPr>
          <a:xfrm>
            <a:off x="23203759" y="12657567"/>
            <a:ext cx="1077491" cy="1066877"/>
          </a:xfrm>
          <a:prstGeom prst="rect">
            <a:avLst/>
          </a:prstGeom>
        </p:spPr>
        <p:txBody>
          <a:bodyPr/>
          <a:lstStyle>
            <a:lvl1pPr algn="r">
              <a:defRPr sz="3700"/>
            </a:lvl1pPr>
          </a:lstStyle>
          <a:p>
            <a:fld id="{86CB4B4D-7CA3-9044-876B-883B54F8677D}" type="slidenum">
              <a:rPr/>
              <a:pPr/>
              <a:t>‹#›</a:t>
            </a:fld>
            <a:endParaRPr/>
          </a:p>
        </p:txBody>
      </p:sp>
    </p:spTree>
    <p:extLst>
      <p:ext uri="{BB962C8B-B14F-4D97-AF65-F5344CB8AC3E}">
        <p14:creationId xmlns:p14="http://schemas.microsoft.com/office/powerpoint/2010/main" val="3038514974"/>
      </p:ext>
    </p:extLst>
  </p:cSld>
  <p:clrMapOvr>
    <a:masterClrMapping/>
  </p:clrMapOvr>
  <p:transition xmlns:p14="http://schemas.microsoft.com/office/powerpoint/2010/main" spd="med"/>
</p:sldLayout>
</file>

<file path=ppt/slideLayouts/slideLayout780.xml><?xml version="1.0" encoding="utf-8"?>
<p:sldLayout xmlns:a="http://schemas.openxmlformats.org/drawingml/2006/main" xmlns:r="http://schemas.openxmlformats.org/officeDocument/2006/relationships" xmlns:p="http://schemas.openxmlformats.org/presentationml/2006/main" type="tx">
  <p:cSld name="6_Title - Center">
    <p:spTree>
      <p:nvGrpSpPr>
        <p:cNvPr id="1" name=""/>
        <p:cNvGrpSpPr/>
        <p:nvPr/>
      </p:nvGrpSpPr>
      <p:grpSpPr>
        <a:xfrm>
          <a:off x="0" y="0"/>
          <a:ext cx="0" cy="0"/>
          <a:chOff x="0" y="0"/>
          <a:chExt cx="0" cy="0"/>
        </a:xfrm>
      </p:grpSpPr>
      <p:sp>
        <p:nvSpPr>
          <p:cNvPr id="1271" name="Title Text"/>
          <p:cNvSpPr txBox="1">
            <a:spLocks noGrp="1"/>
          </p:cNvSpPr>
          <p:nvPr>
            <p:ph type="title"/>
          </p:nvPr>
        </p:nvSpPr>
        <p:spPr>
          <a:xfrm>
            <a:off x="4833936" y="4536281"/>
            <a:ext cx="14716203" cy="46434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1272"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618689874"/>
      </p:ext>
    </p:extLst>
  </p:cSld>
  <p:clrMapOvr>
    <a:masterClrMapping/>
  </p:clrMapOvr>
  <p:transition xmlns:p14="http://schemas.microsoft.com/office/powerpoint/2010/main" spd="med"/>
</p:sldLayout>
</file>

<file path=ppt/slideLayouts/slideLayout781.xml><?xml version="1.0" encoding="utf-8"?>
<p:sldLayout xmlns:a="http://schemas.openxmlformats.org/drawingml/2006/main" xmlns:r="http://schemas.openxmlformats.org/officeDocument/2006/relationships" xmlns:p="http://schemas.openxmlformats.org/presentationml/2006/main" type="tx">
  <p:cSld name="6_Photo - Vertical">
    <p:spTree>
      <p:nvGrpSpPr>
        <p:cNvPr id="1" name=""/>
        <p:cNvGrpSpPr/>
        <p:nvPr/>
      </p:nvGrpSpPr>
      <p:grpSpPr>
        <a:xfrm>
          <a:off x="0" y="0"/>
          <a:ext cx="0" cy="0"/>
          <a:chOff x="0" y="0"/>
          <a:chExt cx="0" cy="0"/>
        </a:xfrm>
      </p:grpSpPr>
      <p:sp>
        <p:nvSpPr>
          <p:cNvPr id="1279" name="Shape 146"/>
          <p:cNvSpPr>
            <a:spLocks noGrp="1"/>
          </p:cNvSpPr>
          <p:nvPr>
            <p:ph type="pic" sz="half" idx="13"/>
          </p:nvPr>
        </p:nvSpPr>
        <p:spPr>
          <a:xfrm>
            <a:off x="12495609" y="893004"/>
            <a:ext cx="7500904" cy="11572803"/>
          </a:xfrm>
          <a:prstGeom prst="rect">
            <a:avLst/>
          </a:prstGeom>
        </p:spPr>
        <p:txBody>
          <a:bodyPr lIns="91403" tIns="45719" rIns="91403" bIns="45719">
            <a:noAutofit/>
          </a:bodyPr>
          <a:lstStyle/>
          <a:p>
            <a:endParaRPr/>
          </a:p>
        </p:txBody>
      </p:sp>
      <p:sp>
        <p:nvSpPr>
          <p:cNvPr id="1280" name="Title Text"/>
          <p:cNvSpPr txBox="1">
            <a:spLocks noGrp="1"/>
          </p:cNvSpPr>
          <p:nvPr>
            <p:ph type="title"/>
          </p:nvPr>
        </p:nvSpPr>
        <p:spPr>
          <a:xfrm>
            <a:off x="4387456" y="893001"/>
            <a:ext cx="7500901" cy="5607901"/>
          </a:xfrm>
          <a:prstGeom prst="rect">
            <a:avLst/>
          </a:prstGeom>
        </p:spPr>
        <p:txBody>
          <a:bodyPr lIns="91384" tIns="91384" rIns="91384" bIns="91384"/>
          <a:lstStyle>
            <a:lvl1pPr algn="ctr">
              <a:defRPr sz="8500">
                <a:latin typeface="+mn-lt"/>
                <a:ea typeface="+mn-ea"/>
                <a:cs typeface="+mn-cs"/>
                <a:sym typeface="Helvetica Neue"/>
              </a:defRPr>
            </a:lvl1pPr>
          </a:lstStyle>
          <a:p>
            <a:r>
              <a:t>Title Text</a:t>
            </a:r>
          </a:p>
        </p:txBody>
      </p:sp>
      <p:sp>
        <p:nvSpPr>
          <p:cNvPr id="1281" name="Body Level One…"/>
          <p:cNvSpPr txBox="1">
            <a:spLocks noGrp="1"/>
          </p:cNvSpPr>
          <p:nvPr>
            <p:ph type="body" sz="quarter" idx="1"/>
          </p:nvPr>
        </p:nvSpPr>
        <p:spPr>
          <a:xfrm>
            <a:off x="4387456" y="6697300"/>
            <a:ext cx="7500901" cy="5768701"/>
          </a:xfrm>
          <a:prstGeom prst="rect">
            <a:avLst/>
          </a:prstGeom>
        </p:spPr>
        <p:txBody>
          <a:bodyPr lIns="91384" tIns="91384" rIns="91384" bIns="91384"/>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282"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720259815"/>
      </p:ext>
    </p:extLst>
  </p:cSld>
  <p:clrMapOvr>
    <a:masterClrMapping/>
  </p:clrMapOvr>
  <p:transition xmlns:p14="http://schemas.microsoft.com/office/powerpoint/2010/main" spd="med"/>
</p:sldLayout>
</file>

<file path=ppt/slideLayouts/slideLayout782.xml><?xml version="1.0" encoding="utf-8"?>
<p:sldLayout xmlns:a="http://schemas.openxmlformats.org/drawingml/2006/main" xmlns:r="http://schemas.openxmlformats.org/officeDocument/2006/relationships" xmlns:p="http://schemas.openxmlformats.org/presentationml/2006/main" type="tx">
  <p:cSld name="8_Title - Top">
    <p:spTree>
      <p:nvGrpSpPr>
        <p:cNvPr id="1" name=""/>
        <p:cNvGrpSpPr/>
        <p:nvPr/>
      </p:nvGrpSpPr>
      <p:grpSpPr>
        <a:xfrm>
          <a:off x="0" y="0"/>
          <a:ext cx="0" cy="0"/>
          <a:chOff x="0" y="0"/>
          <a:chExt cx="0" cy="0"/>
        </a:xfrm>
      </p:grpSpPr>
      <p:sp>
        <p:nvSpPr>
          <p:cNvPr id="1289"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1290"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128907607"/>
      </p:ext>
    </p:extLst>
  </p:cSld>
  <p:clrMapOvr>
    <a:masterClrMapping/>
  </p:clrMapOvr>
  <p:transition xmlns:p14="http://schemas.microsoft.com/office/powerpoint/2010/main" spd="med"/>
</p:sldLayout>
</file>

<file path=ppt/slideLayouts/slideLayout783.xml><?xml version="1.0" encoding="utf-8"?>
<p:sldLayout xmlns:a="http://schemas.openxmlformats.org/drawingml/2006/main" xmlns:r="http://schemas.openxmlformats.org/officeDocument/2006/relationships" xmlns:p="http://schemas.openxmlformats.org/presentationml/2006/main" type="tx">
  <p:cSld name="8_Title &amp; Bullets">
    <p:spTree>
      <p:nvGrpSpPr>
        <p:cNvPr id="1" name=""/>
        <p:cNvGrpSpPr/>
        <p:nvPr/>
      </p:nvGrpSpPr>
      <p:grpSpPr>
        <a:xfrm>
          <a:off x="0" y="0"/>
          <a:ext cx="0" cy="0"/>
          <a:chOff x="0" y="0"/>
          <a:chExt cx="0" cy="0"/>
        </a:xfrm>
      </p:grpSpPr>
      <p:sp>
        <p:nvSpPr>
          <p:cNvPr id="1297"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1298" name="Body Level One…"/>
          <p:cNvSpPr txBox="1">
            <a:spLocks noGrp="1"/>
          </p:cNvSpPr>
          <p:nvPr>
            <p:ph type="body" idx="1"/>
          </p:nvPr>
        </p:nvSpPr>
        <p:spPr>
          <a:xfrm>
            <a:off x="4387456" y="3661174"/>
            <a:ext cx="15609003" cy="8840405"/>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299"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961619692"/>
      </p:ext>
    </p:extLst>
  </p:cSld>
  <p:clrMapOvr>
    <a:masterClrMapping/>
  </p:clrMapOvr>
  <p:transition xmlns:p14="http://schemas.microsoft.com/office/powerpoint/2010/main" spd="med"/>
</p:sldLayout>
</file>

<file path=ppt/slideLayouts/slideLayout784.xml><?xml version="1.0" encoding="utf-8"?>
<p:sldLayout xmlns:a="http://schemas.openxmlformats.org/drawingml/2006/main" xmlns:r="http://schemas.openxmlformats.org/officeDocument/2006/relationships" xmlns:p="http://schemas.openxmlformats.org/presentationml/2006/main" type="tx">
  <p:cSld name="6_Title, Bullets &amp; Photo">
    <p:spTree>
      <p:nvGrpSpPr>
        <p:cNvPr id="1" name=""/>
        <p:cNvGrpSpPr/>
        <p:nvPr/>
      </p:nvGrpSpPr>
      <p:grpSpPr>
        <a:xfrm>
          <a:off x="0" y="0"/>
          <a:ext cx="0" cy="0"/>
          <a:chOff x="0" y="0"/>
          <a:chExt cx="0" cy="0"/>
        </a:xfrm>
      </p:grpSpPr>
      <p:sp>
        <p:nvSpPr>
          <p:cNvPr id="1306" name="Shape 173"/>
          <p:cNvSpPr>
            <a:spLocks noGrp="1"/>
          </p:cNvSpPr>
          <p:nvPr>
            <p:ph type="pic" sz="quarter" idx="13"/>
          </p:nvPr>
        </p:nvSpPr>
        <p:spPr>
          <a:xfrm>
            <a:off x="12495609" y="3661174"/>
            <a:ext cx="7500904" cy="8840405"/>
          </a:xfrm>
          <a:prstGeom prst="rect">
            <a:avLst/>
          </a:prstGeom>
        </p:spPr>
        <p:txBody>
          <a:bodyPr lIns="91403" tIns="45719" rIns="91403" bIns="45719">
            <a:noAutofit/>
          </a:bodyPr>
          <a:lstStyle/>
          <a:p>
            <a:endParaRPr/>
          </a:p>
        </p:txBody>
      </p:sp>
      <p:sp>
        <p:nvSpPr>
          <p:cNvPr id="1307" name="Title Text"/>
          <p:cNvSpPr txBox="1">
            <a:spLocks noGrp="1"/>
          </p:cNvSpPr>
          <p:nvPr>
            <p:ph type="title"/>
          </p:nvPr>
        </p:nvSpPr>
        <p:spPr>
          <a:xfrm>
            <a:off x="4387456" y="625077"/>
            <a:ext cx="15609003" cy="3036000"/>
          </a:xfrm>
          <a:prstGeom prst="rect">
            <a:avLst/>
          </a:prstGeom>
        </p:spPr>
        <p:txBody>
          <a:bodyPr lIns="91384" tIns="91384" rIns="91384" bIns="91384" anchor="ctr"/>
          <a:lstStyle>
            <a:lvl1pPr algn="ctr">
              <a:defRPr sz="11200">
                <a:latin typeface="+mn-lt"/>
                <a:ea typeface="+mn-ea"/>
                <a:cs typeface="+mn-cs"/>
                <a:sym typeface="Helvetica Neue"/>
              </a:defRPr>
            </a:lvl1pPr>
          </a:lstStyle>
          <a:p>
            <a:r>
              <a:t>Title Text</a:t>
            </a:r>
          </a:p>
        </p:txBody>
      </p:sp>
      <p:sp>
        <p:nvSpPr>
          <p:cNvPr id="1308" name="Body Level One…"/>
          <p:cNvSpPr txBox="1">
            <a:spLocks noGrp="1"/>
          </p:cNvSpPr>
          <p:nvPr>
            <p:ph type="body" sz="quarter" idx="1"/>
          </p:nvPr>
        </p:nvSpPr>
        <p:spPr>
          <a:xfrm>
            <a:off x="4387456" y="3661174"/>
            <a:ext cx="7500901" cy="8840405"/>
          </a:xfrm>
          <a:prstGeom prst="rect">
            <a:avLst/>
          </a:prstGeom>
        </p:spPr>
        <p:txBody>
          <a:bodyPr lIns="91384" tIns="91384" rIns="91384" bIns="91384" anchor="ctr"/>
          <a:lstStyle>
            <a:lvl1pPr marL="465212" indent="-284278">
              <a:spcBef>
                <a:spcPts val="4501"/>
              </a:spcBef>
              <a:buClr>
                <a:srgbClr val="000000"/>
              </a:buClr>
              <a:buSzPct val="75000"/>
              <a:buFont typeface="Arial"/>
              <a:buChar char="•"/>
              <a:defRPr>
                <a:latin typeface="+mn-lt"/>
                <a:ea typeface="+mn-ea"/>
                <a:cs typeface="+mn-cs"/>
                <a:sym typeface="Helvetica Neue"/>
              </a:defRPr>
            </a:lvl1pPr>
            <a:lvl2pPr marL="807985" indent="-284278">
              <a:spcBef>
                <a:spcPts val="4501"/>
              </a:spcBef>
              <a:buClr>
                <a:srgbClr val="000000"/>
              </a:buClr>
              <a:buSzPct val="75000"/>
              <a:buFont typeface="Arial"/>
              <a:buChar char="•"/>
              <a:defRPr>
                <a:latin typeface="+mn-lt"/>
                <a:ea typeface="+mn-ea"/>
                <a:cs typeface="+mn-cs"/>
                <a:sym typeface="Helvetica Neue"/>
              </a:defRPr>
            </a:lvl2pPr>
            <a:lvl3pPr marL="1150753" indent="-284278">
              <a:spcBef>
                <a:spcPts val="4501"/>
              </a:spcBef>
              <a:buClr>
                <a:srgbClr val="000000"/>
              </a:buClr>
              <a:buSzPct val="75000"/>
              <a:buFont typeface="Arial"/>
              <a:buChar char="•"/>
              <a:defRPr>
                <a:latin typeface="+mn-lt"/>
                <a:ea typeface="+mn-ea"/>
                <a:cs typeface="+mn-cs"/>
                <a:sym typeface="Helvetica Neue"/>
              </a:defRPr>
            </a:lvl3pPr>
            <a:lvl4pPr marL="1493539" indent="-284278">
              <a:spcBef>
                <a:spcPts val="4501"/>
              </a:spcBef>
              <a:buClr>
                <a:srgbClr val="000000"/>
              </a:buClr>
              <a:buSzPct val="75000"/>
              <a:buFont typeface="Arial"/>
              <a:buChar char="•"/>
              <a:defRPr>
                <a:latin typeface="+mn-lt"/>
                <a:ea typeface="+mn-ea"/>
                <a:cs typeface="+mn-cs"/>
                <a:sym typeface="Helvetica Neue"/>
              </a:defRPr>
            </a:lvl4pPr>
            <a:lvl5pPr marL="1836330" indent="-284278">
              <a:spcBef>
                <a:spcPts val="4501"/>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09"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093476495"/>
      </p:ext>
    </p:extLst>
  </p:cSld>
  <p:clrMapOvr>
    <a:masterClrMapping/>
  </p:clrMapOvr>
  <p:transition xmlns:p14="http://schemas.microsoft.com/office/powerpoint/2010/main" spd="med"/>
</p:sldLayout>
</file>

<file path=ppt/slideLayouts/slideLayout785.xml><?xml version="1.0" encoding="utf-8"?>
<p:sldLayout xmlns:a="http://schemas.openxmlformats.org/drawingml/2006/main" xmlns:r="http://schemas.openxmlformats.org/officeDocument/2006/relationships" xmlns:p="http://schemas.openxmlformats.org/presentationml/2006/main" type="tx">
  <p:cSld name="8_Bullets">
    <p:spTree>
      <p:nvGrpSpPr>
        <p:cNvPr id="1" name=""/>
        <p:cNvGrpSpPr/>
        <p:nvPr/>
      </p:nvGrpSpPr>
      <p:grpSpPr>
        <a:xfrm>
          <a:off x="0" y="0"/>
          <a:ext cx="0" cy="0"/>
          <a:chOff x="0" y="0"/>
          <a:chExt cx="0" cy="0"/>
        </a:xfrm>
      </p:grpSpPr>
      <p:sp>
        <p:nvSpPr>
          <p:cNvPr id="1316" name="Body Level One…"/>
          <p:cNvSpPr txBox="1">
            <a:spLocks noGrp="1"/>
          </p:cNvSpPr>
          <p:nvPr>
            <p:ph type="body" idx="1"/>
          </p:nvPr>
        </p:nvSpPr>
        <p:spPr>
          <a:xfrm>
            <a:off x="4387456" y="1785945"/>
            <a:ext cx="15609003" cy="10144205"/>
          </a:xfrm>
          <a:prstGeom prst="rect">
            <a:avLst/>
          </a:prstGeom>
        </p:spPr>
        <p:txBody>
          <a:bodyPr lIns="91384" tIns="91384" rIns="91384" bIns="91384" anchor="ctr"/>
          <a:lstStyle>
            <a:lvl1pPr marL="617137" indent="-379119">
              <a:spcBef>
                <a:spcPts val="5901"/>
              </a:spcBef>
              <a:buClr>
                <a:srgbClr val="000000"/>
              </a:buClr>
              <a:buSzPct val="75000"/>
              <a:buFont typeface="Arial"/>
              <a:buChar char="•"/>
              <a:defRPr sz="5100">
                <a:latin typeface="+mn-lt"/>
                <a:ea typeface="+mn-ea"/>
                <a:cs typeface="+mn-cs"/>
                <a:sym typeface="Helvetica Neue"/>
              </a:defRPr>
            </a:lvl1pPr>
            <a:lvl2pPr marL="1061485" indent="-379119">
              <a:spcBef>
                <a:spcPts val="5901"/>
              </a:spcBef>
              <a:buClr>
                <a:srgbClr val="000000"/>
              </a:buClr>
              <a:buSzPct val="75000"/>
              <a:buFont typeface="Arial"/>
              <a:buChar char="•"/>
              <a:defRPr sz="5100">
                <a:latin typeface="+mn-lt"/>
                <a:ea typeface="+mn-ea"/>
                <a:cs typeface="+mn-cs"/>
                <a:sym typeface="Helvetica Neue"/>
              </a:defRPr>
            </a:lvl2pPr>
            <a:lvl3pPr marL="1505837" indent="-379119">
              <a:spcBef>
                <a:spcPts val="5901"/>
              </a:spcBef>
              <a:buClr>
                <a:srgbClr val="000000"/>
              </a:buClr>
              <a:buSzPct val="75000"/>
              <a:buFont typeface="Arial"/>
              <a:buChar char="•"/>
              <a:defRPr sz="5100">
                <a:latin typeface="+mn-lt"/>
                <a:ea typeface="+mn-ea"/>
                <a:cs typeface="+mn-cs"/>
                <a:sym typeface="Helvetica Neue"/>
              </a:defRPr>
            </a:lvl3pPr>
            <a:lvl4pPr marL="1950186" indent="-379119">
              <a:spcBef>
                <a:spcPts val="5901"/>
              </a:spcBef>
              <a:buClr>
                <a:srgbClr val="000000"/>
              </a:buClr>
              <a:buSzPct val="75000"/>
              <a:buFont typeface="Arial"/>
              <a:buChar char="•"/>
              <a:defRPr sz="5100">
                <a:latin typeface="+mn-lt"/>
                <a:ea typeface="+mn-ea"/>
                <a:cs typeface="+mn-cs"/>
                <a:sym typeface="Helvetica Neue"/>
              </a:defRPr>
            </a:lvl4pPr>
            <a:lvl5pPr marL="2394521" indent="-379119">
              <a:spcBef>
                <a:spcPts val="5901"/>
              </a:spcBef>
              <a:buClr>
                <a:srgbClr val="000000"/>
              </a:buClr>
              <a:buSzPct val="75000"/>
              <a:buFont typeface="Arial"/>
              <a:buChar char="•"/>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17"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289739305"/>
      </p:ext>
    </p:extLst>
  </p:cSld>
  <p:clrMapOvr>
    <a:masterClrMapping/>
  </p:clrMapOvr>
  <p:transition xmlns:p14="http://schemas.microsoft.com/office/powerpoint/2010/main" spd="med"/>
</p:sldLayout>
</file>

<file path=ppt/slideLayouts/slideLayout786.xml><?xml version="1.0" encoding="utf-8"?>
<p:sldLayout xmlns:a="http://schemas.openxmlformats.org/drawingml/2006/main" xmlns:r="http://schemas.openxmlformats.org/officeDocument/2006/relationships" xmlns:p="http://schemas.openxmlformats.org/presentationml/2006/main" type="tx">
  <p:cSld name="6_Photo - 3 Up">
    <p:spTree>
      <p:nvGrpSpPr>
        <p:cNvPr id="1" name=""/>
        <p:cNvGrpSpPr/>
        <p:nvPr/>
      </p:nvGrpSpPr>
      <p:grpSpPr>
        <a:xfrm>
          <a:off x="0" y="0"/>
          <a:ext cx="0" cy="0"/>
          <a:chOff x="0" y="0"/>
          <a:chExt cx="0" cy="0"/>
        </a:xfrm>
      </p:grpSpPr>
      <p:sp>
        <p:nvSpPr>
          <p:cNvPr id="1324" name="Shape 191"/>
          <p:cNvSpPr>
            <a:spLocks noGrp="1"/>
          </p:cNvSpPr>
          <p:nvPr>
            <p:ph type="pic" sz="quarter" idx="13"/>
          </p:nvPr>
        </p:nvSpPr>
        <p:spPr>
          <a:xfrm>
            <a:off x="12495609" y="7161611"/>
            <a:ext cx="7500904" cy="5304304"/>
          </a:xfrm>
          <a:prstGeom prst="rect">
            <a:avLst/>
          </a:prstGeom>
        </p:spPr>
        <p:txBody>
          <a:bodyPr lIns="91403" tIns="45719" rIns="91403" bIns="45719">
            <a:noAutofit/>
          </a:bodyPr>
          <a:lstStyle/>
          <a:p>
            <a:endParaRPr/>
          </a:p>
        </p:txBody>
      </p:sp>
      <p:sp>
        <p:nvSpPr>
          <p:cNvPr id="1325" name="Shape 192"/>
          <p:cNvSpPr>
            <a:spLocks noGrp="1"/>
          </p:cNvSpPr>
          <p:nvPr>
            <p:ph type="pic" sz="quarter" idx="14"/>
          </p:nvPr>
        </p:nvSpPr>
        <p:spPr>
          <a:xfrm>
            <a:off x="12504361" y="1250155"/>
            <a:ext cx="7500904" cy="5304304"/>
          </a:xfrm>
          <a:prstGeom prst="rect">
            <a:avLst/>
          </a:prstGeom>
        </p:spPr>
        <p:txBody>
          <a:bodyPr lIns="91403" tIns="45719" rIns="91403" bIns="45719">
            <a:noAutofit/>
          </a:bodyPr>
          <a:lstStyle/>
          <a:p>
            <a:endParaRPr/>
          </a:p>
        </p:txBody>
      </p:sp>
      <p:sp>
        <p:nvSpPr>
          <p:cNvPr id="1326" name="Shape 193"/>
          <p:cNvSpPr>
            <a:spLocks noGrp="1"/>
          </p:cNvSpPr>
          <p:nvPr>
            <p:ph type="pic" sz="half" idx="15"/>
          </p:nvPr>
        </p:nvSpPr>
        <p:spPr>
          <a:xfrm>
            <a:off x="4387456" y="1250185"/>
            <a:ext cx="7500901" cy="11215805"/>
          </a:xfrm>
          <a:prstGeom prst="rect">
            <a:avLst/>
          </a:prstGeom>
        </p:spPr>
        <p:txBody>
          <a:bodyPr lIns="91403" tIns="45719" rIns="91403" bIns="45719">
            <a:noAutofit/>
          </a:bodyPr>
          <a:lstStyle/>
          <a:p>
            <a:endParaRPr/>
          </a:p>
        </p:txBody>
      </p:sp>
      <p:sp>
        <p:nvSpPr>
          <p:cNvPr id="1327"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072265507"/>
      </p:ext>
    </p:extLst>
  </p:cSld>
  <p:clrMapOvr>
    <a:masterClrMapping/>
  </p:clrMapOvr>
  <p:transition xmlns:p14="http://schemas.microsoft.com/office/powerpoint/2010/main" spd="med"/>
</p:sldLayout>
</file>

<file path=ppt/slideLayouts/slideLayout787.xml><?xml version="1.0" encoding="utf-8"?>
<p:sldLayout xmlns:a="http://schemas.openxmlformats.org/drawingml/2006/main" xmlns:r="http://schemas.openxmlformats.org/officeDocument/2006/relationships" xmlns:p="http://schemas.openxmlformats.org/presentationml/2006/main" type="tx">
  <p:cSld name="8_Quote">
    <p:spTree>
      <p:nvGrpSpPr>
        <p:cNvPr id="1" name=""/>
        <p:cNvGrpSpPr/>
        <p:nvPr/>
      </p:nvGrpSpPr>
      <p:grpSpPr>
        <a:xfrm>
          <a:off x="0" y="0"/>
          <a:ext cx="0" cy="0"/>
          <a:chOff x="0" y="0"/>
          <a:chExt cx="0" cy="0"/>
        </a:xfrm>
      </p:grpSpPr>
      <p:sp>
        <p:nvSpPr>
          <p:cNvPr id="1334" name="Body Level One…"/>
          <p:cNvSpPr txBox="1">
            <a:spLocks noGrp="1"/>
          </p:cNvSpPr>
          <p:nvPr>
            <p:ph type="body" sz="quarter" idx="1"/>
          </p:nvPr>
        </p:nvSpPr>
        <p:spPr>
          <a:xfrm>
            <a:off x="4833936" y="8947553"/>
            <a:ext cx="14716203" cy="660904"/>
          </a:xfrm>
          <a:prstGeom prst="rect">
            <a:avLst/>
          </a:prstGeom>
        </p:spPr>
        <p:txBody>
          <a:bodyPr lIns="91384" tIns="91384" rIns="91384" bIns="91384"/>
          <a:lstStyle>
            <a:lvl1pPr indent="0" algn="ctr">
              <a:defRPr sz="3200">
                <a:latin typeface="+mn-lt"/>
                <a:ea typeface="+mn-ea"/>
                <a:cs typeface="+mn-cs"/>
                <a:sym typeface="Helvetica Neue"/>
              </a:defRPr>
            </a:lvl1pPr>
            <a:lvl2pPr marL="914065" indent="-101563" algn="ctr">
              <a:buSzPct val="100000"/>
              <a:buChar char="•"/>
              <a:defRPr sz="3200">
                <a:latin typeface="+mn-lt"/>
                <a:ea typeface="+mn-ea"/>
                <a:cs typeface="+mn-cs"/>
                <a:sym typeface="Helvetica Neue"/>
              </a:defRPr>
            </a:lvl2pPr>
            <a:lvl3pPr marL="1432071" indent="-162500" algn="ctr">
              <a:buSzPct val="100000"/>
              <a:buChar char="•"/>
              <a:defRPr sz="3200">
                <a:latin typeface="+mn-lt"/>
                <a:ea typeface="+mn-ea"/>
                <a:cs typeface="+mn-cs"/>
                <a:sym typeface="Helvetica Neue"/>
              </a:defRPr>
            </a:lvl3pPr>
            <a:lvl4pPr marL="1929728" indent="-203126" algn="ctr">
              <a:buSzPct val="100000"/>
              <a:buChar char="•"/>
              <a:defRPr sz="3200">
                <a:latin typeface="+mn-lt"/>
                <a:ea typeface="+mn-ea"/>
                <a:cs typeface="+mn-cs"/>
                <a:sym typeface="Helvetica Neue"/>
              </a:defRPr>
            </a:lvl4pPr>
            <a:lvl5pPr marL="2386778" indent="-203126"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35" name="Shape 202"/>
          <p:cNvSpPr>
            <a:spLocks noGrp="1"/>
          </p:cNvSpPr>
          <p:nvPr>
            <p:ph type="body" sz="quarter" idx="13"/>
          </p:nvPr>
        </p:nvSpPr>
        <p:spPr>
          <a:xfrm>
            <a:off x="4833975" y="6000355"/>
            <a:ext cx="14716205" cy="965104"/>
          </a:xfrm>
          <a:prstGeom prst="rect">
            <a:avLst/>
          </a:prstGeom>
        </p:spPr>
        <p:txBody>
          <a:bodyPr lIns="91384" tIns="91384" rIns="91384" bIns="91384" anchor="ctr"/>
          <a:lstStyle/>
          <a:p>
            <a:endParaRPr/>
          </a:p>
        </p:txBody>
      </p:sp>
      <p:sp>
        <p:nvSpPr>
          <p:cNvPr id="1336"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799284217"/>
      </p:ext>
    </p:extLst>
  </p:cSld>
  <p:clrMapOvr>
    <a:masterClrMapping/>
  </p:clrMapOvr>
  <p:transition xmlns:p14="http://schemas.microsoft.com/office/powerpoint/2010/main" spd="med"/>
</p:sldLayout>
</file>

<file path=ppt/slideLayouts/slideLayout788.xml><?xml version="1.0" encoding="utf-8"?>
<p:sldLayout xmlns:a="http://schemas.openxmlformats.org/drawingml/2006/main" xmlns:r="http://schemas.openxmlformats.org/officeDocument/2006/relationships" xmlns:p="http://schemas.openxmlformats.org/presentationml/2006/main" type="tx">
  <p:cSld name="6_Photo">
    <p:spTree>
      <p:nvGrpSpPr>
        <p:cNvPr id="1" name=""/>
        <p:cNvGrpSpPr/>
        <p:nvPr/>
      </p:nvGrpSpPr>
      <p:grpSpPr>
        <a:xfrm>
          <a:off x="0" y="0"/>
          <a:ext cx="0" cy="0"/>
          <a:chOff x="0" y="0"/>
          <a:chExt cx="0" cy="0"/>
        </a:xfrm>
      </p:grpSpPr>
      <p:sp>
        <p:nvSpPr>
          <p:cNvPr id="1343" name="Shape 210"/>
          <p:cNvSpPr>
            <a:spLocks noGrp="1"/>
          </p:cNvSpPr>
          <p:nvPr>
            <p:ph type="pic" idx="13"/>
          </p:nvPr>
        </p:nvSpPr>
        <p:spPr>
          <a:xfrm>
            <a:off x="3048000" y="0"/>
            <a:ext cx="18288000" cy="13716000"/>
          </a:xfrm>
          <a:prstGeom prst="rect">
            <a:avLst/>
          </a:prstGeom>
        </p:spPr>
        <p:txBody>
          <a:bodyPr lIns="91403" tIns="45719" rIns="91403" bIns="45719">
            <a:noAutofit/>
          </a:bodyPr>
          <a:lstStyle/>
          <a:p>
            <a:endParaRPr/>
          </a:p>
        </p:txBody>
      </p:sp>
      <p:sp>
        <p:nvSpPr>
          <p:cNvPr id="1344" name="Slide Number"/>
          <p:cNvSpPr txBox="1">
            <a:spLocks noGrp="1"/>
          </p:cNvSpPr>
          <p:nvPr>
            <p:ph type="sldNum" sz="quarter" idx="2"/>
          </p:nvPr>
        </p:nvSpPr>
        <p:spPr>
          <a:xfrm>
            <a:off x="11945657"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587592515"/>
      </p:ext>
    </p:extLst>
  </p:cSld>
  <p:clrMapOvr>
    <a:masterClrMapping/>
  </p:clrMapOvr>
  <p:transition xmlns:p14="http://schemas.microsoft.com/office/powerpoint/2010/main" spd="med"/>
</p:sldLayout>
</file>

<file path=ppt/slideLayouts/slideLayout789.xml><?xml version="1.0" encoding="utf-8"?>
<p:sldLayout xmlns:a="http://schemas.openxmlformats.org/drawingml/2006/main" xmlns:r="http://schemas.openxmlformats.org/officeDocument/2006/relationships" xmlns:p="http://schemas.openxmlformats.org/presentationml/2006/main" type="tx">
  <p:cSld name="4_Title and Two Columns">
    <p:spTree>
      <p:nvGrpSpPr>
        <p:cNvPr id="1" name=""/>
        <p:cNvGrpSpPr/>
        <p:nvPr/>
      </p:nvGrpSpPr>
      <p:grpSpPr>
        <a:xfrm>
          <a:off x="0" y="0"/>
          <a:ext cx="0" cy="0"/>
          <a:chOff x="0" y="0"/>
          <a:chExt cx="0" cy="0"/>
        </a:xfrm>
      </p:grpSpPr>
      <p:sp>
        <p:nvSpPr>
          <p:cNvPr id="1351" name="Title Text"/>
          <p:cNvSpPr txBox="1">
            <a:spLocks noGrp="1"/>
          </p:cNvSpPr>
          <p:nvPr>
            <p:ph type="title"/>
          </p:nvPr>
        </p:nvSpPr>
        <p:spPr>
          <a:xfrm>
            <a:off x="1219200" y="549311"/>
            <a:ext cx="21945600" cy="2286003"/>
          </a:xfrm>
          <a:prstGeom prst="rect">
            <a:avLst/>
          </a:prstGeom>
        </p:spPr>
        <p:txBody>
          <a:bodyPr/>
          <a:lstStyle>
            <a:lvl1pPr>
              <a:defRPr sz="9600" b="1"/>
            </a:lvl1pPr>
          </a:lstStyle>
          <a:p>
            <a:r>
              <a:t>Title Text</a:t>
            </a:r>
          </a:p>
        </p:txBody>
      </p:sp>
      <p:sp>
        <p:nvSpPr>
          <p:cNvPr id="1352" name="Body Level One…"/>
          <p:cNvSpPr txBox="1">
            <a:spLocks noGrp="1"/>
          </p:cNvSpPr>
          <p:nvPr>
            <p:ph type="body" sz="half" idx="1"/>
          </p:nvPr>
        </p:nvSpPr>
        <p:spPr>
          <a:xfrm>
            <a:off x="1219201" y="3200401"/>
            <a:ext cx="10652104" cy="9935101"/>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353" name="Shape 81"/>
          <p:cNvSpPr>
            <a:spLocks noGrp="1"/>
          </p:cNvSpPr>
          <p:nvPr>
            <p:ph type="body" sz="half" idx="13"/>
          </p:nvPr>
        </p:nvSpPr>
        <p:spPr>
          <a:xfrm>
            <a:off x="12512729" y="3200401"/>
            <a:ext cx="10652104" cy="9935101"/>
          </a:xfrm>
          <a:prstGeom prst="rect">
            <a:avLst/>
          </a:prstGeom>
        </p:spPr>
        <p:txBody>
          <a:bodyPr/>
          <a:lstStyle/>
          <a:p>
            <a:endParaRPr/>
          </a:p>
        </p:txBody>
      </p:sp>
      <p:sp>
        <p:nvSpPr>
          <p:cNvPr id="1354" name="Slide Number"/>
          <p:cNvSpPr txBox="1">
            <a:spLocks noGrp="1"/>
          </p:cNvSpPr>
          <p:nvPr>
            <p:ph type="sldNum" sz="quarter" idx="2"/>
          </p:nvPr>
        </p:nvSpPr>
        <p:spPr>
          <a:xfrm>
            <a:off x="23203762" y="12657537"/>
            <a:ext cx="1077485" cy="1066872"/>
          </a:xfrm>
          <a:prstGeom prst="rect">
            <a:avLst/>
          </a:prstGeom>
        </p:spPr>
        <p:txBody>
          <a:bodyPr lIns="243722" tIns="243722" rIns="243722" bIns="243722"/>
          <a:lstStyle>
            <a:lvl1pPr>
              <a:defRPr sz="3700"/>
            </a:lvl1pPr>
          </a:lstStyle>
          <a:p>
            <a:fld id="{86CB4B4D-7CA3-9044-876B-883B54F8677D}" type="slidenum">
              <a:rPr/>
              <a:pPr/>
              <a:t>‹#›</a:t>
            </a:fld>
            <a:endParaRPr/>
          </a:p>
        </p:txBody>
      </p:sp>
    </p:spTree>
    <p:extLst>
      <p:ext uri="{BB962C8B-B14F-4D97-AF65-F5344CB8AC3E}">
        <p14:creationId xmlns:p14="http://schemas.microsoft.com/office/powerpoint/2010/main" val="1484788132"/>
      </p:ext>
    </p:extLst>
  </p:cSld>
  <p:clrMapOvr>
    <a:masterClrMapping/>
  </p:clrMapOvr>
  <p:transition xmlns:p14="http://schemas.microsoft.com/office/powerpoint/2010/mai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110" name="Shape 110"/>
          <p:cNvSpPr>
            <a:spLocks noGrp="1"/>
          </p:cNvSpPr>
          <p:nvPr>
            <p:ph type="sldNum" sz="quarter" idx="2"/>
          </p:nvPr>
        </p:nvSpPr>
        <p:spPr>
          <a:xfrm>
            <a:off x="0" y="2440019"/>
            <a:ext cx="731744" cy="697547"/>
          </a:xfrm>
          <a:prstGeom prst="rect">
            <a:avLst/>
          </a:prstGeom>
        </p:spPr>
        <p:txBody>
          <a:bodyPr/>
          <a:lstStyle/>
          <a:p>
            <a:fld id="{86CB4B4D-7CA3-9044-876B-883B54F8677D}" type="slidenum">
              <a:rPr>
                <a:latin typeface="Helvetica Light"/>
                <a:ea typeface="Helvetica Light"/>
                <a:cs typeface="Helvetica Light"/>
              </a:rPr>
              <a:pPr/>
              <a:t>‹#›</a:t>
            </a:fld>
            <a:endParaRPr>
              <a:latin typeface="Helvetica Light"/>
              <a:ea typeface="Helvetica Light"/>
              <a:cs typeface="Helvetica Light"/>
            </a:endParaRPr>
          </a:p>
        </p:txBody>
      </p:sp>
    </p:spTree>
    <p:extLst>
      <p:ext uri="{BB962C8B-B14F-4D97-AF65-F5344CB8AC3E}">
        <p14:creationId xmlns:p14="http://schemas.microsoft.com/office/powerpoint/2010/main" val="3568014086"/>
      </p:ext>
    </p:extLst>
  </p:cSld>
  <p:clrMapOvr>
    <a:masterClrMapping/>
  </p:clrMapOvr>
  <p:transition xmlns:p14="http://schemas.microsoft.com/office/powerpoint/2010/main" spd="med"/>
</p:sldLayout>
</file>

<file path=ppt/slideLayouts/slideLayout790.xml><?xml version="1.0" encoding="utf-8"?>
<p:sldLayout xmlns:a="http://schemas.openxmlformats.org/drawingml/2006/main" xmlns:r="http://schemas.openxmlformats.org/officeDocument/2006/relationships" xmlns:p="http://schemas.openxmlformats.org/presentationml/2006/main" type="tx">
  <p:cSld name="8_Blank">
    <p:spTree>
      <p:nvGrpSpPr>
        <p:cNvPr id="1" name=""/>
        <p:cNvGrpSpPr/>
        <p:nvPr/>
      </p:nvGrpSpPr>
      <p:grpSpPr>
        <a:xfrm>
          <a:off x="0" y="0"/>
          <a:ext cx="0" cy="0"/>
          <a:chOff x="0" y="0"/>
          <a:chExt cx="0" cy="0"/>
        </a:xfrm>
      </p:grpSpPr>
      <p:sp>
        <p:nvSpPr>
          <p:cNvPr id="1361" name="Slide Number"/>
          <p:cNvSpPr txBox="1">
            <a:spLocks noGrp="1"/>
          </p:cNvSpPr>
          <p:nvPr>
            <p:ph type="sldNum" sz="quarter" idx="2"/>
          </p:nvPr>
        </p:nvSpPr>
        <p:spPr>
          <a:xfrm>
            <a:off x="0" y="2440024"/>
            <a:ext cx="731739" cy="697541"/>
          </a:xfrm>
          <a:prstGeom prst="rect">
            <a:avLst/>
          </a:prstGeom>
        </p:spPr>
        <p:txBody>
          <a:bodyPr lIns="243722" tIns="243722" rIns="243722" bIns="243722"/>
          <a:lstStyle>
            <a:lvl1pPr algn="l">
              <a:defRPr sz="13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3699867011"/>
      </p:ext>
    </p:extLst>
  </p:cSld>
  <p:clrMapOvr>
    <a:masterClrMapping/>
  </p:clrMapOvr>
  <p:transition xmlns:p14="http://schemas.microsoft.com/office/powerpoint/2010/main" spd="med"/>
</p:sldLayout>
</file>

<file path=ppt/slideLayouts/slideLayout791.xml><?xml version="1.0" encoding="utf-8"?>
<p:sldLayout xmlns:a="http://schemas.openxmlformats.org/drawingml/2006/main" xmlns:r="http://schemas.openxmlformats.org/officeDocument/2006/relationships" xmlns:p="http://schemas.openxmlformats.org/presentationml/2006/main" type="tx">
  <p:cSld name="3-4 Title &amp; Bullets">
    <p:spTree>
      <p:nvGrpSpPr>
        <p:cNvPr id="1" name=""/>
        <p:cNvGrpSpPr/>
        <p:nvPr/>
      </p:nvGrpSpPr>
      <p:grpSpPr>
        <a:xfrm>
          <a:off x="0" y="0"/>
          <a:ext cx="0" cy="0"/>
          <a:chOff x="0" y="0"/>
          <a:chExt cx="0" cy="0"/>
        </a:xfrm>
      </p:grpSpPr>
      <p:sp>
        <p:nvSpPr>
          <p:cNvPr id="1368" name="Title Text"/>
          <p:cNvSpPr txBox="1">
            <a:spLocks noGrp="1"/>
          </p:cNvSpPr>
          <p:nvPr>
            <p:ph type="title"/>
          </p:nvPr>
        </p:nvSpPr>
        <p:spPr>
          <a:xfrm>
            <a:off x="7115961" y="518052"/>
            <a:ext cx="15748003" cy="3036099"/>
          </a:xfrm>
          <a:prstGeom prst="rect">
            <a:avLst/>
          </a:prstGeom>
        </p:spPr>
        <p:txBody>
          <a:bodyPr lIns="0" tIns="0" rIns="0" bIns="0" anchor="ctr"/>
          <a:lstStyle>
            <a:lvl1pPr defTabSz="821230">
              <a:defRPr sz="8000">
                <a:latin typeface="Helvetica Neue Medium"/>
                <a:ea typeface="Helvetica Neue Medium"/>
                <a:cs typeface="Helvetica Neue Medium"/>
                <a:sym typeface="Helvetica Neue Medium"/>
              </a:defRPr>
            </a:lvl1pPr>
          </a:lstStyle>
          <a:p>
            <a:r>
              <a:t>Title Text</a:t>
            </a:r>
          </a:p>
        </p:txBody>
      </p:sp>
      <p:sp>
        <p:nvSpPr>
          <p:cNvPr id="1369" name="Body Level One…"/>
          <p:cNvSpPr txBox="1">
            <a:spLocks noGrp="1"/>
          </p:cNvSpPr>
          <p:nvPr>
            <p:ph type="body" idx="1"/>
          </p:nvPr>
        </p:nvSpPr>
        <p:spPr>
          <a:xfrm>
            <a:off x="7116165" y="3546811"/>
            <a:ext cx="15747525" cy="8640613"/>
          </a:xfrm>
          <a:prstGeom prst="rect">
            <a:avLst/>
          </a:prstGeom>
        </p:spPr>
        <p:txBody>
          <a:bodyPr lIns="0" tIns="0" rIns="0" bIns="0" anchor="ctr"/>
          <a:lstStyle>
            <a:lvl1pPr marL="555437" indent="-555437" defTabSz="821230">
              <a:spcBef>
                <a:spcPts val="4000"/>
              </a:spcBef>
              <a:buSzPct val="145000"/>
              <a:buChar char="•"/>
              <a:defRPr sz="4000">
                <a:latin typeface="+mn-lt"/>
                <a:ea typeface="+mn-ea"/>
                <a:cs typeface="+mn-cs"/>
                <a:sym typeface="Helvetica Neue"/>
              </a:defRPr>
            </a:lvl1pPr>
            <a:lvl2pPr marL="999788" indent="-555437" defTabSz="821230">
              <a:spcBef>
                <a:spcPts val="4000"/>
              </a:spcBef>
              <a:buSzPct val="145000"/>
              <a:buChar char="•"/>
              <a:defRPr sz="4000">
                <a:latin typeface="+mn-lt"/>
                <a:ea typeface="+mn-ea"/>
                <a:cs typeface="+mn-cs"/>
                <a:sym typeface="Helvetica Neue"/>
              </a:defRPr>
            </a:lvl2pPr>
            <a:lvl3pPr marL="1444121" indent="-555437" defTabSz="821230">
              <a:spcBef>
                <a:spcPts val="4000"/>
              </a:spcBef>
              <a:buSzPct val="145000"/>
              <a:buChar char="•"/>
              <a:defRPr sz="4000">
                <a:latin typeface="+mn-lt"/>
                <a:ea typeface="+mn-ea"/>
                <a:cs typeface="+mn-cs"/>
                <a:sym typeface="Helvetica Neue"/>
              </a:defRPr>
            </a:lvl3pPr>
            <a:lvl4pPr marL="1888454" indent="-555437" defTabSz="821230">
              <a:spcBef>
                <a:spcPts val="4000"/>
              </a:spcBef>
              <a:buSzPct val="145000"/>
              <a:buChar char="•"/>
              <a:defRPr sz="4000">
                <a:latin typeface="+mn-lt"/>
                <a:ea typeface="+mn-ea"/>
                <a:cs typeface="+mn-cs"/>
                <a:sym typeface="Helvetica Neue"/>
              </a:defRPr>
            </a:lvl4pPr>
            <a:lvl5pPr marL="2332803" indent="-555437" defTabSz="821230">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70" name="Rectangle"/>
          <p:cNvSpPr/>
          <p:nvPr/>
        </p:nvSpPr>
        <p:spPr>
          <a:xfrm>
            <a:off x="0" y="-2"/>
            <a:ext cx="6094912" cy="13716003"/>
          </a:xfrm>
          <a:prstGeom prst="rect">
            <a:avLst/>
          </a:prstGeom>
          <a:solidFill>
            <a:srgbClr val="00313C"/>
          </a:solidFill>
          <a:ln w="12700">
            <a:miter lim="400000"/>
          </a:ln>
        </p:spPr>
        <p:txBody>
          <a:bodyPr lIns="71428" tIns="71428" rIns="71428" bIns="71428" anchor="ctr"/>
          <a:lstStyle/>
          <a:p>
            <a:pPr algn="ctr" defTabSz="821230">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371" name="AidData_Logo--white.png" descr="AidData_Logo--white.png">
            <a:hlinkClick r:id="rId2"/>
          </p:cNvPr>
          <p:cNvPicPr>
            <a:picLocks noChangeAspect="1"/>
          </p:cNvPicPr>
          <p:nvPr/>
        </p:nvPicPr>
        <p:blipFill>
          <a:blip r:embed="rId3">
            <a:extLst/>
          </a:blip>
          <a:stretch>
            <a:fillRect/>
          </a:stretch>
        </p:blipFill>
        <p:spPr>
          <a:xfrm>
            <a:off x="508036" y="11658600"/>
            <a:ext cx="5036067" cy="1066800"/>
          </a:xfrm>
          <a:prstGeom prst="rect">
            <a:avLst/>
          </a:prstGeom>
          <a:ln w="12700">
            <a:miter lim="400000"/>
          </a:ln>
        </p:spPr>
      </p:pic>
      <p:sp>
        <p:nvSpPr>
          <p:cNvPr id="1372" name="Line"/>
          <p:cNvSpPr/>
          <p:nvPr/>
        </p:nvSpPr>
        <p:spPr>
          <a:xfrm>
            <a:off x="7113209" y="3059196"/>
            <a:ext cx="15235288" cy="3"/>
          </a:xfrm>
          <a:prstGeom prst="line">
            <a:avLst/>
          </a:prstGeom>
          <a:ln w="25400">
            <a:solidFill>
              <a:srgbClr val="00B388"/>
            </a:solidFill>
            <a:miter lim="400000"/>
          </a:ln>
        </p:spPr>
        <p:txBody>
          <a:bodyPr lIns="45716" tIns="45716" rIns="45716" bIns="45716"/>
          <a:lstStyle/>
          <a:p>
            <a:pPr defTabSz="913945"/>
            <a:endParaRPr>
              <a:latin typeface="Helvetica"/>
              <a:ea typeface="Helvetica"/>
              <a:cs typeface="Helvetica"/>
              <a:sym typeface="Helvetica"/>
            </a:endParaRPr>
          </a:p>
        </p:txBody>
      </p:sp>
      <p:sp>
        <p:nvSpPr>
          <p:cNvPr id="1373"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4248753105"/>
      </p:ext>
    </p:extLst>
  </p:cSld>
  <p:clrMapOvr>
    <a:masterClrMapping/>
  </p:clrMapOvr>
  <p:transition xmlns:p14="http://schemas.microsoft.com/office/powerpoint/2010/main" spd="med"/>
</p:sldLayout>
</file>

<file path=ppt/slideLayouts/slideLayout792.xml><?xml version="1.0" encoding="utf-8"?>
<p:sldLayout xmlns:a="http://schemas.openxmlformats.org/drawingml/2006/main" xmlns:r="http://schemas.openxmlformats.org/officeDocument/2006/relationships" xmlns:p="http://schemas.openxmlformats.org/presentationml/2006/main" type="tx">
  <p:cSld name="5-8 Title &amp; Subtitle">
    <p:spTree>
      <p:nvGrpSpPr>
        <p:cNvPr id="1" name=""/>
        <p:cNvGrpSpPr/>
        <p:nvPr/>
      </p:nvGrpSpPr>
      <p:grpSpPr>
        <a:xfrm>
          <a:off x="0" y="0"/>
          <a:ext cx="0" cy="0"/>
          <a:chOff x="0" y="0"/>
          <a:chExt cx="0" cy="0"/>
        </a:xfrm>
      </p:grpSpPr>
      <p:sp>
        <p:nvSpPr>
          <p:cNvPr id="1380" name="Title Text"/>
          <p:cNvSpPr txBox="1">
            <a:spLocks noGrp="1"/>
          </p:cNvSpPr>
          <p:nvPr>
            <p:ph type="title"/>
          </p:nvPr>
        </p:nvSpPr>
        <p:spPr>
          <a:xfrm>
            <a:off x="10163913" y="1551726"/>
            <a:ext cx="12697432" cy="5533237"/>
          </a:xfrm>
          <a:prstGeom prst="rect">
            <a:avLst/>
          </a:prstGeom>
        </p:spPr>
        <p:txBody>
          <a:bodyPr lIns="0" tIns="0" rIns="0" bIns="0" anchor="ctr"/>
          <a:lstStyle>
            <a:lvl1pPr defTabSz="821230">
              <a:defRPr sz="9600">
                <a:latin typeface="Helvetica Neue Medium"/>
                <a:ea typeface="Helvetica Neue Medium"/>
                <a:cs typeface="Helvetica Neue Medium"/>
                <a:sym typeface="Helvetica Neue Medium"/>
              </a:defRPr>
            </a:lvl1pPr>
          </a:lstStyle>
          <a:p>
            <a:r>
              <a:t>Title Text</a:t>
            </a:r>
          </a:p>
        </p:txBody>
      </p:sp>
      <p:sp>
        <p:nvSpPr>
          <p:cNvPr id="1381" name="Body Level One…"/>
          <p:cNvSpPr txBox="1">
            <a:spLocks noGrp="1"/>
          </p:cNvSpPr>
          <p:nvPr>
            <p:ph type="body" sz="quarter" idx="1"/>
          </p:nvPr>
        </p:nvSpPr>
        <p:spPr>
          <a:xfrm>
            <a:off x="10164900" y="7616908"/>
            <a:ext cx="12695533" cy="4572003"/>
          </a:xfrm>
          <a:prstGeom prst="rect">
            <a:avLst/>
          </a:prstGeom>
        </p:spPr>
        <p:txBody>
          <a:bodyPr lIns="0" tIns="0" rIns="0" bIns="0"/>
          <a:lstStyle>
            <a:lvl1pPr indent="0" defTabSz="821230">
              <a:defRPr sz="4000">
                <a:latin typeface="+mn-lt"/>
                <a:ea typeface="+mn-ea"/>
                <a:cs typeface="+mn-cs"/>
                <a:sym typeface="Helvetica Neue"/>
              </a:defRPr>
            </a:lvl1pPr>
            <a:lvl2pPr indent="0" defTabSz="821230">
              <a:defRPr sz="4000">
                <a:latin typeface="+mn-lt"/>
                <a:ea typeface="+mn-ea"/>
                <a:cs typeface="+mn-cs"/>
                <a:sym typeface="Helvetica Neue"/>
              </a:defRPr>
            </a:lvl2pPr>
            <a:lvl3pPr indent="0" defTabSz="821230">
              <a:defRPr sz="4000">
                <a:latin typeface="+mn-lt"/>
                <a:ea typeface="+mn-ea"/>
                <a:cs typeface="+mn-cs"/>
                <a:sym typeface="Helvetica Neue"/>
              </a:defRPr>
            </a:lvl3pPr>
            <a:lvl4pPr indent="0" defTabSz="821230">
              <a:defRPr sz="4000">
                <a:latin typeface="+mn-lt"/>
                <a:ea typeface="+mn-ea"/>
                <a:cs typeface="+mn-cs"/>
                <a:sym typeface="Helvetica Neue"/>
              </a:defRPr>
            </a:lvl4pPr>
            <a:lvl5pPr indent="0" defTabSz="821230">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82" name="Rectangle"/>
          <p:cNvSpPr/>
          <p:nvPr/>
        </p:nvSpPr>
        <p:spPr>
          <a:xfrm>
            <a:off x="-2" y="-2"/>
            <a:ext cx="9140403" cy="13716003"/>
          </a:xfrm>
          <a:prstGeom prst="rect">
            <a:avLst/>
          </a:prstGeom>
          <a:solidFill>
            <a:srgbClr val="00313C"/>
          </a:solidFill>
          <a:ln w="12700">
            <a:miter lim="400000"/>
          </a:ln>
        </p:spPr>
        <p:txBody>
          <a:bodyPr lIns="71428" tIns="71428" rIns="71428" bIns="71428" anchor="ctr"/>
          <a:lstStyle/>
          <a:p>
            <a:pPr algn="ctr" defTabSz="821230">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383" name="AidData_Logo--white.png" descr="AidData_Logo--white.png">
            <a:hlinkClick r:id="rId2"/>
          </p:cNvPr>
          <p:cNvPicPr>
            <a:picLocks noChangeAspect="1"/>
          </p:cNvPicPr>
          <p:nvPr/>
        </p:nvPicPr>
        <p:blipFill>
          <a:blip r:embed="rId3">
            <a:extLst/>
          </a:blip>
          <a:stretch>
            <a:fillRect/>
          </a:stretch>
        </p:blipFill>
        <p:spPr>
          <a:xfrm>
            <a:off x="1014200" y="11174353"/>
            <a:ext cx="7112000" cy="1506552"/>
          </a:xfrm>
          <a:prstGeom prst="rect">
            <a:avLst/>
          </a:prstGeom>
          <a:ln w="12700">
            <a:miter lim="400000"/>
          </a:ln>
        </p:spPr>
      </p:pic>
      <p:sp>
        <p:nvSpPr>
          <p:cNvPr id="1384"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364768543"/>
      </p:ext>
    </p:extLst>
  </p:cSld>
  <p:clrMapOvr>
    <a:masterClrMapping/>
  </p:clrMapOvr>
  <p:transition xmlns:p14="http://schemas.microsoft.com/office/powerpoint/2010/main" spd="med"/>
</p:sldLayout>
</file>

<file path=ppt/slideLayouts/slideLayout793.xml><?xml version="1.0" encoding="utf-8"?>
<p:sldLayout xmlns:a="http://schemas.openxmlformats.org/drawingml/2006/main" xmlns:r="http://schemas.openxmlformats.org/officeDocument/2006/relationships" xmlns:p="http://schemas.openxmlformats.org/presentationml/2006/main" type="tx">
  <p:cSld name="Half &amp; Half">
    <p:spTree>
      <p:nvGrpSpPr>
        <p:cNvPr id="1" name=""/>
        <p:cNvGrpSpPr/>
        <p:nvPr/>
      </p:nvGrpSpPr>
      <p:grpSpPr>
        <a:xfrm>
          <a:off x="0" y="0"/>
          <a:ext cx="0" cy="0"/>
          <a:chOff x="0" y="0"/>
          <a:chExt cx="0" cy="0"/>
        </a:xfrm>
      </p:grpSpPr>
      <p:sp>
        <p:nvSpPr>
          <p:cNvPr id="1391" name="Title Text"/>
          <p:cNvSpPr txBox="1">
            <a:spLocks noGrp="1"/>
          </p:cNvSpPr>
          <p:nvPr>
            <p:ph type="title"/>
          </p:nvPr>
        </p:nvSpPr>
        <p:spPr>
          <a:xfrm>
            <a:off x="13205344" y="1551726"/>
            <a:ext cx="9656000" cy="5533237"/>
          </a:xfrm>
          <a:prstGeom prst="rect">
            <a:avLst/>
          </a:prstGeom>
        </p:spPr>
        <p:txBody>
          <a:bodyPr lIns="0" tIns="0" rIns="0" bIns="0" anchor="ctr"/>
          <a:lstStyle>
            <a:lvl1pPr defTabSz="821230">
              <a:defRPr sz="9600">
                <a:latin typeface="Helvetica Neue Medium"/>
                <a:ea typeface="Helvetica Neue Medium"/>
                <a:cs typeface="Helvetica Neue Medium"/>
                <a:sym typeface="Helvetica Neue Medium"/>
              </a:defRPr>
            </a:lvl1pPr>
          </a:lstStyle>
          <a:p>
            <a:r>
              <a:t>Title Text</a:t>
            </a:r>
          </a:p>
        </p:txBody>
      </p:sp>
      <p:sp>
        <p:nvSpPr>
          <p:cNvPr id="1392" name="Body Level One…"/>
          <p:cNvSpPr txBox="1">
            <a:spLocks noGrp="1"/>
          </p:cNvSpPr>
          <p:nvPr>
            <p:ph type="body" sz="quarter" idx="1"/>
          </p:nvPr>
        </p:nvSpPr>
        <p:spPr>
          <a:xfrm>
            <a:off x="13206296" y="7616908"/>
            <a:ext cx="9654101" cy="4572003"/>
          </a:xfrm>
          <a:prstGeom prst="rect">
            <a:avLst/>
          </a:prstGeom>
        </p:spPr>
        <p:txBody>
          <a:bodyPr lIns="0" tIns="0" rIns="0" bIns="0"/>
          <a:lstStyle>
            <a:lvl1pPr indent="0" defTabSz="821230">
              <a:defRPr sz="4000">
                <a:latin typeface="+mn-lt"/>
                <a:ea typeface="+mn-ea"/>
                <a:cs typeface="+mn-cs"/>
                <a:sym typeface="Helvetica Neue"/>
              </a:defRPr>
            </a:lvl1pPr>
            <a:lvl2pPr indent="0" defTabSz="821230">
              <a:defRPr sz="4000">
                <a:latin typeface="+mn-lt"/>
                <a:ea typeface="+mn-ea"/>
                <a:cs typeface="+mn-cs"/>
                <a:sym typeface="Helvetica Neue"/>
              </a:defRPr>
            </a:lvl2pPr>
            <a:lvl3pPr indent="0" defTabSz="821230">
              <a:defRPr sz="4000">
                <a:latin typeface="+mn-lt"/>
                <a:ea typeface="+mn-ea"/>
                <a:cs typeface="+mn-cs"/>
                <a:sym typeface="Helvetica Neue"/>
              </a:defRPr>
            </a:lvl3pPr>
            <a:lvl4pPr indent="0" defTabSz="821230">
              <a:defRPr sz="4000">
                <a:latin typeface="+mn-lt"/>
                <a:ea typeface="+mn-ea"/>
                <a:cs typeface="+mn-cs"/>
                <a:sym typeface="Helvetica Neue"/>
              </a:defRPr>
            </a:lvl4pPr>
            <a:lvl5pPr indent="0" defTabSz="821230">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93" name="Rectangle"/>
          <p:cNvSpPr/>
          <p:nvPr/>
        </p:nvSpPr>
        <p:spPr>
          <a:xfrm>
            <a:off x="34" y="-2"/>
            <a:ext cx="12188221" cy="13716003"/>
          </a:xfrm>
          <a:prstGeom prst="rect">
            <a:avLst/>
          </a:prstGeom>
          <a:solidFill>
            <a:srgbClr val="00313C"/>
          </a:solidFill>
          <a:ln w="12700">
            <a:miter lim="400000"/>
          </a:ln>
        </p:spPr>
        <p:txBody>
          <a:bodyPr lIns="71428" tIns="71428" rIns="71428" bIns="71428" anchor="ctr"/>
          <a:lstStyle/>
          <a:p>
            <a:pPr algn="ctr" defTabSz="821230">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394" name="AidData_Logo--white.png" descr="AidData_Logo--white.png"/>
          <p:cNvPicPr>
            <a:picLocks noChangeAspect="1"/>
          </p:cNvPicPr>
          <p:nvPr/>
        </p:nvPicPr>
        <p:blipFill>
          <a:blip r:embed="rId2">
            <a:extLst/>
          </a:blip>
          <a:stretch>
            <a:fillRect/>
          </a:stretch>
        </p:blipFill>
        <p:spPr>
          <a:xfrm>
            <a:off x="508036" y="11658600"/>
            <a:ext cx="5036067" cy="1066800"/>
          </a:xfrm>
          <a:prstGeom prst="rect">
            <a:avLst/>
          </a:prstGeom>
          <a:ln w="12700">
            <a:miter lim="400000"/>
          </a:ln>
        </p:spPr>
      </p:pic>
      <p:sp>
        <p:nvSpPr>
          <p:cNvPr id="1395"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2940216000"/>
      </p:ext>
    </p:extLst>
  </p:cSld>
  <p:clrMapOvr>
    <a:masterClrMapping/>
  </p:clrMapOvr>
  <p:transition xmlns:p14="http://schemas.microsoft.com/office/powerpoint/2010/main" spd="med"/>
</p:sldLayout>
</file>

<file path=ppt/slideLayouts/slideLayout794.xml><?xml version="1.0" encoding="utf-8"?>
<p:sldLayout xmlns:a="http://schemas.openxmlformats.org/drawingml/2006/main" xmlns:r="http://schemas.openxmlformats.org/officeDocument/2006/relationships" xmlns:p="http://schemas.openxmlformats.org/presentationml/2006/main" type="tx">
  <p:cSld name="8_Title &amp; Subtitle">
    <p:spTree>
      <p:nvGrpSpPr>
        <p:cNvPr id="1" name=""/>
        <p:cNvGrpSpPr/>
        <p:nvPr/>
      </p:nvGrpSpPr>
      <p:grpSpPr>
        <a:xfrm>
          <a:off x="0" y="0"/>
          <a:ext cx="0" cy="0"/>
          <a:chOff x="0" y="0"/>
          <a:chExt cx="0" cy="0"/>
        </a:xfrm>
      </p:grpSpPr>
      <p:sp>
        <p:nvSpPr>
          <p:cNvPr id="1402" name="Title Text"/>
          <p:cNvSpPr txBox="1">
            <a:spLocks noGrp="1"/>
          </p:cNvSpPr>
          <p:nvPr>
            <p:ph type="title"/>
          </p:nvPr>
        </p:nvSpPr>
        <p:spPr>
          <a:xfrm>
            <a:off x="1778000" y="2298738"/>
            <a:ext cx="20828101" cy="4647901"/>
          </a:xfrm>
          <a:prstGeom prst="rect">
            <a:avLst/>
          </a:prstGeom>
        </p:spPr>
        <p:txBody>
          <a:bodyPr lIns="50799" tIns="50799" rIns="50799" bIns="50799"/>
          <a:lstStyle>
            <a:lvl1pPr algn="ctr">
              <a:defRPr sz="11200"/>
            </a:lvl1pPr>
          </a:lstStyle>
          <a:p>
            <a:r>
              <a:t>Title Text</a:t>
            </a:r>
          </a:p>
        </p:txBody>
      </p:sp>
      <p:sp>
        <p:nvSpPr>
          <p:cNvPr id="1403" name="Body Level One…"/>
          <p:cNvSpPr txBox="1">
            <a:spLocks noGrp="1"/>
          </p:cNvSpPr>
          <p:nvPr>
            <p:ph type="body" sz="quarter" idx="1"/>
          </p:nvPr>
        </p:nvSpPr>
        <p:spPr>
          <a:xfrm>
            <a:off x="1778000" y="7073935"/>
            <a:ext cx="20828101" cy="1587901"/>
          </a:xfrm>
          <a:prstGeom prst="rect">
            <a:avLst/>
          </a:prstGeom>
        </p:spPr>
        <p:txBody>
          <a:bodyPr lIns="50799" tIns="50799" rIns="50799" bIns="50799"/>
          <a:lstStyle>
            <a:lvl1pPr indent="228525" algn="ctr">
              <a:defRPr sz="5300"/>
            </a:lvl1pPr>
            <a:lvl2pPr indent="228525" algn="ctr">
              <a:defRPr sz="5300"/>
            </a:lvl2pPr>
            <a:lvl3pPr indent="228525" algn="ctr">
              <a:defRPr sz="5300"/>
            </a:lvl3pPr>
            <a:lvl4pPr indent="228525" algn="ctr">
              <a:defRPr sz="5300"/>
            </a:lvl4pPr>
            <a:lvl5pPr indent="228525" algn="ctr">
              <a:defRPr sz="5300"/>
            </a:lvl5pPr>
          </a:lstStyle>
          <a:p>
            <a:r>
              <a:t>Body Level One</a:t>
            </a:r>
          </a:p>
          <a:p>
            <a:pPr lvl="1"/>
            <a:r>
              <a:t>Body Level Two</a:t>
            </a:r>
          </a:p>
          <a:p>
            <a:pPr lvl="2"/>
            <a:r>
              <a:t>Body Level Three</a:t>
            </a:r>
          </a:p>
          <a:p>
            <a:pPr lvl="3"/>
            <a:r>
              <a:t>Body Level Four</a:t>
            </a:r>
          </a:p>
          <a:p>
            <a:pPr lvl="4"/>
            <a:r>
              <a:t>Body Level Five</a:t>
            </a:r>
          </a:p>
        </p:txBody>
      </p:sp>
      <p:sp>
        <p:nvSpPr>
          <p:cNvPr id="1404" name="Slide Number"/>
          <p:cNvSpPr txBox="1">
            <a:spLocks noGrp="1"/>
          </p:cNvSpPr>
          <p:nvPr>
            <p:ph type="sldNum" sz="quarter" idx="2"/>
          </p:nvPr>
        </p:nvSpPr>
        <p:spPr>
          <a:xfrm>
            <a:off x="11946453" y="13081000"/>
            <a:ext cx="478763" cy="471925"/>
          </a:xfrm>
          <a:prstGeom prst="rect">
            <a:avLst/>
          </a:prstGeom>
        </p:spPr>
        <p:txBody>
          <a:bodyPr lIns="50799" tIns="50799" rIns="50799" bIns="50799" anchor="t"/>
          <a:lstStyle>
            <a:lvl1pPr algn="ctr" defTabSz="914065">
              <a:defRPr sz="2400"/>
            </a:lvl1pPr>
          </a:lstStyle>
          <a:p>
            <a:fld id="{86CB4B4D-7CA3-9044-876B-883B54F8677D}" type="slidenum">
              <a:rPr/>
              <a:pPr/>
              <a:t>‹#›</a:t>
            </a:fld>
            <a:endParaRPr/>
          </a:p>
        </p:txBody>
      </p:sp>
    </p:spTree>
    <p:extLst>
      <p:ext uri="{BB962C8B-B14F-4D97-AF65-F5344CB8AC3E}">
        <p14:creationId xmlns:p14="http://schemas.microsoft.com/office/powerpoint/2010/main" val="206802086"/>
      </p:ext>
    </p:extLst>
  </p:cSld>
  <p:clrMapOvr>
    <a:masterClrMapping/>
  </p:clrMapOvr>
  <p:transition xmlns:p14="http://schemas.microsoft.com/office/powerpoint/2010/main" spd="med"/>
</p:sldLayout>
</file>

<file path=ppt/slideLayouts/slideLayout795.xml><?xml version="1.0" encoding="utf-8"?>
<p:sldLayout xmlns:a="http://schemas.openxmlformats.org/drawingml/2006/main" xmlns:r="http://schemas.openxmlformats.org/officeDocument/2006/relationships" xmlns:p="http://schemas.openxmlformats.org/presentationml/2006/main" type="tx">
  <p:cSld name="Title &amp; Subtitle 2">
    <p:spTree>
      <p:nvGrpSpPr>
        <p:cNvPr id="1" name=""/>
        <p:cNvGrpSpPr/>
        <p:nvPr/>
      </p:nvGrpSpPr>
      <p:grpSpPr>
        <a:xfrm>
          <a:off x="0" y="0"/>
          <a:ext cx="0" cy="0"/>
          <a:chOff x="0" y="0"/>
          <a:chExt cx="0" cy="0"/>
        </a:xfrm>
      </p:grpSpPr>
      <p:sp>
        <p:nvSpPr>
          <p:cNvPr id="1411" name="Title Text"/>
          <p:cNvSpPr txBox="1">
            <a:spLocks noGrp="1"/>
          </p:cNvSpPr>
          <p:nvPr>
            <p:ph type="title"/>
          </p:nvPr>
        </p:nvSpPr>
        <p:spPr>
          <a:xfrm>
            <a:off x="4833939" y="2303865"/>
            <a:ext cx="14716203" cy="4643400"/>
          </a:xfrm>
          <a:prstGeom prst="rect">
            <a:avLst/>
          </a:prstGeom>
        </p:spPr>
        <p:txBody>
          <a:bodyPr lIns="91360" tIns="91360" rIns="91360" bIns="91360"/>
          <a:lstStyle>
            <a:lvl1pPr algn="ctr">
              <a:defRPr sz="11200"/>
            </a:lvl1pPr>
          </a:lstStyle>
          <a:p>
            <a:r>
              <a:t>Title Text</a:t>
            </a:r>
          </a:p>
        </p:txBody>
      </p:sp>
      <p:sp>
        <p:nvSpPr>
          <p:cNvPr id="1412" name="Body Level One…"/>
          <p:cNvSpPr txBox="1">
            <a:spLocks noGrp="1"/>
          </p:cNvSpPr>
          <p:nvPr>
            <p:ph type="body" sz="quarter" idx="1"/>
          </p:nvPr>
        </p:nvSpPr>
        <p:spPr>
          <a:xfrm>
            <a:off x="4833939" y="7072354"/>
            <a:ext cx="14716203" cy="1589405"/>
          </a:xfrm>
          <a:prstGeom prst="rect">
            <a:avLst/>
          </a:prstGeom>
        </p:spPr>
        <p:txBody>
          <a:bodyPr lIns="91360" tIns="91360" rIns="91360" bIns="91360"/>
          <a:lstStyle>
            <a:lvl1pPr indent="228525" algn="ctr">
              <a:defRPr sz="4500"/>
            </a:lvl1pPr>
            <a:lvl2pPr indent="228525" algn="ctr">
              <a:defRPr sz="4500"/>
            </a:lvl2pPr>
            <a:lvl3pPr indent="228525" algn="ctr">
              <a:defRPr sz="4500"/>
            </a:lvl3pPr>
            <a:lvl4pPr indent="228525" algn="ctr">
              <a:defRPr sz="4500"/>
            </a:lvl4pPr>
            <a:lvl5pPr indent="228525" algn="ctr">
              <a:defRPr sz="4500"/>
            </a:lvl5pPr>
          </a:lstStyle>
          <a:p>
            <a:r>
              <a:t>Body Level One</a:t>
            </a:r>
          </a:p>
          <a:p>
            <a:pPr lvl="1"/>
            <a:r>
              <a:t>Body Level Two</a:t>
            </a:r>
          </a:p>
          <a:p>
            <a:pPr lvl="2"/>
            <a:r>
              <a:t>Body Level Three</a:t>
            </a:r>
          </a:p>
          <a:p>
            <a:pPr lvl="3"/>
            <a:r>
              <a:t>Body Level Four</a:t>
            </a:r>
          </a:p>
          <a:p>
            <a:pPr lvl="4"/>
            <a:r>
              <a:t>Body Level Five</a:t>
            </a:r>
          </a:p>
        </p:txBody>
      </p:sp>
      <p:sp>
        <p:nvSpPr>
          <p:cNvPr id="1413" name="Slide Number"/>
          <p:cNvSpPr txBox="1">
            <a:spLocks noGrp="1"/>
          </p:cNvSpPr>
          <p:nvPr>
            <p:ph type="sldNum" sz="quarter" idx="2"/>
          </p:nvPr>
        </p:nvSpPr>
        <p:spPr>
          <a:xfrm>
            <a:off x="11922844" y="13010561"/>
            <a:ext cx="520413" cy="513576"/>
          </a:xfrm>
          <a:prstGeom prst="rect">
            <a:avLst/>
          </a:prstGeom>
        </p:spPr>
        <p:txBody>
          <a:bodyPr lIns="71420" tIns="71420" rIns="71420" bIns="71420" anchor="t"/>
          <a:lstStyle>
            <a:lvl1pPr algn="ctr" defTabSz="914065">
              <a:defRPr sz="2400"/>
            </a:lvl1pPr>
          </a:lstStyle>
          <a:p>
            <a:fld id="{86CB4B4D-7CA3-9044-876B-883B54F8677D}" type="slidenum">
              <a:rPr/>
              <a:pPr/>
              <a:t>‹#›</a:t>
            </a:fld>
            <a:endParaRPr/>
          </a:p>
        </p:txBody>
      </p:sp>
    </p:spTree>
    <p:extLst>
      <p:ext uri="{BB962C8B-B14F-4D97-AF65-F5344CB8AC3E}">
        <p14:creationId xmlns:p14="http://schemas.microsoft.com/office/powerpoint/2010/main" val="3458052470"/>
      </p:ext>
    </p:extLst>
  </p:cSld>
  <p:clrMapOvr>
    <a:masterClrMapping/>
  </p:clrMapOvr>
  <p:transition xmlns:p14="http://schemas.microsoft.com/office/powerpoint/2010/main" spd="med"/>
</p:sldLayout>
</file>

<file path=ppt/slideLayouts/slideLayout796.xml><?xml version="1.0" encoding="utf-8"?>
<p:sldLayout xmlns:a="http://schemas.openxmlformats.org/drawingml/2006/main" xmlns:r="http://schemas.openxmlformats.org/officeDocument/2006/relationships" xmlns:p="http://schemas.openxmlformats.org/presentationml/2006/main" type="tx">
  <p:cSld name="3-4 Title &amp; Subtitle">
    <p:spTree>
      <p:nvGrpSpPr>
        <p:cNvPr id="1" name=""/>
        <p:cNvGrpSpPr/>
        <p:nvPr/>
      </p:nvGrpSpPr>
      <p:grpSpPr>
        <a:xfrm>
          <a:off x="0" y="0"/>
          <a:ext cx="0" cy="0"/>
          <a:chOff x="0" y="0"/>
          <a:chExt cx="0" cy="0"/>
        </a:xfrm>
      </p:grpSpPr>
      <p:sp>
        <p:nvSpPr>
          <p:cNvPr id="1420" name="Title Text"/>
          <p:cNvSpPr txBox="1">
            <a:spLocks noGrp="1"/>
          </p:cNvSpPr>
          <p:nvPr>
            <p:ph type="title"/>
          </p:nvPr>
        </p:nvSpPr>
        <p:spPr>
          <a:xfrm>
            <a:off x="8131290" y="1551726"/>
            <a:ext cx="14730093" cy="5533237"/>
          </a:xfrm>
          <a:prstGeom prst="rect">
            <a:avLst/>
          </a:prstGeom>
        </p:spPr>
        <p:txBody>
          <a:bodyPr lIns="0" tIns="0" rIns="0" bIns="0" anchor="ctr"/>
          <a:lstStyle>
            <a:lvl1pPr defTabSz="821230">
              <a:defRPr sz="9600">
                <a:latin typeface="Helvetica Neue Medium"/>
                <a:ea typeface="Helvetica Neue Medium"/>
                <a:cs typeface="Helvetica Neue Medium"/>
                <a:sym typeface="Helvetica Neue Medium"/>
              </a:defRPr>
            </a:lvl1pPr>
          </a:lstStyle>
          <a:p>
            <a:r>
              <a:t>Title Text</a:t>
            </a:r>
          </a:p>
        </p:txBody>
      </p:sp>
      <p:sp>
        <p:nvSpPr>
          <p:cNvPr id="1421" name="Body Level One…"/>
          <p:cNvSpPr txBox="1">
            <a:spLocks noGrp="1"/>
          </p:cNvSpPr>
          <p:nvPr>
            <p:ph type="body" sz="half" idx="1"/>
          </p:nvPr>
        </p:nvSpPr>
        <p:spPr>
          <a:xfrm>
            <a:off x="8132239" y="7616908"/>
            <a:ext cx="14728195" cy="4572003"/>
          </a:xfrm>
          <a:prstGeom prst="rect">
            <a:avLst/>
          </a:prstGeom>
        </p:spPr>
        <p:txBody>
          <a:bodyPr lIns="0" tIns="0" rIns="0" bIns="0"/>
          <a:lstStyle>
            <a:lvl1pPr indent="0" defTabSz="821230">
              <a:defRPr sz="4000">
                <a:latin typeface="+mn-lt"/>
                <a:ea typeface="+mn-ea"/>
                <a:cs typeface="+mn-cs"/>
                <a:sym typeface="Helvetica Neue"/>
              </a:defRPr>
            </a:lvl1pPr>
            <a:lvl2pPr indent="0" defTabSz="821230">
              <a:defRPr sz="4000">
                <a:latin typeface="+mn-lt"/>
                <a:ea typeface="+mn-ea"/>
                <a:cs typeface="+mn-cs"/>
                <a:sym typeface="Helvetica Neue"/>
              </a:defRPr>
            </a:lvl2pPr>
            <a:lvl3pPr indent="0" defTabSz="821230">
              <a:defRPr sz="4000">
                <a:latin typeface="+mn-lt"/>
                <a:ea typeface="+mn-ea"/>
                <a:cs typeface="+mn-cs"/>
                <a:sym typeface="Helvetica Neue"/>
              </a:defRPr>
            </a:lvl3pPr>
            <a:lvl4pPr indent="0" defTabSz="821230">
              <a:defRPr sz="4000">
                <a:latin typeface="+mn-lt"/>
                <a:ea typeface="+mn-ea"/>
                <a:cs typeface="+mn-cs"/>
                <a:sym typeface="Helvetica Neue"/>
              </a:defRPr>
            </a:lvl4pPr>
            <a:lvl5pPr indent="0" defTabSz="821230">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22" name="Rectangle"/>
          <p:cNvSpPr/>
          <p:nvPr/>
        </p:nvSpPr>
        <p:spPr>
          <a:xfrm>
            <a:off x="0" y="-2"/>
            <a:ext cx="6094912" cy="13716003"/>
          </a:xfrm>
          <a:prstGeom prst="rect">
            <a:avLst/>
          </a:prstGeom>
          <a:solidFill>
            <a:srgbClr val="00313C"/>
          </a:solidFill>
          <a:ln w="12700">
            <a:miter lim="400000"/>
          </a:ln>
        </p:spPr>
        <p:txBody>
          <a:bodyPr lIns="71428" tIns="71428" rIns="71428" bIns="71428" anchor="ctr"/>
          <a:lstStyle/>
          <a:p>
            <a:pPr algn="ctr" defTabSz="821230">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423" name="AidData_Logo--white.png" descr="AidData_Logo--white.png"/>
          <p:cNvPicPr>
            <a:picLocks noChangeAspect="1"/>
          </p:cNvPicPr>
          <p:nvPr/>
        </p:nvPicPr>
        <p:blipFill>
          <a:blip r:embed="rId2">
            <a:extLst/>
          </a:blip>
          <a:stretch>
            <a:fillRect/>
          </a:stretch>
        </p:blipFill>
        <p:spPr>
          <a:xfrm>
            <a:off x="508036" y="11658636"/>
            <a:ext cx="5036067" cy="1066803"/>
          </a:xfrm>
          <a:prstGeom prst="rect">
            <a:avLst/>
          </a:prstGeom>
          <a:ln w="12700">
            <a:miter lim="400000"/>
          </a:ln>
        </p:spPr>
      </p:pic>
      <p:sp>
        <p:nvSpPr>
          <p:cNvPr id="1424"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3100500808"/>
      </p:ext>
    </p:extLst>
  </p:cSld>
  <p:clrMapOvr>
    <a:masterClrMapping/>
  </p:clrMapOvr>
  <p:transition xmlns:p14="http://schemas.microsoft.com/office/powerpoint/2010/main" spd="med"/>
</p:sldLayout>
</file>

<file path=ppt/slideLayouts/slideLayout797.xml><?xml version="1.0" encoding="utf-8"?>
<p:sldLayout xmlns:a="http://schemas.openxmlformats.org/drawingml/2006/main" xmlns:r="http://schemas.openxmlformats.org/officeDocument/2006/relationships" xmlns:p="http://schemas.openxmlformats.org/presentationml/2006/main" type="tx">
  <p:cSld name="3-4 Title &amp; Subtitle-- dark">
    <p:bg>
      <p:bgPr>
        <a:solidFill>
          <a:srgbClr val="00313C"/>
        </a:solidFill>
        <a:effectLst/>
      </p:bgPr>
    </p:bg>
    <p:spTree>
      <p:nvGrpSpPr>
        <p:cNvPr id="1" name=""/>
        <p:cNvGrpSpPr/>
        <p:nvPr/>
      </p:nvGrpSpPr>
      <p:grpSpPr>
        <a:xfrm>
          <a:off x="0" y="0"/>
          <a:ext cx="0" cy="0"/>
          <a:chOff x="0" y="0"/>
          <a:chExt cx="0" cy="0"/>
        </a:xfrm>
      </p:grpSpPr>
      <p:sp>
        <p:nvSpPr>
          <p:cNvPr id="1431" name="Title Text"/>
          <p:cNvSpPr txBox="1">
            <a:spLocks noGrp="1"/>
          </p:cNvSpPr>
          <p:nvPr>
            <p:ph type="title"/>
          </p:nvPr>
        </p:nvSpPr>
        <p:spPr>
          <a:xfrm>
            <a:off x="8131290" y="1551726"/>
            <a:ext cx="14730093" cy="5533237"/>
          </a:xfrm>
          <a:prstGeom prst="rect">
            <a:avLst/>
          </a:prstGeom>
        </p:spPr>
        <p:txBody>
          <a:bodyPr lIns="0" tIns="0" rIns="0" bIns="0" anchor="ctr"/>
          <a:lstStyle>
            <a:lvl1pPr defTabSz="821230">
              <a:defRPr sz="9600">
                <a:solidFill>
                  <a:srgbClr val="FFFFFF"/>
                </a:solidFill>
                <a:latin typeface="Helvetica Neue Medium"/>
                <a:ea typeface="Helvetica Neue Medium"/>
                <a:cs typeface="Helvetica Neue Medium"/>
                <a:sym typeface="Helvetica Neue Medium"/>
              </a:defRPr>
            </a:lvl1pPr>
          </a:lstStyle>
          <a:p>
            <a:r>
              <a:t>Title Text</a:t>
            </a:r>
          </a:p>
        </p:txBody>
      </p:sp>
      <p:sp>
        <p:nvSpPr>
          <p:cNvPr id="1432" name="Body Level One…"/>
          <p:cNvSpPr txBox="1">
            <a:spLocks noGrp="1"/>
          </p:cNvSpPr>
          <p:nvPr>
            <p:ph type="body" sz="half" idx="1"/>
          </p:nvPr>
        </p:nvSpPr>
        <p:spPr>
          <a:xfrm>
            <a:off x="8132239" y="7616908"/>
            <a:ext cx="14728195" cy="4572003"/>
          </a:xfrm>
          <a:prstGeom prst="rect">
            <a:avLst/>
          </a:prstGeom>
        </p:spPr>
        <p:txBody>
          <a:bodyPr lIns="0" tIns="0" rIns="0" bIns="0"/>
          <a:lstStyle>
            <a:lvl1pPr indent="0" defTabSz="821230">
              <a:defRPr sz="4000">
                <a:solidFill>
                  <a:srgbClr val="FFFFFF"/>
                </a:solidFill>
                <a:latin typeface="+mn-lt"/>
                <a:ea typeface="+mn-ea"/>
                <a:cs typeface="+mn-cs"/>
                <a:sym typeface="Helvetica Neue"/>
              </a:defRPr>
            </a:lvl1pPr>
            <a:lvl2pPr indent="0" defTabSz="821230">
              <a:defRPr sz="4000">
                <a:solidFill>
                  <a:srgbClr val="FFFFFF"/>
                </a:solidFill>
                <a:latin typeface="+mn-lt"/>
                <a:ea typeface="+mn-ea"/>
                <a:cs typeface="+mn-cs"/>
                <a:sym typeface="Helvetica Neue"/>
              </a:defRPr>
            </a:lvl2pPr>
            <a:lvl3pPr indent="0" defTabSz="821230">
              <a:defRPr sz="4000">
                <a:solidFill>
                  <a:srgbClr val="FFFFFF"/>
                </a:solidFill>
                <a:latin typeface="+mn-lt"/>
                <a:ea typeface="+mn-ea"/>
                <a:cs typeface="+mn-cs"/>
                <a:sym typeface="Helvetica Neue"/>
              </a:defRPr>
            </a:lvl3pPr>
            <a:lvl4pPr indent="0" defTabSz="821230">
              <a:defRPr sz="4000">
                <a:solidFill>
                  <a:srgbClr val="FFFFFF"/>
                </a:solidFill>
                <a:latin typeface="+mn-lt"/>
                <a:ea typeface="+mn-ea"/>
                <a:cs typeface="+mn-cs"/>
                <a:sym typeface="Helvetica Neue"/>
              </a:defRPr>
            </a:lvl4pPr>
            <a:lvl5pPr indent="0" defTabSz="821230">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33" name="Rectangle"/>
          <p:cNvSpPr/>
          <p:nvPr/>
        </p:nvSpPr>
        <p:spPr>
          <a:xfrm>
            <a:off x="-2" y="36"/>
            <a:ext cx="6094915" cy="13716003"/>
          </a:xfrm>
          <a:prstGeom prst="rect">
            <a:avLst/>
          </a:prstGeom>
          <a:solidFill>
            <a:srgbClr val="FFFFFF"/>
          </a:solidFill>
          <a:ln w="12700">
            <a:miter lim="400000"/>
          </a:ln>
        </p:spPr>
        <p:txBody>
          <a:bodyPr lIns="71428" tIns="71428" rIns="71428" bIns="71428" anchor="ctr"/>
          <a:lstStyle/>
          <a:p>
            <a:pPr algn="ctr" defTabSz="821230">
              <a:defRPr sz="3000">
                <a:solidFill>
                  <a:srgbClr val="FFFFFF"/>
                </a:solidFill>
                <a:latin typeface="Helvetica Neue Medium"/>
                <a:ea typeface="Helvetica Neue Medium"/>
                <a:cs typeface="Helvetica Neue Medium"/>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434" name="AidData_Logo--full_color--no_padding.png" descr="AidData_Logo--full_color--no_padding.png"/>
          <p:cNvPicPr>
            <a:picLocks noChangeAspect="1"/>
          </p:cNvPicPr>
          <p:nvPr/>
        </p:nvPicPr>
        <p:blipFill>
          <a:blip r:embed="rId2">
            <a:extLst/>
          </a:blip>
          <a:stretch>
            <a:fillRect/>
          </a:stretch>
        </p:blipFill>
        <p:spPr>
          <a:xfrm>
            <a:off x="512527" y="11662201"/>
            <a:ext cx="4572003" cy="965016"/>
          </a:xfrm>
          <a:prstGeom prst="rect">
            <a:avLst/>
          </a:prstGeom>
          <a:ln w="12700">
            <a:miter lim="400000"/>
          </a:ln>
        </p:spPr>
      </p:pic>
      <p:sp>
        <p:nvSpPr>
          <p:cNvPr id="1435" name="Slide Number"/>
          <p:cNvSpPr txBox="1">
            <a:spLocks noGrp="1"/>
          </p:cNvSpPr>
          <p:nvPr>
            <p:ph type="sldNum" sz="quarter" idx="2"/>
          </p:nvPr>
        </p:nvSpPr>
        <p:spPr>
          <a:xfrm>
            <a:off x="11970534" y="13073064"/>
            <a:ext cx="433477" cy="467416"/>
          </a:xfrm>
          <a:prstGeom prst="rect">
            <a:avLst/>
          </a:prstGeom>
        </p:spPr>
        <p:txBody>
          <a:bodyPr lIns="71428" tIns="71428" rIns="71428" bIns="71428" anchor="t"/>
          <a:lstStyle>
            <a:lvl1pPr algn="ctr" defTabSz="821230">
              <a:defRPr sz="21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4086732124"/>
      </p:ext>
    </p:extLst>
  </p:cSld>
  <p:clrMapOvr>
    <a:masterClrMapping/>
  </p:clrMapOvr>
  <p:transition xmlns:p14="http://schemas.microsoft.com/office/powerpoint/2010/main" spd="med"/>
</p:sldLayout>
</file>

<file path=ppt/slideLayouts/slideLayout798.xml><?xml version="1.0" encoding="utf-8"?>
<p:sldLayout xmlns:a="http://schemas.openxmlformats.org/drawingml/2006/main" xmlns:r="http://schemas.openxmlformats.org/officeDocument/2006/relationships" xmlns:p="http://schemas.openxmlformats.org/presentationml/2006/main" type="tx">
  <p:cSld name="2_Title and Content">
    <p:spTree>
      <p:nvGrpSpPr>
        <p:cNvPr id="1" name=""/>
        <p:cNvGrpSpPr/>
        <p:nvPr/>
      </p:nvGrpSpPr>
      <p:grpSpPr>
        <a:xfrm>
          <a:off x="0" y="0"/>
          <a:ext cx="0" cy="0"/>
          <a:chOff x="0" y="0"/>
          <a:chExt cx="0" cy="0"/>
        </a:xfrm>
      </p:grpSpPr>
      <p:sp>
        <p:nvSpPr>
          <p:cNvPr id="1442" name="Title Text"/>
          <p:cNvSpPr txBox="1">
            <a:spLocks noGrp="1"/>
          </p:cNvSpPr>
          <p:nvPr>
            <p:ph type="title"/>
          </p:nvPr>
        </p:nvSpPr>
        <p:spPr>
          <a:xfrm>
            <a:off x="1524036" y="1524000"/>
            <a:ext cx="21336003" cy="2438400"/>
          </a:xfrm>
          <a:prstGeom prst="rect">
            <a:avLst/>
          </a:prstGeom>
        </p:spPr>
        <p:txBody>
          <a:bodyPr lIns="91392" tIns="91392" rIns="91392" bIns="91392" anchor="ctr"/>
          <a:lstStyle>
            <a:lvl1pPr defTabSz="913993">
              <a:lnSpc>
                <a:spcPts val="16501"/>
              </a:lnSpc>
              <a:defRPr sz="9600">
                <a:solidFill>
                  <a:srgbClr val="2D4D5B"/>
                </a:solidFill>
                <a:latin typeface="Avenir Book"/>
                <a:ea typeface="Avenir Book"/>
                <a:cs typeface="Avenir Book"/>
                <a:sym typeface="Avenir Book"/>
              </a:defRPr>
            </a:lvl1pPr>
          </a:lstStyle>
          <a:p>
            <a:r>
              <a:t>Title Text</a:t>
            </a:r>
          </a:p>
        </p:txBody>
      </p:sp>
      <p:sp>
        <p:nvSpPr>
          <p:cNvPr id="1443" name="Body Level One…"/>
          <p:cNvSpPr txBox="1">
            <a:spLocks noGrp="1"/>
          </p:cNvSpPr>
          <p:nvPr>
            <p:ph type="body" idx="1"/>
          </p:nvPr>
        </p:nvSpPr>
        <p:spPr>
          <a:xfrm>
            <a:off x="1524036" y="3962400"/>
            <a:ext cx="21336003" cy="8227221"/>
          </a:xfrm>
          <a:prstGeom prst="rect">
            <a:avLst/>
          </a:prstGeom>
        </p:spPr>
        <p:txBody>
          <a:bodyPr lIns="91392" tIns="91392" rIns="91392" bIns="91392" anchor="b"/>
          <a:lstStyle>
            <a:lvl1pPr marL="913993" indent="-913993" defTabSz="913993">
              <a:spcBef>
                <a:spcPts val="2400"/>
              </a:spcBef>
              <a:buSzPct val="100000"/>
              <a:buFont typeface="Arial"/>
              <a:buChar char="•"/>
              <a:defRPr sz="7200">
                <a:latin typeface="Avenir Book"/>
                <a:ea typeface="Avenir Book"/>
                <a:cs typeface="Avenir Book"/>
                <a:sym typeface="Avenir Book"/>
              </a:defRPr>
            </a:lvl1pPr>
            <a:lvl2pPr marL="1256755" indent="-913993" defTabSz="913993">
              <a:spcBef>
                <a:spcPts val="2400"/>
              </a:spcBef>
              <a:buSzPct val="100000"/>
              <a:buFont typeface="Arial"/>
              <a:buChar char="•"/>
              <a:defRPr sz="7200">
                <a:latin typeface="Avenir Book"/>
                <a:ea typeface="Avenir Book"/>
                <a:cs typeface="Avenir Book"/>
                <a:sym typeface="Avenir Book"/>
              </a:defRPr>
            </a:lvl2pPr>
            <a:lvl3pPr marL="1599515" indent="-913993" defTabSz="913993">
              <a:spcBef>
                <a:spcPts val="2400"/>
              </a:spcBef>
              <a:buSzPct val="100000"/>
              <a:buFont typeface="Arial"/>
              <a:buChar char="•"/>
              <a:defRPr sz="7200">
                <a:latin typeface="Avenir Book"/>
                <a:ea typeface="Avenir Book"/>
                <a:cs typeface="Avenir Book"/>
                <a:sym typeface="Avenir Book"/>
              </a:defRPr>
            </a:lvl3pPr>
            <a:lvl4pPr marL="1942279" indent="-913993" defTabSz="913993">
              <a:spcBef>
                <a:spcPts val="2400"/>
              </a:spcBef>
              <a:buSzPct val="100000"/>
              <a:buFont typeface="Arial"/>
              <a:buChar char="•"/>
              <a:defRPr sz="7200">
                <a:latin typeface="Avenir Book"/>
                <a:ea typeface="Avenir Book"/>
                <a:cs typeface="Avenir Book"/>
                <a:sym typeface="Avenir Book"/>
              </a:defRPr>
            </a:lvl4pPr>
            <a:lvl5pPr marL="2285039" indent="-913993" defTabSz="913993">
              <a:spcBef>
                <a:spcPts val="2400"/>
              </a:spcBef>
              <a:buSzPct val="100000"/>
              <a:buFont typeface="Arial"/>
              <a:buChar char="•"/>
              <a:defRPr sz="7200">
                <a:latin typeface="Avenir Book"/>
                <a:ea typeface="Avenir Book"/>
                <a:cs typeface="Avenir Book"/>
                <a:sym typeface="Avenir Book"/>
              </a:defRPr>
            </a:lvl5pPr>
          </a:lstStyle>
          <a:p>
            <a:r>
              <a:t>Body Level One</a:t>
            </a:r>
          </a:p>
          <a:p>
            <a:pPr lvl="1"/>
            <a:r>
              <a:t>Body Level Two</a:t>
            </a:r>
          </a:p>
          <a:p>
            <a:pPr lvl="2"/>
            <a:r>
              <a:t>Body Level Three</a:t>
            </a:r>
          </a:p>
          <a:p>
            <a:pPr lvl="3"/>
            <a:r>
              <a:t>Body Level Four</a:t>
            </a:r>
          </a:p>
          <a:p>
            <a:pPr lvl="4"/>
            <a:r>
              <a:t>Body Level Five</a:t>
            </a:r>
          </a:p>
        </p:txBody>
      </p:sp>
      <p:sp>
        <p:nvSpPr>
          <p:cNvPr id="1444" name="Slide Number"/>
          <p:cNvSpPr txBox="1">
            <a:spLocks noGrp="1"/>
          </p:cNvSpPr>
          <p:nvPr>
            <p:ph type="sldNum" sz="quarter" idx="2"/>
          </p:nvPr>
        </p:nvSpPr>
        <p:spPr>
          <a:xfrm>
            <a:off x="19860784" y="12800865"/>
            <a:ext cx="560816" cy="553976"/>
          </a:xfrm>
          <a:prstGeom prst="rect">
            <a:avLst/>
          </a:prstGeom>
        </p:spPr>
        <p:txBody>
          <a:bodyPr lIns="91392" tIns="91392" rIns="91392" bIns="91392"/>
          <a:lstStyle>
            <a:lvl1pPr defTabSz="913993">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21644509"/>
      </p:ext>
    </p:extLst>
  </p:cSld>
  <p:clrMapOvr>
    <a:masterClrMapping/>
  </p:clrMapOvr>
  <p:transition xmlns:p14="http://schemas.microsoft.com/office/powerpoint/2010/main" spd="med"/>
</p:sldLayout>
</file>

<file path=ppt/slideLayouts/slideLayout799.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1451" name="Title Text"/>
          <p:cNvSpPr txBox="1">
            <a:spLocks noGrp="1"/>
          </p:cNvSpPr>
          <p:nvPr>
            <p:ph type="title"/>
          </p:nvPr>
        </p:nvSpPr>
        <p:spPr>
          <a:xfrm>
            <a:off x="3962436" y="549311"/>
            <a:ext cx="16459203" cy="2286003"/>
          </a:xfrm>
          <a:prstGeom prst="rect">
            <a:avLst/>
          </a:prstGeom>
        </p:spPr>
        <p:txBody>
          <a:bodyPr lIns="91392" tIns="91392" rIns="91392" bIns="91392" anchor="ctr"/>
          <a:lstStyle>
            <a:lvl1pPr defTabSz="913993">
              <a:lnSpc>
                <a:spcPts val="16501"/>
              </a:lnSpc>
              <a:defRPr sz="9600">
                <a:solidFill>
                  <a:srgbClr val="2D4D5B"/>
                </a:solidFill>
                <a:latin typeface="Avenir Book"/>
                <a:ea typeface="Avenir Book"/>
                <a:cs typeface="Avenir Book"/>
                <a:sym typeface="Avenir Book"/>
              </a:defRPr>
            </a:lvl1pPr>
          </a:lstStyle>
          <a:p>
            <a:r>
              <a:t>Title Text</a:t>
            </a:r>
          </a:p>
        </p:txBody>
      </p:sp>
      <p:sp>
        <p:nvSpPr>
          <p:cNvPr id="1452" name="Body Level One…"/>
          <p:cNvSpPr txBox="1">
            <a:spLocks noGrp="1"/>
          </p:cNvSpPr>
          <p:nvPr>
            <p:ph type="body" idx="1"/>
          </p:nvPr>
        </p:nvSpPr>
        <p:spPr>
          <a:xfrm>
            <a:off x="3962436" y="3200401"/>
            <a:ext cx="16459203" cy="9051928"/>
          </a:xfrm>
          <a:prstGeom prst="rect">
            <a:avLst/>
          </a:prstGeom>
        </p:spPr>
        <p:txBody>
          <a:bodyPr lIns="91392" tIns="91392" rIns="91392" bIns="91392"/>
          <a:lstStyle>
            <a:lvl1pPr marL="771207" indent="-771207" defTabSz="913993">
              <a:spcBef>
                <a:spcPts val="2400"/>
              </a:spcBef>
              <a:buSzPct val="100000"/>
              <a:buFont typeface="Arial"/>
              <a:buChar char="•"/>
              <a:defRPr sz="7200">
                <a:latin typeface="Avenir Book"/>
                <a:ea typeface="Avenir Book"/>
                <a:cs typeface="Avenir Book"/>
                <a:sym typeface="Avenir Book"/>
              </a:defRPr>
            </a:lvl1pPr>
            <a:lvl2pPr marL="905833" indent="-734467" defTabSz="913993">
              <a:spcBef>
                <a:spcPts val="2400"/>
              </a:spcBef>
              <a:buSzPct val="100000"/>
              <a:buFont typeface="Arial"/>
              <a:buChar char="–"/>
              <a:defRPr sz="7200">
                <a:latin typeface="Avenir Book"/>
                <a:ea typeface="Avenir Book"/>
                <a:cs typeface="Avenir Book"/>
                <a:sym typeface="Avenir Book"/>
              </a:defRPr>
            </a:lvl2pPr>
            <a:lvl3pPr marL="1028284" indent="-685527" defTabSz="913993">
              <a:spcBef>
                <a:spcPts val="2400"/>
              </a:spcBef>
              <a:buSzPct val="100000"/>
              <a:buFont typeface="Arial"/>
              <a:buChar char="•"/>
              <a:defRPr sz="7200">
                <a:latin typeface="Avenir Book"/>
                <a:ea typeface="Avenir Book"/>
                <a:cs typeface="Avenir Book"/>
                <a:sym typeface="Avenir Book"/>
              </a:defRPr>
            </a:lvl3pPr>
            <a:lvl4pPr marL="1336759" indent="-822598" defTabSz="913993">
              <a:spcBef>
                <a:spcPts val="2400"/>
              </a:spcBef>
              <a:buSzPct val="100000"/>
              <a:buFont typeface="Arial"/>
              <a:buChar char="–"/>
              <a:defRPr sz="7200">
                <a:latin typeface="Avenir Book"/>
                <a:ea typeface="Avenir Book"/>
                <a:cs typeface="Avenir Book"/>
                <a:sym typeface="Avenir Book"/>
              </a:defRPr>
            </a:lvl4pPr>
            <a:lvl5pPr marL="1508122" indent="-822598" defTabSz="913993">
              <a:spcBef>
                <a:spcPts val="2400"/>
              </a:spcBef>
              <a:buSzPct val="100000"/>
              <a:buFont typeface="Arial"/>
              <a:buChar char="»"/>
              <a:defRPr sz="7200">
                <a:latin typeface="Avenir Book"/>
                <a:ea typeface="Avenir Book"/>
                <a:cs typeface="Avenir Book"/>
                <a:sym typeface="Avenir Book"/>
              </a:defRPr>
            </a:lvl5pPr>
          </a:lstStyle>
          <a:p>
            <a:r>
              <a:t>Body Level One</a:t>
            </a:r>
          </a:p>
          <a:p>
            <a:pPr lvl="1"/>
            <a:r>
              <a:t>Body Level Two</a:t>
            </a:r>
          </a:p>
          <a:p>
            <a:pPr lvl="2"/>
            <a:r>
              <a:t>Body Level Three</a:t>
            </a:r>
          </a:p>
          <a:p>
            <a:pPr lvl="3"/>
            <a:r>
              <a:t>Body Level Four</a:t>
            </a:r>
          </a:p>
          <a:p>
            <a:pPr lvl="4"/>
            <a:r>
              <a:t>Body Level Five</a:t>
            </a:r>
          </a:p>
        </p:txBody>
      </p:sp>
      <p:sp>
        <p:nvSpPr>
          <p:cNvPr id="1453" name="Slide Number"/>
          <p:cNvSpPr txBox="1">
            <a:spLocks noGrp="1"/>
          </p:cNvSpPr>
          <p:nvPr>
            <p:ph type="sldNum" sz="quarter" idx="2"/>
          </p:nvPr>
        </p:nvSpPr>
        <p:spPr>
          <a:xfrm>
            <a:off x="19860784" y="12800865"/>
            <a:ext cx="560816" cy="553976"/>
          </a:xfrm>
          <a:prstGeom prst="rect">
            <a:avLst/>
          </a:prstGeom>
        </p:spPr>
        <p:txBody>
          <a:bodyPr lIns="91392" tIns="91392" rIns="91392" bIns="91392"/>
          <a:lstStyle>
            <a:lvl1pPr defTabSz="913993">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85154718"/>
      </p:ext>
    </p:extLst>
  </p:cSld>
  <p:clrMapOvr>
    <a:masterClrMapping/>
  </p:clrMapOvr>
  <p:transition xmlns:p14="http://schemas.microsoft.com/office/powerpoint/2010/mai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tx">
  <p:cSld name="Quote">
    <p:spTree>
      <p:nvGrpSpPr>
        <p:cNvPr id="1" name=""/>
        <p:cNvGrpSpPr/>
        <p:nvPr/>
      </p:nvGrpSpPr>
      <p:grpSpPr>
        <a:xfrm>
          <a:off x="0" y="0"/>
          <a:ext cx="0" cy="0"/>
          <a:chOff x="0" y="0"/>
          <a:chExt cx="0" cy="0"/>
        </a:xfrm>
      </p:grpSpPr>
      <p:sp>
        <p:nvSpPr>
          <p:cNvPr id="161" name="–Johnny Appleseed"/>
          <p:cNvSpPr txBox="1">
            <a:spLocks noGrp="1"/>
          </p:cNvSpPr>
          <p:nvPr>
            <p:ph type="body" sz="quarter" idx="13"/>
          </p:nvPr>
        </p:nvSpPr>
        <p:spPr>
          <a:xfrm>
            <a:off x="4833978" y="8947547"/>
            <a:ext cx="14716125" cy="647701"/>
          </a:xfrm>
          <a:prstGeom prst="rect">
            <a:avLst/>
          </a:prstGeom>
        </p:spPr>
        <p:txBody>
          <a:bodyPr lIns="71436" tIns="71436" rIns="71436" bIns="71436">
            <a:spAutoFit/>
          </a:bodyPr>
          <a:lstStyle>
            <a:lvl1pPr marL="0" algn="ctr" defTabSz="821211">
              <a:lnSpc>
                <a:spcPct val="100000"/>
              </a:lnSpc>
              <a:spcBef>
                <a:spcPts val="0"/>
              </a:spcBef>
              <a:defRPr sz="3200" b="0" i="1">
                <a:solidFill>
                  <a:srgbClr val="000000"/>
                </a:solidFill>
                <a:latin typeface="Helvetica Neue"/>
                <a:ea typeface="Helvetica Neue"/>
                <a:cs typeface="Helvetica Neue"/>
                <a:sym typeface="Helvetica Neue"/>
              </a:defRPr>
            </a:lvl1pPr>
          </a:lstStyle>
          <a:p>
            <a:r>
              <a:t>–Johnny Appleseed</a:t>
            </a:r>
          </a:p>
        </p:txBody>
      </p:sp>
      <p:sp>
        <p:nvSpPr>
          <p:cNvPr id="162" name="“Type a quote here.”"/>
          <p:cNvSpPr txBox="1">
            <a:spLocks noGrp="1"/>
          </p:cNvSpPr>
          <p:nvPr>
            <p:ph type="body" sz="quarter" idx="14"/>
          </p:nvPr>
        </p:nvSpPr>
        <p:spPr>
          <a:xfrm>
            <a:off x="4833978" y="5997576"/>
            <a:ext cx="14716125" cy="863600"/>
          </a:xfrm>
          <a:prstGeom prst="rect">
            <a:avLst/>
          </a:prstGeom>
        </p:spPr>
        <p:txBody>
          <a:bodyPr lIns="71436" tIns="71436" rIns="71436" bIns="71436" anchor="ctr">
            <a:spAutoFit/>
          </a:bodyPr>
          <a:lstStyle>
            <a:lvl1pPr marL="0" algn="ctr" defTabSz="821211">
              <a:lnSpc>
                <a:spcPct val="100000"/>
              </a:lnSpc>
              <a:spcBef>
                <a:spcPts val="0"/>
              </a:spcBef>
              <a:defRPr sz="4500" b="0">
                <a:solidFill>
                  <a:srgbClr val="000000"/>
                </a:solidFill>
                <a:latin typeface="+mn-lt"/>
                <a:ea typeface="+mn-ea"/>
                <a:cs typeface="+mn-cs"/>
                <a:sym typeface="Helvetica Neue Medium"/>
              </a:defRPr>
            </a:lvl1pPr>
          </a:lstStyle>
          <a:p>
            <a:r>
              <a:t>“Type a quote here.” </a:t>
            </a:r>
          </a:p>
        </p:txBody>
      </p:sp>
      <p:pic>
        <p:nvPicPr>
          <p:cNvPr id="163" name="AidData_Logo--full_color--no_padding.png" descr="AidData_Logo--full_color--no_padding.png">
            <a:hlinkClick r:id="rId2"/>
          </p:cNvPr>
          <p:cNvPicPr>
            <a:picLocks noChangeAspect="1"/>
          </p:cNvPicPr>
          <p:nvPr/>
        </p:nvPicPr>
        <p:blipFill>
          <a:blip r:embed="rId3">
            <a:extLst/>
          </a:blip>
          <a:stretch>
            <a:fillRect/>
          </a:stretch>
        </p:blipFill>
        <p:spPr>
          <a:xfrm>
            <a:off x="512493" y="11662201"/>
            <a:ext cx="4572000" cy="965016"/>
          </a:xfrm>
          <a:prstGeom prst="rect">
            <a:avLst/>
          </a:prstGeom>
          <a:ln w="12700">
            <a:miter lim="400000"/>
          </a:ln>
        </p:spPr>
      </p:pic>
      <p:sp>
        <p:nvSpPr>
          <p:cNvPr id="164" name="Slide Number"/>
          <p:cNvSpPr txBox="1">
            <a:spLocks noGrp="1"/>
          </p:cNvSpPr>
          <p:nvPr>
            <p:ph type="sldNum" sz="quarter" idx="2"/>
          </p:nvPr>
        </p:nvSpPr>
        <p:spPr>
          <a:xfrm>
            <a:off x="11970531" y="13073064"/>
            <a:ext cx="433493" cy="467433"/>
          </a:xfrm>
          <a:prstGeom prst="rect">
            <a:avLst/>
          </a:prstGeom>
        </p:spPr>
        <p:txBody>
          <a:bodyPr lIns="71436" tIns="71436" rIns="71436" bIns="71436" anchor="t"/>
          <a:lstStyle>
            <a:lvl1pPr algn="ctr" defTabSz="821211">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770511508"/>
      </p:ext>
    </p:extLst>
  </p:cSld>
  <p:clrMapOvr>
    <a:masterClrMapping/>
  </p:clrMapOvr>
  <p:transition xmlns:p14="http://schemas.microsoft.com/office/powerpoint/2010/main" spd="med"/>
</p:sldLayout>
</file>

<file path=ppt/slideLayouts/slideLayout80.xml><?xml version="1.0" encoding="utf-8"?>
<p:sldLayout xmlns:a="http://schemas.openxmlformats.org/drawingml/2006/main" xmlns:r="http://schemas.openxmlformats.org/officeDocument/2006/relationships" xmlns:p="http://schemas.openxmlformats.org/presentationml/2006/main" type="tx">
  <p:cSld name="OBJECT">
    <p:spTree>
      <p:nvGrpSpPr>
        <p:cNvPr id="1" name=""/>
        <p:cNvGrpSpPr/>
        <p:nvPr/>
      </p:nvGrpSpPr>
      <p:grpSpPr>
        <a:xfrm>
          <a:off x="0" y="0"/>
          <a:ext cx="0" cy="0"/>
          <a:chOff x="0" y="0"/>
          <a:chExt cx="0" cy="0"/>
        </a:xfrm>
      </p:grpSpPr>
      <p:sp>
        <p:nvSpPr>
          <p:cNvPr id="11" name="Shape 11"/>
          <p:cNvSpPr>
            <a:spLocks noGrp="1"/>
          </p:cNvSpPr>
          <p:nvPr>
            <p:ph type="title"/>
          </p:nvPr>
        </p:nvSpPr>
        <p:spPr>
          <a:prstGeom prst="rect">
            <a:avLst/>
          </a:prstGeom>
        </p:spPr>
        <p:txBody>
          <a:bodyPr/>
          <a:lstStyle/>
          <a:p>
            <a:r>
              <a:t>Title Text</a:t>
            </a:r>
          </a:p>
        </p:txBody>
      </p:sp>
      <p:sp>
        <p:nvSpPr>
          <p:cNvPr id="12" name="Shape 12"/>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3" name="Shape 13"/>
          <p:cNvSpPr>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726757566"/>
      </p:ext>
    </p:extLst>
  </p:cSld>
  <p:clrMapOvr>
    <a:masterClrMapping/>
  </p:clrMapOvr>
  <p:transition xmlns:p14="http://schemas.microsoft.com/office/powerpoint/2010/main" spd="med"/>
</p:sldLayout>
</file>

<file path=ppt/slideLayouts/slideLayout800.xml><?xml version="1.0" encoding="utf-8"?>
<p:sldLayout xmlns:a="http://schemas.openxmlformats.org/drawingml/2006/main" xmlns:r="http://schemas.openxmlformats.org/officeDocument/2006/relationships" xmlns:p="http://schemas.openxmlformats.org/presentationml/2006/main" type="tx">
  <p:cSld name="3_Title and Content">
    <p:spTree>
      <p:nvGrpSpPr>
        <p:cNvPr id="1" name=""/>
        <p:cNvGrpSpPr/>
        <p:nvPr/>
      </p:nvGrpSpPr>
      <p:grpSpPr>
        <a:xfrm>
          <a:off x="0" y="0"/>
          <a:ext cx="0" cy="0"/>
          <a:chOff x="0" y="0"/>
          <a:chExt cx="0" cy="0"/>
        </a:xfrm>
      </p:grpSpPr>
      <p:sp>
        <p:nvSpPr>
          <p:cNvPr id="1460" name="Title Text"/>
          <p:cNvSpPr txBox="1">
            <a:spLocks noGrp="1"/>
          </p:cNvSpPr>
          <p:nvPr>
            <p:ph type="title"/>
          </p:nvPr>
        </p:nvSpPr>
        <p:spPr>
          <a:xfrm>
            <a:off x="1524000" y="1524000"/>
            <a:ext cx="21336000" cy="2438400"/>
          </a:xfrm>
          <a:prstGeom prst="rect">
            <a:avLst/>
          </a:prstGeom>
        </p:spPr>
        <p:txBody>
          <a:bodyPr lIns="91400" tIns="91400" rIns="91400" bIns="91400" anchor="ctr"/>
          <a:lstStyle>
            <a:lvl1pPr>
              <a:lnSpc>
                <a:spcPts val="16600"/>
              </a:lnSpc>
              <a:defRPr sz="9600">
                <a:solidFill>
                  <a:srgbClr val="2D4D5B"/>
                </a:solidFill>
                <a:latin typeface="Avenir Book"/>
                <a:ea typeface="Avenir Book"/>
                <a:cs typeface="Avenir Book"/>
                <a:sym typeface="Avenir Book"/>
              </a:defRPr>
            </a:lvl1pPr>
          </a:lstStyle>
          <a:p>
            <a:r>
              <a:t>Title Text</a:t>
            </a:r>
          </a:p>
        </p:txBody>
      </p:sp>
      <p:sp>
        <p:nvSpPr>
          <p:cNvPr id="1461" name="Body Level One…"/>
          <p:cNvSpPr txBox="1">
            <a:spLocks noGrp="1"/>
          </p:cNvSpPr>
          <p:nvPr>
            <p:ph type="body" idx="1"/>
          </p:nvPr>
        </p:nvSpPr>
        <p:spPr>
          <a:xfrm>
            <a:off x="1524000" y="3962398"/>
            <a:ext cx="21336000" cy="8227221"/>
          </a:xfrm>
          <a:prstGeom prst="rect">
            <a:avLst/>
          </a:prstGeom>
        </p:spPr>
        <p:txBody>
          <a:bodyPr lIns="91400" tIns="91400" rIns="91400" bIns="91400" anchor="b"/>
          <a:lstStyle>
            <a:lvl1pPr marL="914065" indent="-914065">
              <a:spcBef>
                <a:spcPts val="2400"/>
              </a:spcBef>
              <a:buSzPct val="100000"/>
              <a:buFont typeface="Arial"/>
              <a:buChar char="•"/>
              <a:defRPr sz="7200">
                <a:latin typeface="Avenir Book"/>
                <a:ea typeface="Avenir Book"/>
                <a:cs typeface="Avenir Book"/>
                <a:sym typeface="Avenir Book"/>
              </a:defRPr>
            </a:lvl1pPr>
            <a:lvl2pPr marL="1828165" indent="-914065">
              <a:spcBef>
                <a:spcPts val="2400"/>
              </a:spcBef>
              <a:buSzPct val="100000"/>
              <a:buFont typeface="Arial"/>
              <a:buChar char="•"/>
              <a:defRPr sz="7200">
                <a:latin typeface="Avenir Book"/>
                <a:ea typeface="Avenir Book"/>
                <a:cs typeface="Avenir Book"/>
                <a:sym typeface="Avenir Book"/>
              </a:defRPr>
            </a:lvl2pPr>
            <a:lvl3pPr marL="2742230" indent="-914065">
              <a:spcBef>
                <a:spcPts val="2400"/>
              </a:spcBef>
              <a:buSzPct val="100000"/>
              <a:buFont typeface="Arial"/>
              <a:buChar char="•"/>
              <a:defRPr sz="7200">
                <a:latin typeface="Avenir Book"/>
                <a:ea typeface="Avenir Book"/>
                <a:cs typeface="Avenir Book"/>
                <a:sym typeface="Avenir Book"/>
              </a:defRPr>
            </a:lvl3pPr>
            <a:lvl4pPr marL="3656330" indent="-914065">
              <a:spcBef>
                <a:spcPts val="2400"/>
              </a:spcBef>
              <a:buSzPct val="100000"/>
              <a:buFont typeface="Arial"/>
              <a:buChar char="•"/>
              <a:defRPr sz="7200">
                <a:latin typeface="Avenir Book"/>
                <a:ea typeface="Avenir Book"/>
                <a:cs typeface="Avenir Book"/>
                <a:sym typeface="Avenir Book"/>
              </a:defRPr>
            </a:lvl4pPr>
            <a:lvl5pPr marL="4570395" indent="-914065">
              <a:spcBef>
                <a:spcPts val="2400"/>
              </a:spcBef>
              <a:buSzPct val="100000"/>
              <a:buFont typeface="Arial"/>
              <a:buChar char="•"/>
              <a:defRPr sz="7200">
                <a:latin typeface="Avenir Book"/>
                <a:ea typeface="Avenir Book"/>
                <a:cs typeface="Avenir Book"/>
                <a:sym typeface="Avenir Book"/>
              </a:defRPr>
            </a:lvl5pPr>
          </a:lstStyle>
          <a:p>
            <a:r>
              <a:t>Body Level One</a:t>
            </a:r>
          </a:p>
          <a:p>
            <a:pPr lvl="1"/>
            <a:r>
              <a:t>Body Level Two</a:t>
            </a:r>
          </a:p>
          <a:p>
            <a:pPr lvl="2"/>
            <a:r>
              <a:t>Body Level Three</a:t>
            </a:r>
          </a:p>
          <a:p>
            <a:pPr lvl="3"/>
            <a:r>
              <a:t>Body Level Four</a:t>
            </a:r>
          </a:p>
          <a:p>
            <a:pPr lvl="4"/>
            <a:r>
              <a:t>Body Level Five</a:t>
            </a:r>
          </a:p>
        </p:txBody>
      </p:sp>
      <p:sp>
        <p:nvSpPr>
          <p:cNvPr id="1462" name="Slide Number"/>
          <p:cNvSpPr txBox="1">
            <a:spLocks noGrp="1"/>
          </p:cNvSpPr>
          <p:nvPr>
            <p:ph type="sldNum" sz="quarter" idx="2"/>
          </p:nvPr>
        </p:nvSpPr>
        <p:spPr>
          <a:xfrm>
            <a:off x="19860771" y="12800833"/>
            <a:ext cx="560832" cy="553992"/>
          </a:xfrm>
          <a:prstGeom prst="rect">
            <a:avLst/>
          </a:prstGeom>
        </p:spPr>
        <p:txBody>
          <a:bodyPr lIns="91400" tIns="91400" rIns="91400" bIns="91400"/>
          <a:lstStyle>
            <a:lvl1pPr defTabSz="914065">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30956548"/>
      </p:ext>
    </p:extLst>
  </p:cSld>
  <p:clrMapOvr>
    <a:masterClrMapping/>
  </p:clrMapOvr>
  <p:transition xmlns:p14="http://schemas.microsoft.com/office/powerpoint/2010/main" spd="med"/>
</p:sldLayout>
</file>

<file path=ppt/slideLayouts/slideLayout801.xml><?xml version="1.0" encoding="utf-8"?>
<p:sldLayout xmlns:a="http://schemas.openxmlformats.org/drawingml/2006/main" xmlns:r="http://schemas.openxmlformats.org/officeDocument/2006/relationships" xmlns:p="http://schemas.openxmlformats.org/presentationml/2006/main" type="tx">
  <p:cSld name="2_Wide Title Slide">
    <p:spTree>
      <p:nvGrpSpPr>
        <p:cNvPr id="1" name=""/>
        <p:cNvGrpSpPr/>
        <p:nvPr/>
      </p:nvGrpSpPr>
      <p:grpSpPr>
        <a:xfrm>
          <a:off x="0" y="0"/>
          <a:ext cx="0" cy="0"/>
          <a:chOff x="0" y="0"/>
          <a:chExt cx="0" cy="0"/>
        </a:xfrm>
      </p:grpSpPr>
      <p:sp>
        <p:nvSpPr>
          <p:cNvPr id="1469" name="Title Text"/>
          <p:cNvSpPr txBox="1">
            <a:spLocks noGrp="1"/>
          </p:cNvSpPr>
          <p:nvPr>
            <p:ph type="title"/>
          </p:nvPr>
        </p:nvSpPr>
        <p:spPr>
          <a:xfrm>
            <a:off x="1914529" y="2244958"/>
            <a:ext cx="20793080" cy="4775205"/>
          </a:xfrm>
          <a:prstGeom prst="rect">
            <a:avLst/>
          </a:prstGeom>
        </p:spPr>
        <p:txBody>
          <a:bodyPr lIns="91384" tIns="91384" rIns="91384" bIns="91384"/>
          <a:lstStyle>
            <a:lvl1pPr>
              <a:lnSpc>
                <a:spcPct val="90000"/>
              </a:lnSpc>
              <a:defRPr sz="9600"/>
            </a:lvl1pPr>
          </a:lstStyle>
          <a:p>
            <a:r>
              <a:t>Title Text</a:t>
            </a:r>
          </a:p>
        </p:txBody>
      </p:sp>
      <p:sp>
        <p:nvSpPr>
          <p:cNvPr id="1470" name="Body Level One…"/>
          <p:cNvSpPr txBox="1">
            <a:spLocks noGrp="1"/>
          </p:cNvSpPr>
          <p:nvPr>
            <p:ph type="body" sz="half" idx="1"/>
          </p:nvPr>
        </p:nvSpPr>
        <p:spPr>
          <a:xfrm>
            <a:off x="1914529" y="7204313"/>
            <a:ext cx="20793080" cy="3311528"/>
          </a:xfrm>
          <a:prstGeom prst="rect">
            <a:avLst/>
          </a:prstGeom>
        </p:spPr>
        <p:txBody>
          <a:bodyPr lIns="91384" tIns="91384" rIns="91384" bIns="91384"/>
          <a:lstStyle>
            <a:lvl1pPr indent="228525">
              <a:lnSpc>
                <a:spcPct val="90000"/>
              </a:lnSpc>
              <a:spcBef>
                <a:spcPts val="2000"/>
              </a:spcBef>
              <a:defRPr sz="4800" b="1">
                <a:solidFill>
                  <a:srgbClr val="44546A"/>
                </a:solidFill>
              </a:defRPr>
            </a:lvl1pPr>
            <a:lvl2pPr indent="228525">
              <a:lnSpc>
                <a:spcPct val="90000"/>
              </a:lnSpc>
              <a:spcBef>
                <a:spcPts val="2000"/>
              </a:spcBef>
              <a:defRPr sz="4800" b="1">
                <a:solidFill>
                  <a:srgbClr val="44546A"/>
                </a:solidFill>
              </a:defRPr>
            </a:lvl2pPr>
            <a:lvl3pPr indent="228525">
              <a:lnSpc>
                <a:spcPct val="90000"/>
              </a:lnSpc>
              <a:spcBef>
                <a:spcPts val="2000"/>
              </a:spcBef>
              <a:defRPr sz="4800" b="1">
                <a:solidFill>
                  <a:srgbClr val="44546A"/>
                </a:solidFill>
              </a:defRPr>
            </a:lvl3pPr>
            <a:lvl4pPr indent="228525">
              <a:lnSpc>
                <a:spcPct val="90000"/>
              </a:lnSpc>
              <a:spcBef>
                <a:spcPts val="2000"/>
              </a:spcBef>
              <a:defRPr sz="4800" b="1">
                <a:solidFill>
                  <a:srgbClr val="44546A"/>
                </a:solidFill>
              </a:defRPr>
            </a:lvl4pPr>
            <a:lvl5pPr indent="228525">
              <a:lnSpc>
                <a:spcPct val="90000"/>
              </a:lnSpc>
              <a:spcBef>
                <a:spcPts val="2000"/>
              </a:spcBef>
              <a:defRPr sz="4800" b="1">
                <a:solidFill>
                  <a:srgbClr val="44546A"/>
                </a:solidFill>
              </a:defRPr>
            </a:lvl5pPr>
          </a:lstStyle>
          <a:p>
            <a:r>
              <a:t>Body Level One</a:t>
            </a:r>
          </a:p>
          <a:p>
            <a:pPr lvl="1"/>
            <a:r>
              <a:t>Body Level Two</a:t>
            </a:r>
          </a:p>
          <a:p>
            <a:pPr lvl="2"/>
            <a:r>
              <a:t>Body Level Three</a:t>
            </a:r>
          </a:p>
          <a:p>
            <a:pPr lvl="3"/>
            <a:r>
              <a:t>Body Level Four</a:t>
            </a:r>
          </a:p>
          <a:p>
            <a:pPr lvl="4"/>
            <a:r>
              <a:t>Body Level Five</a:t>
            </a:r>
          </a:p>
        </p:txBody>
      </p:sp>
      <p:sp>
        <p:nvSpPr>
          <p:cNvPr id="1471" name="Slide Number"/>
          <p:cNvSpPr txBox="1">
            <a:spLocks noGrp="1"/>
          </p:cNvSpPr>
          <p:nvPr>
            <p:ph type="sldNum" sz="quarter" idx="2"/>
          </p:nvPr>
        </p:nvSpPr>
        <p:spPr>
          <a:xfrm>
            <a:off x="22147037" y="12801081"/>
            <a:ext cx="560800" cy="553960"/>
          </a:xfrm>
          <a:prstGeom prst="rect">
            <a:avLst/>
          </a:prstGeom>
        </p:spPr>
        <p:txBody>
          <a:bodyPr lIns="91384" tIns="91384" rIns="91384" bIns="91384"/>
          <a:lstStyle>
            <a:lvl1pPr defTabSz="914065">
              <a:defRPr sz="2400">
                <a:solidFill>
                  <a:srgbClr val="888888"/>
                </a:solidFill>
              </a:defRPr>
            </a:lvl1pPr>
          </a:lstStyle>
          <a:p>
            <a:fld id="{86CB4B4D-7CA3-9044-876B-883B54F8677D}" type="slidenum">
              <a:rPr/>
              <a:pPr/>
              <a:t>‹#›</a:t>
            </a:fld>
            <a:endParaRPr/>
          </a:p>
        </p:txBody>
      </p:sp>
    </p:spTree>
    <p:extLst>
      <p:ext uri="{BB962C8B-B14F-4D97-AF65-F5344CB8AC3E}">
        <p14:creationId xmlns:p14="http://schemas.microsoft.com/office/powerpoint/2010/main" val="1456002829"/>
      </p:ext>
    </p:extLst>
  </p:cSld>
  <p:clrMapOvr>
    <a:masterClrMapping/>
  </p:clrMapOvr>
  <p:transition xmlns:p14="http://schemas.microsoft.com/office/powerpoint/2010/main" spd="med"/>
</p:sldLayout>
</file>

<file path=ppt/slideLayouts/slideLayout802.xml><?xml version="1.0" encoding="utf-8"?>
<p:sldLayout xmlns:a="http://schemas.openxmlformats.org/drawingml/2006/main" xmlns:r="http://schemas.openxmlformats.org/officeDocument/2006/relationships" xmlns:p="http://schemas.openxmlformats.org/presentationml/2006/main" type="tx">
  <p:cSld name="4_Title and Content">
    <p:spTree>
      <p:nvGrpSpPr>
        <p:cNvPr id="1" name=""/>
        <p:cNvGrpSpPr/>
        <p:nvPr/>
      </p:nvGrpSpPr>
      <p:grpSpPr>
        <a:xfrm>
          <a:off x="0" y="0"/>
          <a:ext cx="0" cy="0"/>
          <a:chOff x="0" y="0"/>
          <a:chExt cx="0" cy="0"/>
        </a:xfrm>
      </p:grpSpPr>
      <p:sp>
        <p:nvSpPr>
          <p:cNvPr id="1478" name="Title Text"/>
          <p:cNvSpPr txBox="1">
            <a:spLocks noGrp="1"/>
          </p:cNvSpPr>
          <p:nvPr>
            <p:ph type="title"/>
          </p:nvPr>
        </p:nvSpPr>
        <p:spPr>
          <a:xfrm>
            <a:off x="1676400" y="730259"/>
            <a:ext cx="21031200" cy="2651125"/>
          </a:xfrm>
          <a:prstGeom prst="rect">
            <a:avLst/>
          </a:prstGeom>
        </p:spPr>
        <p:txBody>
          <a:bodyPr lIns="91400" tIns="91400" rIns="91400" bIns="91400" anchor="ctr"/>
          <a:lstStyle>
            <a:lvl1pPr defTabSz="1828165">
              <a:lnSpc>
                <a:spcPct val="90000"/>
              </a:lnSpc>
              <a:defRPr sz="8800">
                <a:latin typeface="Calibri Light"/>
                <a:ea typeface="Calibri Light"/>
                <a:cs typeface="Calibri Light"/>
                <a:sym typeface="Calibri Light"/>
              </a:defRPr>
            </a:lvl1pPr>
          </a:lstStyle>
          <a:p>
            <a:r>
              <a:t>Title Text</a:t>
            </a:r>
          </a:p>
        </p:txBody>
      </p:sp>
      <p:sp>
        <p:nvSpPr>
          <p:cNvPr id="1479" name="Body Level One…"/>
          <p:cNvSpPr txBox="1">
            <a:spLocks noGrp="1"/>
          </p:cNvSpPr>
          <p:nvPr>
            <p:ph type="body" idx="1"/>
          </p:nvPr>
        </p:nvSpPr>
        <p:spPr>
          <a:xfrm>
            <a:off x="1676400" y="3651251"/>
            <a:ext cx="21031200" cy="8702677"/>
          </a:xfrm>
          <a:prstGeom prst="rect">
            <a:avLst/>
          </a:prstGeom>
        </p:spPr>
        <p:txBody>
          <a:bodyPr lIns="91400" tIns="91400" rIns="91400" bIns="91400"/>
          <a:lstStyle>
            <a:lvl1pPr marL="457050" indent="-457050" defTabSz="1828165">
              <a:lnSpc>
                <a:spcPct val="90000"/>
              </a:lnSpc>
              <a:spcBef>
                <a:spcPts val="2000"/>
              </a:spcBef>
              <a:buSzPct val="100000"/>
              <a:buFont typeface="Arial"/>
              <a:buChar char="•"/>
              <a:defRPr sz="5600">
                <a:latin typeface="Calibri"/>
                <a:ea typeface="Calibri"/>
                <a:cs typeface="Calibri"/>
                <a:sym typeface="Calibri"/>
              </a:defRPr>
            </a:lvl1pPr>
            <a:lvl2pPr marL="1447297" indent="-533213" defTabSz="1828165">
              <a:lnSpc>
                <a:spcPct val="90000"/>
              </a:lnSpc>
              <a:spcBef>
                <a:spcPts val="2000"/>
              </a:spcBef>
              <a:buSzPct val="100000"/>
              <a:buFont typeface="Arial"/>
              <a:buChar char="•"/>
              <a:defRPr sz="5600">
                <a:latin typeface="Calibri"/>
                <a:ea typeface="Calibri"/>
                <a:cs typeface="Calibri"/>
                <a:sym typeface="Calibri"/>
              </a:defRPr>
            </a:lvl2pPr>
            <a:lvl3pPr marL="2468018" indent="-639853" defTabSz="1828165">
              <a:lnSpc>
                <a:spcPct val="90000"/>
              </a:lnSpc>
              <a:spcBef>
                <a:spcPts val="2000"/>
              </a:spcBef>
              <a:buSzPct val="100000"/>
              <a:buFont typeface="Arial"/>
              <a:buChar char="•"/>
              <a:defRPr sz="5600">
                <a:latin typeface="Calibri"/>
                <a:ea typeface="Calibri"/>
                <a:cs typeface="Calibri"/>
                <a:sym typeface="Calibri"/>
              </a:defRPr>
            </a:lvl3pPr>
            <a:lvl4pPr marL="3453204" indent="-710972" defTabSz="1828165">
              <a:lnSpc>
                <a:spcPct val="90000"/>
              </a:lnSpc>
              <a:spcBef>
                <a:spcPts val="2000"/>
              </a:spcBef>
              <a:buSzPct val="100000"/>
              <a:buFont typeface="Arial"/>
              <a:buChar char="•"/>
              <a:defRPr sz="5600">
                <a:latin typeface="Calibri"/>
                <a:ea typeface="Calibri"/>
                <a:cs typeface="Calibri"/>
                <a:sym typeface="Calibri"/>
              </a:defRPr>
            </a:lvl4pPr>
            <a:lvl5pPr marL="4367269" indent="-710972" defTabSz="1828165">
              <a:lnSpc>
                <a:spcPct val="90000"/>
              </a:lnSpc>
              <a:spcBef>
                <a:spcPts val="2000"/>
              </a:spcBef>
              <a:buSzPct val="100000"/>
              <a:buFont typeface="Arial"/>
              <a:buChar char="•"/>
              <a:defRPr sz="56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480" name="Slide Number"/>
          <p:cNvSpPr txBox="1">
            <a:spLocks noGrp="1"/>
          </p:cNvSpPr>
          <p:nvPr>
            <p:ph type="sldNum" sz="quarter" idx="2"/>
          </p:nvPr>
        </p:nvSpPr>
        <p:spPr>
          <a:xfrm>
            <a:off x="22146771" y="12801473"/>
            <a:ext cx="560832" cy="553992"/>
          </a:xfrm>
          <a:prstGeom prst="rect">
            <a:avLst/>
          </a:prstGeom>
        </p:spPr>
        <p:txBody>
          <a:bodyPr lIns="91400" tIns="91400" rIns="91400" bIns="91400"/>
          <a:lstStyle>
            <a:lvl1pPr>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271589599"/>
      </p:ext>
    </p:extLst>
  </p:cSld>
  <p:clrMapOvr>
    <a:masterClrMapping/>
  </p:clrMapOvr>
  <p:transition xmlns:p14="http://schemas.microsoft.com/office/powerpoint/2010/main" spd="med"/>
</p:sldLayout>
</file>

<file path=ppt/slideLayouts/slideLayout803.xml><?xml version="1.0" encoding="utf-8"?>
<p:sldLayout xmlns:a="http://schemas.openxmlformats.org/drawingml/2006/main" xmlns:r="http://schemas.openxmlformats.org/officeDocument/2006/relationships" xmlns:p="http://schemas.openxmlformats.org/presentationml/2006/main" type="tx">
  <p:cSld name="4_Title Slide">
    <p:spTree>
      <p:nvGrpSpPr>
        <p:cNvPr id="1" name=""/>
        <p:cNvGrpSpPr/>
        <p:nvPr/>
      </p:nvGrpSpPr>
      <p:grpSpPr>
        <a:xfrm>
          <a:off x="0" y="0"/>
          <a:ext cx="0" cy="0"/>
          <a:chOff x="0" y="0"/>
          <a:chExt cx="0" cy="0"/>
        </a:xfrm>
      </p:grpSpPr>
      <p:sp>
        <p:nvSpPr>
          <p:cNvPr id="1487" name="Title Text"/>
          <p:cNvSpPr txBox="1">
            <a:spLocks noGrp="1"/>
          </p:cNvSpPr>
          <p:nvPr>
            <p:ph type="title"/>
          </p:nvPr>
        </p:nvSpPr>
        <p:spPr>
          <a:xfrm>
            <a:off x="3048000" y="2244761"/>
            <a:ext cx="18288000" cy="4775203"/>
          </a:xfrm>
          <a:prstGeom prst="rect">
            <a:avLst/>
          </a:prstGeom>
        </p:spPr>
        <p:txBody>
          <a:bodyPr lIns="91400" tIns="91400" rIns="91400" bIns="91400"/>
          <a:lstStyle>
            <a:lvl1pPr algn="ctr" defTabSz="1828165">
              <a:lnSpc>
                <a:spcPct val="90000"/>
              </a:lnSpc>
              <a:defRPr sz="12000">
                <a:latin typeface="Calibri Light"/>
                <a:ea typeface="Calibri Light"/>
                <a:cs typeface="Calibri Light"/>
                <a:sym typeface="Calibri Light"/>
              </a:defRPr>
            </a:lvl1pPr>
          </a:lstStyle>
          <a:p>
            <a:r>
              <a:t>Title Text</a:t>
            </a:r>
          </a:p>
        </p:txBody>
      </p:sp>
      <p:sp>
        <p:nvSpPr>
          <p:cNvPr id="1488" name="Body Level One…"/>
          <p:cNvSpPr txBox="1">
            <a:spLocks noGrp="1"/>
          </p:cNvSpPr>
          <p:nvPr>
            <p:ph type="body" sz="quarter" idx="1"/>
          </p:nvPr>
        </p:nvSpPr>
        <p:spPr>
          <a:xfrm>
            <a:off x="3048000" y="7204075"/>
            <a:ext cx="18288000" cy="3311525"/>
          </a:xfrm>
          <a:prstGeom prst="rect">
            <a:avLst/>
          </a:prstGeom>
        </p:spPr>
        <p:txBody>
          <a:bodyPr lIns="91400" tIns="91400" rIns="91400" bIns="91400"/>
          <a:lstStyle>
            <a:lvl1pPr indent="0" algn="ctr" defTabSz="1828165">
              <a:lnSpc>
                <a:spcPct val="90000"/>
              </a:lnSpc>
              <a:spcBef>
                <a:spcPts val="2000"/>
              </a:spcBef>
              <a:defRPr sz="4800">
                <a:latin typeface="Calibri"/>
                <a:ea typeface="Calibri"/>
                <a:cs typeface="Calibri"/>
                <a:sym typeface="Calibri"/>
              </a:defRPr>
            </a:lvl1pPr>
            <a:lvl2pPr indent="0" algn="ctr" defTabSz="1828165">
              <a:lnSpc>
                <a:spcPct val="90000"/>
              </a:lnSpc>
              <a:spcBef>
                <a:spcPts val="2000"/>
              </a:spcBef>
              <a:defRPr sz="4800">
                <a:latin typeface="Calibri"/>
                <a:ea typeface="Calibri"/>
                <a:cs typeface="Calibri"/>
                <a:sym typeface="Calibri"/>
              </a:defRPr>
            </a:lvl2pPr>
            <a:lvl3pPr indent="0" algn="ctr" defTabSz="1828165">
              <a:lnSpc>
                <a:spcPct val="90000"/>
              </a:lnSpc>
              <a:spcBef>
                <a:spcPts val="2000"/>
              </a:spcBef>
              <a:defRPr sz="4800">
                <a:latin typeface="Calibri"/>
                <a:ea typeface="Calibri"/>
                <a:cs typeface="Calibri"/>
                <a:sym typeface="Calibri"/>
              </a:defRPr>
            </a:lvl3pPr>
            <a:lvl4pPr indent="0" algn="ctr" defTabSz="1828165">
              <a:lnSpc>
                <a:spcPct val="90000"/>
              </a:lnSpc>
              <a:spcBef>
                <a:spcPts val="2000"/>
              </a:spcBef>
              <a:defRPr sz="4800">
                <a:latin typeface="Calibri"/>
                <a:ea typeface="Calibri"/>
                <a:cs typeface="Calibri"/>
                <a:sym typeface="Calibri"/>
              </a:defRPr>
            </a:lvl4pPr>
            <a:lvl5pPr indent="0" algn="ctr" defTabSz="1828165">
              <a:lnSpc>
                <a:spcPct val="90000"/>
              </a:lnSpc>
              <a:spcBef>
                <a:spcPts val="2000"/>
              </a:spcBef>
              <a:defRPr sz="4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489" name="Slide Number"/>
          <p:cNvSpPr txBox="1">
            <a:spLocks noGrp="1"/>
          </p:cNvSpPr>
          <p:nvPr>
            <p:ph type="sldNum" sz="quarter" idx="2"/>
          </p:nvPr>
        </p:nvSpPr>
        <p:spPr>
          <a:xfrm>
            <a:off x="22146771" y="12801473"/>
            <a:ext cx="560832" cy="553992"/>
          </a:xfrm>
          <a:prstGeom prst="rect">
            <a:avLst/>
          </a:prstGeom>
        </p:spPr>
        <p:txBody>
          <a:bodyPr lIns="91400" tIns="91400" rIns="91400" bIns="91400"/>
          <a:lstStyle>
            <a:lvl1pPr>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434051994"/>
      </p:ext>
    </p:extLst>
  </p:cSld>
  <p:clrMapOvr>
    <a:masterClrMapping/>
  </p:clrMapOvr>
  <p:transition xmlns:p14="http://schemas.microsoft.com/office/powerpoint/2010/main" spd="med"/>
</p:sldLayout>
</file>

<file path=ppt/slideLayouts/slideLayout804.xml><?xml version="1.0" encoding="utf-8"?>
<p:sldLayout xmlns:a="http://schemas.openxmlformats.org/drawingml/2006/main" xmlns:r="http://schemas.openxmlformats.org/officeDocument/2006/relationships" xmlns:p="http://schemas.openxmlformats.org/presentationml/2006/main" type="tx">
  <p:cSld name="9_Title &amp; Subtitle">
    <p:spTree>
      <p:nvGrpSpPr>
        <p:cNvPr id="1" name=""/>
        <p:cNvGrpSpPr/>
        <p:nvPr/>
      </p:nvGrpSpPr>
      <p:grpSpPr>
        <a:xfrm>
          <a:off x="0" y="0"/>
          <a:ext cx="0" cy="0"/>
          <a:chOff x="0" y="0"/>
          <a:chExt cx="0" cy="0"/>
        </a:xfrm>
      </p:grpSpPr>
      <p:sp>
        <p:nvSpPr>
          <p:cNvPr id="1496" name="Title Text"/>
          <p:cNvSpPr txBox="1">
            <a:spLocks noGrp="1"/>
          </p:cNvSpPr>
          <p:nvPr>
            <p:ph type="title"/>
          </p:nvPr>
        </p:nvSpPr>
        <p:spPr>
          <a:xfrm>
            <a:off x="4833945" y="2303865"/>
            <a:ext cx="14716200" cy="4643400"/>
          </a:xfrm>
          <a:prstGeom prst="rect">
            <a:avLst/>
          </a:prstGeom>
        </p:spPr>
        <p:txBody>
          <a:bodyPr lIns="91387" tIns="91387" rIns="91387" bIns="91387"/>
          <a:lstStyle>
            <a:lvl1pPr algn="ctr">
              <a:defRPr sz="11200">
                <a:latin typeface="+mn-lt"/>
                <a:ea typeface="+mn-ea"/>
                <a:cs typeface="+mn-cs"/>
                <a:sym typeface="Helvetica Neue"/>
              </a:defRPr>
            </a:lvl1pPr>
          </a:lstStyle>
          <a:p>
            <a:r>
              <a:t>Title Text</a:t>
            </a:r>
          </a:p>
        </p:txBody>
      </p:sp>
      <p:sp>
        <p:nvSpPr>
          <p:cNvPr id="1497" name="Body Level One…"/>
          <p:cNvSpPr txBox="1">
            <a:spLocks noGrp="1"/>
          </p:cNvSpPr>
          <p:nvPr>
            <p:ph type="body" sz="quarter" idx="1"/>
          </p:nvPr>
        </p:nvSpPr>
        <p:spPr>
          <a:xfrm>
            <a:off x="4833945" y="7072312"/>
            <a:ext cx="14716200" cy="1589403"/>
          </a:xfrm>
          <a:prstGeom prst="rect">
            <a:avLst/>
          </a:prstGeom>
        </p:spPr>
        <p:txBody>
          <a:bodyPr lIns="91387" tIns="91387" rIns="91387" bIns="91387"/>
          <a:lstStyle>
            <a:lvl1pPr indent="0" algn="ctr">
              <a:defRPr sz="4500">
                <a:latin typeface="+mn-lt"/>
                <a:ea typeface="+mn-ea"/>
                <a:cs typeface="+mn-cs"/>
                <a:sym typeface="Helvetica Neue"/>
              </a:defRPr>
            </a:lvl1pPr>
            <a:lvl2pPr indent="0" algn="ctr">
              <a:defRPr sz="4500">
                <a:latin typeface="+mn-lt"/>
                <a:ea typeface="+mn-ea"/>
                <a:cs typeface="+mn-cs"/>
                <a:sym typeface="Helvetica Neue"/>
              </a:defRPr>
            </a:lvl2pPr>
            <a:lvl3pPr indent="0" algn="ctr">
              <a:defRPr sz="4500">
                <a:latin typeface="+mn-lt"/>
                <a:ea typeface="+mn-ea"/>
                <a:cs typeface="+mn-cs"/>
                <a:sym typeface="Helvetica Neue"/>
              </a:defRPr>
            </a:lvl3pPr>
            <a:lvl4pPr indent="0" algn="ctr">
              <a:defRPr sz="4500">
                <a:latin typeface="+mn-lt"/>
                <a:ea typeface="+mn-ea"/>
                <a:cs typeface="+mn-cs"/>
                <a:sym typeface="Helvetica Neue"/>
              </a:defRPr>
            </a:lvl4pPr>
            <a:lvl5pPr indent="0" algn="ctr">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98" name="Slide Number"/>
          <p:cNvSpPr txBox="1">
            <a:spLocks noGrp="1"/>
          </p:cNvSpPr>
          <p:nvPr>
            <p:ph type="sldNum" sz="quarter" idx="2"/>
          </p:nvPr>
        </p:nvSpPr>
        <p:spPr>
          <a:xfrm>
            <a:off x="11945655" y="13010561"/>
            <a:ext cx="474787" cy="513576"/>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473816810"/>
      </p:ext>
    </p:extLst>
  </p:cSld>
  <p:clrMapOvr>
    <a:masterClrMapping/>
  </p:clrMapOvr>
  <p:transition xmlns:p14="http://schemas.microsoft.com/office/powerpoint/2010/main" spd="med"/>
</p:sldLayout>
</file>

<file path=ppt/slideLayouts/slideLayout805.xml><?xml version="1.0" encoding="utf-8"?>
<p:sldLayout xmlns:a="http://schemas.openxmlformats.org/drawingml/2006/main" xmlns:r="http://schemas.openxmlformats.org/officeDocument/2006/relationships" xmlns:p="http://schemas.openxmlformats.org/presentationml/2006/main" type="tx">
  <p:cSld name="Wide Title Slide">
    <p:spTree>
      <p:nvGrpSpPr>
        <p:cNvPr id="1" name=""/>
        <p:cNvGrpSpPr/>
        <p:nvPr/>
      </p:nvGrpSpPr>
      <p:grpSpPr>
        <a:xfrm>
          <a:off x="0" y="0"/>
          <a:ext cx="0" cy="0"/>
          <a:chOff x="0" y="0"/>
          <a:chExt cx="0" cy="0"/>
        </a:xfrm>
      </p:grpSpPr>
      <p:sp>
        <p:nvSpPr>
          <p:cNvPr id="21" name="Title Text"/>
          <p:cNvSpPr txBox="1">
            <a:spLocks noGrp="1"/>
          </p:cNvSpPr>
          <p:nvPr>
            <p:ph type="title"/>
          </p:nvPr>
        </p:nvSpPr>
        <p:spPr>
          <a:prstGeom prst="rect">
            <a:avLst/>
          </a:prstGeom>
        </p:spPr>
        <p:txBody>
          <a:bodyPr/>
          <a:lstStyle/>
          <a:p>
            <a:r>
              <a:t>Title Text</a:t>
            </a:r>
          </a:p>
        </p:txBody>
      </p:sp>
      <p:sp>
        <p:nvSpPr>
          <p:cNvPr id="22" name="Body Level One…"/>
          <p:cNvSpPr txBox="1">
            <a:spLocks noGrp="1"/>
          </p:cNvSpPr>
          <p:nvPr>
            <p:ph type="body" sz="half"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23"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58317118"/>
      </p:ext>
    </p:extLst>
  </p:cSld>
  <p:clrMapOvr>
    <a:masterClrMapping/>
  </p:clrMapOvr>
  <p:transition xmlns:p14="http://schemas.microsoft.com/office/powerpoint/2010/main" spd="med"/>
</p:sldLayout>
</file>

<file path=ppt/slideLayouts/slideLayout806.xml><?xml version="1.0" encoding="utf-8"?>
<p:sldLayout xmlns:a="http://schemas.openxmlformats.org/drawingml/2006/main" xmlns:r="http://schemas.openxmlformats.org/officeDocument/2006/relationships" xmlns:p="http://schemas.openxmlformats.org/presentationml/2006/main" type="tx">
  <p:cSld name="5-8 Title &amp; Subtitle -- white">
    <p:bg>
      <p:bgPr>
        <a:solidFill>
          <a:srgbClr val="00313C"/>
        </a:solidFill>
        <a:effectLst/>
      </p:bgPr>
    </p:bg>
    <p:spTree>
      <p:nvGrpSpPr>
        <p:cNvPr id="1" name=""/>
        <p:cNvGrpSpPr/>
        <p:nvPr/>
      </p:nvGrpSpPr>
      <p:grpSpPr>
        <a:xfrm>
          <a:off x="0" y="0"/>
          <a:ext cx="0" cy="0"/>
          <a:chOff x="0" y="0"/>
          <a:chExt cx="0" cy="0"/>
        </a:xfrm>
      </p:grpSpPr>
      <p:sp>
        <p:nvSpPr>
          <p:cNvPr id="62" name="Title Text"/>
          <p:cNvSpPr txBox="1">
            <a:spLocks noGrp="1"/>
          </p:cNvSpPr>
          <p:nvPr>
            <p:ph type="title"/>
          </p:nvPr>
        </p:nvSpPr>
        <p:spPr>
          <a:xfrm>
            <a:off x="10163921" y="1551726"/>
            <a:ext cx="12697432" cy="5533237"/>
          </a:xfrm>
          <a:prstGeom prst="rect">
            <a:avLst/>
          </a:prstGeom>
        </p:spPr>
        <p:txBody>
          <a:bodyPr lIns="0" tIns="0" rIns="0" bIns="0" anchor="ctr"/>
          <a:lstStyle>
            <a:lvl1pPr defTabSz="821257">
              <a:lnSpc>
                <a:spcPct val="100000"/>
              </a:lnSpc>
              <a:defRPr>
                <a:solidFill>
                  <a:srgbClr val="FFFFFF"/>
                </a:solidFill>
                <a:latin typeface="+mn-lt"/>
                <a:ea typeface="+mn-ea"/>
                <a:cs typeface="+mn-cs"/>
                <a:sym typeface="Helvetica Neue Medium"/>
              </a:defRPr>
            </a:lvl1pPr>
          </a:lstStyle>
          <a:p>
            <a:r>
              <a:t>Title Text</a:t>
            </a:r>
          </a:p>
        </p:txBody>
      </p:sp>
      <p:sp>
        <p:nvSpPr>
          <p:cNvPr id="63" name="Body Level One…"/>
          <p:cNvSpPr txBox="1">
            <a:spLocks noGrp="1"/>
          </p:cNvSpPr>
          <p:nvPr>
            <p:ph type="body" sz="quarter" idx="1"/>
          </p:nvPr>
        </p:nvSpPr>
        <p:spPr>
          <a:xfrm>
            <a:off x="10164898" y="7617137"/>
            <a:ext cx="12695533" cy="4572003"/>
          </a:xfrm>
          <a:prstGeom prst="rect">
            <a:avLst/>
          </a:prstGeom>
        </p:spPr>
        <p:txBody>
          <a:bodyPr lIns="0" tIns="0" rIns="0" bIns="0"/>
          <a:lstStyle>
            <a:lvl1pPr marL="0" defTabSz="821257">
              <a:lnSpc>
                <a:spcPct val="100000"/>
              </a:lnSpc>
              <a:spcBef>
                <a:spcPts val="0"/>
              </a:spcBef>
              <a:defRPr sz="4000" b="0">
                <a:solidFill>
                  <a:srgbClr val="FFFFFF"/>
                </a:solidFill>
                <a:latin typeface="Helvetica Neue"/>
                <a:ea typeface="Helvetica Neue"/>
                <a:cs typeface="Helvetica Neue"/>
                <a:sym typeface="Helvetica Neue"/>
              </a:defRPr>
            </a:lvl1pPr>
            <a:lvl2pPr marL="0" indent="0" defTabSz="821257">
              <a:lnSpc>
                <a:spcPct val="100000"/>
              </a:lnSpc>
              <a:spcBef>
                <a:spcPts val="0"/>
              </a:spcBef>
              <a:defRPr sz="4000" b="0">
                <a:solidFill>
                  <a:srgbClr val="FFFFFF"/>
                </a:solidFill>
                <a:latin typeface="Helvetica Neue"/>
                <a:ea typeface="Helvetica Neue"/>
                <a:cs typeface="Helvetica Neue"/>
                <a:sym typeface="Helvetica Neue"/>
              </a:defRPr>
            </a:lvl2pPr>
            <a:lvl3pPr marL="0" indent="0" defTabSz="821257">
              <a:lnSpc>
                <a:spcPct val="100000"/>
              </a:lnSpc>
              <a:spcBef>
                <a:spcPts val="0"/>
              </a:spcBef>
              <a:defRPr sz="4000" b="0">
                <a:solidFill>
                  <a:srgbClr val="FFFFFF"/>
                </a:solidFill>
                <a:latin typeface="Helvetica Neue"/>
                <a:ea typeface="Helvetica Neue"/>
                <a:cs typeface="Helvetica Neue"/>
                <a:sym typeface="Helvetica Neue"/>
              </a:defRPr>
            </a:lvl3pPr>
            <a:lvl4pPr marL="0" indent="0" defTabSz="821257">
              <a:lnSpc>
                <a:spcPct val="100000"/>
              </a:lnSpc>
              <a:spcBef>
                <a:spcPts val="0"/>
              </a:spcBef>
              <a:defRPr sz="4000" b="0">
                <a:solidFill>
                  <a:srgbClr val="FFFFFF"/>
                </a:solidFill>
                <a:latin typeface="Helvetica Neue"/>
                <a:ea typeface="Helvetica Neue"/>
                <a:cs typeface="Helvetica Neue"/>
                <a:sym typeface="Helvetica Neue"/>
              </a:defRPr>
            </a:lvl4pPr>
            <a:lvl5pPr marL="0" indent="0" defTabSz="821257">
              <a:lnSpc>
                <a:spcPct val="100000"/>
              </a:lnSpc>
              <a:spcBef>
                <a:spcPts val="0"/>
              </a:spcBef>
              <a:defRPr sz="4000" b="0">
                <a:solidFill>
                  <a:srgbClr val="FFFFFF"/>
                </a:solidFill>
                <a:latin typeface="Helvetica Neue"/>
                <a:ea typeface="Helvetica Neue"/>
                <a:cs typeface="Helvetica Neue"/>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4" name="Rectangle"/>
          <p:cNvSpPr/>
          <p:nvPr/>
        </p:nvSpPr>
        <p:spPr>
          <a:xfrm>
            <a:off x="-2" y="-2"/>
            <a:ext cx="9140403" cy="13716003"/>
          </a:xfrm>
          <a:prstGeom prst="rect">
            <a:avLst/>
          </a:prstGeom>
          <a:solidFill>
            <a:srgbClr val="FFFFFF"/>
          </a:solidFill>
          <a:ln w="12700">
            <a:miter lim="400000"/>
          </a:ln>
        </p:spPr>
        <p:txBody>
          <a:bodyPr lIns="71436" tIns="71436" rIns="71436" bIns="71436" anchor="ctr"/>
          <a:lstStyle/>
          <a:p>
            <a:pPr algn="ctr" defTabSz="821257">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65" name="AidData_Logo--full_color--no_padding.png" descr="AidData_Logo--full_color--no_padding.png"/>
          <p:cNvPicPr>
            <a:picLocks noChangeAspect="1"/>
          </p:cNvPicPr>
          <p:nvPr/>
        </p:nvPicPr>
        <p:blipFill>
          <a:blip r:embed="rId2">
            <a:extLst/>
          </a:blip>
          <a:stretch>
            <a:fillRect/>
          </a:stretch>
        </p:blipFill>
        <p:spPr>
          <a:xfrm>
            <a:off x="1021713" y="11176268"/>
            <a:ext cx="7112003" cy="1501133"/>
          </a:xfrm>
          <a:prstGeom prst="rect">
            <a:avLst/>
          </a:prstGeom>
          <a:ln w="12700">
            <a:miter lim="400000"/>
          </a:ln>
        </p:spPr>
      </p:pic>
      <p:sp>
        <p:nvSpPr>
          <p:cNvPr id="66" name="Slide Number"/>
          <p:cNvSpPr txBox="1">
            <a:spLocks noGrp="1"/>
          </p:cNvSpPr>
          <p:nvPr>
            <p:ph type="sldNum" sz="quarter" idx="2"/>
          </p:nvPr>
        </p:nvSpPr>
        <p:spPr>
          <a:xfrm>
            <a:off x="11970760" y="13073296"/>
            <a:ext cx="433493" cy="467433"/>
          </a:xfrm>
          <a:prstGeom prst="rect">
            <a:avLst/>
          </a:prstGeom>
        </p:spPr>
        <p:txBody>
          <a:bodyPr lIns="71436" tIns="71436" rIns="71436" bIns="71436" anchor="t"/>
          <a:lstStyle>
            <a:lvl1pPr algn="ctr" defTabSz="821257">
              <a:defRPr sz="2100">
                <a:solidFill>
                  <a:srgbClr val="000000"/>
                </a:solidFill>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1363281272"/>
      </p:ext>
    </p:extLst>
  </p:cSld>
  <p:clrMapOvr>
    <a:masterClrMapping/>
  </p:clrMapOvr>
  <p:transition xmlns:p14="http://schemas.microsoft.com/office/powerpoint/2010/main" spd="med"/>
</p:sldLayout>
</file>

<file path=ppt/slideLayouts/slideLayout807.xml><?xml version="1.0" encoding="utf-8"?>
<p:sldLayout xmlns:a="http://schemas.openxmlformats.org/drawingml/2006/main" xmlns:r="http://schemas.openxmlformats.org/officeDocument/2006/relationships" xmlns:p="http://schemas.openxmlformats.org/presentationml/2006/main" type="tx">
  <p:cSld name="Title - Top">
    <p:spTree>
      <p:nvGrpSpPr>
        <p:cNvPr id="1" name=""/>
        <p:cNvGrpSpPr/>
        <p:nvPr/>
      </p:nvGrpSpPr>
      <p:grpSpPr>
        <a:xfrm>
          <a:off x="0" y="0"/>
          <a:ext cx="0" cy="0"/>
          <a:chOff x="0" y="0"/>
          <a:chExt cx="0" cy="0"/>
        </a:xfrm>
      </p:grpSpPr>
      <p:sp>
        <p:nvSpPr>
          <p:cNvPr id="95" name="Title Text"/>
          <p:cNvSpPr txBox="1">
            <a:spLocks noGrp="1"/>
          </p:cNvSpPr>
          <p:nvPr>
            <p:ph type="title"/>
          </p:nvPr>
        </p:nvSpPr>
        <p:spPr>
          <a:xfrm>
            <a:off x="4058316" y="509609"/>
            <a:ext cx="16254733" cy="3048797"/>
          </a:xfrm>
          <a:prstGeom prst="rect">
            <a:avLst/>
          </a:prstGeom>
        </p:spPr>
        <p:txBody>
          <a:bodyPr lIns="0" tIns="0" rIns="0" bIns="0" anchor="ctr"/>
          <a:lstStyle>
            <a:lvl1pPr defTabSz="821257">
              <a:lnSpc>
                <a:spcPct val="100000"/>
              </a:lnSpc>
              <a:defRPr>
                <a:latin typeface="+mn-lt"/>
                <a:ea typeface="+mn-ea"/>
                <a:cs typeface="+mn-cs"/>
                <a:sym typeface="Helvetica Neue Medium"/>
              </a:defRPr>
            </a:lvl1pPr>
          </a:lstStyle>
          <a:p>
            <a:r>
              <a:t>Title Text</a:t>
            </a:r>
          </a:p>
        </p:txBody>
      </p:sp>
      <p:pic>
        <p:nvPicPr>
          <p:cNvPr id="96" name="AidData_Logo--full_color--no_padding.png" descr="AidData_Logo--full_color--no_padding.png"/>
          <p:cNvPicPr>
            <a:picLocks noChangeAspect="1"/>
          </p:cNvPicPr>
          <p:nvPr/>
        </p:nvPicPr>
        <p:blipFill>
          <a:blip r:embed="rId2">
            <a:extLst/>
          </a:blip>
          <a:stretch>
            <a:fillRect/>
          </a:stretch>
        </p:blipFill>
        <p:spPr>
          <a:xfrm>
            <a:off x="512759" y="11662201"/>
            <a:ext cx="4572003" cy="965016"/>
          </a:xfrm>
          <a:prstGeom prst="rect">
            <a:avLst/>
          </a:prstGeom>
          <a:ln w="12700">
            <a:miter lim="400000"/>
          </a:ln>
        </p:spPr>
      </p:pic>
      <p:sp>
        <p:nvSpPr>
          <p:cNvPr id="97" name="Line"/>
          <p:cNvSpPr/>
          <p:nvPr/>
        </p:nvSpPr>
        <p:spPr>
          <a:xfrm>
            <a:off x="4062500" y="3059428"/>
            <a:ext cx="18286077" cy="3"/>
          </a:xfrm>
          <a:prstGeom prst="line">
            <a:avLst/>
          </a:prstGeom>
          <a:ln w="25400">
            <a:solidFill>
              <a:srgbClr val="00B388"/>
            </a:solidFill>
            <a:miter lim="400000"/>
          </a:ln>
        </p:spPr>
        <p:txBody>
          <a:bodyPr lIns="71436" tIns="71436" rIns="71436" bIns="71436" anchor="ctr"/>
          <a:lstStyle/>
          <a:p>
            <a:pPr algn="ctr" defTabSz="821257">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98" name="Slide Number"/>
          <p:cNvSpPr txBox="1">
            <a:spLocks noGrp="1"/>
          </p:cNvSpPr>
          <p:nvPr>
            <p:ph type="sldNum" sz="quarter" idx="2"/>
          </p:nvPr>
        </p:nvSpPr>
        <p:spPr>
          <a:xfrm>
            <a:off x="11970523" y="13073296"/>
            <a:ext cx="433493" cy="467433"/>
          </a:xfrm>
          <a:prstGeom prst="rect">
            <a:avLst/>
          </a:prstGeom>
        </p:spPr>
        <p:txBody>
          <a:bodyPr lIns="71436" tIns="71436" rIns="71436" bIns="71436" anchor="t"/>
          <a:lstStyle>
            <a:lvl1pPr algn="ctr" defTabSz="821257">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927604587"/>
      </p:ext>
    </p:extLst>
  </p:cSld>
  <p:clrMapOvr>
    <a:masterClrMapping/>
  </p:clrMapOvr>
  <p:transition xmlns:p14="http://schemas.microsoft.com/office/powerpoint/2010/main" spd="med"/>
</p:sldLayout>
</file>

<file path=ppt/slideLayouts/slideLayout808.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105" name="Title Text"/>
          <p:cNvSpPr txBox="1">
            <a:spLocks noGrp="1"/>
          </p:cNvSpPr>
          <p:nvPr>
            <p:ph type="title"/>
          </p:nvPr>
        </p:nvSpPr>
        <p:spPr>
          <a:xfrm>
            <a:off x="4566942" y="537489"/>
            <a:ext cx="16764003" cy="3048797"/>
          </a:xfrm>
          <a:prstGeom prst="rect">
            <a:avLst/>
          </a:prstGeom>
        </p:spPr>
        <p:txBody>
          <a:bodyPr lIns="71436" tIns="71436" rIns="71436" bIns="71436" anchor="ctr"/>
          <a:lstStyle>
            <a:lvl1pPr defTabSz="821257">
              <a:lnSpc>
                <a:spcPct val="100000"/>
              </a:lnSpc>
              <a:defRPr sz="8000">
                <a:latin typeface="+mn-lt"/>
                <a:ea typeface="+mn-ea"/>
                <a:cs typeface="+mn-cs"/>
                <a:sym typeface="Helvetica Neue Medium"/>
              </a:defRPr>
            </a:lvl1pPr>
          </a:lstStyle>
          <a:p>
            <a:r>
              <a:t>Title Text</a:t>
            </a:r>
          </a:p>
        </p:txBody>
      </p:sp>
      <p:sp>
        <p:nvSpPr>
          <p:cNvPr id="106" name="Body Level One…"/>
          <p:cNvSpPr txBox="1">
            <a:spLocks noGrp="1"/>
          </p:cNvSpPr>
          <p:nvPr>
            <p:ph type="body" idx="1"/>
          </p:nvPr>
        </p:nvSpPr>
        <p:spPr>
          <a:xfrm>
            <a:off x="4566929" y="3540893"/>
            <a:ext cx="16768760" cy="8633323"/>
          </a:xfrm>
          <a:prstGeom prst="rect">
            <a:avLst/>
          </a:prstGeom>
        </p:spPr>
        <p:txBody>
          <a:bodyPr lIns="71436" tIns="71436" rIns="71436" bIns="71436" anchor="ctr"/>
          <a:lstStyle>
            <a:lvl1pPr marL="507827" indent="-507827" defTabSz="821257">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1pPr>
            <a:lvl2pPr marL="999812" indent="-555453" defTabSz="821257">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2pPr>
            <a:lvl3pPr marL="1444161" indent="-555453" defTabSz="821257">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3pPr>
            <a:lvl4pPr marL="1888502" indent="-555453" defTabSz="821257">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4pPr>
            <a:lvl5pPr marL="2332864" indent="-555453" defTabSz="821257">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107" name="AidData_Logo--full_color--no_padding.png" descr="AidData_Logo--full_color--no_padding.png"/>
          <p:cNvPicPr>
            <a:picLocks noChangeAspect="1"/>
          </p:cNvPicPr>
          <p:nvPr/>
        </p:nvPicPr>
        <p:blipFill>
          <a:blip r:embed="rId2">
            <a:extLst/>
          </a:blip>
          <a:stretch>
            <a:fillRect/>
          </a:stretch>
        </p:blipFill>
        <p:spPr>
          <a:xfrm>
            <a:off x="512759" y="11662201"/>
            <a:ext cx="4572003" cy="965016"/>
          </a:xfrm>
          <a:prstGeom prst="rect">
            <a:avLst/>
          </a:prstGeom>
          <a:ln w="12700">
            <a:miter lim="400000"/>
          </a:ln>
        </p:spPr>
      </p:pic>
      <p:sp>
        <p:nvSpPr>
          <p:cNvPr id="108" name="Line"/>
          <p:cNvSpPr/>
          <p:nvPr/>
        </p:nvSpPr>
        <p:spPr>
          <a:xfrm>
            <a:off x="4575286" y="3059428"/>
            <a:ext cx="16764003" cy="3"/>
          </a:xfrm>
          <a:prstGeom prst="line">
            <a:avLst/>
          </a:prstGeom>
          <a:ln w="25400">
            <a:solidFill>
              <a:srgbClr val="00B388"/>
            </a:solidFill>
            <a:miter lim="400000"/>
          </a:ln>
        </p:spPr>
        <p:txBody>
          <a:bodyPr lIns="71436" tIns="71436" rIns="71436" bIns="71436" anchor="ctr"/>
          <a:lstStyle/>
          <a:p>
            <a:pPr algn="ctr" defTabSz="821257">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109" name="Slide Number"/>
          <p:cNvSpPr txBox="1">
            <a:spLocks noGrp="1"/>
          </p:cNvSpPr>
          <p:nvPr>
            <p:ph type="sldNum" sz="quarter" idx="2"/>
          </p:nvPr>
        </p:nvSpPr>
        <p:spPr>
          <a:xfrm>
            <a:off x="11970523" y="13073296"/>
            <a:ext cx="433493" cy="467433"/>
          </a:xfrm>
          <a:prstGeom prst="rect">
            <a:avLst/>
          </a:prstGeom>
        </p:spPr>
        <p:txBody>
          <a:bodyPr lIns="71436" tIns="71436" rIns="71436" bIns="71436" anchor="t"/>
          <a:lstStyle>
            <a:lvl1pPr algn="ctr" defTabSz="821257">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571564154"/>
      </p:ext>
    </p:extLst>
  </p:cSld>
  <p:clrMapOvr>
    <a:masterClrMapping/>
  </p:clrMapOvr>
  <p:transition xmlns:p14="http://schemas.microsoft.com/office/powerpoint/2010/main" spd="med"/>
</p:sldLayout>
</file>

<file path=ppt/slideLayouts/slideLayout809.xml><?xml version="1.0" encoding="utf-8"?>
<p:sldLayout xmlns:a="http://schemas.openxmlformats.org/drawingml/2006/main" xmlns:r="http://schemas.openxmlformats.org/officeDocument/2006/relationships" xmlns:p="http://schemas.openxmlformats.org/presentationml/2006/main" type="tx">
  <p:cSld name="5-8 Title &amp; Bullets ">
    <p:spTree>
      <p:nvGrpSpPr>
        <p:cNvPr id="1" name=""/>
        <p:cNvGrpSpPr/>
        <p:nvPr/>
      </p:nvGrpSpPr>
      <p:grpSpPr>
        <a:xfrm>
          <a:off x="0" y="0"/>
          <a:ext cx="0" cy="0"/>
          <a:chOff x="0" y="0"/>
          <a:chExt cx="0" cy="0"/>
        </a:xfrm>
      </p:grpSpPr>
      <p:sp>
        <p:nvSpPr>
          <p:cNvPr id="128" name="Title Text"/>
          <p:cNvSpPr txBox="1">
            <a:spLocks noGrp="1"/>
          </p:cNvSpPr>
          <p:nvPr>
            <p:ph type="title"/>
          </p:nvPr>
        </p:nvSpPr>
        <p:spPr>
          <a:xfrm>
            <a:off x="10168705" y="518019"/>
            <a:ext cx="12695224" cy="3036096"/>
          </a:xfrm>
          <a:prstGeom prst="rect">
            <a:avLst/>
          </a:prstGeom>
        </p:spPr>
        <p:txBody>
          <a:bodyPr lIns="0" tIns="0" rIns="0" bIns="0" anchor="ctr"/>
          <a:lstStyle>
            <a:lvl1pPr defTabSz="821257">
              <a:lnSpc>
                <a:spcPct val="100000"/>
              </a:lnSpc>
              <a:defRPr>
                <a:latin typeface="+mn-lt"/>
                <a:ea typeface="+mn-ea"/>
                <a:cs typeface="+mn-cs"/>
                <a:sym typeface="Helvetica Neue Medium"/>
              </a:defRPr>
            </a:lvl1pPr>
          </a:lstStyle>
          <a:p>
            <a:r>
              <a:t>Title Text</a:t>
            </a:r>
          </a:p>
        </p:txBody>
      </p:sp>
      <p:sp>
        <p:nvSpPr>
          <p:cNvPr id="129" name="Body Level One…"/>
          <p:cNvSpPr txBox="1">
            <a:spLocks noGrp="1"/>
          </p:cNvSpPr>
          <p:nvPr>
            <p:ph type="body" sz="half" idx="1"/>
          </p:nvPr>
        </p:nvSpPr>
        <p:spPr>
          <a:xfrm>
            <a:off x="10168944" y="3546814"/>
            <a:ext cx="12694747" cy="8640611"/>
          </a:xfrm>
          <a:prstGeom prst="rect">
            <a:avLst/>
          </a:prstGeom>
        </p:spPr>
        <p:txBody>
          <a:bodyPr lIns="0" tIns="0" rIns="0" bIns="0" anchor="ctr"/>
          <a:lstStyle>
            <a:lvl1pPr marL="555453" indent="-555453" defTabSz="821257">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1pPr>
            <a:lvl2pPr marL="999812" indent="-555453" defTabSz="821257">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2pPr>
            <a:lvl3pPr marL="1444161" indent="-555453" defTabSz="821257">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3pPr>
            <a:lvl4pPr marL="1888502" indent="-555453" defTabSz="821257">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4pPr>
            <a:lvl5pPr marL="2332864" indent="-555453" defTabSz="821257">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0" name="Rectangle"/>
          <p:cNvSpPr/>
          <p:nvPr/>
        </p:nvSpPr>
        <p:spPr>
          <a:xfrm>
            <a:off x="-2" y="-2"/>
            <a:ext cx="9140403" cy="13716003"/>
          </a:xfrm>
          <a:prstGeom prst="rect">
            <a:avLst/>
          </a:prstGeom>
          <a:solidFill>
            <a:srgbClr val="00313C"/>
          </a:solidFill>
          <a:ln w="12700">
            <a:miter lim="400000"/>
          </a:ln>
        </p:spPr>
        <p:txBody>
          <a:bodyPr lIns="71436" tIns="71436" rIns="71436" bIns="71436" anchor="ctr"/>
          <a:lstStyle/>
          <a:p>
            <a:pPr algn="ctr" defTabSz="821257">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31" name="AidData_Logo--white.png" descr="AidData_Logo--white.png">
            <a:hlinkClick r:id="rId2"/>
          </p:cNvPr>
          <p:cNvPicPr>
            <a:picLocks noChangeAspect="1"/>
          </p:cNvPicPr>
          <p:nvPr/>
        </p:nvPicPr>
        <p:blipFill>
          <a:blip r:embed="rId3">
            <a:extLst/>
          </a:blip>
          <a:stretch>
            <a:fillRect/>
          </a:stretch>
        </p:blipFill>
        <p:spPr>
          <a:xfrm>
            <a:off x="1014465" y="11174353"/>
            <a:ext cx="7112003" cy="1506552"/>
          </a:xfrm>
          <a:prstGeom prst="rect">
            <a:avLst/>
          </a:prstGeom>
          <a:ln w="12700">
            <a:miter lim="400000"/>
          </a:ln>
        </p:spPr>
      </p:pic>
      <p:sp>
        <p:nvSpPr>
          <p:cNvPr id="132" name="Line"/>
          <p:cNvSpPr/>
          <p:nvPr/>
        </p:nvSpPr>
        <p:spPr>
          <a:xfrm>
            <a:off x="10168705" y="3059428"/>
            <a:ext cx="12695224" cy="3"/>
          </a:xfrm>
          <a:prstGeom prst="line">
            <a:avLst/>
          </a:prstGeom>
          <a:ln w="25400">
            <a:solidFill>
              <a:srgbClr val="00B388"/>
            </a:solidFill>
            <a:miter lim="400000"/>
          </a:ln>
        </p:spPr>
        <p:txBody>
          <a:bodyPr lIns="71436" tIns="71436" rIns="71436" bIns="71436" anchor="ctr"/>
          <a:lstStyle/>
          <a:p>
            <a:pPr algn="ctr" defTabSz="821257">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133" name="Slide Number"/>
          <p:cNvSpPr txBox="1">
            <a:spLocks noGrp="1"/>
          </p:cNvSpPr>
          <p:nvPr>
            <p:ph type="sldNum" sz="quarter" idx="2"/>
          </p:nvPr>
        </p:nvSpPr>
        <p:spPr>
          <a:xfrm>
            <a:off x="11970523" y="13073296"/>
            <a:ext cx="433493" cy="467433"/>
          </a:xfrm>
          <a:prstGeom prst="rect">
            <a:avLst/>
          </a:prstGeom>
        </p:spPr>
        <p:txBody>
          <a:bodyPr lIns="71436" tIns="71436" rIns="71436" bIns="71436" anchor="t"/>
          <a:lstStyle>
            <a:lvl1pPr algn="ctr" defTabSz="821257">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415189067"/>
      </p:ext>
    </p:extLst>
  </p:cSld>
  <p:clrMapOvr>
    <a:masterClrMapping/>
  </p:clrMapOvr>
  <p:transition xmlns:p14="http://schemas.microsoft.com/office/powerpoint/2010/mai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tx">
  <p:cSld name="Title and Body">
    <p:spTree>
      <p:nvGrpSpPr>
        <p:cNvPr id="1" name=""/>
        <p:cNvGrpSpPr/>
        <p:nvPr/>
      </p:nvGrpSpPr>
      <p:grpSpPr>
        <a:xfrm>
          <a:off x="0" y="0"/>
          <a:ext cx="0" cy="0"/>
          <a:chOff x="0" y="0"/>
          <a:chExt cx="0" cy="0"/>
        </a:xfrm>
      </p:grpSpPr>
      <p:sp>
        <p:nvSpPr>
          <p:cNvPr id="20" name="Shape 20"/>
          <p:cNvSpPr>
            <a:spLocks noGrp="1"/>
          </p:cNvSpPr>
          <p:nvPr>
            <p:ph type="title"/>
          </p:nvPr>
        </p:nvSpPr>
        <p:spPr>
          <a:xfrm>
            <a:off x="1219200" y="549314"/>
            <a:ext cx="21945600" cy="2286301"/>
          </a:xfrm>
          <a:prstGeom prst="rect">
            <a:avLst/>
          </a:prstGeom>
        </p:spPr>
        <p:txBody>
          <a:bodyPr anchor="b"/>
          <a:lstStyle/>
          <a:p>
            <a:r>
              <a:t>Title Text</a:t>
            </a:r>
          </a:p>
        </p:txBody>
      </p:sp>
      <p:sp>
        <p:nvSpPr>
          <p:cNvPr id="21" name="Shape 21"/>
          <p:cNvSpPr>
            <a:spLocks noGrp="1"/>
          </p:cNvSpPr>
          <p:nvPr>
            <p:ph type="body" idx="1"/>
          </p:nvPr>
        </p:nvSpPr>
        <p:spPr>
          <a:xfrm>
            <a:off x="1219200" y="3200401"/>
            <a:ext cx="21945600" cy="9935101"/>
          </a:xfrm>
          <a:prstGeom prst="rect">
            <a:avLst/>
          </a:prstGeom>
        </p:spPr>
        <p:txBody>
          <a:bodyPr/>
          <a:lstStyle>
            <a:lvl1pPr marL="406241" indent="101560">
              <a:spcBef>
                <a:spcPts val="0"/>
              </a:spcBef>
              <a:buClrTx/>
              <a:buSzTx/>
              <a:buFontTx/>
              <a:buNone/>
            </a:lvl1pPr>
            <a:lvl2pPr marL="406241" indent="1574201">
              <a:spcBef>
                <a:spcPts val="0"/>
              </a:spcBef>
              <a:buClrTx/>
              <a:buSzTx/>
              <a:buFontTx/>
              <a:buNone/>
            </a:lvl2pPr>
            <a:lvl3pPr marL="406241" indent="2640601">
              <a:spcBef>
                <a:spcPts val="0"/>
              </a:spcBef>
              <a:buClrTx/>
              <a:buSzTx/>
              <a:buFontTx/>
              <a:buNone/>
            </a:lvl3pPr>
            <a:lvl4pPr marL="406241" indent="3859360">
              <a:spcBef>
                <a:spcPts val="0"/>
              </a:spcBef>
              <a:buClrTx/>
              <a:buSzTx/>
              <a:buFontTx/>
              <a:buNone/>
            </a:lvl4pPr>
            <a:lvl5pPr marL="406241" indent="4773401">
              <a:spcBef>
                <a:spcPts val="0"/>
              </a:spcBef>
              <a:buClrTx/>
              <a:buSzTx/>
              <a:buFontTx/>
              <a:buNone/>
            </a:lvl5pPr>
          </a:lstStyle>
          <a:p>
            <a:r>
              <a:t>Body Level One</a:t>
            </a:r>
          </a:p>
          <a:p>
            <a:pPr lvl="1"/>
            <a:r>
              <a:t>Body Level Two</a:t>
            </a:r>
          </a:p>
          <a:p>
            <a:pPr lvl="2"/>
            <a:r>
              <a:t>Body Level Three</a:t>
            </a:r>
          </a:p>
          <a:p>
            <a:pPr lvl="3"/>
            <a:r>
              <a:t>Body Level Four</a:t>
            </a:r>
          </a:p>
          <a:p>
            <a:pPr lvl="4"/>
            <a:r>
              <a:t>Body Level Five</a:t>
            </a:r>
          </a:p>
        </p:txBody>
      </p:sp>
      <p:sp>
        <p:nvSpPr>
          <p:cNvPr id="22" name="Shape 22"/>
          <p:cNvSpPr>
            <a:spLocks noGrp="1"/>
          </p:cNvSpPr>
          <p:nvPr>
            <p:ph type="sldNum" sz="quarter" idx="2"/>
          </p:nvPr>
        </p:nvSpPr>
        <p:spPr>
          <a:xfrm>
            <a:off x="17173896" y="12563983"/>
            <a:ext cx="301307" cy="297517"/>
          </a:xfrm>
          <a:prstGeom prst="rect">
            <a:avLst/>
          </a:prstGeom>
        </p:spPr>
        <p:txBody>
          <a:bodyPr lIns="45719" tIns="45719" rIns="45719" bIns="45719"/>
          <a:lstStyle>
            <a:lvl1pPr algn="r">
              <a:defRPr sz="1300"/>
            </a:lvl1pPr>
          </a:lstStyle>
          <a:p>
            <a:fld id="{86CB4B4D-7CA3-9044-876B-883B54F8677D}" type="slidenum">
              <a:rPr/>
              <a:pPr/>
              <a:t>‹#›</a:t>
            </a:fld>
            <a:endParaRPr/>
          </a:p>
        </p:txBody>
      </p:sp>
    </p:spTree>
    <p:extLst>
      <p:ext uri="{BB962C8B-B14F-4D97-AF65-F5344CB8AC3E}">
        <p14:creationId xmlns:p14="http://schemas.microsoft.com/office/powerpoint/2010/main" val="1344619737"/>
      </p:ext>
    </p:extLst>
  </p:cSld>
  <p:clrMapOvr>
    <a:masterClrMapping/>
  </p:clrMapOvr>
  <p:transition xmlns:p14="http://schemas.microsoft.com/office/powerpoint/2010/main" spd="med"/>
</p:sldLayout>
</file>

<file path=ppt/slideLayouts/slideLayout810.xml><?xml version="1.0" encoding="utf-8"?>
<p:sldLayout xmlns:a="http://schemas.openxmlformats.org/drawingml/2006/main" xmlns:r="http://schemas.openxmlformats.org/officeDocument/2006/relationships" xmlns:p="http://schemas.openxmlformats.org/presentationml/2006/main" type="tx">
  <p:cSld name="5-8 Title &amp; Bullets  -- Inverse">
    <p:bg>
      <p:bgPr>
        <a:solidFill>
          <a:srgbClr val="00313C"/>
        </a:solidFill>
        <a:effectLst/>
      </p:bgPr>
    </p:bg>
    <p:spTree>
      <p:nvGrpSpPr>
        <p:cNvPr id="1" name=""/>
        <p:cNvGrpSpPr/>
        <p:nvPr/>
      </p:nvGrpSpPr>
      <p:grpSpPr>
        <a:xfrm>
          <a:off x="0" y="0"/>
          <a:ext cx="0" cy="0"/>
          <a:chOff x="0" y="0"/>
          <a:chExt cx="0" cy="0"/>
        </a:xfrm>
      </p:grpSpPr>
      <p:sp>
        <p:nvSpPr>
          <p:cNvPr id="140" name="Title Text"/>
          <p:cNvSpPr txBox="1">
            <a:spLocks noGrp="1"/>
          </p:cNvSpPr>
          <p:nvPr>
            <p:ph type="title"/>
          </p:nvPr>
        </p:nvSpPr>
        <p:spPr>
          <a:xfrm>
            <a:off x="10168705" y="518019"/>
            <a:ext cx="12695224" cy="3036096"/>
          </a:xfrm>
          <a:prstGeom prst="rect">
            <a:avLst/>
          </a:prstGeom>
        </p:spPr>
        <p:txBody>
          <a:bodyPr lIns="0" tIns="0" rIns="0" bIns="0" anchor="ctr"/>
          <a:lstStyle>
            <a:lvl1pPr defTabSz="821257">
              <a:lnSpc>
                <a:spcPct val="100000"/>
              </a:lnSpc>
              <a:defRPr sz="8000">
                <a:solidFill>
                  <a:srgbClr val="FFFFFF"/>
                </a:solidFill>
                <a:latin typeface="+mn-lt"/>
                <a:ea typeface="+mn-ea"/>
                <a:cs typeface="+mn-cs"/>
                <a:sym typeface="Helvetica Neue Medium"/>
              </a:defRPr>
            </a:lvl1pPr>
          </a:lstStyle>
          <a:p>
            <a:r>
              <a:t>Title Text</a:t>
            </a:r>
          </a:p>
        </p:txBody>
      </p:sp>
      <p:sp>
        <p:nvSpPr>
          <p:cNvPr id="141" name="Body Level One…"/>
          <p:cNvSpPr txBox="1">
            <a:spLocks noGrp="1"/>
          </p:cNvSpPr>
          <p:nvPr>
            <p:ph type="body" sz="half" idx="1"/>
          </p:nvPr>
        </p:nvSpPr>
        <p:spPr>
          <a:xfrm>
            <a:off x="10168944" y="3546814"/>
            <a:ext cx="12694747" cy="8640611"/>
          </a:xfrm>
          <a:prstGeom prst="rect">
            <a:avLst/>
          </a:prstGeom>
        </p:spPr>
        <p:txBody>
          <a:bodyPr lIns="0" tIns="0" rIns="0" bIns="0" anchor="ctr"/>
          <a:lstStyle>
            <a:lvl1pPr marL="555453" indent="-555453" defTabSz="821257">
              <a:lnSpc>
                <a:spcPct val="100000"/>
              </a:lnSpc>
              <a:spcBef>
                <a:spcPts val="4000"/>
              </a:spcBef>
              <a:buSzPct val="145000"/>
              <a:buChar char="•"/>
              <a:defRPr sz="4000" b="0">
                <a:solidFill>
                  <a:srgbClr val="FFFFFF"/>
                </a:solidFill>
                <a:latin typeface="Helvetica Neue"/>
                <a:ea typeface="Helvetica Neue"/>
                <a:cs typeface="Helvetica Neue"/>
                <a:sym typeface="Helvetica Neue"/>
              </a:defRPr>
            </a:lvl1pPr>
            <a:lvl2pPr marL="999812" indent="-555453" defTabSz="821257">
              <a:lnSpc>
                <a:spcPct val="100000"/>
              </a:lnSpc>
              <a:spcBef>
                <a:spcPts val="4000"/>
              </a:spcBef>
              <a:buSzPct val="145000"/>
              <a:buChar char="•"/>
              <a:defRPr sz="4000" b="0">
                <a:solidFill>
                  <a:srgbClr val="FFFFFF"/>
                </a:solidFill>
                <a:latin typeface="Helvetica Neue"/>
                <a:ea typeface="Helvetica Neue"/>
                <a:cs typeface="Helvetica Neue"/>
                <a:sym typeface="Helvetica Neue"/>
              </a:defRPr>
            </a:lvl2pPr>
            <a:lvl3pPr marL="1444161" indent="-555453" defTabSz="821257">
              <a:lnSpc>
                <a:spcPct val="100000"/>
              </a:lnSpc>
              <a:spcBef>
                <a:spcPts val="4000"/>
              </a:spcBef>
              <a:buSzPct val="145000"/>
              <a:buChar char="•"/>
              <a:defRPr sz="4000" b="0">
                <a:solidFill>
                  <a:srgbClr val="FFFFFF"/>
                </a:solidFill>
                <a:latin typeface="Helvetica Neue"/>
                <a:ea typeface="Helvetica Neue"/>
                <a:cs typeface="Helvetica Neue"/>
                <a:sym typeface="Helvetica Neue"/>
              </a:defRPr>
            </a:lvl3pPr>
            <a:lvl4pPr marL="1888502" indent="-555453" defTabSz="821257">
              <a:lnSpc>
                <a:spcPct val="100000"/>
              </a:lnSpc>
              <a:spcBef>
                <a:spcPts val="4000"/>
              </a:spcBef>
              <a:buSzPct val="145000"/>
              <a:buChar char="•"/>
              <a:defRPr sz="4000" b="0">
                <a:solidFill>
                  <a:srgbClr val="FFFFFF"/>
                </a:solidFill>
                <a:latin typeface="Helvetica Neue"/>
                <a:ea typeface="Helvetica Neue"/>
                <a:cs typeface="Helvetica Neue"/>
                <a:sym typeface="Helvetica Neue"/>
              </a:defRPr>
            </a:lvl4pPr>
            <a:lvl5pPr marL="2332864" indent="-555453" defTabSz="821257">
              <a:lnSpc>
                <a:spcPct val="100000"/>
              </a:lnSpc>
              <a:spcBef>
                <a:spcPts val="4000"/>
              </a:spcBef>
              <a:buSzPct val="145000"/>
              <a:buChar char="•"/>
              <a:defRPr sz="4000" b="0">
                <a:solidFill>
                  <a:srgbClr val="FFFFFF"/>
                </a:solidFill>
                <a:latin typeface="Helvetica Neue"/>
                <a:ea typeface="Helvetica Neue"/>
                <a:cs typeface="Helvetica Neue"/>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2" name="Rectangle"/>
          <p:cNvSpPr/>
          <p:nvPr/>
        </p:nvSpPr>
        <p:spPr>
          <a:xfrm>
            <a:off x="-2" y="-2"/>
            <a:ext cx="9140403" cy="13716003"/>
          </a:xfrm>
          <a:prstGeom prst="rect">
            <a:avLst/>
          </a:prstGeom>
          <a:solidFill>
            <a:srgbClr val="FFFFFF"/>
          </a:solidFill>
          <a:ln w="12700">
            <a:miter lim="400000"/>
          </a:ln>
        </p:spPr>
        <p:txBody>
          <a:bodyPr lIns="71436" tIns="71436" rIns="71436" bIns="71436" anchor="ctr"/>
          <a:lstStyle/>
          <a:p>
            <a:pPr algn="ctr" defTabSz="821257">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143" name="Line"/>
          <p:cNvSpPr/>
          <p:nvPr/>
        </p:nvSpPr>
        <p:spPr>
          <a:xfrm>
            <a:off x="10168704" y="3059428"/>
            <a:ext cx="12695227" cy="3"/>
          </a:xfrm>
          <a:prstGeom prst="line">
            <a:avLst/>
          </a:prstGeom>
          <a:ln w="25400">
            <a:solidFill>
              <a:srgbClr val="00B388"/>
            </a:solidFill>
            <a:miter lim="400000"/>
          </a:ln>
        </p:spPr>
        <p:txBody>
          <a:bodyPr lIns="71436" tIns="71436" rIns="71436" bIns="71436" anchor="ctr"/>
          <a:lstStyle/>
          <a:p>
            <a:pPr algn="ctr" defTabSz="821257">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144" name="AidData_Logo--full_color--no_padding.png" descr="AidData_Logo--full_color--no_padding.png">
            <a:hlinkClick r:id="rId2"/>
          </p:cNvPr>
          <p:cNvPicPr>
            <a:picLocks noChangeAspect="1"/>
          </p:cNvPicPr>
          <p:nvPr/>
        </p:nvPicPr>
        <p:blipFill>
          <a:blip r:embed="rId3">
            <a:extLst/>
          </a:blip>
          <a:stretch>
            <a:fillRect/>
          </a:stretch>
        </p:blipFill>
        <p:spPr>
          <a:xfrm>
            <a:off x="1021713" y="11176268"/>
            <a:ext cx="7112003" cy="1501133"/>
          </a:xfrm>
          <a:prstGeom prst="rect">
            <a:avLst/>
          </a:prstGeom>
          <a:ln w="12700">
            <a:miter lim="400000"/>
          </a:ln>
        </p:spPr>
      </p:pic>
      <p:sp>
        <p:nvSpPr>
          <p:cNvPr id="145" name="Slide Number"/>
          <p:cNvSpPr txBox="1">
            <a:spLocks noGrp="1"/>
          </p:cNvSpPr>
          <p:nvPr>
            <p:ph type="sldNum" sz="quarter" idx="2"/>
          </p:nvPr>
        </p:nvSpPr>
        <p:spPr>
          <a:xfrm>
            <a:off x="11970523" y="13073296"/>
            <a:ext cx="433493" cy="467433"/>
          </a:xfrm>
          <a:prstGeom prst="rect">
            <a:avLst/>
          </a:prstGeom>
        </p:spPr>
        <p:txBody>
          <a:bodyPr lIns="71436" tIns="71436" rIns="71436" bIns="71436" anchor="t"/>
          <a:lstStyle>
            <a:lvl1pPr algn="ctr" defTabSz="821257">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621410536"/>
      </p:ext>
    </p:extLst>
  </p:cSld>
  <p:clrMapOvr>
    <a:masterClrMapping/>
  </p:clrMapOvr>
  <p:transition xmlns:p14="http://schemas.microsoft.com/office/powerpoint/2010/main" spd="med"/>
</p:sldLayout>
</file>

<file path=ppt/slideLayouts/slideLayout811.xml><?xml version="1.0" encoding="utf-8"?>
<p:sldLayout xmlns:a="http://schemas.openxmlformats.org/drawingml/2006/main" xmlns:r="http://schemas.openxmlformats.org/officeDocument/2006/relationships" xmlns:p="http://schemas.openxmlformats.org/presentationml/2006/main" type="tx">
  <p:cSld name="Bullets">
    <p:spTree>
      <p:nvGrpSpPr>
        <p:cNvPr id="1" name=""/>
        <p:cNvGrpSpPr/>
        <p:nvPr/>
      </p:nvGrpSpPr>
      <p:grpSpPr>
        <a:xfrm>
          <a:off x="0" y="0"/>
          <a:ext cx="0" cy="0"/>
          <a:chOff x="0" y="0"/>
          <a:chExt cx="0" cy="0"/>
        </a:xfrm>
      </p:grpSpPr>
      <p:sp>
        <p:nvSpPr>
          <p:cNvPr id="152" name="Body Level One…"/>
          <p:cNvSpPr txBox="1">
            <a:spLocks noGrp="1"/>
          </p:cNvSpPr>
          <p:nvPr>
            <p:ph type="body" idx="1"/>
          </p:nvPr>
        </p:nvSpPr>
        <p:spPr>
          <a:xfrm>
            <a:off x="4387456" y="1785980"/>
            <a:ext cx="15609093" cy="10144125"/>
          </a:xfrm>
          <a:prstGeom prst="rect">
            <a:avLst/>
          </a:prstGeom>
        </p:spPr>
        <p:txBody>
          <a:bodyPr lIns="71436" tIns="71436" rIns="71436" bIns="71436" anchor="ctr"/>
          <a:lstStyle>
            <a:lvl1pPr marL="555453" indent="-555453" defTabSz="821257">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1pPr>
            <a:lvl2pPr marL="999812" indent="-555453" defTabSz="821257">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2pPr>
            <a:lvl3pPr marL="1444161" indent="-555453" defTabSz="821257">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3pPr>
            <a:lvl4pPr marL="1888502" indent="-555453" defTabSz="821257">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4pPr>
            <a:lvl5pPr marL="2332864" indent="-555453" defTabSz="821257">
              <a:lnSpc>
                <a:spcPct val="100000"/>
              </a:lnSpc>
              <a:spcBef>
                <a:spcPts val="4000"/>
              </a:spcBef>
              <a:buSzPct val="145000"/>
              <a:buChar char="•"/>
              <a:defRPr sz="4000" b="0">
                <a:solidFill>
                  <a:srgbClr val="000000"/>
                </a:solidFill>
                <a:latin typeface="Helvetica Neue"/>
                <a:ea typeface="Helvetica Neue"/>
                <a:cs typeface="Helvetica Neue"/>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153" name="AidData_Logo--full_color--no_padding.png" descr="AidData_Logo--full_color--no_padding.png">
            <a:hlinkClick r:id="rId2"/>
          </p:cNvPr>
          <p:cNvPicPr>
            <a:picLocks noChangeAspect="1"/>
          </p:cNvPicPr>
          <p:nvPr/>
        </p:nvPicPr>
        <p:blipFill>
          <a:blip r:embed="rId3">
            <a:extLst/>
          </a:blip>
          <a:stretch>
            <a:fillRect/>
          </a:stretch>
        </p:blipFill>
        <p:spPr>
          <a:xfrm>
            <a:off x="512759" y="11662201"/>
            <a:ext cx="4572003" cy="965016"/>
          </a:xfrm>
          <a:prstGeom prst="rect">
            <a:avLst/>
          </a:prstGeom>
          <a:ln w="12700">
            <a:miter lim="400000"/>
          </a:ln>
        </p:spPr>
      </p:pic>
      <p:sp>
        <p:nvSpPr>
          <p:cNvPr id="154" name="Slide Number"/>
          <p:cNvSpPr txBox="1">
            <a:spLocks noGrp="1"/>
          </p:cNvSpPr>
          <p:nvPr>
            <p:ph type="sldNum" sz="quarter" idx="2"/>
          </p:nvPr>
        </p:nvSpPr>
        <p:spPr>
          <a:xfrm>
            <a:off x="11970523" y="13073296"/>
            <a:ext cx="433493" cy="467433"/>
          </a:xfrm>
          <a:prstGeom prst="rect">
            <a:avLst/>
          </a:prstGeom>
        </p:spPr>
        <p:txBody>
          <a:bodyPr lIns="71436" tIns="71436" rIns="71436" bIns="71436" anchor="t"/>
          <a:lstStyle>
            <a:lvl1pPr algn="ctr" defTabSz="821257">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353057429"/>
      </p:ext>
    </p:extLst>
  </p:cSld>
  <p:clrMapOvr>
    <a:masterClrMapping/>
  </p:clrMapOvr>
  <p:transition xmlns:p14="http://schemas.microsoft.com/office/powerpoint/2010/main" spd="med"/>
</p:sldLayout>
</file>

<file path=ppt/slideLayouts/slideLayout812.xml><?xml version="1.0" encoding="utf-8"?>
<p:sldLayout xmlns:a="http://schemas.openxmlformats.org/drawingml/2006/main" xmlns:r="http://schemas.openxmlformats.org/officeDocument/2006/relationships" xmlns:p="http://schemas.openxmlformats.org/presentationml/2006/main" type="tx">
  <p:cSld name="Quote">
    <p:spTree>
      <p:nvGrpSpPr>
        <p:cNvPr id="1" name=""/>
        <p:cNvGrpSpPr/>
        <p:nvPr/>
      </p:nvGrpSpPr>
      <p:grpSpPr>
        <a:xfrm>
          <a:off x="0" y="0"/>
          <a:ext cx="0" cy="0"/>
          <a:chOff x="0" y="0"/>
          <a:chExt cx="0" cy="0"/>
        </a:xfrm>
      </p:grpSpPr>
      <p:sp>
        <p:nvSpPr>
          <p:cNvPr id="161" name="–Johnny Appleseed"/>
          <p:cNvSpPr txBox="1">
            <a:spLocks noGrp="1"/>
          </p:cNvSpPr>
          <p:nvPr>
            <p:ph type="body" sz="quarter" idx="13"/>
          </p:nvPr>
        </p:nvSpPr>
        <p:spPr>
          <a:xfrm>
            <a:off x="4833972" y="8947779"/>
            <a:ext cx="14716125" cy="647701"/>
          </a:xfrm>
          <a:prstGeom prst="rect">
            <a:avLst/>
          </a:prstGeom>
        </p:spPr>
        <p:txBody>
          <a:bodyPr lIns="71436" tIns="71436" rIns="71436" bIns="71436">
            <a:spAutoFit/>
          </a:bodyPr>
          <a:lstStyle>
            <a:lvl1pPr marL="0" algn="ctr" defTabSz="821257">
              <a:lnSpc>
                <a:spcPct val="100000"/>
              </a:lnSpc>
              <a:spcBef>
                <a:spcPts val="0"/>
              </a:spcBef>
              <a:defRPr sz="3200" b="0" i="1">
                <a:solidFill>
                  <a:srgbClr val="000000"/>
                </a:solidFill>
                <a:latin typeface="Helvetica Neue"/>
                <a:ea typeface="Helvetica Neue"/>
                <a:cs typeface="Helvetica Neue"/>
                <a:sym typeface="Helvetica Neue"/>
              </a:defRPr>
            </a:lvl1pPr>
          </a:lstStyle>
          <a:p>
            <a:r>
              <a:t>–Johnny Appleseed</a:t>
            </a:r>
          </a:p>
        </p:txBody>
      </p:sp>
      <p:sp>
        <p:nvSpPr>
          <p:cNvPr id="162" name="“Type a quote here.”"/>
          <p:cNvSpPr txBox="1">
            <a:spLocks noGrp="1"/>
          </p:cNvSpPr>
          <p:nvPr>
            <p:ph type="body" sz="quarter" idx="14"/>
          </p:nvPr>
        </p:nvSpPr>
        <p:spPr>
          <a:xfrm>
            <a:off x="4833972" y="5997841"/>
            <a:ext cx="14716125" cy="863603"/>
          </a:xfrm>
          <a:prstGeom prst="rect">
            <a:avLst/>
          </a:prstGeom>
        </p:spPr>
        <p:txBody>
          <a:bodyPr lIns="71436" tIns="71436" rIns="71436" bIns="71436" anchor="ctr">
            <a:spAutoFit/>
          </a:bodyPr>
          <a:lstStyle>
            <a:lvl1pPr marL="0" algn="ctr" defTabSz="821257">
              <a:lnSpc>
                <a:spcPct val="100000"/>
              </a:lnSpc>
              <a:spcBef>
                <a:spcPts val="0"/>
              </a:spcBef>
              <a:defRPr sz="4500" b="0">
                <a:solidFill>
                  <a:srgbClr val="000000"/>
                </a:solidFill>
                <a:latin typeface="+mn-lt"/>
                <a:ea typeface="+mn-ea"/>
                <a:cs typeface="+mn-cs"/>
                <a:sym typeface="Helvetica Neue Medium"/>
              </a:defRPr>
            </a:lvl1pPr>
          </a:lstStyle>
          <a:p>
            <a:r>
              <a:t>“Type a quote here.” </a:t>
            </a:r>
          </a:p>
        </p:txBody>
      </p:sp>
      <p:pic>
        <p:nvPicPr>
          <p:cNvPr id="163" name="AidData_Logo--full_color--no_padding.png" descr="AidData_Logo--full_color--no_padding.png">
            <a:hlinkClick r:id="rId2"/>
          </p:cNvPr>
          <p:cNvPicPr>
            <a:picLocks noChangeAspect="1"/>
          </p:cNvPicPr>
          <p:nvPr/>
        </p:nvPicPr>
        <p:blipFill>
          <a:blip r:embed="rId3">
            <a:extLst/>
          </a:blip>
          <a:stretch>
            <a:fillRect/>
          </a:stretch>
        </p:blipFill>
        <p:spPr>
          <a:xfrm>
            <a:off x="512759" y="11662201"/>
            <a:ext cx="4572003" cy="965016"/>
          </a:xfrm>
          <a:prstGeom prst="rect">
            <a:avLst/>
          </a:prstGeom>
          <a:ln w="12700">
            <a:miter lim="400000"/>
          </a:ln>
        </p:spPr>
      </p:pic>
      <p:sp>
        <p:nvSpPr>
          <p:cNvPr id="164" name="Slide Number"/>
          <p:cNvSpPr txBox="1">
            <a:spLocks noGrp="1"/>
          </p:cNvSpPr>
          <p:nvPr>
            <p:ph type="sldNum" sz="quarter" idx="2"/>
          </p:nvPr>
        </p:nvSpPr>
        <p:spPr>
          <a:xfrm>
            <a:off x="11970523" y="13073296"/>
            <a:ext cx="433493" cy="467433"/>
          </a:xfrm>
          <a:prstGeom prst="rect">
            <a:avLst/>
          </a:prstGeom>
        </p:spPr>
        <p:txBody>
          <a:bodyPr lIns="71436" tIns="71436" rIns="71436" bIns="71436" anchor="t"/>
          <a:lstStyle>
            <a:lvl1pPr algn="ctr" defTabSz="821257">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930491290"/>
      </p:ext>
    </p:extLst>
  </p:cSld>
  <p:clrMapOvr>
    <a:masterClrMapping/>
  </p:clrMapOvr>
  <p:transition xmlns:p14="http://schemas.microsoft.com/office/powerpoint/2010/main" spd="med"/>
</p:sldLayout>
</file>

<file path=ppt/slideLayouts/slideLayout813.xml><?xml version="1.0" encoding="utf-8"?>
<p:sldLayout xmlns:a="http://schemas.openxmlformats.org/drawingml/2006/main" xmlns:r="http://schemas.openxmlformats.org/officeDocument/2006/relationships" xmlns:p="http://schemas.openxmlformats.org/presentationml/2006/main" type="tx">
  <p:cSld name="Grid">
    <p:spTree>
      <p:nvGrpSpPr>
        <p:cNvPr id="1" name=""/>
        <p:cNvGrpSpPr/>
        <p:nvPr/>
      </p:nvGrpSpPr>
      <p:grpSpPr>
        <a:xfrm>
          <a:off x="0" y="0"/>
          <a:ext cx="0" cy="0"/>
          <a:chOff x="0" y="0"/>
          <a:chExt cx="0" cy="0"/>
        </a:xfrm>
      </p:grpSpPr>
      <p:graphicFrame>
        <p:nvGraphicFramePr>
          <p:cNvPr id="171" name="Table"/>
          <p:cNvGraphicFramePr/>
          <p:nvPr/>
        </p:nvGraphicFramePr>
        <p:xfrm>
          <a:off x="5" y="268"/>
          <a:ext cx="15609093" cy="10144125"/>
        </p:xfrm>
        <a:graphic>
          <a:graphicData uri="http://schemas.openxmlformats.org/drawingml/2006/table">
            <a:tbl>
              <a:tblPr>
                <a:tableStyleId>{4C3C2611-4C71-4FC5-86AE-919BDF0F9419}</a:tableStyleId>
              </a:tblPr>
              <a:tblGrid>
                <a:gridCol w="508000">
                  <a:extLst>
                    <a:ext uri="{9D8B030D-6E8A-4147-A177-3AD203B41FA5}">
                      <a16:colId xmlns="" xmlns:a16="http://schemas.microsoft.com/office/drawing/2014/main" val="20000"/>
                    </a:ext>
                  </a:extLst>
                </a:gridCol>
                <a:gridCol w="508000">
                  <a:extLst>
                    <a:ext uri="{9D8B030D-6E8A-4147-A177-3AD203B41FA5}">
                      <a16:colId xmlns="" xmlns:a16="http://schemas.microsoft.com/office/drawing/2014/main" val="20001"/>
                    </a:ext>
                  </a:extLst>
                </a:gridCol>
                <a:gridCol w="508000">
                  <a:extLst>
                    <a:ext uri="{9D8B030D-6E8A-4147-A177-3AD203B41FA5}">
                      <a16:colId xmlns="" xmlns:a16="http://schemas.microsoft.com/office/drawing/2014/main" val="20002"/>
                    </a:ext>
                  </a:extLst>
                </a:gridCol>
                <a:gridCol w="508000">
                  <a:extLst>
                    <a:ext uri="{9D8B030D-6E8A-4147-A177-3AD203B41FA5}">
                      <a16:colId xmlns="" xmlns:a16="http://schemas.microsoft.com/office/drawing/2014/main" val="20003"/>
                    </a:ext>
                  </a:extLst>
                </a:gridCol>
                <a:gridCol w="508000">
                  <a:extLst>
                    <a:ext uri="{9D8B030D-6E8A-4147-A177-3AD203B41FA5}">
                      <a16:colId xmlns="" xmlns:a16="http://schemas.microsoft.com/office/drawing/2014/main" val="20004"/>
                    </a:ext>
                  </a:extLst>
                </a:gridCol>
                <a:gridCol w="508000">
                  <a:extLst>
                    <a:ext uri="{9D8B030D-6E8A-4147-A177-3AD203B41FA5}">
                      <a16:colId xmlns="" xmlns:a16="http://schemas.microsoft.com/office/drawing/2014/main" val="20005"/>
                    </a:ext>
                  </a:extLst>
                </a:gridCol>
                <a:gridCol w="508000">
                  <a:extLst>
                    <a:ext uri="{9D8B030D-6E8A-4147-A177-3AD203B41FA5}">
                      <a16:colId xmlns="" xmlns:a16="http://schemas.microsoft.com/office/drawing/2014/main" val="20006"/>
                    </a:ext>
                  </a:extLst>
                </a:gridCol>
                <a:gridCol w="508000">
                  <a:extLst>
                    <a:ext uri="{9D8B030D-6E8A-4147-A177-3AD203B41FA5}">
                      <a16:colId xmlns="" xmlns:a16="http://schemas.microsoft.com/office/drawing/2014/main" val="20007"/>
                    </a:ext>
                  </a:extLst>
                </a:gridCol>
                <a:gridCol w="508000">
                  <a:extLst>
                    <a:ext uri="{9D8B030D-6E8A-4147-A177-3AD203B41FA5}">
                      <a16:colId xmlns="" xmlns:a16="http://schemas.microsoft.com/office/drawing/2014/main" val="20008"/>
                    </a:ext>
                  </a:extLst>
                </a:gridCol>
                <a:gridCol w="508000">
                  <a:extLst>
                    <a:ext uri="{9D8B030D-6E8A-4147-A177-3AD203B41FA5}">
                      <a16:colId xmlns="" xmlns:a16="http://schemas.microsoft.com/office/drawing/2014/main" val="20009"/>
                    </a:ext>
                  </a:extLst>
                </a:gridCol>
                <a:gridCol w="508000">
                  <a:extLst>
                    <a:ext uri="{9D8B030D-6E8A-4147-A177-3AD203B41FA5}">
                      <a16:colId xmlns="" xmlns:a16="http://schemas.microsoft.com/office/drawing/2014/main" val="20010"/>
                    </a:ext>
                  </a:extLst>
                </a:gridCol>
                <a:gridCol w="508000">
                  <a:extLst>
                    <a:ext uri="{9D8B030D-6E8A-4147-A177-3AD203B41FA5}">
                      <a16:colId xmlns="" xmlns:a16="http://schemas.microsoft.com/office/drawing/2014/main" val="20011"/>
                    </a:ext>
                  </a:extLst>
                </a:gridCol>
                <a:gridCol w="508000">
                  <a:extLst>
                    <a:ext uri="{9D8B030D-6E8A-4147-A177-3AD203B41FA5}">
                      <a16:colId xmlns="" xmlns:a16="http://schemas.microsoft.com/office/drawing/2014/main" val="20012"/>
                    </a:ext>
                  </a:extLst>
                </a:gridCol>
                <a:gridCol w="508000">
                  <a:extLst>
                    <a:ext uri="{9D8B030D-6E8A-4147-A177-3AD203B41FA5}">
                      <a16:colId xmlns="" xmlns:a16="http://schemas.microsoft.com/office/drawing/2014/main" val="20013"/>
                    </a:ext>
                  </a:extLst>
                </a:gridCol>
                <a:gridCol w="508000">
                  <a:extLst>
                    <a:ext uri="{9D8B030D-6E8A-4147-A177-3AD203B41FA5}">
                      <a16:colId xmlns="" xmlns:a16="http://schemas.microsoft.com/office/drawing/2014/main" val="20014"/>
                    </a:ext>
                  </a:extLst>
                </a:gridCol>
                <a:gridCol w="508000">
                  <a:extLst>
                    <a:ext uri="{9D8B030D-6E8A-4147-A177-3AD203B41FA5}">
                      <a16:colId xmlns="" xmlns:a16="http://schemas.microsoft.com/office/drawing/2014/main" val="20015"/>
                    </a:ext>
                  </a:extLst>
                </a:gridCol>
                <a:gridCol w="508000">
                  <a:extLst>
                    <a:ext uri="{9D8B030D-6E8A-4147-A177-3AD203B41FA5}">
                      <a16:colId xmlns="" xmlns:a16="http://schemas.microsoft.com/office/drawing/2014/main" val="20016"/>
                    </a:ext>
                  </a:extLst>
                </a:gridCol>
                <a:gridCol w="508000">
                  <a:extLst>
                    <a:ext uri="{9D8B030D-6E8A-4147-A177-3AD203B41FA5}">
                      <a16:colId xmlns="" xmlns:a16="http://schemas.microsoft.com/office/drawing/2014/main" val="20017"/>
                    </a:ext>
                  </a:extLst>
                </a:gridCol>
                <a:gridCol w="508000">
                  <a:extLst>
                    <a:ext uri="{9D8B030D-6E8A-4147-A177-3AD203B41FA5}">
                      <a16:colId xmlns="" xmlns:a16="http://schemas.microsoft.com/office/drawing/2014/main" val="20018"/>
                    </a:ext>
                  </a:extLst>
                </a:gridCol>
                <a:gridCol w="508000">
                  <a:extLst>
                    <a:ext uri="{9D8B030D-6E8A-4147-A177-3AD203B41FA5}">
                      <a16:colId xmlns="" xmlns:a16="http://schemas.microsoft.com/office/drawing/2014/main" val="20019"/>
                    </a:ext>
                  </a:extLst>
                </a:gridCol>
                <a:gridCol w="508000">
                  <a:extLst>
                    <a:ext uri="{9D8B030D-6E8A-4147-A177-3AD203B41FA5}">
                      <a16:colId xmlns="" xmlns:a16="http://schemas.microsoft.com/office/drawing/2014/main" val="20020"/>
                    </a:ext>
                  </a:extLst>
                </a:gridCol>
                <a:gridCol w="508000">
                  <a:extLst>
                    <a:ext uri="{9D8B030D-6E8A-4147-A177-3AD203B41FA5}">
                      <a16:colId xmlns="" xmlns:a16="http://schemas.microsoft.com/office/drawing/2014/main" val="20021"/>
                    </a:ext>
                  </a:extLst>
                </a:gridCol>
                <a:gridCol w="508000">
                  <a:extLst>
                    <a:ext uri="{9D8B030D-6E8A-4147-A177-3AD203B41FA5}">
                      <a16:colId xmlns="" xmlns:a16="http://schemas.microsoft.com/office/drawing/2014/main" val="20022"/>
                    </a:ext>
                  </a:extLst>
                </a:gridCol>
                <a:gridCol w="508000">
                  <a:extLst>
                    <a:ext uri="{9D8B030D-6E8A-4147-A177-3AD203B41FA5}">
                      <a16:colId xmlns="" xmlns:a16="http://schemas.microsoft.com/office/drawing/2014/main" val="20023"/>
                    </a:ext>
                  </a:extLst>
                </a:gridCol>
                <a:gridCol w="508000">
                  <a:extLst>
                    <a:ext uri="{9D8B030D-6E8A-4147-A177-3AD203B41FA5}">
                      <a16:colId xmlns="" xmlns:a16="http://schemas.microsoft.com/office/drawing/2014/main" val="20024"/>
                    </a:ext>
                  </a:extLst>
                </a:gridCol>
                <a:gridCol w="508000">
                  <a:extLst>
                    <a:ext uri="{9D8B030D-6E8A-4147-A177-3AD203B41FA5}">
                      <a16:colId xmlns="" xmlns:a16="http://schemas.microsoft.com/office/drawing/2014/main" val="20025"/>
                    </a:ext>
                  </a:extLst>
                </a:gridCol>
                <a:gridCol w="508000">
                  <a:extLst>
                    <a:ext uri="{9D8B030D-6E8A-4147-A177-3AD203B41FA5}">
                      <a16:colId xmlns="" xmlns:a16="http://schemas.microsoft.com/office/drawing/2014/main" val="20026"/>
                    </a:ext>
                  </a:extLst>
                </a:gridCol>
                <a:gridCol w="508000">
                  <a:extLst>
                    <a:ext uri="{9D8B030D-6E8A-4147-A177-3AD203B41FA5}">
                      <a16:colId xmlns="" xmlns:a16="http://schemas.microsoft.com/office/drawing/2014/main" val="20027"/>
                    </a:ext>
                  </a:extLst>
                </a:gridCol>
                <a:gridCol w="508000">
                  <a:extLst>
                    <a:ext uri="{9D8B030D-6E8A-4147-A177-3AD203B41FA5}">
                      <a16:colId xmlns="" xmlns:a16="http://schemas.microsoft.com/office/drawing/2014/main" val="20028"/>
                    </a:ext>
                  </a:extLst>
                </a:gridCol>
                <a:gridCol w="508000">
                  <a:extLst>
                    <a:ext uri="{9D8B030D-6E8A-4147-A177-3AD203B41FA5}">
                      <a16:colId xmlns="" xmlns:a16="http://schemas.microsoft.com/office/drawing/2014/main" val="20029"/>
                    </a:ext>
                  </a:extLst>
                </a:gridCol>
                <a:gridCol w="508000">
                  <a:extLst>
                    <a:ext uri="{9D8B030D-6E8A-4147-A177-3AD203B41FA5}">
                      <a16:colId xmlns="" xmlns:a16="http://schemas.microsoft.com/office/drawing/2014/main" val="20030"/>
                    </a:ext>
                  </a:extLst>
                </a:gridCol>
                <a:gridCol w="508000">
                  <a:extLst>
                    <a:ext uri="{9D8B030D-6E8A-4147-A177-3AD203B41FA5}">
                      <a16:colId xmlns="" xmlns:a16="http://schemas.microsoft.com/office/drawing/2014/main" val="20031"/>
                    </a:ext>
                  </a:extLst>
                </a:gridCol>
                <a:gridCol w="508000">
                  <a:extLst>
                    <a:ext uri="{9D8B030D-6E8A-4147-A177-3AD203B41FA5}">
                      <a16:colId xmlns="" xmlns:a16="http://schemas.microsoft.com/office/drawing/2014/main" val="20032"/>
                    </a:ext>
                  </a:extLst>
                </a:gridCol>
                <a:gridCol w="508000">
                  <a:extLst>
                    <a:ext uri="{9D8B030D-6E8A-4147-A177-3AD203B41FA5}">
                      <a16:colId xmlns="" xmlns:a16="http://schemas.microsoft.com/office/drawing/2014/main" val="20033"/>
                    </a:ext>
                  </a:extLst>
                </a:gridCol>
                <a:gridCol w="508000">
                  <a:extLst>
                    <a:ext uri="{9D8B030D-6E8A-4147-A177-3AD203B41FA5}">
                      <a16:colId xmlns="" xmlns:a16="http://schemas.microsoft.com/office/drawing/2014/main" val="20034"/>
                    </a:ext>
                  </a:extLst>
                </a:gridCol>
                <a:gridCol w="508000">
                  <a:extLst>
                    <a:ext uri="{9D8B030D-6E8A-4147-A177-3AD203B41FA5}">
                      <a16:colId xmlns="" xmlns:a16="http://schemas.microsoft.com/office/drawing/2014/main" val="20035"/>
                    </a:ext>
                  </a:extLst>
                </a:gridCol>
                <a:gridCol w="508000">
                  <a:extLst>
                    <a:ext uri="{9D8B030D-6E8A-4147-A177-3AD203B41FA5}">
                      <a16:colId xmlns="" xmlns:a16="http://schemas.microsoft.com/office/drawing/2014/main" val="20036"/>
                    </a:ext>
                  </a:extLst>
                </a:gridCol>
                <a:gridCol w="508000">
                  <a:extLst>
                    <a:ext uri="{9D8B030D-6E8A-4147-A177-3AD203B41FA5}">
                      <a16:colId xmlns="" xmlns:a16="http://schemas.microsoft.com/office/drawing/2014/main" val="20037"/>
                    </a:ext>
                  </a:extLst>
                </a:gridCol>
                <a:gridCol w="508000">
                  <a:extLst>
                    <a:ext uri="{9D8B030D-6E8A-4147-A177-3AD203B41FA5}">
                      <a16:colId xmlns="" xmlns:a16="http://schemas.microsoft.com/office/drawing/2014/main" val="20038"/>
                    </a:ext>
                  </a:extLst>
                </a:gridCol>
                <a:gridCol w="508000">
                  <a:extLst>
                    <a:ext uri="{9D8B030D-6E8A-4147-A177-3AD203B41FA5}">
                      <a16:colId xmlns="" xmlns:a16="http://schemas.microsoft.com/office/drawing/2014/main" val="20039"/>
                    </a:ext>
                  </a:extLst>
                </a:gridCol>
                <a:gridCol w="508000">
                  <a:extLst>
                    <a:ext uri="{9D8B030D-6E8A-4147-A177-3AD203B41FA5}">
                      <a16:colId xmlns="" xmlns:a16="http://schemas.microsoft.com/office/drawing/2014/main" val="20040"/>
                    </a:ext>
                  </a:extLst>
                </a:gridCol>
                <a:gridCol w="508000">
                  <a:extLst>
                    <a:ext uri="{9D8B030D-6E8A-4147-A177-3AD203B41FA5}">
                      <a16:colId xmlns="" xmlns:a16="http://schemas.microsoft.com/office/drawing/2014/main" val="20041"/>
                    </a:ext>
                  </a:extLst>
                </a:gridCol>
                <a:gridCol w="508000">
                  <a:extLst>
                    <a:ext uri="{9D8B030D-6E8A-4147-A177-3AD203B41FA5}">
                      <a16:colId xmlns="" xmlns:a16="http://schemas.microsoft.com/office/drawing/2014/main" val="20042"/>
                    </a:ext>
                  </a:extLst>
                </a:gridCol>
                <a:gridCol w="508000">
                  <a:extLst>
                    <a:ext uri="{9D8B030D-6E8A-4147-A177-3AD203B41FA5}">
                      <a16:colId xmlns="" xmlns:a16="http://schemas.microsoft.com/office/drawing/2014/main" val="20043"/>
                    </a:ext>
                  </a:extLst>
                </a:gridCol>
                <a:gridCol w="508000">
                  <a:extLst>
                    <a:ext uri="{9D8B030D-6E8A-4147-A177-3AD203B41FA5}">
                      <a16:colId xmlns="" xmlns:a16="http://schemas.microsoft.com/office/drawing/2014/main" val="20044"/>
                    </a:ext>
                  </a:extLst>
                </a:gridCol>
                <a:gridCol w="508000">
                  <a:extLst>
                    <a:ext uri="{9D8B030D-6E8A-4147-A177-3AD203B41FA5}">
                      <a16:colId xmlns="" xmlns:a16="http://schemas.microsoft.com/office/drawing/2014/main" val="20045"/>
                    </a:ext>
                  </a:extLst>
                </a:gridCol>
                <a:gridCol w="508000">
                  <a:extLst>
                    <a:ext uri="{9D8B030D-6E8A-4147-A177-3AD203B41FA5}">
                      <a16:colId xmlns="" xmlns:a16="http://schemas.microsoft.com/office/drawing/2014/main" val="20046"/>
                    </a:ext>
                  </a:extLst>
                </a:gridCol>
                <a:gridCol w="508000">
                  <a:extLst>
                    <a:ext uri="{9D8B030D-6E8A-4147-A177-3AD203B41FA5}">
                      <a16:colId xmlns="" xmlns:a16="http://schemas.microsoft.com/office/drawing/2014/main" val="20047"/>
                    </a:ext>
                  </a:extLst>
                </a:gridCol>
              </a:tblGrid>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0"/>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1"/>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2"/>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3"/>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4"/>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5"/>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6"/>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7"/>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8"/>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9"/>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0"/>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1"/>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2"/>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3"/>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4"/>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5"/>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6"/>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7"/>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8"/>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9"/>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0"/>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1"/>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2"/>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3"/>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4"/>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5"/>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solidFill>
                      <a:srgbClr val="FFFFFF">
                        <a:alpha val="10000"/>
                      </a:srgbClr>
                    </a:solidFill>
                  </a:tcPr>
                </a:tc>
                <a:extLst>
                  <a:ext uri="{0D108BD9-81ED-4DB2-BD59-A6C34878D82A}">
                    <a16:rowId xmlns="" xmlns:a16="http://schemas.microsoft.com/office/drawing/2014/main" val="10026"/>
                  </a:ext>
                </a:extLst>
              </a:tr>
            </a:tbl>
          </a:graphicData>
        </a:graphic>
      </p:graphicFrame>
      <p:sp>
        <p:nvSpPr>
          <p:cNvPr id="172" name="Slide Number"/>
          <p:cNvSpPr txBox="1">
            <a:spLocks noGrp="1"/>
          </p:cNvSpPr>
          <p:nvPr>
            <p:ph type="sldNum" sz="quarter" idx="2"/>
          </p:nvPr>
        </p:nvSpPr>
        <p:spPr>
          <a:xfrm>
            <a:off x="11970523" y="13073296"/>
            <a:ext cx="433493" cy="467433"/>
          </a:xfrm>
          <a:prstGeom prst="rect">
            <a:avLst/>
          </a:prstGeom>
        </p:spPr>
        <p:txBody>
          <a:bodyPr lIns="71436" tIns="71436" rIns="71436" bIns="71436" anchor="t"/>
          <a:lstStyle>
            <a:lvl1pPr algn="ctr" defTabSz="821257">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621449779"/>
      </p:ext>
    </p:extLst>
  </p:cSld>
  <p:clrMapOvr>
    <a:masterClrMapping/>
  </p:clrMapOvr>
  <p:transition xmlns:p14="http://schemas.microsoft.com/office/powerpoint/2010/main" spd="med"/>
</p:sldLayout>
</file>

<file path=ppt/slideLayouts/slideLayout814.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179" name="Slide Number"/>
          <p:cNvSpPr txBox="1">
            <a:spLocks noGrp="1"/>
          </p:cNvSpPr>
          <p:nvPr>
            <p:ph type="sldNum" sz="quarter" idx="2"/>
          </p:nvPr>
        </p:nvSpPr>
        <p:spPr>
          <a:xfrm>
            <a:off x="11970523" y="13073296"/>
            <a:ext cx="433493" cy="467433"/>
          </a:xfrm>
          <a:prstGeom prst="rect">
            <a:avLst/>
          </a:prstGeom>
        </p:spPr>
        <p:txBody>
          <a:bodyPr lIns="71436" tIns="71436" rIns="71436" bIns="71436" anchor="t"/>
          <a:lstStyle>
            <a:lvl1pPr algn="ctr" defTabSz="821257">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523793456"/>
      </p:ext>
    </p:extLst>
  </p:cSld>
  <p:clrMapOvr>
    <a:masterClrMapping/>
  </p:clrMapOvr>
  <p:transition xmlns:p14="http://schemas.microsoft.com/office/powerpoint/2010/main" spd="med"/>
</p:sldLayout>
</file>

<file path=ppt/slideLayouts/slideLayout815.xml><?xml version="1.0" encoding="utf-8"?>
<p:sldLayout xmlns:a="http://schemas.openxmlformats.org/drawingml/2006/main" xmlns:r="http://schemas.openxmlformats.org/officeDocument/2006/relationships" xmlns:p="http://schemas.openxmlformats.org/presentationml/2006/main" type="tx">
  <p:cSld name="Title &amp; Subtitle 3">
    <p:spTree>
      <p:nvGrpSpPr>
        <p:cNvPr id="1" name=""/>
        <p:cNvGrpSpPr/>
        <p:nvPr/>
      </p:nvGrpSpPr>
      <p:grpSpPr>
        <a:xfrm>
          <a:off x="0" y="0"/>
          <a:ext cx="0" cy="0"/>
          <a:chOff x="0" y="0"/>
          <a:chExt cx="0" cy="0"/>
        </a:xfrm>
      </p:grpSpPr>
      <p:sp>
        <p:nvSpPr>
          <p:cNvPr id="195" name="Title Text"/>
          <p:cNvSpPr txBox="1">
            <a:spLocks noGrp="1"/>
          </p:cNvSpPr>
          <p:nvPr>
            <p:ph type="title"/>
          </p:nvPr>
        </p:nvSpPr>
        <p:spPr>
          <a:xfrm>
            <a:off x="4833939" y="2303859"/>
            <a:ext cx="14716128" cy="4643440"/>
          </a:xfrm>
          <a:prstGeom prst="rect">
            <a:avLst/>
          </a:prstGeom>
        </p:spPr>
        <p:txBody>
          <a:bodyPr lIns="71420" tIns="71420" rIns="71420" bIns="71420"/>
          <a:lstStyle>
            <a:lvl1pPr algn="ctr">
              <a:lnSpc>
                <a:spcPct val="100000"/>
              </a:lnSpc>
              <a:defRPr sz="11200"/>
            </a:lvl1pPr>
          </a:lstStyle>
          <a:p>
            <a:r>
              <a:t>Title Text</a:t>
            </a:r>
          </a:p>
        </p:txBody>
      </p:sp>
      <p:sp>
        <p:nvSpPr>
          <p:cNvPr id="196" name="Body Level One…"/>
          <p:cNvSpPr txBox="1">
            <a:spLocks noGrp="1"/>
          </p:cNvSpPr>
          <p:nvPr>
            <p:ph type="body" sz="quarter" idx="1"/>
          </p:nvPr>
        </p:nvSpPr>
        <p:spPr>
          <a:xfrm>
            <a:off x="4833939" y="7090173"/>
            <a:ext cx="14716128" cy="1589488"/>
          </a:xfrm>
          <a:prstGeom prst="rect">
            <a:avLst/>
          </a:prstGeom>
        </p:spPr>
        <p:txBody>
          <a:bodyPr lIns="71420" tIns="71420" rIns="71420" bIns="71420"/>
          <a:lstStyle>
            <a:lvl1pPr algn="ctr">
              <a:lnSpc>
                <a:spcPct val="100000"/>
              </a:lnSpc>
              <a:spcBef>
                <a:spcPts val="0"/>
              </a:spcBef>
              <a:defRPr sz="5300" b="0">
                <a:solidFill>
                  <a:srgbClr val="000000"/>
                </a:solidFill>
              </a:defRPr>
            </a:lvl1pPr>
            <a:lvl2pPr algn="ctr">
              <a:lnSpc>
                <a:spcPct val="100000"/>
              </a:lnSpc>
              <a:spcBef>
                <a:spcPts val="0"/>
              </a:spcBef>
              <a:defRPr sz="5300" b="0">
                <a:solidFill>
                  <a:srgbClr val="000000"/>
                </a:solidFill>
              </a:defRPr>
            </a:lvl2pPr>
            <a:lvl3pPr algn="ctr">
              <a:lnSpc>
                <a:spcPct val="100000"/>
              </a:lnSpc>
              <a:spcBef>
                <a:spcPts val="0"/>
              </a:spcBef>
              <a:defRPr sz="5300" b="0">
                <a:solidFill>
                  <a:srgbClr val="000000"/>
                </a:solidFill>
              </a:defRPr>
            </a:lvl3pPr>
            <a:lvl4pPr algn="ctr">
              <a:lnSpc>
                <a:spcPct val="100000"/>
              </a:lnSpc>
              <a:spcBef>
                <a:spcPts val="0"/>
              </a:spcBef>
              <a:defRPr sz="5300" b="0">
                <a:solidFill>
                  <a:srgbClr val="000000"/>
                </a:solidFill>
              </a:defRPr>
            </a:lvl4pPr>
            <a:lvl5pPr algn="ctr">
              <a:lnSpc>
                <a:spcPct val="100000"/>
              </a:lnSpc>
              <a:spcBef>
                <a:spcPts val="0"/>
              </a:spcBef>
              <a:defRPr sz="5300" b="0">
                <a:solidFill>
                  <a:srgbClr val="000000"/>
                </a:solidFill>
              </a:defRPr>
            </a:lvl5pPr>
          </a:lstStyle>
          <a:p>
            <a:r>
              <a:t>Body Level One</a:t>
            </a:r>
          </a:p>
          <a:p>
            <a:pPr lvl="1"/>
            <a:r>
              <a:t>Body Level Two</a:t>
            </a:r>
          </a:p>
          <a:p>
            <a:pPr lvl="2"/>
            <a:r>
              <a:t>Body Level Three</a:t>
            </a:r>
          </a:p>
          <a:p>
            <a:pPr lvl="3"/>
            <a:r>
              <a:t>Body Level Four</a:t>
            </a:r>
          </a:p>
          <a:p>
            <a:pPr lvl="4"/>
            <a:r>
              <a:t>Body Level Five</a:t>
            </a:r>
          </a:p>
        </p:txBody>
      </p:sp>
      <p:sp>
        <p:nvSpPr>
          <p:cNvPr id="197" name="Slide Number"/>
          <p:cNvSpPr txBox="1">
            <a:spLocks noGrp="1"/>
          </p:cNvSpPr>
          <p:nvPr>
            <p:ph type="sldNum" sz="quarter" idx="2"/>
          </p:nvPr>
        </p:nvSpPr>
        <p:spPr>
          <a:xfrm>
            <a:off x="11942712" y="13073329"/>
            <a:ext cx="489056" cy="482803"/>
          </a:xfrm>
          <a:prstGeom prst="rect">
            <a:avLst/>
          </a:prstGeom>
        </p:spPr>
        <p:txBody>
          <a:bodyPr lIns="71420" tIns="71420" rIns="71420" bIns="71420" anchor="t"/>
          <a:lstStyle>
            <a:lvl1pPr algn="ctr">
              <a:defRPr sz="2100">
                <a:solidFill>
                  <a:srgbClr val="000000"/>
                </a:solidFill>
              </a:defRPr>
            </a:lvl1pPr>
          </a:lstStyle>
          <a:p>
            <a:fld id="{86CB4B4D-7CA3-9044-876B-883B54F8677D}" type="slidenum">
              <a:rPr/>
              <a:pPr/>
              <a:t>‹#›</a:t>
            </a:fld>
            <a:endParaRPr/>
          </a:p>
        </p:txBody>
      </p:sp>
    </p:spTree>
    <p:extLst>
      <p:ext uri="{BB962C8B-B14F-4D97-AF65-F5344CB8AC3E}">
        <p14:creationId xmlns:p14="http://schemas.microsoft.com/office/powerpoint/2010/main" val="2067918865"/>
      </p:ext>
    </p:extLst>
  </p:cSld>
  <p:clrMapOvr>
    <a:masterClrMapping/>
  </p:clrMapOvr>
  <p:transition xmlns:p14="http://schemas.microsoft.com/office/powerpoint/2010/main" spd="med"/>
</p:sldLayout>
</file>

<file path=ppt/slideLayouts/slideLayout81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31"/>
        <p:cNvGrpSpPr/>
        <p:nvPr/>
      </p:nvGrpSpPr>
      <p:grpSpPr>
        <a:xfrm>
          <a:off x="0" y="0"/>
          <a:ext cx="0" cy="0"/>
          <a:chOff x="0" y="0"/>
          <a:chExt cx="0" cy="0"/>
        </a:xfrm>
      </p:grpSpPr>
      <p:sp>
        <p:nvSpPr>
          <p:cNvPr id="932" name="Google Shape;932;p219"/>
          <p:cNvSpPr txBox="1">
            <a:spLocks noGrp="1"/>
          </p:cNvSpPr>
          <p:nvPr>
            <p:ph type="ctrTitle"/>
          </p:nvPr>
        </p:nvSpPr>
        <p:spPr>
          <a:xfrm>
            <a:off x="3048000" y="2244725"/>
            <a:ext cx="18288000" cy="4775200"/>
          </a:xfrm>
          <a:prstGeom prst="rect">
            <a:avLst/>
          </a:prstGeom>
          <a:noFill/>
          <a:ln>
            <a:noFill/>
          </a:ln>
        </p:spPr>
        <p:txBody>
          <a:bodyPr spcFirstLastPara="1" wrap="square" lIns="182793" tIns="182793" rIns="182793" bIns="182793" anchor="b" anchorCtr="0"/>
          <a:lstStyle>
            <a:lvl1pPr marL="0" marR="0" lvl="0" indent="0" algn="ctr" rtl="0">
              <a:lnSpc>
                <a:spcPct val="90000"/>
              </a:lnSpc>
              <a:spcBef>
                <a:spcPts val="0"/>
              </a:spcBef>
              <a:spcAft>
                <a:spcPts val="0"/>
              </a:spcAft>
              <a:buClr>
                <a:schemeClr val="dk1"/>
              </a:buClr>
              <a:buSzPts val="1100"/>
              <a:buFont typeface="Calibri"/>
              <a:buNone/>
              <a:defRPr sz="12000" b="0" i="0" u="none" strike="noStrike" cap="none">
                <a:solidFill>
                  <a:schemeClr val="dk1"/>
                </a:solidFill>
                <a:latin typeface="Calibri"/>
                <a:ea typeface="Calibri"/>
                <a:cs typeface="Calibri"/>
                <a:sym typeface="Calibri"/>
              </a:defRPr>
            </a:lvl1pPr>
            <a:lvl2pPr lvl="1" indent="0" rtl="0">
              <a:spcBef>
                <a:spcPts val="0"/>
              </a:spcBef>
              <a:spcAft>
                <a:spcPts val="0"/>
              </a:spcAft>
              <a:buSzPts val="1100"/>
              <a:buNone/>
              <a:defRPr sz="3700"/>
            </a:lvl2pPr>
            <a:lvl3pPr lvl="2" indent="0" rtl="0">
              <a:spcBef>
                <a:spcPts val="0"/>
              </a:spcBef>
              <a:spcAft>
                <a:spcPts val="0"/>
              </a:spcAft>
              <a:buSzPts val="1100"/>
              <a:buNone/>
              <a:defRPr sz="3700"/>
            </a:lvl3pPr>
            <a:lvl4pPr lvl="3" indent="0" rtl="0">
              <a:spcBef>
                <a:spcPts val="0"/>
              </a:spcBef>
              <a:spcAft>
                <a:spcPts val="0"/>
              </a:spcAft>
              <a:buSzPts val="1100"/>
              <a:buNone/>
              <a:defRPr sz="3700"/>
            </a:lvl4pPr>
            <a:lvl5pPr lvl="4" indent="0" rtl="0">
              <a:spcBef>
                <a:spcPts val="0"/>
              </a:spcBef>
              <a:spcAft>
                <a:spcPts val="0"/>
              </a:spcAft>
              <a:buSzPts val="1100"/>
              <a:buNone/>
              <a:defRPr sz="3700"/>
            </a:lvl5pPr>
            <a:lvl6pPr lvl="5" indent="0" rtl="0">
              <a:spcBef>
                <a:spcPts val="0"/>
              </a:spcBef>
              <a:spcAft>
                <a:spcPts val="0"/>
              </a:spcAft>
              <a:buSzPts val="1100"/>
              <a:buNone/>
              <a:defRPr sz="3700"/>
            </a:lvl6pPr>
            <a:lvl7pPr lvl="6" indent="0" rtl="0">
              <a:spcBef>
                <a:spcPts val="0"/>
              </a:spcBef>
              <a:spcAft>
                <a:spcPts val="0"/>
              </a:spcAft>
              <a:buSzPts val="1100"/>
              <a:buNone/>
              <a:defRPr sz="3700"/>
            </a:lvl7pPr>
            <a:lvl8pPr lvl="7" indent="0" rtl="0">
              <a:spcBef>
                <a:spcPts val="0"/>
              </a:spcBef>
              <a:spcAft>
                <a:spcPts val="0"/>
              </a:spcAft>
              <a:buSzPts val="1100"/>
              <a:buNone/>
              <a:defRPr sz="3700"/>
            </a:lvl8pPr>
            <a:lvl9pPr lvl="8" indent="0" rtl="0">
              <a:spcBef>
                <a:spcPts val="0"/>
              </a:spcBef>
              <a:spcAft>
                <a:spcPts val="0"/>
              </a:spcAft>
              <a:buSzPts val="1100"/>
              <a:buNone/>
              <a:defRPr sz="3700"/>
            </a:lvl9pPr>
          </a:lstStyle>
          <a:p>
            <a:endParaRPr/>
          </a:p>
        </p:txBody>
      </p:sp>
      <p:sp>
        <p:nvSpPr>
          <p:cNvPr id="933" name="Google Shape;933;p219"/>
          <p:cNvSpPr txBox="1">
            <a:spLocks noGrp="1"/>
          </p:cNvSpPr>
          <p:nvPr>
            <p:ph type="subTitle" idx="1"/>
          </p:nvPr>
        </p:nvSpPr>
        <p:spPr>
          <a:xfrm>
            <a:off x="3048000" y="7204075"/>
            <a:ext cx="18288000" cy="3311200"/>
          </a:xfrm>
          <a:prstGeom prst="rect">
            <a:avLst/>
          </a:prstGeom>
          <a:noFill/>
          <a:ln>
            <a:noFill/>
          </a:ln>
        </p:spPr>
        <p:txBody>
          <a:bodyPr spcFirstLastPara="1" wrap="square" lIns="182793" tIns="182793" rIns="182793" bIns="182793" anchor="t" anchorCtr="0"/>
          <a:lstStyle>
            <a:lvl1pPr marL="0" marR="0" lvl="0" indent="0" algn="ctr" rtl="0">
              <a:lnSpc>
                <a:spcPct val="90000"/>
              </a:lnSpc>
              <a:spcBef>
                <a:spcPts val="2133"/>
              </a:spcBef>
              <a:spcAft>
                <a:spcPts val="0"/>
              </a:spcAft>
              <a:buClr>
                <a:schemeClr val="dk1"/>
              </a:buClr>
              <a:buSzPts val="2100"/>
              <a:buFont typeface="Arial"/>
              <a:buNone/>
              <a:defRPr sz="4800" b="0" i="0" u="none" strike="noStrike" cap="none">
                <a:solidFill>
                  <a:schemeClr val="dk1"/>
                </a:solidFill>
                <a:latin typeface="Calibri"/>
                <a:ea typeface="Calibri"/>
                <a:cs typeface="Calibri"/>
                <a:sym typeface="Calibri"/>
              </a:defRPr>
            </a:lvl1pPr>
            <a:lvl2pPr marL="914065" marR="0" lvl="1" indent="0" algn="ctr" rtl="0">
              <a:lnSpc>
                <a:spcPct val="90000"/>
              </a:lnSpc>
              <a:spcBef>
                <a:spcPts val="1067"/>
              </a:spcBef>
              <a:spcAft>
                <a:spcPts val="0"/>
              </a:spcAft>
              <a:buClr>
                <a:schemeClr val="dk1"/>
              </a:buClr>
              <a:buSzPts val="1800"/>
              <a:buFont typeface="Arial"/>
              <a:buNone/>
              <a:defRPr sz="4000" b="0" i="0" u="none" strike="noStrike" cap="none">
                <a:solidFill>
                  <a:schemeClr val="dk1"/>
                </a:solidFill>
                <a:latin typeface="Calibri"/>
                <a:ea typeface="Calibri"/>
                <a:cs typeface="Calibri"/>
                <a:sym typeface="Calibri"/>
              </a:defRPr>
            </a:lvl2pPr>
            <a:lvl3pPr marL="1828165" marR="0" lvl="2" indent="0" algn="ctr" rtl="0">
              <a:lnSpc>
                <a:spcPct val="90000"/>
              </a:lnSpc>
              <a:spcBef>
                <a:spcPts val="1067"/>
              </a:spcBef>
              <a:spcAft>
                <a:spcPts val="0"/>
              </a:spcAft>
              <a:buClr>
                <a:schemeClr val="dk1"/>
              </a:buClr>
              <a:buSzPts val="1500"/>
              <a:buFont typeface="Arial"/>
              <a:buNone/>
              <a:defRPr sz="3700" b="0" i="0" u="none" strike="noStrike" cap="none">
                <a:solidFill>
                  <a:schemeClr val="dk1"/>
                </a:solidFill>
                <a:latin typeface="Calibri"/>
                <a:ea typeface="Calibri"/>
                <a:cs typeface="Calibri"/>
                <a:sym typeface="Calibri"/>
              </a:defRPr>
            </a:lvl3pPr>
            <a:lvl4pPr marL="2742230" marR="0" lvl="3" indent="0" algn="ctr" rtl="0">
              <a:lnSpc>
                <a:spcPct val="90000"/>
              </a:lnSpc>
              <a:spcBef>
                <a:spcPts val="1067"/>
              </a:spcBef>
              <a:spcAft>
                <a:spcPts val="0"/>
              </a:spcAft>
              <a:buClr>
                <a:schemeClr val="dk1"/>
              </a:buClr>
              <a:buSzPts val="1400"/>
              <a:buFont typeface="Arial"/>
              <a:buNone/>
              <a:defRPr sz="3200" b="0" i="0" u="none" strike="noStrike" cap="none">
                <a:solidFill>
                  <a:schemeClr val="dk1"/>
                </a:solidFill>
                <a:latin typeface="Calibri"/>
                <a:ea typeface="Calibri"/>
                <a:cs typeface="Calibri"/>
                <a:sym typeface="Calibri"/>
              </a:defRPr>
            </a:lvl4pPr>
            <a:lvl5pPr marL="3656330" marR="0" lvl="4" indent="0" algn="ctr" rtl="0">
              <a:lnSpc>
                <a:spcPct val="90000"/>
              </a:lnSpc>
              <a:spcBef>
                <a:spcPts val="1067"/>
              </a:spcBef>
              <a:spcAft>
                <a:spcPts val="0"/>
              </a:spcAft>
              <a:buClr>
                <a:schemeClr val="dk1"/>
              </a:buClr>
              <a:buSzPts val="1400"/>
              <a:buFont typeface="Arial"/>
              <a:buNone/>
              <a:defRPr sz="3200" b="0" i="0" u="none" strike="noStrike" cap="none">
                <a:solidFill>
                  <a:schemeClr val="dk1"/>
                </a:solidFill>
                <a:latin typeface="Calibri"/>
                <a:ea typeface="Calibri"/>
                <a:cs typeface="Calibri"/>
                <a:sym typeface="Calibri"/>
              </a:defRPr>
            </a:lvl5pPr>
            <a:lvl6pPr marL="4570395" marR="0" lvl="5" indent="0" algn="ctr" rtl="0">
              <a:lnSpc>
                <a:spcPct val="90000"/>
              </a:lnSpc>
              <a:spcBef>
                <a:spcPts val="1067"/>
              </a:spcBef>
              <a:spcAft>
                <a:spcPts val="0"/>
              </a:spcAft>
              <a:buClr>
                <a:schemeClr val="dk1"/>
              </a:buClr>
              <a:buSzPts val="1400"/>
              <a:buFont typeface="Arial"/>
              <a:buNone/>
              <a:defRPr sz="3200" b="0" i="0" u="none" strike="noStrike" cap="none">
                <a:solidFill>
                  <a:schemeClr val="dk1"/>
                </a:solidFill>
                <a:latin typeface="Calibri"/>
                <a:ea typeface="Calibri"/>
                <a:cs typeface="Calibri"/>
                <a:sym typeface="Calibri"/>
              </a:defRPr>
            </a:lvl6pPr>
            <a:lvl7pPr marL="5484495" marR="0" lvl="6" indent="0" algn="ctr" rtl="0">
              <a:lnSpc>
                <a:spcPct val="90000"/>
              </a:lnSpc>
              <a:spcBef>
                <a:spcPts val="1067"/>
              </a:spcBef>
              <a:spcAft>
                <a:spcPts val="0"/>
              </a:spcAft>
              <a:buClr>
                <a:schemeClr val="dk1"/>
              </a:buClr>
              <a:buSzPts val="1400"/>
              <a:buFont typeface="Arial"/>
              <a:buNone/>
              <a:defRPr sz="3200" b="0" i="0" u="none" strike="noStrike" cap="none">
                <a:solidFill>
                  <a:schemeClr val="dk1"/>
                </a:solidFill>
                <a:latin typeface="Calibri"/>
                <a:ea typeface="Calibri"/>
                <a:cs typeface="Calibri"/>
                <a:sym typeface="Calibri"/>
              </a:defRPr>
            </a:lvl7pPr>
            <a:lvl8pPr marL="6398560" marR="0" lvl="7" indent="0" algn="ctr" rtl="0">
              <a:lnSpc>
                <a:spcPct val="90000"/>
              </a:lnSpc>
              <a:spcBef>
                <a:spcPts val="1067"/>
              </a:spcBef>
              <a:spcAft>
                <a:spcPts val="0"/>
              </a:spcAft>
              <a:buClr>
                <a:schemeClr val="dk1"/>
              </a:buClr>
              <a:buSzPts val="1400"/>
              <a:buFont typeface="Arial"/>
              <a:buNone/>
              <a:defRPr sz="3200" b="0" i="0" u="none" strike="noStrike" cap="none">
                <a:solidFill>
                  <a:schemeClr val="dk1"/>
                </a:solidFill>
                <a:latin typeface="Calibri"/>
                <a:ea typeface="Calibri"/>
                <a:cs typeface="Calibri"/>
                <a:sym typeface="Calibri"/>
              </a:defRPr>
            </a:lvl8pPr>
            <a:lvl9pPr marL="7312625" marR="0" lvl="8" indent="0" algn="ctr" rtl="0">
              <a:lnSpc>
                <a:spcPct val="90000"/>
              </a:lnSpc>
              <a:spcBef>
                <a:spcPts val="1067"/>
              </a:spcBef>
              <a:spcAft>
                <a:spcPts val="0"/>
              </a:spcAft>
              <a:buClr>
                <a:schemeClr val="dk1"/>
              </a:buClr>
              <a:buSzPts val="1400"/>
              <a:buFont typeface="Arial"/>
              <a:buNone/>
              <a:defRPr sz="3200" b="0" i="0" u="none" strike="noStrike" cap="none">
                <a:solidFill>
                  <a:schemeClr val="dk1"/>
                </a:solidFill>
                <a:latin typeface="Calibri"/>
                <a:ea typeface="Calibri"/>
                <a:cs typeface="Calibri"/>
                <a:sym typeface="Calibri"/>
              </a:defRPr>
            </a:lvl9pPr>
          </a:lstStyle>
          <a:p>
            <a:endParaRPr/>
          </a:p>
        </p:txBody>
      </p:sp>
      <p:sp>
        <p:nvSpPr>
          <p:cNvPr id="934" name="Google Shape;934;p219"/>
          <p:cNvSpPr txBox="1">
            <a:spLocks noGrp="1"/>
          </p:cNvSpPr>
          <p:nvPr>
            <p:ph type="dt" idx="10"/>
          </p:nvPr>
        </p:nvSpPr>
        <p:spPr>
          <a:xfrm>
            <a:off x="1676400" y="12712701"/>
            <a:ext cx="5486400" cy="730400"/>
          </a:xfrm>
          <a:prstGeom prst="rect">
            <a:avLst/>
          </a:prstGeom>
          <a:noFill/>
          <a:ln>
            <a:noFill/>
          </a:ln>
        </p:spPr>
        <p:txBody>
          <a:bodyPr spcFirstLastPara="1" wrap="square" lIns="182793" tIns="182793" rIns="182793" bIns="182793" anchor="ctr" anchorCtr="0"/>
          <a:lstStyle>
            <a:lvl1pPr marL="0" marR="0" lvl="0" indent="0" algn="l" rtl="0">
              <a:spcBef>
                <a:spcPts val="0"/>
              </a:spcBef>
              <a:spcAft>
                <a:spcPts val="0"/>
              </a:spcAft>
              <a:buSzPts val="1100"/>
              <a:buNone/>
              <a:defRPr sz="2400" b="0" i="0" u="none" strike="noStrike" cap="none">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endParaRPr/>
          </a:p>
        </p:txBody>
      </p:sp>
      <p:sp>
        <p:nvSpPr>
          <p:cNvPr id="935" name="Google Shape;935;p219"/>
          <p:cNvSpPr txBox="1">
            <a:spLocks noGrp="1"/>
          </p:cNvSpPr>
          <p:nvPr>
            <p:ph type="ftr" idx="11"/>
          </p:nvPr>
        </p:nvSpPr>
        <p:spPr>
          <a:xfrm>
            <a:off x="8077200" y="12712701"/>
            <a:ext cx="8229600" cy="730400"/>
          </a:xfrm>
          <a:prstGeom prst="rect">
            <a:avLst/>
          </a:prstGeom>
          <a:noFill/>
          <a:ln>
            <a:noFill/>
          </a:ln>
        </p:spPr>
        <p:txBody>
          <a:bodyPr spcFirstLastPara="1" wrap="square" lIns="182793" tIns="182793" rIns="182793" bIns="182793" anchor="ctr" anchorCtr="0"/>
          <a:lstStyle>
            <a:lvl1pPr marL="0" marR="0" lvl="0" indent="0" algn="ctr" rtl="0">
              <a:spcBef>
                <a:spcPts val="0"/>
              </a:spcBef>
              <a:spcAft>
                <a:spcPts val="0"/>
              </a:spcAft>
              <a:buSzPts val="1100"/>
              <a:buNone/>
              <a:defRPr sz="2400" b="0" i="0" u="none" strike="noStrike" cap="none">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endParaRPr/>
          </a:p>
        </p:txBody>
      </p:sp>
      <p:sp>
        <p:nvSpPr>
          <p:cNvPr id="936" name="Google Shape;936;p219"/>
          <p:cNvSpPr txBox="1">
            <a:spLocks noGrp="1"/>
          </p:cNvSpPr>
          <p:nvPr>
            <p:ph type="sldNum" idx="12"/>
          </p:nvPr>
        </p:nvSpPr>
        <p:spPr>
          <a:xfrm>
            <a:off x="17221200" y="12712701"/>
            <a:ext cx="5486400" cy="730400"/>
          </a:xfrm>
          <a:prstGeom prst="rect">
            <a:avLst/>
          </a:prstGeom>
          <a:noFill/>
          <a:ln>
            <a:noFill/>
          </a:ln>
        </p:spPr>
        <p:txBody>
          <a:bodyPr spcFirstLastPara="1" wrap="square" lIns="182793" tIns="91363" rIns="182793" bIns="91363" anchor="ctr" anchorCtr="0">
            <a:noAutofit/>
          </a:bodyPr>
          <a:lstStyle>
            <a:lvl1pPr marL="0" marR="0" lvl="0" indent="0" algn="r" rtl="0">
              <a:spcBef>
                <a:spcPts val="0"/>
              </a:spcBef>
              <a:buNone/>
              <a:defRPr sz="2400" b="0" i="0" u="none" strike="noStrike" cap="none">
                <a:solidFill>
                  <a:srgbClr val="888888"/>
                </a:solidFill>
                <a:latin typeface="Calibri"/>
                <a:ea typeface="Calibri"/>
                <a:cs typeface="Calibri"/>
                <a:sym typeface="Calibri"/>
              </a:defRPr>
            </a:lvl1pPr>
            <a:lvl2pPr marL="0" marR="0" lvl="1" indent="0" algn="r" rtl="0">
              <a:spcBef>
                <a:spcPts val="0"/>
              </a:spcBef>
              <a:buNone/>
              <a:defRPr sz="2400" b="0" i="0" u="none" strike="noStrike" cap="none">
                <a:solidFill>
                  <a:srgbClr val="888888"/>
                </a:solidFill>
                <a:latin typeface="Calibri"/>
                <a:ea typeface="Calibri"/>
                <a:cs typeface="Calibri"/>
                <a:sym typeface="Calibri"/>
              </a:defRPr>
            </a:lvl2pPr>
            <a:lvl3pPr marL="0" marR="0" lvl="2" indent="0" algn="r" rtl="0">
              <a:spcBef>
                <a:spcPts val="0"/>
              </a:spcBef>
              <a:buNone/>
              <a:defRPr sz="2400" b="0" i="0" u="none" strike="noStrike" cap="none">
                <a:solidFill>
                  <a:srgbClr val="888888"/>
                </a:solidFill>
                <a:latin typeface="Calibri"/>
                <a:ea typeface="Calibri"/>
                <a:cs typeface="Calibri"/>
                <a:sym typeface="Calibri"/>
              </a:defRPr>
            </a:lvl3pPr>
            <a:lvl4pPr marL="0" marR="0" lvl="3" indent="0" algn="r" rtl="0">
              <a:spcBef>
                <a:spcPts val="0"/>
              </a:spcBef>
              <a:buNone/>
              <a:defRPr sz="2400" b="0" i="0" u="none" strike="noStrike" cap="none">
                <a:solidFill>
                  <a:srgbClr val="888888"/>
                </a:solidFill>
                <a:latin typeface="Calibri"/>
                <a:ea typeface="Calibri"/>
                <a:cs typeface="Calibri"/>
                <a:sym typeface="Calibri"/>
              </a:defRPr>
            </a:lvl4pPr>
            <a:lvl5pPr marL="0" marR="0" lvl="4" indent="0" algn="r" rtl="0">
              <a:spcBef>
                <a:spcPts val="0"/>
              </a:spcBef>
              <a:buNone/>
              <a:defRPr sz="2400" b="0" i="0" u="none" strike="noStrike" cap="none">
                <a:solidFill>
                  <a:srgbClr val="888888"/>
                </a:solidFill>
                <a:latin typeface="Calibri"/>
                <a:ea typeface="Calibri"/>
                <a:cs typeface="Calibri"/>
                <a:sym typeface="Calibri"/>
              </a:defRPr>
            </a:lvl5pPr>
            <a:lvl6pPr marL="0" marR="0" lvl="5" indent="0" algn="r" rtl="0">
              <a:spcBef>
                <a:spcPts val="0"/>
              </a:spcBef>
              <a:buNone/>
              <a:defRPr sz="2400" b="0" i="0" u="none" strike="noStrike" cap="none">
                <a:solidFill>
                  <a:srgbClr val="888888"/>
                </a:solidFill>
                <a:latin typeface="Calibri"/>
                <a:ea typeface="Calibri"/>
                <a:cs typeface="Calibri"/>
                <a:sym typeface="Calibri"/>
              </a:defRPr>
            </a:lvl6pPr>
            <a:lvl7pPr marL="0" marR="0" lvl="6" indent="0" algn="r" rtl="0">
              <a:spcBef>
                <a:spcPts val="0"/>
              </a:spcBef>
              <a:buNone/>
              <a:defRPr sz="2400" b="0" i="0" u="none" strike="noStrike" cap="none">
                <a:solidFill>
                  <a:srgbClr val="888888"/>
                </a:solidFill>
                <a:latin typeface="Calibri"/>
                <a:ea typeface="Calibri"/>
                <a:cs typeface="Calibri"/>
                <a:sym typeface="Calibri"/>
              </a:defRPr>
            </a:lvl7pPr>
            <a:lvl8pPr marL="0" marR="0" lvl="7" indent="0" algn="r" rtl="0">
              <a:spcBef>
                <a:spcPts val="0"/>
              </a:spcBef>
              <a:buNone/>
              <a:defRPr sz="2400" b="0" i="0" u="none" strike="noStrike" cap="none">
                <a:solidFill>
                  <a:srgbClr val="888888"/>
                </a:solidFill>
                <a:latin typeface="Calibri"/>
                <a:ea typeface="Calibri"/>
                <a:cs typeface="Calibri"/>
                <a:sym typeface="Calibri"/>
              </a:defRPr>
            </a:lvl8pPr>
            <a:lvl9pPr marL="0" marR="0" lvl="8" indent="0" algn="r" rtl="0">
              <a:spcBef>
                <a:spcPts val="0"/>
              </a:spcBef>
              <a:buNone/>
              <a:defRPr sz="2400" b="0" i="0" u="none" strike="noStrike" cap="none">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226349581"/>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937"/>
        <p:cNvGrpSpPr/>
        <p:nvPr/>
      </p:nvGrpSpPr>
      <p:grpSpPr>
        <a:xfrm>
          <a:off x="0" y="0"/>
          <a:ext cx="0" cy="0"/>
          <a:chOff x="0" y="0"/>
          <a:chExt cx="0" cy="0"/>
        </a:xfrm>
      </p:grpSpPr>
      <p:sp>
        <p:nvSpPr>
          <p:cNvPr id="938" name="Google Shape;938;p220"/>
          <p:cNvSpPr txBox="1">
            <a:spLocks noGrp="1"/>
          </p:cNvSpPr>
          <p:nvPr>
            <p:ph type="title"/>
          </p:nvPr>
        </p:nvSpPr>
        <p:spPr>
          <a:xfrm>
            <a:off x="1676400" y="730251"/>
            <a:ext cx="21031200" cy="2651200"/>
          </a:xfrm>
          <a:prstGeom prst="rect">
            <a:avLst/>
          </a:prstGeom>
          <a:noFill/>
          <a:ln>
            <a:noFill/>
          </a:ln>
        </p:spPr>
        <p:txBody>
          <a:bodyPr spcFirstLastPara="1" wrap="square" lIns="182793" tIns="182793" rIns="182793" bIns="182793" anchor="ctr" anchorCtr="0"/>
          <a:lstStyle>
            <a:lvl1pPr marL="0" marR="0" lvl="0" indent="0" algn="l" rtl="0">
              <a:lnSpc>
                <a:spcPct val="90000"/>
              </a:lnSpc>
              <a:spcBef>
                <a:spcPts val="0"/>
              </a:spcBef>
              <a:spcAft>
                <a:spcPts val="0"/>
              </a:spcAft>
              <a:buClr>
                <a:schemeClr val="dk1"/>
              </a:buClr>
              <a:buSzPts val="1100"/>
              <a:buFont typeface="Calibri"/>
              <a:buNone/>
              <a:defRPr sz="8800" b="0" i="0" u="none" strike="noStrike" cap="none">
                <a:solidFill>
                  <a:schemeClr val="dk1"/>
                </a:solidFill>
                <a:latin typeface="Calibri"/>
                <a:ea typeface="Calibri"/>
                <a:cs typeface="Calibri"/>
                <a:sym typeface="Calibri"/>
              </a:defRPr>
            </a:lvl1pPr>
            <a:lvl2pPr lvl="1" indent="0" rtl="0">
              <a:spcBef>
                <a:spcPts val="0"/>
              </a:spcBef>
              <a:spcAft>
                <a:spcPts val="0"/>
              </a:spcAft>
              <a:buSzPts val="1100"/>
              <a:buNone/>
              <a:defRPr sz="3700"/>
            </a:lvl2pPr>
            <a:lvl3pPr lvl="2" indent="0" rtl="0">
              <a:spcBef>
                <a:spcPts val="0"/>
              </a:spcBef>
              <a:spcAft>
                <a:spcPts val="0"/>
              </a:spcAft>
              <a:buSzPts val="1100"/>
              <a:buNone/>
              <a:defRPr sz="3700"/>
            </a:lvl3pPr>
            <a:lvl4pPr lvl="3" indent="0" rtl="0">
              <a:spcBef>
                <a:spcPts val="0"/>
              </a:spcBef>
              <a:spcAft>
                <a:spcPts val="0"/>
              </a:spcAft>
              <a:buSzPts val="1100"/>
              <a:buNone/>
              <a:defRPr sz="3700"/>
            </a:lvl4pPr>
            <a:lvl5pPr lvl="4" indent="0" rtl="0">
              <a:spcBef>
                <a:spcPts val="0"/>
              </a:spcBef>
              <a:spcAft>
                <a:spcPts val="0"/>
              </a:spcAft>
              <a:buSzPts val="1100"/>
              <a:buNone/>
              <a:defRPr sz="3700"/>
            </a:lvl5pPr>
            <a:lvl6pPr lvl="5" indent="0" rtl="0">
              <a:spcBef>
                <a:spcPts val="0"/>
              </a:spcBef>
              <a:spcAft>
                <a:spcPts val="0"/>
              </a:spcAft>
              <a:buSzPts val="1100"/>
              <a:buNone/>
              <a:defRPr sz="3700"/>
            </a:lvl6pPr>
            <a:lvl7pPr lvl="6" indent="0" rtl="0">
              <a:spcBef>
                <a:spcPts val="0"/>
              </a:spcBef>
              <a:spcAft>
                <a:spcPts val="0"/>
              </a:spcAft>
              <a:buSzPts val="1100"/>
              <a:buNone/>
              <a:defRPr sz="3700"/>
            </a:lvl7pPr>
            <a:lvl8pPr lvl="7" indent="0" rtl="0">
              <a:spcBef>
                <a:spcPts val="0"/>
              </a:spcBef>
              <a:spcAft>
                <a:spcPts val="0"/>
              </a:spcAft>
              <a:buSzPts val="1100"/>
              <a:buNone/>
              <a:defRPr sz="3700"/>
            </a:lvl8pPr>
            <a:lvl9pPr lvl="8" indent="0" rtl="0">
              <a:spcBef>
                <a:spcPts val="0"/>
              </a:spcBef>
              <a:spcAft>
                <a:spcPts val="0"/>
              </a:spcAft>
              <a:buSzPts val="1100"/>
              <a:buNone/>
              <a:defRPr sz="3700"/>
            </a:lvl9pPr>
          </a:lstStyle>
          <a:p>
            <a:endParaRPr/>
          </a:p>
        </p:txBody>
      </p:sp>
      <p:sp>
        <p:nvSpPr>
          <p:cNvPr id="939" name="Google Shape;939;p220"/>
          <p:cNvSpPr txBox="1">
            <a:spLocks noGrp="1"/>
          </p:cNvSpPr>
          <p:nvPr>
            <p:ph type="body" idx="1"/>
          </p:nvPr>
        </p:nvSpPr>
        <p:spPr>
          <a:xfrm>
            <a:off x="1676400" y="3651251"/>
            <a:ext cx="21031200" cy="8702400"/>
          </a:xfrm>
          <a:prstGeom prst="rect">
            <a:avLst/>
          </a:prstGeom>
          <a:noFill/>
          <a:ln>
            <a:noFill/>
          </a:ln>
        </p:spPr>
        <p:txBody>
          <a:bodyPr spcFirstLastPara="1" wrap="square" lIns="182793" tIns="182793" rIns="182793" bIns="182793" anchor="t" anchorCtr="0"/>
          <a:lstStyle>
            <a:lvl1pPr marL="1218788" marR="0" lvl="0" indent="-964864" algn="l" rtl="0">
              <a:lnSpc>
                <a:spcPct val="90000"/>
              </a:lnSpc>
              <a:spcBef>
                <a:spcPts val="2133"/>
              </a:spcBef>
              <a:spcAft>
                <a:spcPts val="0"/>
              </a:spcAft>
              <a:buClr>
                <a:schemeClr val="dk1"/>
              </a:buClr>
              <a:buSzPts val="2100"/>
              <a:buFont typeface="Arial"/>
              <a:buChar char="•"/>
              <a:defRPr sz="5600" b="0" i="0" u="none" strike="noStrike" cap="none">
                <a:solidFill>
                  <a:schemeClr val="dk1"/>
                </a:solidFill>
                <a:latin typeface="Calibri"/>
                <a:ea typeface="Calibri"/>
                <a:cs typeface="Calibri"/>
                <a:sym typeface="Calibri"/>
              </a:defRPr>
            </a:lvl1pPr>
            <a:lvl2pPr marL="2437542" marR="0" lvl="1" indent="-914065" algn="l" rtl="0">
              <a:lnSpc>
                <a:spcPct val="90000"/>
              </a:lnSpc>
              <a:spcBef>
                <a:spcPts val="1067"/>
              </a:spcBef>
              <a:spcAft>
                <a:spcPts val="0"/>
              </a:spcAft>
              <a:buClr>
                <a:schemeClr val="dk1"/>
              </a:buClr>
              <a:buSzPts val="1800"/>
              <a:buFont typeface="Arial"/>
              <a:buChar char="•"/>
              <a:defRPr sz="4800" b="0" i="0" u="none" strike="noStrike" cap="none">
                <a:solidFill>
                  <a:schemeClr val="dk1"/>
                </a:solidFill>
                <a:latin typeface="Calibri"/>
                <a:ea typeface="Calibri"/>
                <a:cs typeface="Calibri"/>
                <a:sym typeface="Calibri"/>
              </a:defRPr>
            </a:lvl2pPr>
            <a:lvl3pPr marL="3656330" marR="0" lvl="2" indent="-863301" algn="l" rtl="0">
              <a:lnSpc>
                <a:spcPct val="90000"/>
              </a:lnSpc>
              <a:spcBef>
                <a:spcPts val="1067"/>
              </a:spcBef>
              <a:spcAft>
                <a:spcPts val="0"/>
              </a:spcAft>
              <a:buClr>
                <a:schemeClr val="dk1"/>
              </a:buClr>
              <a:buSzPts val="1500"/>
              <a:buFont typeface="Arial"/>
              <a:buChar char="•"/>
              <a:defRPr sz="4000" b="0" i="0" u="none" strike="noStrike" cap="none">
                <a:solidFill>
                  <a:schemeClr val="dk1"/>
                </a:solidFill>
                <a:latin typeface="Calibri"/>
                <a:ea typeface="Calibri"/>
                <a:cs typeface="Calibri"/>
                <a:sym typeface="Calibri"/>
              </a:defRPr>
            </a:lvl3pPr>
            <a:lvl4pPr marL="4875083" marR="0" lvl="3"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4pPr>
            <a:lvl5pPr marL="6093872" marR="0" lvl="4"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5pPr>
            <a:lvl6pPr marL="7312625" marR="0" lvl="5"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6pPr>
            <a:lvl7pPr marL="8531413" marR="0" lvl="6"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7pPr>
            <a:lvl8pPr marL="9750199" marR="0" lvl="7"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8pPr>
            <a:lvl9pPr marL="10968955" marR="0" lvl="8"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9pPr>
          </a:lstStyle>
          <a:p>
            <a:endParaRPr/>
          </a:p>
        </p:txBody>
      </p:sp>
      <p:sp>
        <p:nvSpPr>
          <p:cNvPr id="940" name="Google Shape;940;p220"/>
          <p:cNvSpPr txBox="1">
            <a:spLocks noGrp="1"/>
          </p:cNvSpPr>
          <p:nvPr>
            <p:ph type="dt" idx="10"/>
          </p:nvPr>
        </p:nvSpPr>
        <p:spPr>
          <a:xfrm>
            <a:off x="1676400" y="12712701"/>
            <a:ext cx="5486400" cy="730400"/>
          </a:xfrm>
          <a:prstGeom prst="rect">
            <a:avLst/>
          </a:prstGeom>
          <a:noFill/>
          <a:ln>
            <a:noFill/>
          </a:ln>
        </p:spPr>
        <p:txBody>
          <a:bodyPr spcFirstLastPara="1" wrap="square" lIns="182793" tIns="182793" rIns="182793" bIns="182793" anchor="ctr" anchorCtr="0"/>
          <a:lstStyle>
            <a:lvl1pPr marL="0" marR="0" lvl="0" indent="0" algn="l" rtl="0">
              <a:spcBef>
                <a:spcPts val="0"/>
              </a:spcBef>
              <a:spcAft>
                <a:spcPts val="0"/>
              </a:spcAft>
              <a:buSzPts val="1100"/>
              <a:buNone/>
              <a:defRPr sz="2400" b="0" i="0" u="none" strike="noStrike" cap="none">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endParaRPr/>
          </a:p>
        </p:txBody>
      </p:sp>
      <p:sp>
        <p:nvSpPr>
          <p:cNvPr id="941" name="Google Shape;941;p220"/>
          <p:cNvSpPr txBox="1">
            <a:spLocks noGrp="1"/>
          </p:cNvSpPr>
          <p:nvPr>
            <p:ph type="ftr" idx="11"/>
          </p:nvPr>
        </p:nvSpPr>
        <p:spPr>
          <a:xfrm>
            <a:off x="8077200" y="12712701"/>
            <a:ext cx="8229600" cy="730400"/>
          </a:xfrm>
          <a:prstGeom prst="rect">
            <a:avLst/>
          </a:prstGeom>
          <a:noFill/>
          <a:ln>
            <a:noFill/>
          </a:ln>
        </p:spPr>
        <p:txBody>
          <a:bodyPr spcFirstLastPara="1" wrap="square" lIns="182793" tIns="182793" rIns="182793" bIns="182793" anchor="ctr" anchorCtr="0"/>
          <a:lstStyle>
            <a:lvl1pPr marL="0" marR="0" lvl="0" indent="0" algn="ctr" rtl="0">
              <a:spcBef>
                <a:spcPts val="0"/>
              </a:spcBef>
              <a:spcAft>
                <a:spcPts val="0"/>
              </a:spcAft>
              <a:buSzPts val="1100"/>
              <a:buNone/>
              <a:defRPr sz="2400" b="0" i="0" u="none" strike="noStrike" cap="none">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endParaRPr/>
          </a:p>
        </p:txBody>
      </p:sp>
      <p:sp>
        <p:nvSpPr>
          <p:cNvPr id="942" name="Google Shape;942;p220"/>
          <p:cNvSpPr txBox="1">
            <a:spLocks noGrp="1"/>
          </p:cNvSpPr>
          <p:nvPr>
            <p:ph type="sldNum" idx="12"/>
          </p:nvPr>
        </p:nvSpPr>
        <p:spPr>
          <a:xfrm>
            <a:off x="17221200" y="12712701"/>
            <a:ext cx="5486400" cy="730400"/>
          </a:xfrm>
          <a:prstGeom prst="rect">
            <a:avLst/>
          </a:prstGeom>
          <a:noFill/>
          <a:ln>
            <a:noFill/>
          </a:ln>
        </p:spPr>
        <p:txBody>
          <a:bodyPr spcFirstLastPara="1" wrap="square" lIns="182793" tIns="91363" rIns="182793" bIns="91363" anchor="ctr" anchorCtr="0">
            <a:noAutofit/>
          </a:bodyPr>
          <a:lstStyle>
            <a:lvl1pPr marL="0" marR="0" lvl="0" indent="0" algn="r" rtl="0">
              <a:spcBef>
                <a:spcPts val="0"/>
              </a:spcBef>
              <a:buNone/>
              <a:defRPr sz="2400" b="0" i="0" u="none" strike="noStrike" cap="none">
                <a:solidFill>
                  <a:srgbClr val="888888"/>
                </a:solidFill>
                <a:latin typeface="Calibri"/>
                <a:ea typeface="Calibri"/>
                <a:cs typeface="Calibri"/>
                <a:sym typeface="Calibri"/>
              </a:defRPr>
            </a:lvl1pPr>
            <a:lvl2pPr marL="0" marR="0" lvl="1" indent="0" algn="r" rtl="0">
              <a:spcBef>
                <a:spcPts val="0"/>
              </a:spcBef>
              <a:buNone/>
              <a:defRPr sz="2400" b="0" i="0" u="none" strike="noStrike" cap="none">
                <a:solidFill>
                  <a:srgbClr val="888888"/>
                </a:solidFill>
                <a:latin typeface="Calibri"/>
                <a:ea typeface="Calibri"/>
                <a:cs typeface="Calibri"/>
                <a:sym typeface="Calibri"/>
              </a:defRPr>
            </a:lvl2pPr>
            <a:lvl3pPr marL="0" marR="0" lvl="2" indent="0" algn="r" rtl="0">
              <a:spcBef>
                <a:spcPts val="0"/>
              </a:spcBef>
              <a:buNone/>
              <a:defRPr sz="2400" b="0" i="0" u="none" strike="noStrike" cap="none">
                <a:solidFill>
                  <a:srgbClr val="888888"/>
                </a:solidFill>
                <a:latin typeface="Calibri"/>
                <a:ea typeface="Calibri"/>
                <a:cs typeface="Calibri"/>
                <a:sym typeface="Calibri"/>
              </a:defRPr>
            </a:lvl3pPr>
            <a:lvl4pPr marL="0" marR="0" lvl="3" indent="0" algn="r" rtl="0">
              <a:spcBef>
                <a:spcPts val="0"/>
              </a:spcBef>
              <a:buNone/>
              <a:defRPr sz="2400" b="0" i="0" u="none" strike="noStrike" cap="none">
                <a:solidFill>
                  <a:srgbClr val="888888"/>
                </a:solidFill>
                <a:latin typeface="Calibri"/>
                <a:ea typeface="Calibri"/>
                <a:cs typeface="Calibri"/>
                <a:sym typeface="Calibri"/>
              </a:defRPr>
            </a:lvl4pPr>
            <a:lvl5pPr marL="0" marR="0" lvl="4" indent="0" algn="r" rtl="0">
              <a:spcBef>
                <a:spcPts val="0"/>
              </a:spcBef>
              <a:buNone/>
              <a:defRPr sz="2400" b="0" i="0" u="none" strike="noStrike" cap="none">
                <a:solidFill>
                  <a:srgbClr val="888888"/>
                </a:solidFill>
                <a:latin typeface="Calibri"/>
                <a:ea typeface="Calibri"/>
                <a:cs typeface="Calibri"/>
                <a:sym typeface="Calibri"/>
              </a:defRPr>
            </a:lvl5pPr>
            <a:lvl6pPr marL="0" marR="0" lvl="5" indent="0" algn="r" rtl="0">
              <a:spcBef>
                <a:spcPts val="0"/>
              </a:spcBef>
              <a:buNone/>
              <a:defRPr sz="2400" b="0" i="0" u="none" strike="noStrike" cap="none">
                <a:solidFill>
                  <a:srgbClr val="888888"/>
                </a:solidFill>
                <a:latin typeface="Calibri"/>
                <a:ea typeface="Calibri"/>
                <a:cs typeface="Calibri"/>
                <a:sym typeface="Calibri"/>
              </a:defRPr>
            </a:lvl6pPr>
            <a:lvl7pPr marL="0" marR="0" lvl="6" indent="0" algn="r" rtl="0">
              <a:spcBef>
                <a:spcPts val="0"/>
              </a:spcBef>
              <a:buNone/>
              <a:defRPr sz="2400" b="0" i="0" u="none" strike="noStrike" cap="none">
                <a:solidFill>
                  <a:srgbClr val="888888"/>
                </a:solidFill>
                <a:latin typeface="Calibri"/>
                <a:ea typeface="Calibri"/>
                <a:cs typeface="Calibri"/>
                <a:sym typeface="Calibri"/>
              </a:defRPr>
            </a:lvl7pPr>
            <a:lvl8pPr marL="0" marR="0" lvl="7" indent="0" algn="r" rtl="0">
              <a:spcBef>
                <a:spcPts val="0"/>
              </a:spcBef>
              <a:buNone/>
              <a:defRPr sz="2400" b="0" i="0" u="none" strike="noStrike" cap="none">
                <a:solidFill>
                  <a:srgbClr val="888888"/>
                </a:solidFill>
                <a:latin typeface="Calibri"/>
                <a:ea typeface="Calibri"/>
                <a:cs typeface="Calibri"/>
                <a:sym typeface="Calibri"/>
              </a:defRPr>
            </a:lvl8pPr>
            <a:lvl9pPr marL="0" marR="0" lvl="8" indent="0" algn="r" rtl="0">
              <a:spcBef>
                <a:spcPts val="0"/>
              </a:spcBef>
              <a:buNone/>
              <a:defRPr sz="2400" b="0" i="0" u="none" strike="noStrike" cap="none">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63278009"/>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943"/>
        <p:cNvGrpSpPr/>
        <p:nvPr/>
      </p:nvGrpSpPr>
      <p:grpSpPr>
        <a:xfrm>
          <a:off x="0" y="0"/>
          <a:ext cx="0" cy="0"/>
          <a:chOff x="0" y="0"/>
          <a:chExt cx="0" cy="0"/>
        </a:xfrm>
      </p:grpSpPr>
      <p:sp>
        <p:nvSpPr>
          <p:cNvPr id="944" name="Google Shape;944;p221"/>
          <p:cNvSpPr txBox="1">
            <a:spLocks noGrp="1"/>
          </p:cNvSpPr>
          <p:nvPr>
            <p:ph type="title"/>
          </p:nvPr>
        </p:nvSpPr>
        <p:spPr>
          <a:xfrm>
            <a:off x="1663701" y="3419477"/>
            <a:ext cx="21031200" cy="5705600"/>
          </a:xfrm>
          <a:prstGeom prst="rect">
            <a:avLst/>
          </a:prstGeom>
          <a:noFill/>
          <a:ln>
            <a:noFill/>
          </a:ln>
        </p:spPr>
        <p:txBody>
          <a:bodyPr spcFirstLastPara="1" wrap="square" lIns="182793" tIns="182793" rIns="182793" bIns="182793" anchor="b" anchorCtr="0"/>
          <a:lstStyle>
            <a:lvl1pPr marL="0" marR="0" lvl="0" indent="0" algn="l" rtl="0">
              <a:lnSpc>
                <a:spcPct val="90000"/>
              </a:lnSpc>
              <a:spcBef>
                <a:spcPts val="0"/>
              </a:spcBef>
              <a:spcAft>
                <a:spcPts val="0"/>
              </a:spcAft>
              <a:buClr>
                <a:schemeClr val="dk1"/>
              </a:buClr>
              <a:buSzPts val="1100"/>
              <a:buFont typeface="Calibri"/>
              <a:buNone/>
              <a:defRPr sz="12000" b="0" i="0" u="none" strike="noStrike" cap="none">
                <a:solidFill>
                  <a:schemeClr val="dk1"/>
                </a:solidFill>
                <a:latin typeface="Calibri"/>
                <a:ea typeface="Calibri"/>
                <a:cs typeface="Calibri"/>
                <a:sym typeface="Calibri"/>
              </a:defRPr>
            </a:lvl1pPr>
            <a:lvl2pPr lvl="1" indent="0" rtl="0">
              <a:spcBef>
                <a:spcPts val="0"/>
              </a:spcBef>
              <a:spcAft>
                <a:spcPts val="0"/>
              </a:spcAft>
              <a:buSzPts val="1100"/>
              <a:buNone/>
              <a:defRPr sz="3700"/>
            </a:lvl2pPr>
            <a:lvl3pPr lvl="2" indent="0" rtl="0">
              <a:spcBef>
                <a:spcPts val="0"/>
              </a:spcBef>
              <a:spcAft>
                <a:spcPts val="0"/>
              </a:spcAft>
              <a:buSzPts val="1100"/>
              <a:buNone/>
              <a:defRPr sz="3700"/>
            </a:lvl3pPr>
            <a:lvl4pPr lvl="3" indent="0" rtl="0">
              <a:spcBef>
                <a:spcPts val="0"/>
              </a:spcBef>
              <a:spcAft>
                <a:spcPts val="0"/>
              </a:spcAft>
              <a:buSzPts val="1100"/>
              <a:buNone/>
              <a:defRPr sz="3700"/>
            </a:lvl4pPr>
            <a:lvl5pPr lvl="4" indent="0" rtl="0">
              <a:spcBef>
                <a:spcPts val="0"/>
              </a:spcBef>
              <a:spcAft>
                <a:spcPts val="0"/>
              </a:spcAft>
              <a:buSzPts val="1100"/>
              <a:buNone/>
              <a:defRPr sz="3700"/>
            </a:lvl5pPr>
            <a:lvl6pPr lvl="5" indent="0" rtl="0">
              <a:spcBef>
                <a:spcPts val="0"/>
              </a:spcBef>
              <a:spcAft>
                <a:spcPts val="0"/>
              </a:spcAft>
              <a:buSzPts val="1100"/>
              <a:buNone/>
              <a:defRPr sz="3700"/>
            </a:lvl6pPr>
            <a:lvl7pPr lvl="6" indent="0" rtl="0">
              <a:spcBef>
                <a:spcPts val="0"/>
              </a:spcBef>
              <a:spcAft>
                <a:spcPts val="0"/>
              </a:spcAft>
              <a:buSzPts val="1100"/>
              <a:buNone/>
              <a:defRPr sz="3700"/>
            </a:lvl7pPr>
            <a:lvl8pPr lvl="7" indent="0" rtl="0">
              <a:spcBef>
                <a:spcPts val="0"/>
              </a:spcBef>
              <a:spcAft>
                <a:spcPts val="0"/>
              </a:spcAft>
              <a:buSzPts val="1100"/>
              <a:buNone/>
              <a:defRPr sz="3700"/>
            </a:lvl8pPr>
            <a:lvl9pPr lvl="8" indent="0" rtl="0">
              <a:spcBef>
                <a:spcPts val="0"/>
              </a:spcBef>
              <a:spcAft>
                <a:spcPts val="0"/>
              </a:spcAft>
              <a:buSzPts val="1100"/>
              <a:buNone/>
              <a:defRPr sz="3700"/>
            </a:lvl9pPr>
          </a:lstStyle>
          <a:p>
            <a:endParaRPr/>
          </a:p>
        </p:txBody>
      </p:sp>
      <p:sp>
        <p:nvSpPr>
          <p:cNvPr id="945" name="Google Shape;945;p221"/>
          <p:cNvSpPr txBox="1">
            <a:spLocks noGrp="1"/>
          </p:cNvSpPr>
          <p:nvPr>
            <p:ph type="body" idx="1"/>
          </p:nvPr>
        </p:nvSpPr>
        <p:spPr>
          <a:xfrm>
            <a:off x="1663701" y="9178925"/>
            <a:ext cx="21031200" cy="3000800"/>
          </a:xfrm>
          <a:prstGeom prst="rect">
            <a:avLst/>
          </a:prstGeom>
          <a:noFill/>
          <a:ln>
            <a:noFill/>
          </a:ln>
        </p:spPr>
        <p:txBody>
          <a:bodyPr spcFirstLastPara="1" wrap="square" lIns="182793" tIns="182793" rIns="182793" bIns="182793" anchor="t" anchorCtr="0"/>
          <a:lstStyle>
            <a:lvl1pPr marL="1218788" marR="0" lvl="0" indent="-609377" algn="l" rtl="0">
              <a:lnSpc>
                <a:spcPct val="90000"/>
              </a:lnSpc>
              <a:spcBef>
                <a:spcPts val="2133"/>
              </a:spcBef>
              <a:spcAft>
                <a:spcPts val="0"/>
              </a:spcAft>
              <a:buClr>
                <a:srgbClr val="888888"/>
              </a:buClr>
              <a:buSzPts val="2100"/>
              <a:buFont typeface="Arial"/>
              <a:buNone/>
              <a:defRPr sz="4800" b="0" i="0" u="none" strike="noStrike" cap="none">
                <a:solidFill>
                  <a:srgbClr val="888888"/>
                </a:solidFill>
                <a:latin typeface="Calibri"/>
                <a:ea typeface="Calibri"/>
                <a:cs typeface="Calibri"/>
                <a:sym typeface="Calibri"/>
              </a:defRPr>
            </a:lvl1pPr>
            <a:lvl2pPr marL="2437542" marR="0" lvl="1" indent="-609377" algn="l" rtl="0">
              <a:lnSpc>
                <a:spcPct val="90000"/>
              </a:lnSpc>
              <a:spcBef>
                <a:spcPts val="1067"/>
              </a:spcBef>
              <a:spcAft>
                <a:spcPts val="0"/>
              </a:spcAft>
              <a:buClr>
                <a:srgbClr val="888888"/>
              </a:buClr>
              <a:buSzPts val="1800"/>
              <a:buFont typeface="Arial"/>
              <a:buNone/>
              <a:defRPr sz="4000" b="0" i="0" u="none" strike="noStrike" cap="none">
                <a:solidFill>
                  <a:srgbClr val="888888"/>
                </a:solidFill>
                <a:latin typeface="Calibri"/>
                <a:ea typeface="Calibri"/>
                <a:cs typeface="Calibri"/>
                <a:sym typeface="Calibri"/>
              </a:defRPr>
            </a:lvl2pPr>
            <a:lvl3pPr marL="3656330" marR="0" lvl="2" indent="-609377" algn="l" rtl="0">
              <a:lnSpc>
                <a:spcPct val="90000"/>
              </a:lnSpc>
              <a:spcBef>
                <a:spcPts val="1067"/>
              </a:spcBef>
              <a:spcAft>
                <a:spcPts val="0"/>
              </a:spcAft>
              <a:buClr>
                <a:srgbClr val="888888"/>
              </a:buClr>
              <a:buSzPts val="1500"/>
              <a:buFont typeface="Arial"/>
              <a:buNone/>
              <a:defRPr sz="3700" b="0" i="0" u="none" strike="noStrike" cap="none">
                <a:solidFill>
                  <a:srgbClr val="888888"/>
                </a:solidFill>
                <a:latin typeface="Calibri"/>
                <a:ea typeface="Calibri"/>
                <a:cs typeface="Calibri"/>
                <a:sym typeface="Calibri"/>
              </a:defRPr>
            </a:lvl3pPr>
            <a:lvl4pPr marL="4875083" marR="0" lvl="3" indent="-609377" algn="l" rtl="0">
              <a:lnSpc>
                <a:spcPct val="90000"/>
              </a:lnSpc>
              <a:spcBef>
                <a:spcPts val="1067"/>
              </a:spcBef>
              <a:spcAft>
                <a:spcPts val="0"/>
              </a:spcAft>
              <a:buClr>
                <a:srgbClr val="888888"/>
              </a:buClr>
              <a:buSzPts val="1400"/>
              <a:buFont typeface="Arial"/>
              <a:buNone/>
              <a:defRPr sz="3200" b="0" i="0" u="none" strike="noStrike" cap="none">
                <a:solidFill>
                  <a:srgbClr val="888888"/>
                </a:solidFill>
                <a:latin typeface="Calibri"/>
                <a:ea typeface="Calibri"/>
                <a:cs typeface="Calibri"/>
                <a:sym typeface="Calibri"/>
              </a:defRPr>
            </a:lvl4pPr>
            <a:lvl5pPr marL="6093872" marR="0" lvl="4" indent="-609377" algn="l" rtl="0">
              <a:lnSpc>
                <a:spcPct val="90000"/>
              </a:lnSpc>
              <a:spcBef>
                <a:spcPts val="1067"/>
              </a:spcBef>
              <a:spcAft>
                <a:spcPts val="0"/>
              </a:spcAft>
              <a:buClr>
                <a:srgbClr val="888888"/>
              </a:buClr>
              <a:buSzPts val="1400"/>
              <a:buFont typeface="Arial"/>
              <a:buNone/>
              <a:defRPr sz="3200" b="0" i="0" u="none" strike="noStrike" cap="none">
                <a:solidFill>
                  <a:srgbClr val="888888"/>
                </a:solidFill>
                <a:latin typeface="Calibri"/>
                <a:ea typeface="Calibri"/>
                <a:cs typeface="Calibri"/>
                <a:sym typeface="Calibri"/>
              </a:defRPr>
            </a:lvl5pPr>
            <a:lvl6pPr marL="7312625" marR="0" lvl="5" indent="-609377" algn="l" rtl="0">
              <a:lnSpc>
                <a:spcPct val="90000"/>
              </a:lnSpc>
              <a:spcBef>
                <a:spcPts val="1067"/>
              </a:spcBef>
              <a:spcAft>
                <a:spcPts val="0"/>
              </a:spcAft>
              <a:buClr>
                <a:srgbClr val="888888"/>
              </a:buClr>
              <a:buSzPts val="1400"/>
              <a:buFont typeface="Arial"/>
              <a:buNone/>
              <a:defRPr sz="3200" b="0" i="0" u="none" strike="noStrike" cap="none">
                <a:solidFill>
                  <a:srgbClr val="888888"/>
                </a:solidFill>
                <a:latin typeface="Calibri"/>
                <a:ea typeface="Calibri"/>
                <a:cs typeface="Calibri"/>
                <a:sym typeface="Calibri"/>
              </a:defRPr>
            </a:lvl6pPr>
            <a:lvl7pPr marL="8531413" marR="0" lvl="6" indent="-609377" algn="l" rtl="0">
              <a:lnSpc>
                <a:spcPct val="90000"/>
              </a:lnSpc>
              <a:spcBef>
                <a:spcPts val="1067"/>
              </a:spcBef>
              <a:spcAft>
                <a:spcPts val="0"/>
              </a:spcAft>
              <a:buClr>
                <a:srgbClr val="888888"/>
              </a:buClr>
              <a:buSzPts val="1400"/>
              <a:buFont typeface="Arial"/>
              <a:buNone/>
              <a:defRPr sz="3200" b="0" i="0" u="none" strike="noStrike" cap="none">
                <a:solidFill>
                  <a:srgbClr val="888888"/>
                </a:solidFill>
                <a:latin typeface="Calibri"/>
                <a:ea typeface="Calibri"/>
                <a:cs typeface="Calibri"/>
                <a:sym typeface="Calibri"/>
              </a:defRPr>
            </a:lvl7pPr>
            <a:lvl8pPr marL="9750199" marR="0" lvl="7" indent="-609377" algn="l" rtl="0">
              <a:lnSpc>
                <a:spcPct val="90000"/>
              </a:lnSpc>
              <a:spcBef>
                <a:spcPts val="1067"/>
              </a:spcBef>
              <a:spcAft>
                <a:spcPts val="0"/>
              </a:spcAft>
              <a:buClr>
                <a:srgbClr val="888888"/>
              </a:buClr>
              <a:buSzPts val="1400"/>
              <a:buFont typeface="Arial"/>
              <a:buNone/>
              <a:defRPr sz="3200" b="0" i="0" u="none" strike="noStrike" cap="none">
                <a:solidFill>
                  <a:srgbClr val="888888"/>
                </a:solidFill>
                <a:latin typeface="Calibri"/>
                <a:ea typeface="Calibri"/>
                <a:cs typeface="Calibri"/>
                <a:sym typeface="Calibri"/>
              </a:defRPr>
            </a:lvl8pPr>
            <a:lvl9pPr marL="10968955" marR="0" lvl="8" indent="-609377" algn="l" rtl="0">
              <a:lnSpc>
                <a:spcPct val="90000"/>
              </a:lnSpc>
              <a:spcBef>
                <a:spcPts val="1067"/>
              </a:spcBef>
              <a:spcAft>
                <a:spcPts val="0"/>
              </a:spcAft>
              <a:buClr>
                <a:srgbClr val="888888"/>
              </a:buClr>
              <a:buSzPts val="1400"/>
              <a:buFont typeface="Arial"/>
              <a:buNone/>
              <a:defRPr sz="3200" b="0" i="0" u="none" strike="noStrike" cap="none">
                <a:solidFill>
                  <a:srgbClr val="888888"/>
                </a:solidFill>
                <a:latin typeface="Calibri"/>
                <a:ea typeface="Calibri"/>
                <a:cs typeface="Calibri"/>
                <a:sym typeface="Calibri"/>
              </a:defRPr>
            </a:lvl9pPr>
          </a:lstStyle>
          <a:p>
            <a:endParaRPr/>
          </a:p>
        </p:txBody>
      </p:sp>
      <p:sp>
        <p:nvSpPr>
          <p:cNvPr id="946" name="Google Shape;946;p221"/>
          <p:cNvSpPr txBox="1">
            <a:spLocks noGrp="1"/>
          </p:cNvSpPr>
          <p:nvPr>
            <p:ph type="dt" idx="10"/>
          </p:nvPr>
        </p:nvSpPr>
        <p:spPr>
          <a:xfrm>
            <a:off x="1676400" y="12712701"/>
            <a:ext cx="5486400" cy="730400"/>
          </a:xfrm>
          <a:prstGeom prst="rect">
            <a:avLst/>
          </a:prstGeom>
          <a:noFill/>
          <a:ln>
            <a:noFill/>
          </a:ln>
        </p:spPr>
        <p:txBody>
          <a:bodyPr spcFirstLastPara="1" wrap="square" lIns="182793" tIns="182793" rIns="182793" bIns="182793" anchor="ctr" anchorCtr="0"/>
          <a:lstStyle>
            <a:lvl1pPr marL="0" marR="0" lvl="0" indent="0" algn="l" rtl="0">
              <a:spcBef>
                <a:spcPts val="0"/>
              </a:spcBef>
              <a:spcAft>
                <a:spcPts val="0"/>
              </a:spcAft>
              <a:buSzPts val="1100"/>
              <a:buNone/>
              <a:defRPr sz="2400">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endParaRPr/>
          </a:p>
        </p:txBody>
      </p:sp>
      <p:sp>
        <p:nvSpPr>
          <p:cNvPr id="947" name="Google Shape;947;p221"/>
          <p:cNvSpPr txBox="1">
            <a:spLocks noGrp="1"/>
          </p:cNvSpPr>
          <p:nvPr>
            <p:ph type="ftr" idx="11"/>
          </p:nvPr>
        </p:nvSpPr>
        <p:spPr>
          <a:xfrm>
            <a:off x="8077200" y="12712701"/>
            <a:ext cx="8229600" cy="730400"/>
          </a:xfrm>
          <a:prstGeom prst="rect">
            <a:avLst/>
          </a:prstGeom>
          <a:noFill/>
          <a:ln>
            <a:noFill/>
          </a:ln>
        </p:spPr>
        <p:txBody>
          <a:bodyPr spcFirstLastPara="1" wrap="square" lIns="182793" tIns="182793" rIns="182793" bIns="182793" anchor="ctr" anchorCtr="0"/>
          <a:lstStyle>
            <a:lvl1pPr marL="0" marR="0" lvl="0" indent="0" algn="ctr" rtl="0">
              <a:spcBef>
                <a:spcPts val="0"/>
              </a:spcBef>
              <a:spcAft>
                <a:spcPts val="0"/>
              </a:spcAft>
              <a:buSzPts val="1100"/>
              <a:buNone/>
              <a:defRPr sz="2400">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endParaRPr/>
          </a:p>
        </p:txBody>
      </p:sp>
      <p:sp>
        <p:nvSpPr>
          <p:cNvPr id="948" name="Google Shape;948;p221"/>
          <p:cNvSpPr txBox="1">
            <a:spLocks noGrp="1"/>
          </p:cNvSpPr>
          <p:nvPr>
            <p:ph type="sldNum" idx="12"/>
          </p:nvPr>
        </p:nvSpPr>
        <p:spPr>
          <a:xfrm>
            <a:off x="17221200" y="12712701"/>
            <a:ext cx="5486400" cy="730400"/>
          </a:xfrm>
          <a:prstGeom prst="rect">
            <a:avLst/>
          </a:prstGeom>
          <a:noFill/>
          <a:ln>
            <a:noFill/>
          </a:ln>
        </p:spPr>
        <p:txBody>
          <a:bodyPr spcFirstLastPara="1" wrap="square" lIns="182793" tIns="91363" rIns="182793" bIns="91363" anchor="ctr" anchorCtr="0">
            <a:noAutofit/>
          </a:bodyPr>
          <a:lstStyle>
            <a:lvl1pPr marL="0" marR="0" lvl="0" indent="0" algn="r" rtl="0">
              <a:spcBef>
                <a:spcPts val="0"/>
              </a:spcBef>
              <a:buNone/>
              <a:defRPr sz="2400">
                <a:solidFill>
                  <a:srgbClr val="888888"/>
                </a:solidFill>
                <a:latin typeface="Calibri"/>
                <a:ea typeface="Calibri"/>
                <a:cs typeface="Calibri"/>
                <a:sym typeface="Calibri"/>
              </a:defRPr>
            </a:lvl1pPr>
            <a:lvl2pPr marL="0" marR="0" lvl="1" indent="0" algn="r" rtl="0">
              <a:spcBef>
                <a:spcPts val="0"/>
              </a:spcBef>
              <a:buNone/>
              <a:defRPr sz="2400">
                <a:solidFill>
                  <a:srgbClr val="888888"/>
                </a:solidFill>
                <a:latin typeface="Calibri"/>
                <a:ea typeface="Calibri"/>
                <a:cs typeface="Calibri"/>
                <a:sym typeface="Calibri"/>
              </a:defRPr>
            </a:lvl2pPr>
            <a:lvl3pPr marL="0" marR="0" lvl="2" indent="0" algn="r" rtl="0">
              <a:spcBef>
                <a:spcPts val="0"/>
              </a:spcBef>
              <a:buNone/>
              <a:defRPr sz="2400">
                <a:solidFill>
                  <a:srgbClr val="888888"/>
                </a:solidFill>
                <a:latin typeface="Calibri"/>
                <a:ea typeface="Calibri"/>
                <a:cs typeface="Calibri"/>
                <a:sym typeface="Calibri"/>
              </a:defRPr>
            </a:lvl3pPr>
            <a:lvl4pPr marL="0" marR="0" lvl="3" indent="0" algn="r" rtl="0">
              <a:spcBef>
                <a:spcPts val="0"/>
              </a:spcBef>
              <a:buNone/>
              <a:defRPr sz="2400">
                <a:solidFill>
                  <a:srgbClr val="888888"/>
                </a:solidFill>
                <a:latin typeface="Calibri"/>
                <a:ea typeface="Calibri"/>
                <a:cs typeface="Calibri"/>
                <a:sym typeface="Calibri"/>
              </a:defRPr>
            </a:lvl4pPr>
            <a:lvl5pPr marL="0" marR="0" lvl="4" indent="0" algn="r" rtl="0">
              <a:spcBef>
                <a:spcPts val="0"/>
              </a:spcBef>
              <a:buNone/>
              <a:defRPr sz="2400">
                <a:solidFill>
                  <a:srgbClr val="888888"/>
                </a:solidFill>
                <a:latin typeface="Calibri"/>
                <a:ea typeface="Calibri"/>
                <a:cs typeface="Calibri"/>
                <a:sym typeface="Calibri"/>
              </a:defRPr>
            </a:lvl5pPr>
            <a:lvl6pPr marL="0" marR="0" lvl="5" indent="0" algn="r" rtl="0">
              <a:spcBef>
                <a:spcPts val="0"/>
              </a:spcBef>
              <a:buNone/>
              <a:defRPr sz="2400">
                <a:solidFill>
                  <a:srgbClr val="888888"/>
                </a:solidFill>
                <a:latin typeface="Calibri"/>
                <a:ea typeface="Calibri"/>
                <a:cs typeface="Calibri"/>
                <a:sym typeface="Calibri"/>
              </a:defRPr>
            </a:lvl6pPr>
            <a:lvl7pPr marL="0" marR="0" lvl="6" indent="0" algn="r" rtl="0">
              <a:spcBef>
                <a:spcPts val="0"/>
              </a:spcBef>
              <a:buNone/>
              <a:defRPr sz="2400">
                <a:solidFill>
                  <a:srgbClr val="888888"/>
                </a:solidFill>
                <a:latin typeface="Calibri"/>
                <a:ea typeface="Calibri"/>
                <a:cs typeface="Calibri"/>
                <a:sym typeface="Calibri"/>
              </a:defRPr>
            </a:lvl7pPr>
            <a:lvl8pPr marL="0" marR="0" lvl="7" indent="0" algn="r" rtl="0">
              <a:spcBef>
                <a:spcPts val="0"/>
              </a:spcBef>
              <a:buNone/>
              <a:defRPr sz="2400">
                <a:solidFill>
                  <a:srgbClr val="888888"/>
                </a:solidFill>
                <a:latin typeface="Calibri"/>
                <a:ea typeface="Calibri"/>
                <a:cs typeface="Calibri"/>
                <a:sym typeface="Calibri"/>
              </a:defRPr>
            </a:lvl8pPr>
            <a:lvl9pPr marL="0" marR="0" lvl="8" indent="0" algn="r" rtl="0">
              <a:spcBef>
                <a:spcPts val="0"/>
              </a:spcBef>
              <a:buNone/>
              <a:defRPr sz="2400">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714391791"/>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949"/>
        <p:cNvGrpSpPr/>
        <p:nvPr/>
      </p:nvGrpSpPr>
      <p:grpSpPr>
        <a:xfrm>
          <a:off x="0" y="0"/>
          <a:ext cx="0" cy="0"/>
          <a:chOff x="0" y="0"/>
          <a:chExt cx="0" cy="0"/>
        </a:xfrm>
      </p:grpSpPr>
      <p:sp>
        <p:nvSpPr>
          <p:cNvPr id="950" name="Google Shape;950;p222"/>
          <p:cNvSpPr txBox="1">
            <a:spLocks noGrp="1"/>
          </p:cNvSpPr>
          <p:nvPr>
            <p:ph type="title"/>
          </p:nvPr>
        </p:nvSpPr>
        <p:spPr>
          <a:xfrm>
            <a:off x="1676400" y="730251"/>
            <a:ext cx="21031200" cy="2651200"/>
          </a:xfrm>
          <a:prstGeom prst="rect">
            <a:avLst/>
          </a:prstGeom>
          <a:noFill/>
          <a:ln>
            <a:noFill/>
          </a:ln>
        </p:spPr>
        <p:txBody>
          <a:bodyPr spcFirstLastPara="1" wrap="square" lIns="182793" tIns="182793" rIns="182793" bIns="182793" anchor="ctr" anchorCtr="0"/>
          <a:lstStyle>
            <a:lvl1pPr marL="0" marR="0" lvl="0" indent="0" algn="l" rtl="0">
              <a:lnSpc>
                <a:spcPct val="90000"/>
              </a:lnSpc>
              <a:spcBef>
                <a:spcPts val="0"/>
              </a:spcBef>
              <a:spcAft>
                <a:spcPts val="0"/>
              </a:spcAft>
              <a:buClr>
                <a:schemeClr val="dk1"/>
              </a:buClr>
              <a:buSzPts val="1100"/>
              <a:buFont typeface="Calibri"/>
              <a:buNone/>
              <a:defRPr sz="8800" b="0" i="0" u="none" strike="noStrike" cap="none">
                <a:solidFill>
                  <a:schemeClr val="dk1"/>
                </a:solidFill>
                <a:latin typeface="Calibri"/>
                <a:ea typeface="Calibri"/>
                <a:cs typeface="Calibri"/>
                <a:sym typeface="Calibri"/>
              </a:defRPr>
            </a:lvl1pPr>
            <a:lvl2pPr lvl="1" indent="0" rtl="0">
              <a:spcBef>
                <a:spcPts val="0"/>
              </a:spcBef>
              <a:spcAft>
                <a:spcPts val="0"/>
              </a:spcAft>
              <a:buSzPts val="1100"/>
              <a:buNone/>
              <a:defRPr sz="3700"/>
            </a:lvl2pPr>
            <a:lvl3pPr lvl="2" indent="0" rtl="0">
              <a:spcBef>
                <a:spcPts val="0"/>
              </a:spcBef>
              <a:spcAft>
                <a:spcPts val="0"/>
              </a:spcAft>
              <a:buSzPts val="1100"/>
              <a:buNone/>
              <a:defRPr sz="3700"/>
            </a:lvl3pPr>
            <a:lvl4pPr lvl="3" indent="0" rtl="0">
              <a:spcBef>
                <a:spcPts val="0"/>
              </a:spcBef>
              <a:spcAft>
                <a:spcPts val="0"/>
              </a:spcAft>
              <a:buSzPts val="1100"/>
              <a:buNone/>
              <a:defRPr sz="3700"/>
            </a:lvl4pPr>
            <a:lvl5pPr lvl="4" indent="0" rtl="0">
              <a:spcBef>
                <a:spcPts val="0"/>
              </a:spcBef>
              <a:spcAft>
                <a:spcPts val="0"/>
              </a:spcAft>
              <a:buSzPts val="1100"/>
              <a:buNone/>
              <a:defRPr sz="3700"/>
            </a:lvl5pPr>
            <a:lvl6pPr lvl="5" indent="0" rtl="0">
              <a:spcBef>
                <a:spcPts val="0"/>
              </a:spcBef>
              <a:spcAft>
                <a:spcPts val="0"/>
              </a:spcAft>
              <a:buSzPts val="1100"/>
              <a:buNone/>
              <a:defRPr sz="3700"/>
            </a:lvl6pPr>
            <a:lvl7pPr lvl="6" indent="0" rtl="0">
              <a:spcBef>
                <a:spcPts val="0"/>
              </a:spcBef>
              <a:spcAft>
                <a:spcPts val="0"/>
              </a:spcAft>
              <a:buSzPts val="1100"/>
              <a:buNone/>
              <a:defRPr sz="3700"/>
            </a:lvl7pPr>
            <a:lvl8pPr lvl="7" indent="0" rtl="0">
              <a:spcBef>
                <a:spcPts val="0"/>
              </a:spcBef>
              <a:spcAft>
                <a:spcPts val="0"/>
              </a:spcAft>
              <a:buSzPts val="1100"/>
              <a:buNone/>
              <a:defRPr sz="3700"/>
            </a:lvl8pPr>
            <a:lvl9pPr lvl="8" indent="0" rtl="0">
              <a:spcBef>
                <a:spcPts val="0"/>
              </a:spcBef>
              <a:spcAft>
                <a:spcPts val="0"/>
              </a:spcAft>
              <a:buSzPts val="1100"/>
              <a:buNone/>
              <a:defRPr sz="3700"/>
            </a:lvl9pPr>
          </a:lstStyle>
          <a:p>
            <a:endParaRPr/>
          </a:p>
        </p:txBody>
      </p:sp>
      <p:sp>
        <p:nvSpPr>
          <p:cNvPr id="951" name="Google Shape;951;p222"/>
          <p:cNvSpPr txBox="1">
            <a:spLocks noGrp="1"/>
          </p:cNvSpPr>
          <p:nvPr>
            <p:ph type="body" idx="1"/>
          </p:nvPr>
        </p:nvSpPr>
        <p:spPr>
          <a:xfrm>
            <a:off x="1676400" y="3651251"/>
            <a:ext cx="10363200" cy="8702400"/>
          </a:xfrm>
          <a:prstGeom prst="rect">
            <a:avLst/>
          </a:prstGeom>
          <a:noFill/>
          <a:ln>
            <a:noFill/>
          </a:ln>
        </p:spPr>
        <p:txBody>
          <a:bodyPr spcFirstLastPara="1" wrap="square" lIns="182793" tIns="182793" rIns="182793" bIns="182793" anchor="t" anchorCtr="0"/>
          <a:lstStyle>
            <a:lvl1pPr marL="1218788" marR="0" lvl="0" indent="-964864" algn="l" rtl="0">
              <a:lnSpc>
                <a:spcPct val="90000"/>
              </a:lnSpc>
              <a:spcBef>
                <a:spcPts val="2133"/>
              </a:spcBef>
              <a:spcAft>
                <a:spcPts val="0"/>
              </a:spcAft>
              <a:buClr>
                <a:schemeClr val="dk1"/>
              </a:buClr>
              <a:buSzPts val="2100"/>
              <a:buFont typeface="Arial"/>
              <a:buChar char="•"/>
              <a:defRPr sz="5600" b="0" i="0" u="none" strike="noStrike" cap="none">
                <a:solidFill>
                  <a:schemeClr val="dk1"/>
                </a:solidFill>
                <a:latin typeface="Calibri"/>
                <a:ea typeface="Calibri"/>
                <a:cs typeface="Calibri"/>
                <a:sym typeface="Calibri"/>
              </a:defRPr>
            </a:lvl1pPr>
            <a:lvl2pPr marL="2437542" marR="0" lvl="1" indent="-914065" algn="l" rtl="0">
              <a:lnSpc>
                <a:spcPct val="90000"/>
              </a:lnSpc>
              <a:spcBef>
                <a:spcPts val="1067"/>
              </a:spcBef>
              <a:spcAft>
                <a:spcPts val="0"/>
              </a:spcAft>
              <a:buClr>
                <a:schemeClr val="dk1"/>
              </a:buClr>
              <a:buSzPts val="1800"/>
              <a:buFont typeface="Arial"/>
              <a:buChar char="•"/>
              <a:defRPr sz="4800" b="0" i="0" u="none" strike="noStrike" cap="none">
                <a:solidFill>
                  <a:schemeClr val="dk1"/>
                </a:solidFill>
                <a:latin typeface="Calibri"/>
                <a:ea typeface="Calibri"/>
                <a:cs typeface="Calibri"/>
                <a:sym typeface="Calibri"/>
              </a:defRPr>
            </a:lvl2pPr>
            <a:lvl3pPr marL="3656330" marR="0" lvl="2" indent="-863301" algn="l" rtl="0">
              <a:lnSpc>
                <a:spcPct val="90000"/>
              </a:lnSpc>
              <a:spcBef>
                <a:spcPts val="1067"/>
              </a:spcBef>
              <a:spcAft>
                <a:spcPts val="0"/>
              </a:spcAft>
              <a:buClr>
                <a:schemeClr val="dk1"/>
              </a:buClr>
              <a:buSzPts val="1500"/>
              <a:buFont typeface="Arial"/>
              <a:buChar char="•"/>
              <a:defRPr sz="4000" b="0" i="0" u="none" strike="noStrike" cap="none">
                <a:solidFill>
                  <a:schemeClr val="dk1"/>
                </a:solidFill>
                <a:latin typeface="Calibri"/>
                <a:ea typeface="Calibri"/>
                <a:cs typeface="Calibri"/>
                <a:sym typeface="Calibri"/>
              </a:defRPr>
            </a:lvl3pPr>
            <a:lvl4pPr marL="4875083" marR="0" lvl="3"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4pPr>
            <a:lvl5pPr marL="6093872" marR="0" lvl="4"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5pPr>
            <a:lvl6pPr marL="7312625" marR="0" lvl="5"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6pPr>
            <a:lvl7pPr marL="8531413" marR="0" lvl="6"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7pPr>
            <a:lvl8pPr marL="9750199" marR="0" lvl="7"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8pPr>
            <a:lvl9pPr marL="10968955" marR="0" lvl="8"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9pPr>
          </a:lstStyle>
          <a:p>
            <a:endParaRPr/>
          </a:p>
        </p:txBody>
      </p:sp>
      <p:sp>
        <p:nvSpPr>
          <p:cNvPr id="952" name="Google Shape;952;p222"/>
          <p:cNvSpPr txBox="1">
            <a:spLocks noGrp="1"/>
          </p:cNvSpPr>
          <p:nvPr>
            <p:ph type="body" idx="2"/>
          </p:nvPr>
        </p:nvSpPr>
        <p:spPr>
          <a:xfrm>
            <a:off x="12344400" y="3651251"/>
            <a:ext cx="10363200" cy="8702400"/>
          </a:xfrm>
          <a:prstGeom prst="rect">
            <a:avLst/>
          </a:prstGeom>
          <a:noFill/>
          <a:ln>
            <a:noFill/>
          </a:ln>
        </p:spPr>
        <p:txBody>
          <a:bodyPr spcFirstLastPara="1" wrap="square" lIns="182793" tIns="182793" rIns="182793" bIns="182793" anchor="t" anchorCtr="0"/>
          <a:lstStyle>
            <a:lvl1pPr marL="1218788" marR="0" lvl="0" indent="-964864" algn="l" rtl="0">
              <a:lnSpc>
                <a:spcPct val="90000"/>
              </a:lnSpc>
              <a:spcBef>
                <a:spcPts val="2133"/>
              </a:spcBef>
              <a:spcAft>
                <a:spcPts val="0"/>
              </a:spcAft>
              <a:buClr>
                <a:schemeClr val="dk1"/>
              </a:buClr>
              <a:buSzPts val="2100"/>
              <a:buFont typeface="Arial"/>
              <a:buChar char="•"/>
              <a:defRPr sz="5600" b="0" i="0" u="none" strike="noStrike" cap="none">
                <a:solidFill>
                  <a:schemeClr val="dk1"/>
                </a:solidFill>
                <a:latin typeface="Calibri"/>
                <a:ea typeface="Calibri"/>
                <a:cs typeface="Calibri"/>
                <a:sym typeface="Calibri"/>
              </a:defRPr>
            </a:lvl1pPr>
            <a:lvl2pPr marL="2437542" marR="0" lvl="1" indent="-914065" algn="l" rtl="0">
              <a:lnSpc>
                <a:spcPct val="90000"/>
              </a:lnSpc>
              <a:spcBef>
                <a:spcPts val="1067"/>
              </a:spcBef>
              <a:spcAft>
                <a:spcPts val="0"/>
              </a:spcAft>
              <a:buClr>
                <a:schemeClr val="dk1"/>
              </a:buClr>
              <a:buSzPts val="1800"/>
              <a:buFont typeface="Arial"/>
              <a:buChar char="•"/>
              <a:defRPr sz="4800" b="0" i="0" u="none" strike="noStrike" cap="none">
                <a:solidFill>
                  <a:schemeClr val="dk1"/>
                </a:solidFill>
                <a:latin typeface="Calibri"/>
                <a:ea typeface="Calibri"/>
                <a:cs typeface="Calibri"/>
                <a:sym typeface="Calibri"/>
              </a:defRPr>
            </a:lvl2pPr>
            <a:lvl3pPr marL="3656330" marR="0" lvl="2" indent="-863301" algn="l" rtl="0">
              <a:lnSpc>
                <a:spcPct val="90000"/>
              </a:lnSpc>
              <a:spcBef>
                <a:spcPts val="1067"/>
              </a:spcBef>
              <a:spcAft>
                <a:spcPts val="0"/>
              </a:spcAft>
              <a:buClr>
                <a:schemeClr val="dk1"/>
              </a:buClr>
              <a:buSzPts val="1500"/>
              <a:buFont typeface="Arial"/>
              <a:buChar char="•"/>
              <a:defRPr sz="4000" b="0" i="0" u="none" strike="noStrike" cap="none">
                <a:solidFill>
                  <a:schemeClr val="dk1"/>
                </a:solidFill>
                <a:latin typeface="Calibri"/>
                <a:ea typeface="Calibri"/>
                <a:cs typeface="Calibri"/>
                <a:sym typeface="Calibri"/>
              </a:defRPr>
            </a:lvl3pPr>
            <a:lvl4pPr marL="4875083" marR="0" lvl="3"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4pPr>
            <a:lvl5pPr marL="6093872" marR="0" lvl="4"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5pPr>
            <a:lvl6pPr marL="7312625" marR="0" lvl="5"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6pPr>
            <a:lvl7pPr marL="8531413" marR="0" lvl="6"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7pPr>
            <a:lvl8pPr marL="9750199" marR="0" lvl="7"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8pPr>
            <a:lvl9pPr marL="10968955" marR="0" lvl="8"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9pPr>
          </a:lstStyle>
          <a:p>
            <a:endParaRPr/>
          </a:p>
        </p:txBody>
      </p:sp>
      <p:sp>
        <p:nvSpPr>
          <p:cNvPr id="953" name="Google Shape;953;p222"/>
          <p:cNvSpPr txBox="1">
            <a:spLocks noGrp="1"/>
          </p:cNvSpPr>
          <p:nvPr>
            <p:ph type="dt" idx="10"/>
          </p:nvPr>
        </p:nvSpPr>
        <p:spPr>
          <a:xfrm>
            <a:off x="1676400" y="12712701"/>
            <a:ext cx="5486400" cy="730400"/>
          </a:xfrm>
          <a:prstGeom prst="rect">
            <a:avLst/>
          </a:prstGeom>
          <a:noFill/>
          <a:ln>
            <a:noFill/>
          </a:ln>
        </p:spPr>
        <p:txBody>
          <a:bodyPr spcFirstLastPara="1" wrap="square" lIns="182793" tIns="182793" rIns="182793" bIns="182793" anchor="ctr" anchorCtr="0"/>
          <a:lstStyle>
            <a:lvl1pPr marL="0" marR="0" lvl="0" indent="0" algn="l" rtl="0">
              <a:spcBef>
                <a:spcPts val="0"/>
              </a:spcBef>
              <a:spcAft>
                <a:spcPts val="0"/>
              </a:spcAft>
              <a:buSzPts val="1100"/>
              <a:buNone/>
              <a:defRPr sz="2400">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endParaRPr/>
          </a:p>
        </p:txBody>
      </p:sp>
      <p:sp>
        <p:nvSpPr>
          <p:cNvPr id="954" name="Google Shape;954;p222"/>
          <p:cNvSpPr txBox="1">
            <a:spLocks noGrp="1"/>
          </p:cNvSpPr>
          <p:nvPr>
            <p:ph type="ftr" idx="11"/>
          </p:nvPr>
        </p:nvSpPr>
        <p:spPr>
          <a:xfrm>
            <a:off x="8077200" y="12712701"/>
            <a:ext cx="8229600" cy="730400"/>
          </a:xfrm>
          <a:prstGeom prst="rect">
            <a:avLst/>
          </a:prstGeom>
          <a:noFill/>
          <a:ln>
            <a:noFill/>
          </a:ln>
        </p:spPr>
        <p:txBody>
          <a:bodyPr spcFirstLastPara="1" wrap="square" lIns="182793" tIns="182793" rIns="182793" bIns="182793" anchor="ctr" anchorCtr="0"/>
          <a:lstStyle>
            <a:lvl1pPr marL="0" marR="0" lvl="0" indent="0" algn="ctr" rtl="0">
              <a:spcBef>
                <a:spcPts val="0"/>
              </a:spcBef>
              <a:spcAft>
                <a:spcPts val="0"/>
              </a:spcAft>
              <a:buSzPts val="1100"/>
              <a:buNone/>
              <a:defRPr sz="2400">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endParaRPr/>
          </a:p>
        </p:txBody>
      </p:sp>
      <p:sp>
        <p:nvSpPr>
          <p:cNvPr id="955" name="Google Shape;955;p222"/>
          <p:cNvSpPr txBox="1">
            <a:spLocks noGrp="1"/>
          </p:cNvSpPr>
          <p:nvPr>
            <p:ph type="sldNum" idx="12"/>
          </p:nvPr>
        </p:nvSpPr>
        <p:spPr>
          <a:xfrm>
            <a:off x="17221200" y="12712701"/>
            <a:ext cx="5486400" cy="730400"/>
          </a:xfrm>
          <a:prstGeom prst="rect">
            <a:avLst/>
          </a:prstGeom>
          <a:noFill/>
          <a:ln>
            <a:noFill/>
          </a:ln>
        </p:spPr>
        <p:txBody>
          <a:bodyPr spcFirstLastPara="1" wrap="square" lIns="182793" tIns="91363" rIns="182793" bIns="91363" anchor="ctr" anchorCtr="0">
            <a:noAutofit/>
          </a:bodyPr>
          <a:lstStyle>
            <a:lvl1pPr marL="0" marR="0" lvl="0" indent="0" algn="r" rtl="0">
              <a:spcBef>
                <a:spcPts val="0"/>
              </a:spcBef>
              <a:buNone/>
              <a:defRPr sz="2400">
                <a:solidFill>
                  <a:srgbClr val="888888"/>
                </a:solidFill>
                <a:latin typeface="Calibri"/>
                <a:ea typeface="Calibri"/>
                <a:cs typeface="Calibri"/>
                <a:sym typeface="Calibri"/>
              </a:defRPr>
            </a:lvl1pPr>
            <a:lvl2pPr marL="0" marR="0" lvl="1" indent="0" algn="r" rtl="0">
              <a:spcBef>
                <a:spcPts val="0"/>
              </a:spcBef>
              <a:buNone/>
              <a:defRPr sz="2400">
                <a:solidFill>
                  <a:srgbClr val="888888"/>
                </a:solidFill>
                <a:latin typeface="Calibri"/>
                <a:ea typeface="Calibri"/>
                <a:cs typeface="Calibri"/>
                <a:sym typeface="Calibri"/>
              </a:defRPr>
            </a:lvl2pPr>
            <a:lvl3pPr marL="0" marR="0" lvl="2" indent="0" algn="r" rtl="0">
              <a:spcBef>
                <a:spcPts val="0"/>
              </a:spcBef>
              <a:buNone/>
              <a:defRPr sz="2400">
                <a:solidFill>
                  <a:srgbClr val="888888"/>
                </a:solidFill>
                <a:latin typeface="Calibri"/>
                <a:ea typeface="Calibri"/>
                <a:cs typeface="Calibri"/>
                <a:sym typeface="Calibri"/>
              </a:defRPr>
            </a:lvl3pPr>
            <a:lvl4pPr marL="0" marR="0" lvl="3" indent="0" algn="r" rtl="0">
              <a:spcBef>
                <a:spcPts val="0"/>
              </a:spcBef>
              <a:buNone/>
              <a:defRPr sz="2400">
                <a:solidFill>
                  <a:srgbClr val="888888"/>
                </a:solidFill>
                <a:latin typeface="Calibri"/>
                <a:ea typeface="Calibri"/>
                <a:cs typeface="Calibri"/>
                <a:sym typeface="Calibri"/>
              </a:defRPr>
            </a:lvl4pPr>
            <a:lvl5pPr marL="0" marR="0" lvl="4" indent="0" algn="r" rtl="0">
              <a:spcBef>
                <a:spcPts val="0"/>
              </a:spcBef>
              <a:buNone/>
              <a:defRPr sz="2400">
                <a:solidFill>
                  <a:srgbClr val="888888"/>
                </a:solidFill>
                <a:latin typeface="Calibri"/>
                <a:ea typeface="Calibri"/>
                <a:cs typeface="Calibri"/>
                <a:sym typeface="Calibri"/>
              </a:defRPr>
            </a:lvl5pPr>
            <a:lvl6pPr marL="0" marR="0" lvl="5" indent="0" algn="r" rtl="0">
              <a:spcBef>
                <a:spcPts val="0"/>
              </a:spcBef>
              <a:buNone/>
              <a:defRPr sz="2400">
                <a:solidFill>
                  <a:srgbClr val="888888"/>
                </a:solidFill>
                <a:latin typeface="Calibri"/>
                <a:ea typeface="Calibri"/>
                <a:cs typeface="Calibri"/>
                <a:sym typeface="Calibri"/>
              </a:defRPr>
            </a:lvl6pPr>
            <a:lvl7pPr marL="0" marR="0" lvl="6" indent="0" algn="r" rtl="0">
              <a:spcBef>
                <a:spcPts val="0"/>
              </a:spcBef>
              <a:buNone/>
              <a:defRPr sz="2400">
                <a:solidFill>
                  <a:srgbClr val="888888"/>
                </a:solidFill>
                <a:latin typeface="Calibri"/>
                <a:ea typeface="Calibri"/>
                <a:cs typeface="Calibri"/>
                <a:sym typeface="Calibri"/>
              </a:defRPr>
            </a:lvl7pPr>
            <a:lvl8pPr marL="0" marR="0" lvl="7" indent="0" algn="r" rtl="0">
              <a:spcBef>
                <a:spcPts val="0"/>
              </a:spcBef>
              <a:buNone/>
              <a:defRPr sz="2400">
                <a:solidFill>
                  <a:srgbClr val="888888"/>
                </a:solidFill>
                <a:latin typeface="Calibri"/>
                <a:ea typeface="Calibri"/>
                <a:cs typeface="Calibri"/>
                <a:sym typeface="Calibri"/>
              </a:defRPr>
            </a:lvl8pPr>
            <a:lvl9pPr marL="0" marR="0" lvl="8" indent="0" algn="r" rtl="0">
              <a:spcBef>
                <a:spcPts val="0"/>
              </a:spcBef>
              <a:buNone/>
              <a:defRPr sz="2400">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1937213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29" name="Shape 29"/>
          <p:cNvSpPr>
            <a:spLocks noGrp="1"/>
          </p:cNvSpPr>
          <p:nvPr>
            <p:ph type="title"/>
          </p:nvPr>
        </p:nvSpPr>
        <p:spPr>
          <a:xfrm>
            <a:off x="1219200" y="549314"/>
            <a:ext cx="21945600" cy="2286301"/>
          </a:xfrm>
          <a:prstGeom prst="rect">
            <a:avLst/>
          </a:prstGeom>
        </p:spPr>
        <p:txBody>
          <a:bodyPr anchor="b"/>
          <a:lstStyle/>
          <a:p>
            <a:r>
              <a:t>Title Text</a:t>
            </a:r>
          </a:p>
        </p:txBody>
      </p:sp>
      <p:sp>
        <p:nvSpPr>
          <p:cNvPr id="30" name="Shape 30"/>
          <p:cNvSpPr>
            <a:spLocks noGrp="1"/>
          </p:cNvSpPr>
          <p:nvPr>
            <p:ph type="sldNum" sz="quarter" idx="2"/>
          </p:nvPr>
        </p:nvSpPr>
        <p:spPr>
          <a:xfrm>
            <a:off x="17173896" y="12563983"/>
            <a:ext cx="301307" cy="297517"/>
          </a:xfrm>
          <a:prstGeom prst="rect">
            <a:avLst/>
          </a:prstGeom>
        </p:spPr>
        <p:txBody>
          <a:bodyPr lIns="45719" tIns="45719" rIns="45719" bIns="45719"/>
          <a:lstStyle>
            <a:lvl1pPr algn="r">
              <a:defRPr sz="1300"/>
            </a:lvl1pPr>
          </a:lstStyle>
          <a:p>
            <a:fld id="{86CB4B4D-7CA3-9044-876B-883B54F8677D}" type="slidenum">
              <a:rPr/>
              <a:pPr/>
              <a:t>‹#›</a:t>
            </a:fld>
            <a:endParaRPr/>
          </a:p>
        </p:txBody>
      </p:sp>
    </p:spTree>
    <p:extLst>
      <p:ext uri="{BB962C8B-B14F-4D97-AF65-F5344CB8AC3E}">
        <p14:creationId xmlns:p14="http://schemas.microsoft.com/office/powerpoint/2010/main" val="839553678"/>
      </p:ext>
    </p:extLst>
  </p:cSld>
  <p:clrMapOvr>
    <a:masterClrMapping/>
  </p:clrMapOvr>
  <p:transition xmlns:p14="http://schemas.microsoft.com/office/powerpoint/2010/main" spd="med"/>
</p:sldLayout>
</file>

<file path=ppt/slideLayouts/slideLayout820.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956"/>
        <p:cNvGrpSpPr/>
        <p:nvPr/>
      </p:nvGrpSpPr>
      <p:grpSpPr>
        <a:xfrm>
          <a:off x="0" y="0"/>
          <a:ext cx="0" cy="0"/>
          <a:chOff x="0" y="0"/>
          <a:chExt cx="0" cy="0"/>
        </a:xfrm>
      </p:grpSpPr>
      <p:sp>
        <p:nvSpPr>
          <p:cNvPr id="957" name="Google Shape;957;p223"/>
          <p:cNvSpPr txBox="1">
            <a:spLocks noGrp="1"/>
          </p:cNvSpPr>
          <p:nvPr>
            <p:ph type="title"/>
          </p:nvPr>
        </p:nvSpPr>
        <p:spPr>
          <a:xfrm>
            <a:off x="1679576" y="730251"/>
            <a:ext cx="21031200" cy="2651200"/>
          </a:xfrm>
          <a:prstGeom prst="rect">
            <a:avLst/>
          </a:prstGeom>
          <a:noFill/>
          <a:ln>
            <a:noFill/>
          </a:ln>
        </p:spPr>
        <p:txBody>
          <a:bodyPr spcFirstLastPara="1" wrap="square" lIns="182793" tIns="182793" rIns="182793" bIns="182793" anchor="ctr" anchorCtr="0"/>
          <a:lstStyle>
            <a:lvl1pPr marL="0" marR="0" lvl="0" indent="0" algn="l" rtl="0">
              <a:lnSpc>
                <a:spcPct val="90000"/>
              </a:lnSpc>
              <a:spcBef>
                <a:spcPts val="0"/>
              </a:spcBef>
              <a:spcAft>
                <a:spcPts val="0"/>
              </a:spcAft>
              <a:buClr>
                <a:schemeClr val="dk1"/>
              </a:buClr>
              <a:buSzPts val="1100"/>
              <a:buFont typeface="Calibri"/>
              <a:buNone/>
              <a:defRPr sz="8800" b="0" i="0" u="none" strike="noStrike" cap="none">
                <a:solidFill>
                  <a:schemeClr val="dk1"/>
                </a:solidFill>
                <a:latin typeface="Calibri"/>
                <a:ea typeface="Calibri"/>
                <a:cs typeface="Calibri"/>
                <a:sym typeface="Calibri"/>
              </a:defRPr>
            </a:lvl1pPr>
            <a:lvl2pPr lvl="1" indent="0" rtl="0">
              <a:spcBef>
                <a:spcPts val="0"/>
              </a:spcBef>
              <a:spcAft>
                <a:spcPts val="0"/>
              </a:spcAft>
              <a:buSzPts val="1100"/>
              <a:buNone/>
              <a:defRPr sz="3700"/>
            </a:lvl2pPr>
            <a:lvl3pPr lvl="2" indent="0" rtl="0">
              <a:spcBef>
                <a:spcPts val="0"/>
              </a:spcBef>
              <a:spcAft>
                <a:spcPts val="0"/>
              </a:spcAft>
              <a:buSzPts val="1100"/>
              <a:buNone/>
              <a:defRPr sz="3700"/>
            </a:lvl3pPr>
            <a:lvl4pPr lvl="3" indent="0" rtl="0">
              <a:spcBef>
                <a:spcPts val="0"/>
              </a:spcBef>
              <a:spcAft>
                <a:spcPts val="0"/>
              </a:spcAft>
              <a:buSzPts val="1100"/>
              <a:buNone/>
              <a:defRPr sz="3700"/>
            </a:lvl4pPr>
            <a:lvl5pPr lvl="4" indent="0" rtl="0">
              <a:spcBef>
                <a:spcPts val="0"/>
              </a:spcBef>
              <a:spcAft>
                <a:spcPts val="0"/>
              </a:spcAft>
              <a:buSzPts val="1100"/>
              <a:buNone/>
              <a:defRPr sz="3700"/>
            </a:lvl5pPr>
            <a:lvl6pPr lvl="5" indent="0" rtl="0">
              <a:spcBef>
                <a:spcPts val="0"/>
              </a:spcBef>
              <a:spcAft>
                <a:spcPts val="0"/>
              </a:spcAft>
              <a:buSzPts val="1100"/>
              <a:buNone/>
              <a:defRPr sz="3700"/>
            </a:lvl6pPr>
            <a:lvl7pPr lvl="6" indent="0" rtl="0">
              <a:spcBef>
                <a:spcPts val="0"/>
              </a:spcBef>
              <a:spcAft>
                <a:spcPts val="0"/>
              </a:spcAft>
              <a:buSzPts val="1100"/>
              <a:buNone/>
              <a:defRPr sz="3700"/>
            </a:lvl7pPr>
            <a:lvl8pPr lvl="7" indent="0" rtl="0">
              <a:spcBef>
                <a:spcPts val="0"/>
              </a:spcBef>
              <a:spcAft>
                <a:spcPts val="0"/>
              </a:spcAft>
              <a:buSzPts val="1100"/>
              <a:buNone/>
              <a:defRPr sz="3700"/>
            </a:lvl8pPr>
            <a:lvl9pPr lvl="8" indent="0" rtl="0">
              <a:spcBef>
                <a:spcPts val="0"/>
              </a:spcBef>
              <a:spcAft>
                <a:spcPts val="0"/>
              </a:spcAft>
              <a:buSzPts val="1100"/>
              <a:buNone/>
              <a:defRPr sz="3700"/>
            </a:lvl9pPr>
          </a:lstStyle>
          <a:p>
            <a:endParaRPr/>
          </a:p>
        </p:txBody>
      </p:sp>
      <p:sp>
        <p:nvSpPr>
          <p:cNvPr id="958" name="Google Shape;958;p223"/>
          <p:cNvSpPr txBox="1">
            <a:spLocks noGrp="1"/>
          </p:cNvSpPr>
          <p:nvPr>
            <p:ph type="body" idx="1"/>
          </p:nvPr>
        </p:nvSpPr>
        <p:spPr>
          <a:xfrm>
            <a:off x="1679576" y="3362325"/>
            <a:ext cx="10316000" cy="1648000"/>
          </a:xfrm>
          <a:prstGeom prst="rect">
            <a:avLst/>
          </a:prstGeom>
          <a:noFill/>
          <a:ln>
            <a:noFill/>
          </a:ln>
        </p:spPr>
        <p:txBody>
          <a:bodyPr spcFirstLastPara="1" wrap="square" lIns="182793" tIns="182793" rIns="182793" bIns="182793" anchor="b" anchorCtr="0"/>
          <a:lstStyle>
            <a:lvl1pPr marL="1218788" marR="0" lvl="0" indent="-609377" algn="l" rtl="0">
              <a:lnSpc>
                <a:spcPct val="90000"/>
              </a:lnSpc>
              <a:spcBef>
                <a:spcPts val="2133"/>
              </a:spcBef>
              <a:spcAft>
                <a:spcPts val="0"/>
              </a:spcAft>
              <a:buClr>
                <a:schemeClr val="dk1"/>
              </a:buClr>
              <a:buSzPts val="2100"/>
              <a:buFont typeface="Arial"/>
              <a:buNone/>
              <a:defRPr sz="4800" b="1" i="0" u="none" strike="noStrike" cap="none">
                <a:solidFill>
                  <a:schemeClr val="dk1"/>
                </a:solidFill>
                <a:latin typeface="Calibri"/>
                <a:ea typeface="Calibri"/>
                <a:cs typeface="Calibri"/>
                <a:sym typeface="Calibri"/>
              </a:defRPr>
            </a:lvl1pPr>
            <a:lvl2pPr marL="2437542" marR="0" lvl="1" indent="-609377" algn="l" rtl="0">
              <a:lnSpc>
                <a:spcPct val="90000"/>
              </a:lnSpc>
              <a:spcBef>
                <a:spcPts val="1067"/>
              </a:spcBef>
              <a:spcAft>
                <a:spcPts val="0"/>
              </a:spcAft>
              <a:buClr>
                <a:schemeClr val="dk1"/>
              </a:buClr>
              <a:buSzPts val="1800"/>
              <a:buFont typeface="Arial"/>
              <a:buNone/>
              <a:defRPr sz="4000" b="1" i="0" u="none" strike="noStrike" cap="none">
                <a:solidFill>
                  <a:schemeClr val="dk1"/>
                </a:solidFill>
                <a:latin typeface="Calibri"/>
                <a:ea typeface="Calibri"/>
                <a:cs typeface="Calibri"/>
                <a:sym typeface="Calibri"/>
              </a:defRPr>
            </a:lvl2pPr>
            <a:lvl3pPr marL="3656330" marR="0" lvl="2" indent="-609377" algn="l" rtl="0">
              <a:lnSpc>
                <a:spcPct val="90000"/>
              </a:lnSpc>
              <a:spcBef>
                <a:spcPts val="1067"/>
              </a:spcBef>
              <a:spcAft>
                <a:spcPts val="0"/>
              </a:spcAft>
              <a:buClr>
                <a:schemeClr val="dk1"/>
              </a:buClr>
              <a:buSzPts val="1500"/>
              <a:buFont typeface="Arial"/>
              <a:buNone/>
              <a:defRPr sz="3700" b="1" i="0" u="none" strike="noStrike" cap="none">
                <a:solidFill>
                  <a:schemeClr val="dk1"/>
                </a:solidFill>
                <a:latin typeface="Calibri"/>
                <a:ea typeface="Calibri"/>
                <a:cs typeface="Calibri"/>
                <a:sym typeface="Calibri"/>
              </a:defRPr>
            </a:lvl3pPr>
            <a:lvl4pPr marL="4875083" marR="0" lvl="3" indent="-609377" algn="l" rtl="0">
              <a:lnSpc>
                <a:spcPct val="90000"/>
              </a:lnSpc>
              <a:spcBef>
                <a:spcPts val="1067"/>
              </a:spcBef>
              <a:spcAft>
                <a:spcPts val="0"/>
              </a:spcAft>
              <a:buClr>
                <a:schemeClr val="dk1"/>
              </a:buClr>
              <a:buSzPts val="1400"/>
              <a:buFont typeface="Arial"/>
              <a:buNone/>
              <a:defRPr sz="3200" b="1" i="0" u="none" strike="noStrike" cap="none">
                <a:solidFill>
                  <a:schemeClr val="dk1"/>
                </a:solidFill>
                <a:latin typeface="Calibri"/>
                <a:ea typeface="Calibri"/>
                <a:cs typeface="Calibri"/>
                <a:sym typeface="Calibri"/>
              </a:defRPr>
            </a:lvl4pPr>
            <a:lvl5pPr marL="6093872" marR="0" lvl="4" indent="-609377" algn="l" rtl="0">
              <a:lnSpc>
                <a:spcPct val="90000"/>
              </a:lnSpc>
              <a:spcBef>
                <a:spcPts val="1067"/>
              </a:spcBef>
              <a:spcAft>
                <a:spcPts val="0"/>
              </a:spcAft>
              <a:buClr>
                <a:schemeClr val="dk1"/>
              </a:buClr>
              <a:buSzPts val="1400"/>
              <a:buFont typeface="Arial"/>
              <a:buNone/>
              <a:defRPr sz="3200" b="1" i="0" u="none" strike="noStrike" cap="none">
                <a:solidFill>
                  <a:schemeClr val="dk1"/>
                </a:solidFill>
                <a:latin typeface="Calibri"/>
                <a:ea typeface="Calibri"/>
                <a:cs typeface="Calibri"/>
                <a:sym typeface="Calibri"/>
              </a:defRPr>
            </a:lvl5pPr>
            <a:lvl6pPr marL="7312625" marR="0" lvl="5" indent="-609377" algn="l" rtl="0">
              <a:lnSpc>
                <a:spcPct val="90000"/>
              </a:lnSpc>
              <a:spcBef>
                <a:spcPts val="1067"/>
              </a:spcBef>
              <a:spcAft>
                <a:spcPts val="0"/>
              </a:spcAft>
              <a:buClr>
                <a:schemeClr val="dk1"/>
              </a:buClr>
              <a:buSzPts val="1400"/>
              <a:buFont typeface="Arial"/>
              <a:buNone/>
              <a:defRPr sz="3200" b="1" i="0" u="none" strike="noStrike" cap="none">
                <a:solidFill>
                  <a:schemeClr val="dk1"/>
                </a:solidFill>
                <a:latin typeface="Calibri"/>
                <a:ea typeface="Calibri"/>
                <a:cs typeface="Calibri"/>
                <a:sym typeface="Calibri"/>
              </a:defRPr>
            </a:lvl6pPr>
            <a:lvl7pPr marL="8531413" marR="0" lvl="6" indent="-609377" algn="l" rtl="0">
              <a:lnSpc>
                <a:spcPct val="90000"/>
              </a:lnSpc>
              <a:spcBef>
                <a:spcPts val="1067"/>
              </a:spcBef>
              <a:spcAft>
                <a:spcPts val="0"/>
              </a:spcAft>
              <a:buClr>
                <a:schemeClr val="dk1"/>
              </a:buClr>
              <a:buSzPts val="1400"/>
              <a:buFont typeface="Arial"/>
              <a:buNone/>
              <a:defRPr sz="3200" b="1" i="0" u="none" strike="noStrike" cap="none">
                <a:solidFill>
                  <a:schemeClr val="dk1"/>
                </a:solidFill>
                <a:latin typeface="Calibri"/>
                <a:ea typeface="Calibri"/>
                <a:cs typeface="Calibri"/>
                <a:sym typeface="Calibri"/>
              </a:defRPr>
            </a:lvl7pPr>
            <a:lvl8pPr marL="9750199" marR="0" lvl="7" indent="-609377" algn="l" rtl="0">
              <a:lnSpc>
                <a:spcPct val="90000"/>
              </a:lnSpc>
              <a:spcBef>
                <a:spcPts val="1067"/>
              </a:spcBef>
              <a:spcAft>
                <a:spcPts val="0"/>
              </a:spcAft>
              <a:buClr>
                <a:schemeClr val="dk1"/>
              </a:buClr>
              <a:buSzPts val="1400"/>
              <a:buFont typeface="Arial"/>
              <a:buNone/>
              <a:defRPr sz="3200" b="1" i="0" u="none" strike="noStrike" cap="none">
                <a:solidFill>
                  <a:schemeClr val="dk1"/>
                </a:solidFill>
                <a:latin typeface="Calibri"/>
                <a:ea typeface="Calibri"/>
                <a:cs typeface="Calibri"/>
                <a:sym typeface="Calibri"/>
              </a:defRPr>
            </a:lvl8pPr>
            <a:lvl9pPr marL="10968955" marR="0" lvl="8" indent="-609377" algn="l" rtl="0">
              <a:lnSpc>
                <a:spcPct val="90000"/>
              </a:lnSpc>
              <a:spcBef>
                <a:spcPts val="1067"/>
              </a:spcBef>
              <a:spcAft>
                <a:spcPts val="0"/>
              </a:spcAft>
              <a:buClr>
                <a:schemeClr val="dk1"/>
              </a:buClr>
              <a:buSzPts val="1400"/>
              <a:buFont typeface="Arial"/>
              <a:buNone/>
              <a:defRPr sz="3200" b="1" i="0" u="none" strike="noStrike" cap="none">
                <a:solidFill>
                  <a:schemeClr val="dk1"/>
                </a:solidFill>
                <a:latin typeface="Calibri"/>
                <a:ea typeface="Calibri"/>
                <a:cs typeface="Calibri"/>
                <a:sym typeface="Calibri"/>
              </a:defRPr>
            </a:lvl9pPr>
          </a:lstStyle>
          <a:p>
            <a:endParaRPr/>
          </a:p>
        </p:txBody>
      </p:sp>
      <p:sp>
        <p:nvSpPr>
          <p:cNvPr id="959" name="Google Shape;959;p223"/>
          <p:cNvSpPr txBox="1">
            <a:spLocks noGrp="1"/>
          </p:cNvSpPr>
          <p:nvPr>
            <p:ph type="body" idx="2"/>
          </p:nvPr>
        </p:nvSpPr>
        <p:spPr>
          <a:xfrm>
            <a:off x="1679576" y="5010149"/>
            <a:ext cx="10316000" cy="7368800"/>
          </a:xfrm>
          <a:prstGeom prst="rect">
            <a:avLst/>
          </a:prstGeom>
          <a:noFill/>
          <a:ln>
            <a:noFill/>
          </a:ln>
        </p:spPr>
        <p:txBody>
          <a:bodyPr spcFirstLastPara="1" wrap="square" lIns="182793" tIns="182793" rIns="182793" bIns="182793" anchor="t" anchorCtr="0"/>
          <a:lstStyle>
            <a:lvl1pPr marL="1218788" marR="0" lvl="0" indent="-964864" algn="l" rtl="0">
              <a:lnSpc>
                <a:spcPct val="90000"/>
              </a:lnSpc>
              <a:spcBef>
                <a:spcPts val="2133"/>
              </a:spcBef>
              <a:spcAft>
                <a:spcPts val="0"/>
              </a:spcAft>
              <a:buClr>
                <a:schemeClr val="dk1"/>
              </a:buClr>
              <a:buSzPts val="2100"/>
              <a:buFont typeface="Arial"/>
              <a:buChar char="•"/>
              <a:defRPr sz="5600" b="0" i="0" u="none" strike="noStrike" cap="none">
                <a:solidFill>
                  <a:schemeClr val="dk1"/>
                </a:solidFill>
                <a:latin typeface="Calibri"/>
                <a:ea typeface="Calibri"/>
                <a:cs typeface="Calibri"/>
                <a:sym typeface="Calibri"/>
              </a:defRPr>
            </a:lvl1pPr>
            <a:lvl2pPr marL="2437542" marR="0" lvl="1" indent="-914065" algn="l" rtl="0">
              <a:lnSpc>
                <a:spcPct val="90000"/>
              </a:lnSpc>
              <a:spcBef>
                <a:spcPts val="1067"/>
              </a:spcBef>
              <a:spcAft>
                <a:spcPts val="0"/>
              </a:spcAft>
              <a:buClr>
                <a:schemeClr val="dk1"/>
              </a:buClr>
              <a:buSzPts val="1800"/>
              <a:buFont typeface="Arial"/>
              <a:buChar char="•"/>
              <a:defRPr sz="4800" b="0" i="0" u="none" strike="noStrike" cap="none">
                <a:solidFill>
                  <a:schemeClr val="dk1"/>
                </a:solidFill>
                <a:latin typeface="Calibri"/>
                <a:ea typeface="Calibri"/>
                <a:cs typeface="Calibri"/>
                <a:sym typeface="Calibri"/>
              </a:defRPr>
            </a:lvl2pPr>
            <a:lvl3pPr marL="3656330" marR="0" lvl="2" indent="-863301" algn="l" rtl="0">
              <a:lnSpc>
                <a:spcPct val="90000"/>
              </a:lnSpc>
              <a:spcBef>
                <a:spcPts val="1067"/>
              </a:spcBef>
              <a:spcAft>
                <a:spcPts val="0"/>
              </a:spcAft>
              <a:buClr>
                <a:schemeClr val="dk1"/>
              </a:buClr>
              <a:buSzPts val="1500"/>
              <a:buFont typeface="Arial"/>
              <a:buChar char="•"/>
              <a:defRPr sz="4000" b="0" i="0" u="none" strike="noStrike" cap="none">
                <a:solidFill>
                  <a:schemeClr val="dk1"/>
                </a:solidFill>
                <a:latin typeface="Calibri"/>
                <a:ea typeface="Calibri"/>
                <a:cs typeface="Calibri"/>
                <a:sym typeface="Calibri"/>
              </a:defRPr>
            </a:lvl3pPr>
            <a:lvl4pPr marL="4875083" marR="0" lvl="3"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4pPr>
            <a:lvl5pPr marL="6093872" marR="0" lvl="4"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5pPr>
            <a:lvl6pPr marL="7312625" marR="0" lvl="5"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6pPr>
            <a:lvl7pPr marL="8531413" marR="0" lvl="6"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7pPr>
            <a:lvl8pPr marL="9750199" marR="0" lvl="7"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8pPr>
            <a:lvl9pPr marL="10968955" marR="0" lvl="8"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9pPr>
          </a:lstStyle>
          <a:p>
            <a:endParaRPr/>
          </a:p>
        </p:txBody>
      </p:sp>
      <p:sp>
        <p:nvSpPr>
          <p:cNvPr id="960" name="Google Shape;960;p223"/>
          <p:cNvSpPr txBox="1">
            <a:spLocks noGrp="1"/>
          </p:cNvSpPr>
          <p:nvPr>
            <p:ph type="body" idx="3"/>
          </p:nvPr>
        </p:nvSpPr>
        <p:spPr>
          <a:xfrm>
            <a:off x="12344400" y="3362325"/>
            <a:ext cx="10366400" cy="1648000"/>
          </a:xfrm>
          <a:prstGeom prst="rect">
            <a:avLst/>
          </a:prstGeom>
          <a:noFill/>
          <a:ln>
            <a:noFill/>
          </a:ln>
        </p:spPr>
        <p:txBody>
          <a:bodyPr spcFirstLastPara="1" wrap="square" lIns="182793" tIns="182793" rIns="182793" bIns="182793" anchor="b" anchorCtr="0"/>
          <a:lstStyle>
            <a:lvl1pPr marL="1218788" marR="0" lvl="0" indent="-609377" algn="l" rtl="0">
              <a:lnSpc>
                <a:spcPct val="90000"/>
              </a:lnSpc>
              <a:spcBef>
                <a:spcPts val="2133"/>
              </a:spcBef>
              <a:spcAft>
                <a:spcPts val="0"/>
              </a:spcAft>
              <a:buClr>
                <a:schemeClr val="dk1"/>
              </a:buClr>
              <a:buSzPts val="2100"/>
              <a:buFont typeface="Arial"/>
              <a:buNone/>
              <a:defRPr sz="4800" b="1" i="0" u="none" strike="noStrike" cap="none">
                <a:solidFill>
                  <a:schemeClr val="dk1"/>
                </a:solidFill>
                <a:latin typeface="Calibri"/>
                <a:ea typeface="Calibri"/>
                <a:cs typeface="Calibri"/>
                <a:sym typeface="Calibri"/>
              </a:defRPr>
            </a:lvl1pPr>
            <a:lvl2pPr marL="2437542" marR="0" lvl="1" indent="-609377" algn="l" rtl="0">
              <a:lnSpc>
                <a:spcPct val="90000"/>
              </a:lnSpc>
              <a:spcBef>
                <a:spcPts val="1067"/>
              </a:spcBef>
              <a:spcAft>
                <a:spcPts val="0"/>
              </a:spcAft>
              <a:buClr>
                <a:schemeClr val="dk1"/>
              </a:buClr>
              <a:buSzPts val="1800"/>
              <a:buFont typeface="Arial"/>
              <a:buNone/>
              <a:defRPr sz="4000" b="1" i="0" u="none" strike="noStrike" cap="none">
                <a:solidFill>
                  <a:schemeClr val="dk1"/>
                </a:solidFill>
                <a:latin typeface="Calibri"/>
                <a:ea typeface="Calibri"/>
                <a:cs typeface="Calibri"/>
                <a:sym typeface="Calibri"/>
              </a:defRPr>
            </a:lvl2pPr>
            <a:lvl3pPr marL="3656330" marR="0" lvl="2" indent="-609377" algn="l" rtl="0">
              <a:lnSpc>
                <a:spcPct val="90000"/>
              </a:lnSpc>
              <a:spcBef>
                <a:spcPts val="1067"/>
              </a:spcBef>
              <a:spcAft>
                <a:spcPts val="0"/>
              </a:spcAft>
              <a:buClr>
                <a:schemeClr val="dk1"/>
              </a:buClr>
              <a:buSzPts val="1500"/>
              <a:buFont typeface="Arial"/>
              <a:buNone/>
              <a:defRPr sz="3700" b="1" i="0" u="none" strike="noStrike" cap="none">
                <a:solidFill>
                  <a:schemeClr val="dk1"/>
                </a:solidFill>
                <a:latin typeface="Calibri"/>
                <a:ea typeface="Calibri"/>
                <a:cs typeface="Calibri"/>
                <a:sym typeface="Calibri"/>
              </a:defRPr>
            </a:lvl3pPr>
            <a:lvl4pPr marL="4875083" marR="0" lvl="3" indent="-609377" algn="l" rtl="0">
              <a:lnSpc>
                <a:spcPct val="90000"/>
              </a:lnSpc>
              <a:spcBef>
                <a:spcPts val="1067"/>
              </a:spcBef>
              <a:spcAft>
                <a:spcPts val="0"/>
              </a:spcAft>
              <a:buClr>
                <a:schemeClr val="dk1"/>
              </a:buClr>
              <a:buSzPts val="1400"/>
              <a:buFont typeface="Arial"/>
              <a:buNone/>
              <a:defRPr sz="3200" b="1" i="0" u="none" strike="noStrike" cap="none">
                <a:solidFill>
                  <a:schemeClr val="dk1"/>
                </a:solidFill>
                <a:latin typeface="Calibri"/>
                <a:ea typeface="Calibri"/>
                <a:cs typeface="Calibri"/>
                <a:sym typeface="Calibri"/>
              </a:defRPr>
            </a:lvl4pPr>
            <a:lvl5pPr marL="6093872" marR="0" lvl="4" indent="-609377" algn="l" rtl="0">
              <a:lnSpc>
                <a:spcPct val="90000"/>
              </a:lnSpc>
              <a:spcBef>
                <a:spcPts val="1067"/>
              </a:spcBef>
              <a:spcAft>
                <a:spcPts val="0"/>
              </a:spcAft>
              <a:buClr>
                <a:schemeClr val="dk1"/>
              </a:buClr>
              <a:buSzPts val="1400"/>
              <a:buFont typeface="Arial"/>
              <a:buNone/>
              <a:defRPr sz="3200" b="1" i="0" u="none" strike="noStrike" cap="none">
                <a:solidFill>
                  <a:schemeClr val="dk1"/>
                </a:solidFill>
                <a:latin typeface="Calibri"/>
                <a:ea typeface="Calibri"/>
                <a:cs typeface="Calibri"/>
                <a:sym typeface="Calibri"/>
              </a:defRPr>
            </a:lvl5pPr>
            <a:lvl6pPr marL="7312625" marR="0" lvl="5" indent="-609377" algn="l" rtl="0">
              <a:lnSpc>
                <a:spcPct val="90000"/>
              </a:lnSpc>
              <a:spcBef>
                <a:spcPts val="1067"/>
              </a:spcBef>
              <a:spcAft>
                <a:spcPts val="0"/>
              </a:spcAft>
              <a:buClr>
                <a:schemeClr val="dk1"/>
              </a:buClr>
              <a:buSzPts val="1400"/>
              <a:buFont typeface="Arial"/>
              <a:buNone/>
              <a:defRPr sz="3200" b="1" i="0" u="none" strike="noStrike" cap="none">
                <a:solidFill>
                  <a:schemeClr val="dk1"/>
                </a:solidFill>
                <a:latin typeface="Calibri"/>
                <a:ea typeface="Calibri"/>
                <a:cs typeface="Calibri"/>
                <a:sym typeface="Calibri"/>
              </a:defRPr>
            </a:lvl6pPr>
            <a:lvl7pPr marL="8531413" marR="0" lvl="6" indent="-609377" algn="l" rtl="0">
              <a:lnSpc>
                <a:spcPct val="90000"/>
              </a:lnSpc>
              <a:spcBef>
                <a:spcPts val="1067"/>
              </a:spcBef>
              <a:spcAft>
                <a:spcPts val="0"/>
              </a:spcAft>
              <a:buClr>
                <a:schemeClr val="dk1"/>
              </a:buClr>
              <a:buSzPts val="1400"/>
              <a:buFont typeface="Arial"/>
              <a:buNone/>
              <a:defRPr sz="3200" b="1" i="0" u="none" strike="noStrike" cap="none">
                <a:solidFill>
                  <a:schemeClr val="dk1"/>
                </a:solidFill>
                <a:latin typeface="Calibri"/>
                <a:ea typeface="Calibri"/>
                <a:cs typeface="Calibri"/>
                <a:sym typeface="Calibri"/>
              </a:defRPr>
            </a:lvl7pPr>
            <a:lvl8pPr marL="9750199" marR="0" lvl="7" indent="-609377" algn="l" rtl="0">
              <a:lnSpc>
                <a:spcPct val="90000"/>
              </a:lnSpc>
              <a:spcBef>
                <a:spcPts val="1067"/>
              </a:spcBef>
              <a:spcAft>
                <a:spcPts val="0"/>
              </a:spcAft>
              <a:buClr>
                <a:schemeClr val="dk1"/>
              </a:buClr>
              <a:buSzPts val="1400"/>
              <a:buFont typeface="Arial"/>
              <a:buNone/>
              <a:defRPr sz="3200" b="1" i="0" u="none" strike="noStrike" cap="none">
                <a:solidFill>
                  <a:schemeClr val="dk1"/>
                </a:solidFill>
                <a:latin typeface="Calibri"/>
                <a:ea typeface="Calibri"/>
                <a:cs typeface="Calibri"/>
                <a:sym typeface="Calibri"/>
              </a:defRPr>
            </a:lvl8pPr>
            <a:lvl9pPr marL="10968955" marR="0" lvl="8" indent="-609377" algn="l" rtl="0">
              <a:lnSpc>
                <a:spcPct val="90000"/>
              </a:lnSpc>
              <a:spcBef>
                <a:spcPts val="1067"/>
              </a:spcBef>
              <a:spcAft>
                <a:spcPts val="0"/>
              </a:spcAft>
              <a:buClr>
                <a:schemeClr val="dk1"/>
              </a:buClr>
              <a:buSzPts val="1400"/>
              <a:buFont typeface="Arial"/>
              <a:buNone/>
              <a:defRPr sz="3200" b="1" i="0" u="none" strike="noStrike" cap="none">
                <a:solidFill>
                  <a:schemeClr val="dk1"/>
                </a:solidFill>
                <a:latin typeface="Calibri"/>
                <a:ea typeface="Calibri"/>
                <a:cs typeface="Calibri"/>
                <a:sym typeface="Calibri"/>
              </a:defRPr>
            </a:lvl9pPr>
          </a:lstStyle>
          <a:p>
            <a:endParaRPr/>
          </a:p>
        </p:txBody>
      </p:sp>
      <p:sp>
        <p:nvSpPr>
          <p:cNvPr id="961" name="Google Shape;961;p223"/>
          <p:cNvSpPr txBox="1">
            <a:spLocks noGrp="1"/>
          </p:cNvSpPr>
          <p:nvPr>
            <p:ph type="body" idx="4"/>
          </p:nvPr>
        </p:nvSpPr>
        <p:spPr>
          <a:xfrm>
            <a:off x="12344400" y="5010149"/>
            <a:ext cx="10366400" cy="7368800"/>
          </a:xfrm>
          <a:prstGeom prst="rect">
            <a:avLst/>
          </a:prstGeom>
          <a:noFill/>
          <a:ln>
            <a:noFill/>
          </a:ln>
        </p:spPr>
        <p:txBody>
          <a:bodyPr spcFirstLastPara="1" wrap="square" lIns="182793" tIns="182793" rIns="182793" bIns="182793" anchor="t" anchorCtr="0"/>
          <a:lstStyle>
            <a:lvl1pPr marL="1218788" marR="0" lvl="0" indent="-964864" algn="l" rtl="0">
              <a:lnSpc>
                <a:spcPct val="90000"/>
              </a:lnSpc>
              <a:spcBef>
                <a:spcPts val="2133"/>
              </a:spcBef>
              <a:spcAft>
                <a:spcPts val="0"/>
              </a:spcAft>
              <a:buClr>
                <a:schemeClr val="dk1"/>
              </a:buClr>
              <a:buSzPts val="2100"/>
              <a:buFont typeface="Arial"/>
              <a:buChar char="•"/>
              <a:defRPr sz="5600" b="0" i="0" u="none" strike="noStrike" cap="none">
                <a:solidFill>
                  <a:schemeClr val="dk1"/>
                </a:solidFill>
                <a:latin typeface="Calibri"/>
                <a:ea typeface="Calibri"/>
                <a:cs typeface="Calibri"/>
                <a:sym typeface="Calibri"/>
              </a:defRPr>
            </a:lvl1pPr>
            <a:lvl2pPr marL="2437542" marR="0" lvl="1" indent="-914065" algn="l" rtl="0">
              <a:lnSpc>
                <a:spcPct val="90000"/>
              </a:lnSpc>
              <a:spcBef>
                <a:spcPts val="1067"/>
              </a:spcBef>
              <a:spcAft>
                <a:spcPts val="0"/>
              </a:spcAft>
              <a:buClr>
                <a:schemeClr val="dk1"/>
              </a:buClr>
              <a:buSzPts val="1800"/>
              <a:buFont typeface="Arial"/>
              <a:buChar char="•"/>
              <a:defRPr sz="4800" b="0" i="0" u="none" strike="noStrike" cap="none">
                <a:solidFill>
                  <a:schemeClr val="dk1"/>
                </a:solidFill>
                <a:latin typeface="Calibri"/>
                <a:ea typeface="Calibri"/>
                <a:cs typeface="Calibri"/>
                <a:sym typeface="Calibri"/>
              </a:defRPr>
            </a:lvl2pPr>
            <a:lvl3pPr marL="3656330" marR="0" lvl="2" indent="-863301" algn="l" rtl="0">
              <a:lnSpc>
                <a:spcPct val="90000"/>
              </a:lnSpc>
              <a:spcBef>
                <a:spcPts val="1067"/>
              </a:spcBef>
              <a:spcAft>
                <a:spcPts val="0"/>
              </a:spcAft>
              <a:buClr>
                <a:schemeClr val="dk1"/>
              </a:buClr>
              <a:buSzPts val="1500"/>
              <a:buFont typeface="Arial"/>
              <a:buChar char="•"/>
              <a:defRPr sz="4000" b="0" i="0" u="none" strike="noStrike" cap="none">
                <a:solidFill>
                  <a:schemeClr val="dk1"/>
                </a:solidFill>
                <a:latin typeface="Calibri"/>
                <a:ea typeface="Calibri"/>
                <a:cs typeface="Calibri"/>
                <a:sym typeface="Calibri"/>
              </a:defRPr>
            </a:lvl3pPr>
            <a:lvl4pPr marL="4875083" marR="0" lvl="3"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4pPr>
            <a:lvl5pPr marL="6093872" marR="0" lvl="4"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5pPr>
            <a:lvl6pPr marL="7312625" marR="0" lvl="5"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6pPr>
            <a:lvl7pPr marL="8531413" marR="0" lvl="6"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7pPr>
            <a:lvl8pPr marL="9750199" marR="0" lvl="7"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8pPr>
            <a:lvl9pPr marL="10968955" marR="0" lvl="8"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9pPr>
          </a:lstStyle>
          <a:p>
            <a:endParaRPr/>
          </a:p>
        </p:txBody>
      </p:sp>
      <p:sp>
        <p:nvSpPr>
          <p:cNvPr id="962" name="Google Shape;962;p223"/>
          <p:cNvSpPr txBox="1">
            <a:spLocks noGrp="1"/>
          </p:cNvSpPr>
          <p:nvPr>
            <p:ph type="dt" idx="10"/>
          </p:nvPr>
        </p:nvSpPr>
        <p:spPr>
          <a:xfrm>
            <a:off x="1676400" y="12712701"/>
            <a:ext cx="5486400" cy="730400"/>
          </a:xfrm>
          <a:prstGeom prst="rect">
            <a:avLst/>
          </a:prstGeom>
          <a:noFill/>
          <a:ln>
            <a:noFill/>
          </a:ln>
        </p:spPr>
        <p:txBody>
          <a:bodyPr spcFirstLastPara="1" wrap="square" lIns="182793" tIns="182793" rIns="182793" bIns="182793" anchor="ctr" anchorCtr="0"/>
          <a:lstStyle>
            <a:lvl1pPr marL="0" marR="0" lvl="0" indent="0" algn="l" rtl="0">
              <a:spcBef>
                <a:spcPts val="0"/>
              </a:spcBef>
              <a:spcAft>
                <a:spcPts val="0"/>
              </a:spcAft>
              <a:buSzPts val="1100"/>
              <a:buNone/>
              <a:defRPr sz="2400">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endParaRPr/>
          </a:p>
        </p:txBody>
      </p:sp>
      <p:sp>
        <p:nvSpPr>
          <p:cNvPr id="963" name="Google Shape;963;p223"/>
          <p:cNvSpPr txBox="1">
            <a:spLocks noGrp="1"/>
          </p:cNvSpPr>
          <p:nvPr>
            <p:ph type="ftr" idx="11"/>
          </p:nvPr>
        </p:nvSpPr>
        <p:spPr>
          <a:xfrm>
            <a:off x="8077200" y="12712701"/>
            <a:ext cx="8229600" cy="730400"/>
          </a:xfrm>
          <a:prstGeom prst="rect">
            <a:avLst/>
          </a:prstGeom>
          <a:noFill/>
          <a:ln>
            <a:noFill/>
          </a:ln>
        </p:spPr>
        <p:txBody>
          <a:bodyPr spcFirstLastPara="1" wrap="square" lIns="182793" tIns="182793" rIns="182793" bIns="182793" anchor="ctr" anchorCtr="0"/>
          <a:lstStyle>
            <a:lvl1pPr marL="0" marR="0" lvl="0" indent="0" algn="ctr" rtl="0">
              <a:spcBef>
                <a:spcPts val="0"/>
              </a:spcBef>
              <a:spcAft>
                <a:spcPts val="0"/>
              </a:spcAft>
              <a:buSzPts val="1100"/>
              <a:buNone/>
              <a:defRPr sz="2400">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endParaRPr/>
          </a:p>
        </p:txBody>
      </p:sp>
      <p:sp>
        <p:nvSpPr>
          <p:cNvPr id="964" name="Google Shape;964;p223"/>
          <p:cNvSpPr txBox="1">
            <a:spLocks noGrp="1"/>
          </p:cNvSpPr>
          <p:nvPr>
            <p:ph type="sldNum" idx="12"/>
          </p:nvPr>
        </p:nvSpPr>
        <p:spPr>
          <a:xfrm>
            <a:off x="17221200" y="12712701"/>
            <a:ext cx="5486400" cy="730400"/>
          </a:xfrm>
          <a:prstGeom prst="rect">
            <a:avLst/>
          </a:prstGeom>
          <a:noFill/>
          <a:ln>
            <a:noFill/>
          </a:ln>
        </p:spPr>
        <p:txBody>
          <a:bodyPr spcFirstLastPara="1" wrap="square" lIns="182793" tIns="91363" rIns="182793" bIns="91363" anchor="ctr" anchorCtr="0">
            <a:noAutofit/>
          </a:bodyPr>
          <a:lstStyle>
            <a:lvl1pPr marL="0" marR="0" lvl="0" indent="0" algn="r" rtl="0">
              <a:spcBef>
                <a:spcPts val="0"/>
              </a:spcBef>
              <a:buNone/>
              <a:defRPr sz="2400">
                <a:solidFill>
                  <a:srgbClr val="888888"/>
                </a:solidFill>
                <a:latin typeface="Calibri"/>
                <a:ea typeface="Calibri"/>
                <a:cs typeface="Calibri"/>
                <a:sym typeface="Calibri"/>
              </a:defRPr>
            </a:lvl1pPr>
            <a:lvl2pPr marL="0" marR="0" lvl="1" indent="0" algn="r" rtl="0">
              <a:spcBef>
                <a:spcPts val="0"/>
              </a:spcBef>
              <a:buNone/>
              <a:defRPr sz="2400">
                <a:solidFill>
                  <a:srgbClr val="888888"/>
                </a:solidFill>
                <a:latin typeface="Calibri"/>
                <a:ea typeface="Calibri"/>
                <a:cs typeface="Calibri"/>
                <a:sym typeface="Calibri"/>
              </a:defRPr>
            </a:lvl2pPr>
            <a:lvl3pPr marL="0" marR="0" lvl="2" indent="0" algn="r" rtl="0">
              <a:spcBef>
                <a:spcPts val="0"/>
              </a:spcBef>
              <a:buNone/>
              <a:defRPr sz="2400">
                <a:solidFill>
                  <a:srgbClr val="888888"/>
                </a:solidFill>
                <a:latin typeface="Calibri"/>
                <a:ea typeface="Calibri"/>
                <a:cs typeface="Calibri"/>
                <a:sym typeface="Calibri"/>
              </a:defRPr>
            </a:lvl3pPr>
            <a:lvl4pPr marL="0" marR="0" lvl="3" indent="0" algn="r" rtl="0">
              <a:spcBef>
                <a:spcPts val="0"/>
              </a:spcBef>
              <a:buNone/>
              <a:defRPr sz="2400">
                <a:solidFill>
                  <a:srgbClr val="888888"/>
                </a:solidFill>
                <a:latin typeface="Calibri"/>
                <a:ea typeface="Calibri"/>
                <a:cs typeface="Calibri"/>
                <a:sym typeface="Calibri"/>
              </a:defRPr>
            </a:lvl4pPr>
            <a:lvl5pPr marL="0" marR="0" lvl="4" indent="0" algn="r" rtl="0">
              <a:spcBef>
                <a:spcPts val="0"/>
              </a:spcBef>
              <a:buNone/>
              <a:defRPr sz="2400">
                <a:solidFill>
                  <a:srgbClr val="888888"/>
                </a:solidFill>
                <a:latin typeface="Calibri"/>
                <a:ea typeface="Calibri"/>
                <a:cs typeface="Calibri"/>
                <a:sym typeface="Calibri"/>
              </a:defRPr>
            </a:lvl5pPr>
            <a:lvl6pPr marL="0" marR="0" lvl="5" indent="0" algn="r" rtl="0">
              <a:spcBef>
                <a:spcPts val="0"/>
              </a:spcBef>
              <a:buNone/>
              <a:defRPr sz="2400">
                <a:solidFill>
                  <a:srgbClr val="888888"/>
                </a:solidFill>
                <a:latin typeface="Calibri"/>
                <a:ea typeface="Calibri"/>
                <a:cs typeface="Calibri"/>
                <a:sym typeface="Calibri"/>
              </a:defRPr>
            </a:lvl6pPr>
            <a:lvl7pPr marL="0" marR="0" lvl="6" indent="0" algn="r" rtl="0">
              <a:spcBef>
                <a:spcPts val="0"/>
              </a:spcBef>
              <a:buNone/>
              <a:defRPr sz="2400">
                <a:solidFill>
                  <a:srgbClr val="888888"/>
                </a:solidFill>
                <a:latin typeface="Calibri"/>
                <a:ea typeface="Calibri"/>
                <a:cs typeface="Calibri"/>
                <a:sym typeface="Calibri"/>
              </a:defRPr>
            </a:lvl7pPr>
            <a:lvl8pPr marL="0" marR="0" lvl="7" indent="0" algn="r" rtl="0">
              <a:spcBef>
                <a:spcPts val="0"/>
              </a:spcBef>
              <a:buNone/>
              <a:defRPr sz="2400">
                <a:solidFill>
                  <a:srgbClr val="888888"/>
                </a:solidFill>
                <a:latin typeface="Calibri"/>
                <a:ea typeface="Calibri"/>
                <a:cs typeface="Calibri"/>
                <a:sym typeface="Calibri"/>
              </a:defRPr>
            </a:lvl8pPr>
            <a:lvl9pPr marL="0" marR="0" lvl="8" indent="0" algn="r" rtl="0">
              <a:spcBef>
                <a:spcPts val="0"/>
              </a:spcBef>
              <a:buNone/>
              <a:defRPr sz="2400">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206000372"/>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965"/>
        <p:cNvGrpSpPr/>
        <p:nvPr/>
      </p:nvGrpSpPr>
      <p:grpSpPr>
        <a:xfrm>
          <a:off x="0" y="0"/>
          <a:ext cx="0" cy="0"/>
          <a:chOff x="0" y="0"/>
          <a:chExt cx="0" cy="0"/>
        </a:xfrm>
      </p:grpSpPr>
      <p:sp>
        <p:nvSpPr>
          <p:cNvPr id="966" name="Google Shape;966;p224"/>
          <p:cNvSpPr txBox="1">
            <a:spLocks noGrp="1"/>
          </p:cNvSpPr>
          <p:nvPr>
            <p:ph type="title"/>
          </p:nvPr>
        </p:nvSpPr>
        <p:spPr>
          <a:xfrm>
            <a:off x="1676400" y="730251"/>
            <a:ext cx="21031200" cy="2651200"/>
          </a:xfrm>
          <a:prstGeom prst="rect">
            <a:avLst/>
          </a:prstGeom>
          <a:noFill/>
          <a:ln>
            <a:noFill/>
          </a:ln>
        </p:spPr>
        <p:txBody>
          <a:bodyPr spcFirstLastPara="1" wrap="square" lIns="182793" tIns="182793" rIns="182793" bIns="182793" anchor="ctr" anchorCtr="0"/>
          <a:lstStyle>
            <a:lvl1pPr marL="0" marR="0" lvl="0" indent="0" algn="l" rtl="0">
              <a:lnSpc>
                <a:spcPct val="90000"/>
              </a:lnSpc>
              <a:spcBef>
                <a:spcPts val="0"/>
              </a:spcBef>
              <a:spcAft>
                <a:spcPts val="0"/>
              </a:spcAft>
              <a:buClr>
                <a:schemeClr val="dk1"/>
              </a:buClr>
              <a:buSzPts val="1100"/>
              <a:buFont typeface="Calibri"/>
              <a:buNone/>
              <a:defRPr sz="8800" b="0" i="0" u="none" strike="noStrike" cap="none">
                <a:solidFill>
                  <a:schemeClr val="dk1"/>
                </a:solidFill>
                <a:latin typeface="Calibri"/>
                <a:ea typeface="Calibri"/>
                <a:cs typeface="Calibri"/>
                <a:sym typeface="Calibri"/>
              </a:defRPr>
            </a:lvl1pPr>
            <a:lvl2pPr lvl="1" indent="0" rtl="0">
              <a:spcBef>
                <a:spcPts val="0"/>
              </a:spcBef>
              <a:spcAft>
                <a:spcPts val="0"/>
              </a:spcAft>
              <a:buSzPts val="1100"/>
              <a:buNone/>
              <a:defRPr sz="3700"/>
            </a:lvl2pPr>
            <a:lvl3pPr lvl="2" indent="0" rtl="0">
              <a:spcBef>
                <a:spcPts val="0"/>
              </a:spcBef>
              <a:spcAft>
                <a:spcPts val="0"/>
              </a:spcAft>
              <a:buSzPts val="1100"/>
              <a:buNone/>
              <a:defRPr sz="3700"/>
            </a:lvl3pPr>
            <a:lvl4pPr lvl="3" indent="0" rtl="0">
              <a:spcBef>
                <a:spcPts val="0"/>
              </a:spcBef>
              <a:spcAft>
                <a:spcPts val="0"/>
              </a:spcAft>
              <a:buSzPts val="1100"/>
              <a:buNone/>
              <a:defRPr sz="3700"/>
            </a:lvl4pPr>
            <a:lvl5pPr lvl="4" indent="0" rtl="0">
              <a:spcBef>
                <a:spcPts val="0"/>
              </a:spcBef>
              <a:spcAft>
                <a:spcPts val="0"/>
              </a:spcAft>
              <a:buSzPts val="1100"/>
              <a:buNone/>
              <a:defRPr sz="3700"/>
            </a:lvl5pPr>
            <a:lvl6pPr lvl="5" indent="0" rtl="0">
              <a:spcBef>
                <a:spcPts val="0"/>
              </a:spcBef>
              <a:spcAft>
                <a:spcPts val="0"/>
              </a:spcAft>
              <a:buSzPts val="1100"/>
              <a:buNone/>
              <a:defRPr sz="3700"/>
            </a:lvl6pPr>
            <a:lvl7pPr lvl="6" indent="0" rtl="0">
              <a:spcBef>
                <a:spcPts val="0"/>
              </a:spcBef>
              <a:spcAft>
                <a:spcPts val="0"/>
              </a:spcAft>
              <a:buSzPts val="1100"/>
              <a:buNone/>
              <a:defRPr sz="3700"/>
            </a:lvl7pPr>
            <a:lvl8pPr lvl="7" indent="0" rtl="0">
              <a:spcBef>
                <a:spcPts val="0"/>
              </a:spcBef>
              <a:spcAft>
                <a:spcPts val="0"/>
              </a:spcAft>
              <a:buSzPts val="1100"/>
              <a:buNone/>
              <a:defRPr sz="3700"/>
            </a:lvl8pPr>
            <a:lvl9pPr lvl="8" indent="0" rtl="0">
              <a:spcBef>
                <a:spcPts val="0"/>
              </a:spcBef>
              <a:spcAft>
                <a:spcPts val="0"/>
              </a:spcAft>
              <a:buSzPts val="1100"/>
              <a:buNone/>
              <a:defRPr sz="3700"/>
            </a:lvl9pPr>
          </a:lstStyle>
          <a:p>
            <a:endParaRPr/>
          </a:p>
        </p:txBody>
      </p:sp>
      <p:sp>
        <p:nvSpPr>
          <p:cNvPr id="967" name="Google Shape;967;p224"/>
          <p:cNvSpPr txBox="1">
            <a:spLocks noGrp="1"/>
          </p:cNvSpPr>
          <p:nvPr>
            <p:ph type="dt" idx="10"/>
          </p:nvPr>
        </p:nvSpPr>
        <p:spPr>
          <a:xfrm>
            <a:off x="1676400" y="12712701"/>
            <a:ext cx="5486400" cy="730400"/>
          </a:xfrm>
          <a:prstGeom prst="rect">
            <a:avLst/>
          </a:prstGeom>
          <a:noFill/>
          <a:ln>
            <a:noFill/>
          </a:ln>
        </p:spPr>
        <p:txBody>
          <a:bodyPr spcFirstLastPara="1" wrap="square" lIns="182793" tIns="182793" rIns="182793" bIns="182793" anchor="ctr" anchorCtr="0"/>
          <a:lstStyle>
            <a:lvl1pPr marL="0" marR="0" lvl="0" indent="0" algn="l" rtl="0">
              <a:spcBef>
                <a:spcPts val="0"/>
              </a:spcBef>
              <a:spcAft>
                <a:spcPts val="0"/>
              </a:spcAft>
              <a:buSzPts val="1100"/>
              <a:buNone/>
              <a:defRPr sz="2400">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endParaRPr/>
          </a:p>
        </p:txBody>
      </p:sp>
      <p:sp>
        <p:nvSpPr>
          <p:cNvPr id="968" name="Google Shape;968;p224"/>
          <p:cNvSpPr txBox="1">
            <a:spLocks noGrp="1"/>
          </p:cNvSpPr>
          <p:nvPr>
            <p:ph type="ftr" idx="11"/>
          </p:nvPr>
        </p:nvSpPr>
        <p:spPr>
          <a:xfrm>
            <a:off x="8077200" y="12712701"/>
            <a:ext cx="8229600" cy="730400"/>
          </a:xfrm>
          <a:prstGeom prst="rect">
            <a:avLst/>
          </a:prstGeom>
          <a:noFill/>
          <a:ln>
            <a:noFill/>
          </a:ln>
        </p:spPr>
        <p:txBody>
          <a:bodyPr spcFirstLastPara="1" wrap="square" lIns="182793" tIns="182793" rIns="182793" bIns="182793" anchor="ctr" anchorCtr="0"/>
          <a:lstStyle>
            <a:lvl1pPr marL="0" marR="0" lvl="0" indent="0" algn="ctr" rtl="0">
              <a:spcBef>
                <a:spcPts val="0"/>
              </a:spcBef>
              <a:spcAft>
                <a:spcPts val="0"/>
              </a:spcAft>
              <a:buSzPts val="1100"/>
              <a:buNone/>
              <a:defRPr sz="2400">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endParaRPr/>
          </a:p>
        </p:txBody>
      </p:sp>
      <p:sp>
        <p:nvSpPr>
          <p:cNvPr id="969" name="Google Shape;969;p224"/>
          <p:cNvSpPr txBox="1">
            <a:spLocks noGrp="1"/>
          </p:cNvSpPr>
          <p:nvPr>
            <p:ph type="sldNum" idx="12"/>
          </p:nvPr>
        </p:nvSpPr>
        <p:spPr>
          <a:xfrm>
            <a:off x="17221200" y="12712701"/>
            <a:ext cx="5486400" cy="730400"/>
          </a:xfrm>
          <a:prstGeom prst="rect">
            <a:avLst/>
          </a:prstGeom>
          <a:noFill/>
          <a:ln>
            <a:noFill/>
          </a:ln>
        </p:spPr>
        <p:txBody>
          <a:bodyPr spcFirstLastPara="1" wrap="square" lIns="182793" tIns="91363" rIns="182793" bIns="91363" anchor="ctr" anchorCtr="0">
            <a:noAutofit/>
          </a:bodyPr>
          <a:lstStyle>
            <a:lvl1pPr marL="0" marR="0" lvl="0" indent="0" algn="r" rtl="0">
              <a:spcBef>
                <a:spcPts val="0"/>
              </a:spcBef>
              <a:buNone/>
              <a:defRPr sz="2400">
                <a:solidFill>
                  <a:srgbClr val="888888"/>
                </a:solidFill>
                <a:latin typeface="Calibri"/>
                <a:ea typeface="Calibri"/>
                <a:cs typeface="Calibri"/>
                <a:sym typeface="Calibri"/>
              </a:defRPr>
            </a:lvl1pPr>
            <a:lvl2pPr marL="0" marR="0" lvl="1" indent="0" algn="r" rtl="0">
              <a:spcBef>
                <a:spcPts val="0"/>
              </a:spcBef>
              <a:buNone/>
              <a:defRPr sz="2400">
                <a:solidFill>
                  <a:srgbClr val="888888"/>
                </a:solidFill>
                <a:latin typeface="Calibri"/>
                <a:ea typeface="Calibri"/>
                <a:cs typeface="Calibri"/>
                <a:sym typeface="Calibri"/>
              </a:defRPr>
            </a:lvl2pPr>
            <a:lvl3pPr marL="0" marR="0" lvl="2" indent="0" algn="r" rtl="0">
              <a:spcBef>
                <a:spcPts val="0"/>
              </a:spcBef>
              <a:buNone/>
              <a:defRPr sz="2400">
                <a:solidFill>
                  <a:srgbClr val="888888"/>
                </a:solidFill>
                <a:latin typeface="Calibri"/>
                <a:ea typeface="Calibri"/>
                <a:cs typeface="Calibri"/>
                <a:sym typeface="Calibri"/>
              </a:defRPr>
            </a:lvl3pPr>
            <a:lvl4pPr marL="0" marR="0" lvl="3" indent="0" algn="r" rtl="0">
              <a:spcBef>
                <a:spcPts val="0"/>
              </a:spcBef>
              <a:buNone/>
              <a:defRPr sz="2400">
                <a:solidFill>
                  <a:srgbClr val="888888"/>
                </a:solidFill>
                <a:latin typeface="Calibri"/>
                <a:ea typeface="Calibri"/>
                <a:cs typeface="Calibri"/>
                <a:sym typeface="Calibri"/>
              </a:defRPr>
            </a:lvl4pPr>
            <a:lvl5pPr marL="0" marR="0" lvl="4" indent="0" algn="r" rtl="0">
              <a:spcBef>
                <a:spcPts val="0"/>
              </a:spcBef>
              <a:buNone/>
              <a:defRPr sz="2400">
                <a:solidFill>
                  <a:srgbClr val="888888"/>
                </a:solidFill>
                <a:latin typeface="Calibri"/>
                <a:ea typeface="Calibri"/>
                <a:cs typeface="Calibri"/>
                <a:sym typeface="Calibri"/>
              </a:defRPr>
            </a:lvl5pPr>
            <a:lvl6pPr marL="0" marR="0" lvl="5" indent="0" algn="r" rtl="0">
              <a:spcBef>
                <a:spcPts val="0"/>
              </a:spcBef>
              <a:buNone/>
              <a:defRPr sz="2400">
                <a:solidFill>
                  <a:srgbClr val="888888"/>
                </a:solidFill>
                <a:latin typeface="Calibri"/>
                <a:ea typeface="Calibri"/>
                <a:cs typeface="Calibri"/>
                <a:sym typeface="Calibri"/>
              </a:defRPr>
            </a:lvl6pPr>
            <a:lvl7pPr marL="0" marR="0" lvl="6" indent="0" algn="r" rtl="0">
              <a:spcBef>
                <a:spcPts val="0"/>
              </a:spcBef>
              <a:buNone/>
              <a:defRPr sz="2400">
                <a:solidFill>
                  <a:srgbClr val="888888"/>
                </a:solidFill>
                <a:latin typeface="Calibri"/>
                <a:ea typeface="Calibri"/>
                <a:cs typeface="Calibri"/>
                <a:sym typeface="Calibri"/>
              </a:defRPr>
            </a:lvl7pPr>
            <a:lvl8pPr marL="0" marR="0" lvl="7" indent="0" algn="r" rtl="0">
              <a:spcBef>
                <a:spcPts val="0"/>
              </a:spcBef>
              <a:buNone/>
              <a:defRPr sz="2400">
                <a:solidFill>
                  <a:srgbClr val="888888"/>
                </a:solidFill>
                <a:latin typeface="Calibri"/>
                <a:ea typeface="Calibri"/>
                <a:cs typeface="Calibri"/>
                <a:sym typeface="Calibri"/>
              </a:defRPr>
            </a:lvl8pPr>
            <a:lvl9pPr marL="0" marR="0" lvl="8" indent="0" algn="r" rtl="0">
              <a:spcBef>
                <a:spcPts val="0"/>
              </a:spcBef>
              <a:buNone/>
              <a:defRPr sz="2400">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912193430"/>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970"/>
        <p:cNvGrpSpPr/>
        <p:nvPr/>
      </p:nvGrpSpPr>
      <p:grpSpPr>
        <a:xfrm>
          <a:off x="0" y="0"/>
          <a:ext cx="0" cy="0"/>
          <a:chOff x="0" y="0"/>
          <a:chExt cx="0" cy="0"/>
        </a:xfrm>
      </p:grpSpPr>
      <p:sp>
        <p:nvSpPr>
          <p:cNvPr id="971" name="Google Shape;971;p225"/>
          <p:cNvSpPr txBox="1">
            <a:spLocks noGrp="1"/>
          </p:cNvSpPr>
          <p:nvPr>
            <p:ph type="dt" idx="10"/>
          </p:nvPr>
        </p:nvSpPr>
        <p:spPr>
          <a:xfrm>
            <a:off x="1676400" y="12712701"/>
            <a:ext cx="5486400" cy="730400"/>
          </a:xfrm>
          <a:prstGeom prst="rect">
            <a:avLst/>
          </a:prstGeom>
          <a:noFill/>
          <a:ln>
            <a:noFill/>
          </a:ln>
        </p:spPr>
        <p:txBody>
          <a:bodyPr spcFirstLastPara="1" wrap="square" lIns="182793" tIns="182793" rIns="182793" bIns="182793" anchor="ctr" anchorCtr="0"/>
          <a:lstStyle>
            <a:lvl1pPr marL="0" marR="0" lvl="0" indent="0" algn="l" rtl="0">
              <a:spcBef>
                <a:spcPts val="0"/>
              </a:spcBef>
              <a:spcAft>
                <a:spcPts val="0"/>
              </a:spcAft>
              <a:buSzPts val="1100"/>
              <a:buNone/>
              <a:defRPr sz="2400">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endParaRPr/>
          </a:p>
        </p:txBody>
      </p:sp>
      <p:sp>
        <p:nvSpPr>
          <p:cNvPr id="972" name="Google Shape;972;p225"/>
          <p:cNvSpPr txBox="1">
            <a:spLocks noGrp="1"/>
          </p:cNvSpPr>
          <p:nvPr>
            <p:ph type="ftr" idx="11"/>
          </p:nvPr>
        </p:nvSpPr>
        <p:spPr>
          <a:xfrm>
            <a:off x="8077200" y="12712701"/>
            <a:ext cx="8229600" cy="730400"/>
          </a:xfrm>
          <a:prstGeom prst="rect">
            <a:avLst/>
          </a:prstGeom>
          <a:noFill/>
          <a:ln>
            <a:noFill/>
          </a:ln>
        </p:spPr>
        <p:txBody>
          <a:bodyPr spcFirstLastPara="1" wrap="square" lIns="182793" tIns="182793" rIns="182793" bIns="182793" anchor="ctr" anchorCtr="0"/>
          <a:lstStyle>
            <a:lvl1pPr marL="0" marR="0" lvl="0" indent="0" algn="ctr" rtl="0">
              <a:spcBef>
                <a:spcPts val="0"/>
              </a:spcBef>
              <a:spcAft>
                <a:spcPts val="0"/>
              </a:spcAft>
              <a:buSzPts val="1100"/>
              <a:buNone/>
              <a:defRPr sz="2400">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endParaRPr/>
          </a:p>
        </p:txBody>
      </p:sp>
      <p:sp>
        <p:nvSpPr>
          <p:cNvPr id="973" name="Google Shape;973;p225"/>
          <p:cNvSpPr txBox="1">
            <a:spLocks noGrp="1"/>
          </p:cNvSpPr>
          <p:nvPr>
            <p:ph type="sldNum" idx="12"/>
          </p:nvPr>
        </p:nvSpPr>
        <p:spPr>
          <a:xfrm>
            <a:off x="17221200" y="12712701"/>
            <a:ext cx="5486400" cy="730400"/>
          </a:xfrm>
          <a:prstGeom prst="rect">
            <a:avLst/>
          </a:prstGeom>
          <a:noFill/>
          <a:ln>
            <a:noFill/>
          </a:ln>
        </p:spPr>
        <p:txBody>
          <a:bodyPr spcFirstLastPara="1" wrap="square" lIns="182793" tIns="91363" rIns="182793" bIns="91363" anchor="ctr" anchorCtr="0">
            <a:noAutofit/>
          </a:bodyPr>
          <a:lstStyle>
            <a:lvl1pPr marL="0" marR="0" lvl="0" indent="0" algn="r" rtl="0">
              <a:spcBef>
                <a:spcPts val="0"/>
              </a:spcBef>
              <a:buNone/>
              <a:defRPr sz="2400">
                <a:solidFill>
                  <a:srgbClr val="888888"/>
                </a:solidFill>
                <a:latin typeface="Calibri"/>
                <a:ea typeface="Calibri"/>
                <a:cs typeface="Calibri"/>
                <a:sym typeface="Calibri"/>
              </a:defRPr>
            </a:lvl1pPr>
            <a:lvl2pPr marL="0" marR="0" lvl="1" indent="0" algn="r" rtl="0">
              <a:spcBef>
                <a:spcPts val="0"/>
              </a:spcBef>
              <a:buNone/>
              <a:defRPr sz="2400">
                <a:solidFill>
                  <a:srgbClr val="888888"/>
                </a:solidFill>
                <a:latin typeface="Calibri"/>
                <a:ea typeface="Calibri"/>
                <a:cs typeface="Calibri"/>
                <a:sym typeface="Calibri"/>
              </a:defRPr>
            </a:lvl2pPr>
            <a:lvl3pPr marL="0" marR="0" lvl="2" indent="0" algn="r" rtl="0">
              <a:spcBef>
                <a:spcPts val="0"/>
              </a:spcBef>
              <a:buNone/>
              <a:defRPr sz="2400">
                <a:solidFill>
                  <a:srgbClr val="888888"/>
                </a:solidFill>
                <a:latin typeface="Calibri"/>
                <a:ea typeface="Calibri"/>
                <a:cs typeface="Calibri"/>
                <a:sym typeface="Calibri"/>
              </a:defRPr>
            </a:lvl3pPr>
            <a:lvl4pPr marL="0" marR="0" lvl="3" indent="0" algn="r" rtl="0">
              <a:spcBef>
                <a:spcPts val="0"/>
              </a:spcBef>
              <a:buNone/>
              <a:defRPr sz="2400">
                <a:solidFill>
                  <a:srgbClr val="888888"/>
                </a:solidFill>
                <a:latin typeface="Calibri"/>
                <a:ea typeface="Calibri"/>
                <a:cs typeface="Calibri"/>
                <a:sym typeface="Calibri"/>
              </a:defRPr>
            </a:lvl4pPr>
            <a:lvl5pPr marL="0" marR="0" lvl="4" indent="0" algn="r" rtl="0">
              <a:spcBef>
                <a:spcPts val="0"/>
              </a:spcBef>
              <a:buNone/>
              <a:defRPr sz="2400">
                <a:solidFill>
                  <a:srgbClr val="888888"/>
                </a:solidFill>
                <a:latin typeface="Calibri"/>
                <a:ea typeface="Calibri"/>
                <a:cs typeface="Calibri"/>
                <a:sym typeface="Calibri"/>
              </a:defRPr>
            </a:lvl5pPr>
            <a:lvl6pPr marL="0" marR="0" lvl="5" indent="0" algn="r" rtl="0">
              <a:spcBef>
                <a:spcPts val="0"/>
              </a:spcBef>
              <a:buNone/>
              <a:defRPr sz="2400">
                <a:solidFill>
                  <a:srgbClr val="888888"/>
                </a:solidFill>
                <a:latin typeface="Calibri"/>
                <a:ea typeface="Calibri"/>
                <a:cs typeface="Calibri"/>
                <a:sym typeface="Calibri"/>
              </a:defRPr>
            </a:lvl6pPr>
            <a:lvl7pPr marL="0" marR="0" lvl="6" indent="0" algn="r" rtl="0">
              <a:spcBef>
                <a:spcPts val="0"/>
              </a:spcBef>
              <a:buNone/>
              <a:defRPr sz="2400">
                <a:solidFill>
                  <a:srgbClr val="888888"/>
                </a:solidFill>
                <a:latin typeface="Calibri"/>
                <a:ea typeface="Calibri"/>
                <a:cs typeface="Calibri"/>
                <a:sym typeface="Calibri"/>
              </a:defRPr>
            </a:lvl7pPr>
            <a:lvl8pPr marL="0" marR="0" lvl="7" indent="0" algn="r" rtl="0">
              <a:spcBef>
                <a:spcPts val="0"/>
              </a:spcBef>
              <a:buNone/>
              <a:defRPr sz="2400">
                <a:solidFill>
                  <a:srgbClr val="888888"/>
                </a:solidFill>
                <a:latin typeface="Calibri"/>
                <a:ea typeface="Calibri"/>
                <a:cs typeface="Calibri"/>
                <a:sym typeface="Calibri"/>
              </a:defRPr>
            </a:lvl8pPr>
            <a:lvl9pPr marL="0" marR="0" lvl="8" indent="0" algn="r" rtl="0">
              <a:spcBef>
                <a:spcPts val="0"/>
              </a:spcBef>
              <a:buNone/>
              <a:defRPr sz="2400">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481161838"/>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974"/>
        <p:cNvGrpSpPr/>
        <p:nvPr/>
      </p:nvGrpSpPr>
      <p:grpSpPr>
        <a:xfrm>
          <a:off x="0" y="0"/>
          <a:ext cx="0" cy="0"/>
          <a:chOff x="0" y="0"/>
          <a:chExt cx="0" cy="0"/>
        </a:xfrm>
      </p:grpSpPr>
      <p:sp>
        <p:nvSpPr>
          <p:cNvPr id="975" name="Google Shape;975;p226"/>
          <p:cNvSpPr txBox="1">
            <a:spLocks noGrp="1"/>
          </p:cNvSpPr>
          <p:nvPr>
            <p:ph type="title"/>
          </p:nvPr>
        </p:nvSpPr>
        <p:spPr>
          <a:xfrm>
            <a:off x="1679576" y="914400"/>
            <a:ext cx="7864000" cy="3200800"/>
          </a:xfrm>
          <a:prstGeom prst="rect">
            <a:avLst/>
          </a:prstGeom>
          <a:noFill/>
          <a:ln>
            <a:noFill/>
          </a:ln>
        </p:spPr>
        <p:txBody>
          <a:bodyPr spcFirstLastPara="1" wrap="square" lIns="182793" tIns="182793" rIns="182793" bIns="182793" anchor="b" anchorCtr="0"/>
          <a:lstStyle>
            <a:lvl1pPr marL="0" marR="0" lvl="0" indent="0" algn="l" rtl="0">
              <a:lnSpc>
                <a:spcPct val="90000"/>
              </a:lnSpc>
              <a:spcBef>
                <a:spcPts val="0"/>
              </a:spcBef>
              <a:spcAft>
                <a:spcPts val="0"/>
              </a:spcAft>
              <a:buClr>
                <a:schemeClr val="dk1"/>
              </a:buClr>
              <a:buSzPts val="1100"/>
              <a:buFont typeface="Calibri"/>
              <a:buNone/>
              <a:defRPr sz="6400" b="0" i="0" u="none" strike="noStrike" cap="none">
                <a:solidFill>
                  <a:schemeClr val="dk1"/>
                </a:solidFill>
                <a:latin typeface="Calibri"/>
                <a:ea typeface="Calibri"/>
                <a:cs typeface="Calibri"/>
                <a:sym typeface="Calibri"/>
              </a:defRPr>
            </a:lvl1pPr>
            <a:lvl2pPr lvl="1" indent="0" rtl="0">
              <a:spcBef>
                <a:spcPts val="0"/>
              </a:spcBef>
              <a:spcAft>
                <a:spcPts val="0"/>
              </a:spcAft>
              <a:buSzPts val="1100"/>
              <a:buNone/>
              <a:defRPr sz="3700"/>
            </a:lvl2pPr>
            <a:lvl3pPr lvl="2" indent="0" rtl="0">
              <a:spcBef>
                <a:spcPts val="0"/>
              </a:spcBef>
              <a:spcAft>
                <a:spcPts val="0"/>
              </a:spcAft>
              <a:buSzPts val="1100"/>
              <a:buNone/>
              <a:defRPr sz="3700"/>
            </a:lvl3pPr>
            <a:lvl4pPr lvl="3" indent="0" rtl="0">
              <a:spcBef>
                <a:spcPts val="0"/>
              </a:spcBef>
              <a:spcAft>
                <a:spcPts val="0"/>
              </a:spcAft>
              <a:buSzPts val="1100"/>
              <a:buNone/>
              <a:defRPr sz="3700"/>
            </a:lvl4pPr>
            <a:lvl5pPr lvl="4" indent="0" rtl="0">
              <a:spcBef>
                <a:spcPts val="0"/>
              </a:spcBef>
              <a:spcAft>
                <a:spcPts val="0"/>
              </a:spcAft>
              <a:buSzPts val="1100"/>
              <a:buNone/>
              <a:defRPr sz="3700"/>
            </a:lvl5pPr>
            <a:lvl6pPr lvl="5" indent="0" rtl="0">
              <a:spcBef>
                <a:spcPts val="0"/>
              </a:spcBef>
              <a:spcAft>
                <a:spcPts val="0"/>
              </a:spcAft>
              <a:buSzPts val="1100"/>
              <a:buNone/>
              <a:defRPr sz="3700"/>
            </a:lvl6pPr>
            <a:lvl7pPr lvl="6" indent="0" rtl="0">
              <a:spcBef>
                <a:spcPts val="0"/>
              </a:spcBef>
              <a:spcAft>
                <a:spcPts val="0"/>
              </a:spcAft>
              <a:buSzPts val="1100"/>
              <a:buNone/>
              <a:defRPr sz="3700"/>
            </a:lvl7pPr>
            <a:lvl8pPr lvl="7" indent="0" rtl="0">
              <a:spcBef>
                <a:spcPts val="0"/>
              </a:spcBef>
              <a:spcAft>
                <a:spcPts val="0"/>
              </a:spcAft>
              <a:buSzPts val="1100"/>
              <a:buNone/>
              <a:defRPr sz="3700"/>
            </a:lvl8pPr>
            <a:lvl9pPr lvl="8" indent="0" rtl="0">
              <a:spcBef>
                <a:spcPts val="0"/>
              </a:spcBef>
              <a:spcAft>
                <a:spcPts val="0"/>
              </a:spcAft>
              <a:buSzPts val="1100"/>
              <a:buNone/>
              <a:defRPr sz="3700"/>
            </a:lvl9pPr>
          </a:lstStyle>
          <a:p>
            <a:endParaRPr/>
          </a:p>
        </p:txBody>
      </p:sp>
      <p:sp>
        <p:nvSpPr>
          <p:cNvPr id="976" name="Google Shape;976;p226"/>
          <p:cNvSpPr txBox="1">
            <a:spLocks noGrp="1"/>
          </p:cNvSpPr>
          <p:nvPr>
            <p:ph type="body" idx="1"/>
          </p:nvPr>
        </p:nvSpPr>
        <p:spPr>
          <a:xfrm>
            <a:off x="10366376" y="1974851"/>
            <a:ext cx="12344800" cy="9747200"/>
          </a:xfrm>
          <a:prstGeom prst="rect">
            <a:avLst/>
          </a:prstGeom>
          <a:noFill/>
          <a:ln>
            <a:noFill/>
          </a:ln>
        </p:spPr>
        <p:txBody>
          <a:bodyPr spcFirstLastPara="1" wrap="square" lIns="182793" tIns="182793" rIns="182793" bIns="182793" anchor="t" anchorCtr="0"/>
          <a:lstStyle>
            <a:lvl1pPr marL="1218788" marR="0" lvl="0" indent="-1015663" algn="l" rtl="0">
              <a:lnSpc>
                <a:spcPct val="90000"/>
              </a:lnSpc>
              <a:spcBef>
                <a:spcPts val="2133"/>
              </a:spcBef>
              <a:spcAft>
                <a:spcPts val="0"/>
              </a:spcAft>
              <a:buClr>
                <a:schemeClr val="dk1"/>
              </a:buClr>
              <a:buSzPts val="2400"/>
              <a:buFont typeface="Arial"/>
              <a:buChar char="•"/>
              <a:defRPr sz="6400" b="0" i="0" u="none" strike="noStrike" cap="none">
                <a:solidFill>
                  <a:schemeClr val="dk1"/>
                </a:solidFill>
                <a:latin typeface="Calibri"/>
                <a:ea typeface="Calibri"/>
                <a:cs typeface="Calibri"/>
                <a:sym typeface="Calibri"/>
              </a:defRPr>
            </a:lvl1pPr>
            <a:lvl2pPr marL="2437542" marR="0" lvl="1" indent="-964864" algn="l" rtl="0">
              <a:lnSpc>
                <a:spcPct val="90000"/>
              </a:lnSpc>
              <a:spcBef>
                <a:spcPts val="1067"/>
              </a:spcBef>
              <a:spcAft>
                <a:spcPts val="0"/>
              </a:spcAft>
              <a:buClr>
                <a:schemeClr val="dk1"/>
              </a:buClr>
              <a:buSzPts val="2100"/>
              <a:buFont typeface="Arial"/>
              <a:buChar char="•"/>
              <a:defRPr sz="5600" b="0" i="0" u="none" strike="noStrike" cap="none">
                <a:solidFill>
                  <a:schemeClr val="dk1"/>
                </a:solidFill>
                <a:latin typeface="Calibri"/>
                <a:ea typeface="Calibri"/>
                <a:cs typeface="Calibri"/>
                <a:sym typeface="Calibri"/>
              </a:defRPr>
            </a:lvl2pPr>
            <a:lvl3pPr marL="3656330" marR="0" lvl="2" indent="-914065" algn="l" rtl="0">
              <a:lnSpc>
                <a:spcPct val="90000"/>
              </a:lnSpc>
              <a:spcBef>
                <a:spcPts val="1067"/>
              </a:spcBef>
              <a:spcAft>
                <a:spcPts val="0"/>
              </a:spcAft>
              <a:buClr>
                <a:schemeClr val="dk1"/>
              </a:buClr>
              <a:buSzPts val="1800"/>
              <a:buFont typeface="Arial"/>
              <a:buChar char="•"/>
              <a:defRPr sz="4800" b="0" i="0" u="none" strike="noStrike" cap="none">
                <a:solidFill>
                  <a:schemeClr val="dk1"/>
                </a:solidFill>
                <a:latin typeface="Calibri"/>
                <a:ea typeface="Calibri"/>
                <a:cs typeface="Calibri"/>
                <a:sym typeface="Calibri"/>
              </a:defRPr>
            </a:lvl3pPr>
            <a:lvl4pPr marL="4875083" marR="0" lvl="3" indent="-863301" algn="l" rtl="0">
              <a:lnSpc>
                <a:spcPct val="90000"/>
              </a:lnSpc>
              <a:spcBef>
                <a:spcPts val="1067"/>
              </a:spcBef>
              <a:spcAft>
                <a:spcPts val="0"/>
              </a:spcAft>
              <a:buClr>
                <a:schemeClr val="dk1"/>
              </a:buClr>
              <a:buSzPts val="1500"/>
              <a:buFont typeface="Arial"/>
              <a:buChar char="•"/>
              <a:defRPr sz="4000" b="0" i="0" u="none" strike="noStrike" cap="none">
                <a:solidFill>
                  <a:schemeClr val="dk1"/>
                </a:solidFill>
                <a:latin typeface="Calibri"/>
                <a:ea typeface="Calibri"/>
                <a:cs typeface="Calibri"/>
                <a:sym typeface="Calibri"/>
              </a:defRPr>
            </a:lvl4pPr>
            <a:lvl5pPr marL="6093872" marR="0" lvl="4" indent="-863301" algn="l" rtl="0">
              <a:lnSpc>
                <a:spcPct val="90000"/>
              </a:lnSpc>
              <a:spcBef>
                <a:spcPts val="1067"/>
              </a:spcBef>
              <a:spcAft>
                <a:spcPts val="0"/>
              </a:spcAft>
              <a:buClr>
                <a:schemeClr val="dk1"/>
              </a:buClr>
              <a:buSzPts val="1500"/>
              <a:buFont typeface="Arial"/>
              <a:buChar char="•"/>
              <a:defRPr sz="4000" b="0" i="0" u="none" strike="noStrike" cap="none">
                <a:solidFill>
                  <a:schemeClr val="dk1"/>
                </a:solidFill>
                <a:latin typeface="Calibri"/>
                <a:ea typeface="Calibri"/>
                <a:cs typeface="Calibri"/>
                <a:sym typeface="Calibri"/>
              </a:defRPr>
            </a:lvl5pPr>
            <a:lvl6pPr marL="7312625" marR="0" lvl="5" indent="-863301" algn="l" rtl="0">
              <a:lnSpc>
                <a:spcPct val="90000"/>
              </a:lnSpc>
              <a:spcBef>
                <a:spcPts val="1067"/>
              </a:spcBef>
              <a:spcAft>
                <a:spcPts val="0"/>
              </a:spcAft>
              <a:buClr>
                <a:schemeClr val="dk1"/>
              </a:buClr>
              <a:buSzPts val="1500"/>
              <a:buFont typeface="Arial"/>
              <a:buChar char="•"/>
              <a:defRPr sz="4000" b="0" i="0" u="none" strike="noStrike" cap="none">
                <a:solidFill>
                  <a:schemeClr val="dk1"/>
                </a:solidFill>
                <a:latin typeface="Calibri"/>
                <a:ea typeface="Calibri"/>
                <a:cs typeface="Calibri"/>
                <a:sym typeface="Calibri"/>
              </a:defRPr>
            </a:lvl6pPr>
            <a:lvl7pPr marL="8531413" marR="0" lvl="6" indent="-863301" algn="l" rtl="0">
              <a:lnSpc>
                <a:spcPct val="90000"/>
              </a:lnSpc>
              <a:spcBef>
                <a:spcPts val="1067"/>
              </a:spcBef>
              <a:spcAft>
                <a:spcPts val="0"/>
              </a:spcAft>
              <a:buClr>
                <a:schemeClr val="dk1"/>
              </a:buClr>
              <a:buSzPts val="1500"/>
              <a:buFont typeface="Arial"/>
              <a:buChar char="•"/>
              <a:defRPr sz="4000" b="0" i="0" u="none" strike="noStrike" cap="none">
                <a:solidFill>
                  <a:schemeClr val="dk1"/>
                </a:solidFill>
                <a:latin typeface="Calibri"/>
                <a:ea typeface="Calibri"/>
                <a:cs typeface="Calibri"/>
                <a:sym typeface="Calibri"/>
              </a:defRPr>
            </a:lvl7pPr>
            <a:lvl8pPr marL="9750199" marR="0" lvl="7" indent="-863301" algn="l" rtl="0">
              <a:lnSpc>
                <a:spcPct val="90000"/>
              </a:lnSpc>
              <a:spcBef>
                <a:spcPts val="1067"/>
              </a:spcBef>
              <a:spcAft>
                <a:spcPts val="0"/>
              </a:spcAft>
              <a:buClr>
                <a:schemeClr val="dk1"/>
              </a:buClr>
              <a:buSzPts val="1500"/>
              <a:buFont typeface="Arial"/>
              <a:buChar char="•"/>
              <a:defRPr sz="4000" b="0" i="0" u="none" strike="noStrike" cap="none">
                <a:solidFill>
                  <a:schemeClr val="dk1"/>
                </a:solidFill>
                <a:latin typeface="Calibri"/>
                <a:ea typeface="Calibri"/>
                <a:cs typeface="Calibri"/>
                <a:sym typeface="Calibri"/>
              </a:defRPr>
            </a:lvl8pPr>
            <a:lvl9pPr marL="10968955" marR="0" lvl="8" indent="-863301" algn="l" rtl="0">
              <a:lnSpc>
                <a:spcPct val="90000"/>
              </a:lnSpc>
              <a:spcBef>
                <a:spcPts val="1067"/>
              </a:spcBef>
              <a:spcAft>
                <a:spcPts val="0"/>
              </a:spcAft>
              <a:buClr>
                <a:schemeClr val="dk1"/>
              </a:buClr>
              <a:buSzPts val="1500"/>
              <a:buFont typeface="Arial"/>
              <a:buChar char="•"/>
              <a:defRPr sz="4000" b="0" i="0" u="none" strike="noStrike" cap="none">
                <a:solidFill>
                  <a:schemeClr val="dk1"/>
                </a:solidFill>
                <a:latin typeface="Calibri"/>
                <a:ea typeface="Calibri"/>
                <a:cs typeface="Calibri"/>
                <a:sym typeface="Calibri"/>
              </a:defRPr>
            </a:lvl9pPr>
          </a:lstStyle>
          <a:p>
            <a:endParaRPr/>
          </a:p>
        </p:txBody>
      </p:sp>
      <p:sp>
        <p:nvSpPr>
          <p:cNvPr id="977" name="Google Shape;977;p226"/>
          <p:cNvSpPr txBox="1">
            <a:spLocks noGrp="1"/>
          </p:cNvSpPr>
          <p:nvPr>
            <p:ph type="body" idx="2"/>
          </p:nvPr>
        </p:nvSpPr>
        <p:spPr>
          <a:xfrm>
            <a:off x="1679576" y="4114800"/>
            <a:ext cx="7864000" cy="7623200"/>
          </a:xfrm>
          <a:prstGeom prst="rect">
            <a:avLst/>
          </a:prstGeom>
          <a:noFill/>
          <a:ln>
            <a:noFill/>
          </a:ln>
        </p:spPr>
        <p:txBody>
          <a:bodyPr spcFirstLastPara="1" wrap="square" lIns="182793" tIns="182793" rIns="182793" bIns="182793" anchor="t" anchorCtr="0"/>
          <a:lstStyle>
            <a:lvl1pPr marL="1218788" marR="0" lvl="0" indent="-609377" algn="l" rtl="0">
              <a:lnSpc>
                <a:spcPct val="90000"/>
              </a:lnSpc>
              <a:spcBef>
                <a:spcPts val="2133"/>
              </a:spcBef>
              <a:spcAft>
                <a:spcPts val="0"/>
              </a:spcAft>
              <a:buClr>
                <a:schemeClr val="dk1"/>
              </a:buClr>
              <a:buSzPts val="2100"/>
              <a:buFont typeface="Arial"/>
              <a:buNone/>
              <a:defRPr sz="3200" b="0" i="0" u="none" strike="noStrike" cap="none">
                <a:solidFill>
                  <a:schemeClr val="dk1"/>
                </a:solidFill>
                <a:latin typeface="Calibri"/>
                <a:ea typeface="Calibri"/>
                <a:cs typeface="Calibri"/>
                <a:sym typeface="Calibri"/>
              </a:defRPr>
            </a:lvl1pPr>
            <a:lvl2pPr marL="2437542" marR="0" lvl="1" indent="-609377" algn="l" rtl="0">
              <a:lnSpc>
                <a:spcPct val="90000"/>
              </a:lnSpc>
              <a:spcBef>
                <a:spcPts val="1067"/>
              </a:spcBef>
              <a:spcAft>
                <a:spcPts val="0"/>
              </a:spcAft>
              <a:buClr>
                <a:schemeClr val="dk1"/>
              </a:buClr>
              <a:buSzPts val="1800"/>
              <a:buFont typeface="Arial"/>
              <a:buNone/>
              <a:defRPr sz="2900" b="0" i="0" u="none" strike="noStrike" cap="none">
                <a:solidFill>
                  <a:schemeClr val="dk1"/>
                </a:solidFill>
                <a:latin typeface="Calibri"/>
                <a:ea typeface="Calibri"/>
                <a:cs typeface="Calibri"/>
                <a:sym typeface="Calibri"/>
              </a:defRPr>
            </a:lvl2pPr>
            <a:lvl3pPr marL="3656330" marR="0" lvl="2" indent="-609377" algn="l" rtl="0">
              <a:lnSpc>
                <a:spcPct val="90000"/>
              </a:lnSpc>
              <a:spcBef>
                <a:spcPts val="1067"/>
              </a:spcBef>
              <a:spcAft>
                <a:spcPts val="0"/>
              </a:spcAft>
              <a:buClr>
                <a:schemeClr val="dk1"/>
              </a:buClr>
              <a:buSzPts val="1500"/>
              <a:buFont typeface="Arial"/>
              <a:buNone/>
              <a:defRPr sz="2400" b="0" i="0" u="none" strike="noStrike" cap="none">
                <a:solidFill>
                  <a:schemeClr val="dk1"/>
                </a:solidFill>
                <a:latin typeface="Calibri"/>
                <a:ea typeface="Calibri"/>
                <a:cs typeface="Calibri"/>
                <a:sym typeface="Calibri"/>
              </a:defRPr>
            </a:lvl3pPr>
            <a:lvl4pPr marL="4875083" marR="0" lvl="3" indent="-609377" algn="l" rtl="0">
              <a:lnSpc>
                <a:spcPct val="90000"/>
              </a:lnSpc>
              <a:spcBef>
                <a:spcPts val="1067"/>
              </a:spcBef>
              <a:spcAft>
                <a:spcPts val="0"/>
              </a:spcAft>
              <a:buClr>
                <a:schemeClr val="dk1"/>
              </a:buClr>
              <a:buSzPts val="1400"/>
              <a:buFont typeface="Arial"/>
              <a:buNone/>
              <a:defRPr sz="2100" b="0" i="0" u="none" strike="noStrike" cap="none">
                <a:solidFill>
                  <a:schemeClr val="dk1"/>
                </a:solidFill>
                <a:latin typeface="Calibri"/>
                <a:ea typeface="Calibri"/>
                <a:cs typeface="Calibri"/>
                <a:sym typeface="Calibri"/>
              </a:defRPr>
            </a:lvl4pPr>
            <a:lvl5pPr marL="6093872" marR="0" lvl="4" indent="-609377" algn="l" rtl="0">
              <a:lnSpc>
                <a:spcPct val="90000"/>
              </a:lnSpc>
              <a:spcBef>
                <a:spcPts val="1067"/>
              </a:spcBef>
              <a:spcAft>
                <a:spcPts val="0"/>
              </a:spcAft>
              <a:buClr>
                <a:schemeClr val="dk1"/>
              </a:buClr>
              <a:buSzPts val="1400"/>
              <a:buFont typeface="Arial"/>
              <a:buNone/>
              <a:defRPr sz="2100" b="0" i="0" u="none" strike="noStrike" cap="none">
                <a:solidFill>
                  <a:schemeClr val="dk1"/>
                </a:solidFill>
                <a:latin typeface="Calibri"/>
                <a:ea typeface="Calibri"/>
                <a:cs typeface="Calibri"/>
                <a:sym typeface="Calibri"/>
              </a:defRPr>
            </a:lvl5pPr>
            <a:lvl6pPr marL="7312625" marR="0" lvl="5" indent="-609377" algn="l" rtl="0">
              <a:lnSpc>
                <a:spcPct val="90000"/>
              </a:lnSpc>
              <a:spcBef>
                <a:spcPts val="1067"/>
              </a:spcBef>
              <a:spcAft>
                <a:spcPts val="0"/>
              </a:spcAft>
              <a:buClr>
                <a:schemeClr val="dk1"/>
              </a:buClr>
              <a:buSzPts val="1400"/>
              <a:buFont typeface="Arial"/>
              <a:buNone/>
              <a:defRPr sz="2100" b="0" i="0" u="none" strike="noStrike" cap="none">
                <a:solidFill>
                  <a:schemeClr val="dk1"/>
                </a:solidFill>
                <a:latin typeface="Calibri"/>
                <a:ea typeface="Calibri"/>
                <a:cs typeface="Calibri"/>
                <a:sym typeface="Calibri"/>
              </a:defRPr>
            </a:lvl6pPr>
            <a:lvl7pPr marL="8531413" marR="0" lvl="6" indent="-609377" algn="l" rtl="0">
              <a:lnSpc>
                <a:spcPct val="90000"/>
              </a:lnSpc>
              <a:spcBef>
                <a:spcPts val="1067"/>
              </a:spcBef>
              <a:spcAft>
                <a:spcPts val="0"/>
              </a:spcAft>
              <a:buClr>
                <a:schemeClr val="dk1"/>
              </a:buClr>
              <a:buSzPts val="1400"/>
              <a:buFont typeface="Arial"/>
              <a:buNone/>
              <a:defRPr sz="2100" b="0" i="0" u="none" strike="noStrike" cap="none">
                <a:solidFill>
                  <a:schemeClr val="dk1"/>
                </a:solidFill>
                <a:latin typeface="Calibri"/>
                <a:ea typeface="Calibri"/>
                <a:cs typeface="Calibri"/>
                <a:sym typeface="Calibri"/>
              </a:defRPr>
            </a:lvl7pPr>
            <a:lvl8pPr marL="9750199" marR="0" lvl="7" indent="-609377" algn="l" rtl="0">
              <a:lnSpc>
                <a:spcPct val="90000"/>
              </a:lnSpc>
              <a:spcBef>
                <a:spcPts val="1067"/>
              </a:spcBef>
              <a:spcAft>
                <a:spcPts val="0"/>
              </a:spcAft>
              <a:buClr>
                <a:schemeClr val="dk1"/>
              </a:buClr>
              <a:buSzPts val="1400"/>
              <a:buFont typeface="Arial"/>
              <a:buNone/>
              <a:defRPr sz="2100" b="0" i="0" u="none" strike="noStrike" cap="none">
                <a:solidFill>
                  <a:schemeClr val="dk1"/>
                </a:solidFill>
                <a:latin typeface="Calibri"/>
                <a:ea typeface="Calibri"/>
                <a:cs typeface="Calibri"/>
                <a:sym typeface="Calibri"/>
              </a:defRPr>
            </a:lvl8pPr>
            <a:lvl9pPr marL="10968955" marR="0" lvl="8" indent="-609377" algn="l" rtl="0">
              <a:lnSpc>
                <a:spcPct val="90000"/>
              </a:lnSpc>
              <a:spcBef>
                <a:spcPts val="1067"/>
              </a:spcBef>
              <a:spcAft>
                <a:spcPts val="0"/>
              </a:spcAft>
              <a:buClr>
                <a:schemeClr val="dk1"/>
              </a:buClr>
              <a:buSzPts val="1400"/>
              <a:buFont typeface="Arial"/>
              <a:buNone/>
              <a:defRPr sz="2100" b="0" i="0" u="none" strike="noStrike" cap="none">
                <a:solidFill>
                  <a:schemeClr val="dk1"/>
                </a:solidFill>
                <a:latin typeface="Calibri"/>
                <a:ea typeface="Calibri"/>
                <a:cs typeface="Calibri"/>
                <a:sym typeface="Calibri"/>
              </a:defRPr>
            </a:lvl9pPr>
          </a:lstStyle>
          <a:p>
            <a:endParaRPr/>
          </a:p>
        </p:txBody>
      </p:sp>
      <p:sp>
        <p:nvSpPr>
          <p:cNvPr id="978" name="Google Shape;978;p226"/>
          <p:cNvSpPr txBox="1">
            <a:spLocks noGrp="1"/>
          </p:cNvSpPr>
          <p:nvPr>
            <p:ph type="dt" idx="10"/>
          </p:nvPr>
        </p:nvSpPr>
        <p:spPr>
          <a:xfrm>
            <a:off x="1676400" y="12712701"/>
            <a:ext cx="5486400" cy="730400"/>
          </a:xfrm>
          <a:prstGeom prst="rect">
            <a:avLst/>
          </a:prstGeom>
          <a:noFill/>
          <a:ln>
            <a:noFill/>
          </a:ln>
        </p:spPr>
        <p:txBody>
          <a:bodyPr spcFirstLastPara="1" wrap="square" lIns="182793" tIns="182793" rIns="182793" bIns="182793" anchor="ctr" anchorCtr="0"/>
          <a:lstStyle>
            <a:lvl1pPr marL="0" marR="0" lvl="0" indent="0" algn="l" rtl="0">
              <a:spcBef>
                <a:spcPts val="0"/>
              </a:spcBef>
              <a:spcAft>
                <a:spcPts val="0"/>
              </a:spcAft>
              <a:buSzPts val="1100"/>
              <a:buNone/>
              <a:defRPr sz="2400">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endParaRPr/>
          </a:p>
        </p:txBody>
      </p:sp>
      <p:sp>
        <p:nvSpPr>
          <p:cNvPr id="979" name="Google Shape;979;p226"/>
          <p:cNvSpPr txBox="1">
            <a:spLocks noGrp="1"/>
          </p:cNvSpPr>
          <p:nvPr>
            <p:ph type="ftr" idx="11"/>
          </p:nvPr>
        </p:nvSpPr>
        <p:spPr>
          <a:xfrm>
            <a:off x="8077200" y="12712701"/>
            <a:ext cx="8229600" cy="730400"/>
          </a:xfrm>
          <a:prstGeom prst="rect">
            <a:avLst/>
          </a:prstGeom>
          <a:noFill/>
          <a:ln>
            <a:noFill/>
          </a:ln>
        </p:spPr>
        <p:txBody>
          <a:bodyPr spcFirstLastPara="1" wrap="square" lIns="182793" tIns="182793" rIns="182793" bIns="182793" anchor="ctr" anchorCtr="0"/>
          <a:lstStyle>
            <a:lvl1pPr marL="0" marR="0" lvl="0" indent="0" algn="ctr" rtl="0">
              <a:spcBef>
                <a:spcPts val="0"/>
              </a:spcBef>
              <a:spcAft>
                <a:spcPts val="0"/>
              </a:spcAft>
              <a:buSzPts val="1100"/>
              <a:buNone/>
              <a:defRPr sz="2400">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endParaRPr/>
          </a:p>
        </p:txBody>
      </p:sp>
      <p:sp>
        <p:nvSpPr>
          <p:cNvPr id="980" name="Google Shape;980;p226"/>
          <p:cNvSpPr txBox="1">
            <a:spLocks noGrp="1"/>
          </p:cNvSpPr>
          <p:nvPr>
            <p:ph type="sldNum" idx="12"/>
          </p:nvPr>
        </p:nvSpPr>
        <p:spPr>
          <a:xfrm>
            <a:off x="17221200" y="12712701"/>
            <a:ext cx="5486400" cy="730400"/>
          </a:xfrm>
          <a:prstGeom prst="rect">
            <a:avLst/>
          </a:prstGeom>
          <a:noFill/>
          <a:ln>
            <a:noFill/>
          </a:ln>
        </p:spPr>
        <p:txBody>
          <a:bodyPr spcFirstLastPara="1" wrap="square" lIns="182793" tIns="91363" rIns="182793" bIns="91363" anchor="ctr" anchorCtr="0">
            <a:noAutofit/>
          </a:bodyPr>
          <a:lstStyle>
            <a:lvl1pPr marL="0" marR="0" lvl="0" indent="0" algn="r" rtl="0">
              <a:spcBef>
                <a:spcPts val="0"/>
              </a:spcBef>
              <a:buNone/>
              <a:defRPr sz="2400">
                <a:solidFill>
                  <a:srgbClr val="888888"/>
                </a:solidFill>
                <a:latin typeface="Calibri"/>
                <a:ea typeface="Calibri"/>
                <a:cs typeface="Calibri"/>
                <a:sym typeface="Calibri"/>
              </a:defRPr>
            </a:lvl1pPr>
            <a:lvl2pPr marL="0" marR="0" lvl="1" indent="0" algn="r" rtl="0">
              <a:spcBef>
                <a:spcPts val="0"/>
              </a:spcBef>
              <a:buNone/>
              <a:defRPr sz="2400">
                <a:solidFill>
                  <a:srgbClr val="888888"/>
                </a:solidFill>
                <a:latin typeface="Calibri"/>
                <a:ea typeface="Calibri"/>
                <a:cs typeface="Calibri"/>
                <a:sym typeface="Calibri"/>
              </a:defRPr>
            </a:lvl2pPr>
            <a:lvl3pPr marL="0" marR="0" lvl="2" indent="0" algn="r" rtl="0">
              <a:spcBef>
                <a:spcPts val="0"/>
              </a:spcBef>
              <a:buNone/>
              <a:defRPr sz="2400">
                <a:solidFill>
                  <a:srgbClr val="888888"/>
                </a:solidFill>
                <a:latin typeface="Calibri"/>
                <a:ea typeface="Calibri"/>
                <a:cs typeface="Calibri"/>
                <a:sym typeface="Calibri"/>
              </a:defRPr>
            </a:lvl3pPr>
            <a:lvl4pPr marL="0" marR="0" lvl="3" indent="0" algn="r" rtl="0">
              <a:spcBef>
                <a:spcPts val="0"/>
              </a:spcBef>
              <a:buNone/>
              <a:defRPr sz="2400">
                <a:solidFill>
                  <a:srgbClr val="888888"/>
                </a:solidFill>
                <a:latin typeface="Calibri"/>
                <a:ea typeface="Calibri"/>
                <a:cs typeface="Calibri"/>
                <a:sym typeface="Calibri"/>
              </a:defRPr>
            </a:lvl4pPr>
            <a:lvl5pPr marL="0" marR="0" lvl="4" indent="0" algn="r" rtl="0">
              <a:spcBef>
                <a:spcPts val="0"/>
              </a:spcBef>
              <a:buNone/>
              <a:defRPr sz="2400">
                <a:solidFill>
                  <a:srgbClr val="888888"/>
                </a:solidFill>
                <a:latin typeface="Calibri"/>
                <a:ea typeface="Calibri"/>
                <a:cs typeface="Calibri"/>
                <a:sym typeface="Calibri"/>
              </a:defRPr>
            </a:lvl5pPr>
            <a:lvl6pPr marL="0" marR="0" lvl="5" indent="0" algn="r" rtl="0">
              <a:spcBef>
                <a:spcPts val="0"/>
              </a:spcBef>
              <a:buNone/>
              <a:defRPr sz="2400">
                <a:solidFill>
                  <a:srgbClr val="888888"/>
                </a:solidFill>
                <a:latin typeface="Calibri"/>
                <a:ea typeface="Calibri"/>
                <a:cs typeface="Calibri"/>
                <a:sym typeface="Calibri"/>
              </a:defRPr>
            </a:lvl6pPr>
            <a:lvl7pPr marL="0" marR="0" lvl="6" indent="0" algn="r" rtl="0">
              <a:spcBef>
                <a:spcPts val="0"/>
              </a:spcBef>
              <a:buNone/>
              <a:defRPr sz="2400">
                <a:solidFill>
                  <a:srgbClr val="888888"/>
                </a:solidFill>
                <a:latin typeface="Calibri"/>
                <a:ea typeface="Calibri"/>
                <a:cs typeface="Calibri"/>
                <a:sym typeface="Calibri"/>
              </a:defRPr>
            </a:lvl7pPr>
            <a:lvl8pPr marL="0" marR="0" lvl="7" indent="0" algn="r" rtl="0">
              <a:spcBef>
                <a:spcPts val="0"/>
              </a:spcBef>
              <a:buNone/>
              <a:defRPr sz="2400">
                <a:solidFill>
                  <a:srgbClr val="888888"/>
                </a:solidFill>
                <a:latin typeface="Calibri"/>
                <a:ea typeface="Calibri"/>
                <a:cs typeface="Calibri"/>
                <a:sym typeface="Calibri"/>
              </a:defRPr>
            </a:lvl8pPr>
            <a:lvl9pPr marL="0" marR="0" lvl="8" indent="0" algn="r" rtl="0">
              <a:spcBef>
                <a:spcPts val="0"/>
              </a:spcBef>
              <a:buNone/>
              <a:defRPr sz="2400">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35978059"/>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981"/>
        <p:cNvGrpSpPr/>
        <p:nvPr/>
      </p:nvGrpSpPr>
      <p:grpSpPr>
        <a:xfrm>
          <a:off x="0" y="0"/>
          <a:ext cx="0" cy="0"/>
          <a:chOff x="0" y="0"/>
          <a:chExt cx="0" cy="0"/>
        </a:xfrm>
      </p:grpSpPr>
      <p:sp>
        <p:nvSpPr>
          <p:cNvPr id="982" name="Google Shape;982;p227"/>
          <p:cNvSpPr txBox="1">
            <a:spLocks noGrp="1"/>
          </p:cNvSpPr>
          <p:nvPr>
            <p:ph type="title"/>
          </p:nvPr>
        </p:nvSpPr>
        <p:spPr>
          <a:xfrm>
            <a:off x="1679576" y="914400"/>
            <a:ext cx="7864000" cy="3200800"/>
          </a:xfrm>
          <a:prstGeom prst="rect">
            <a:avLst/>
          </a:prstGeom>
          <a:noFill/>
          <a:ln>
            <a:noFill/>
          </a:ln>
        </p:spPr>
        <p:txBody>
          <a:bodyPr spcFirstLastPara="1" wrap="square" lIns="182793" tIns="182793" rIns="182793" bIns="182793" anchor="b" anchorCtr="0"/>
          <a:lstStyle>
            <a:lvl1pPr marL="0" marR="0" lvl="0" indent="0" algn="l" rtl="0">
              <a:lnSpc>
                <a:spcPct val="90000"/>
              </a:lnSpc>
              <a:spcBef>
                <a:spcPts val="0"/>
              </a:spcBef>
              <a:spcAft>
                <a:spcPts val="0"/>
              </a:spcAft>
              <a:buClr>
                <a:schemeClr val="dk1"/>
              </a:buClr>
              <a:buSzPts val="1100"/>
              <a:buFont typeface="Calibri"/>
              <a:buNone/>
              <a:defRPr sz="6400" b="0" i="0" u="none" strike="noStrike" cap="none">
                <a:solidFill>
                  <a:schemeClr val="dk1"/>
                </a:solidFill>
                <a:latin typeface="Calibri"/>
                <a:ea typeface="Calibri"/>
                <a:cs typeface="Calibri"/>
                <a:sym typeface="Calibri"/>
              </a:defRPr>
            </a:lvl1pPr>
            <a:lvl2pPr lvl="1" indent="0" rtl="0">
              <a:spcBef>
                <a:spcPts val="0"/>
              </a:spcBef>
              <a:spcAft>
                <a:spcPts val="0"/>
              </a:spcAft>
              <a:buSzPts val="1100"/>
              <a:buNone/>
              <a:defRPr sz="3700"/>
            </a:lvl2pPr>
            <a:lvl3pPr lvl="2" indent="0" rtl="0">
              <a:spcBef>
                <a:spcPts val="0"/>
              </a:spcBef>
              <a:spcAft>
                <a:spcPts val="0"/>
              </a:spcAft>
              <a:buSzPts val="1100"/>
              <a:buNone/>
              <a:defRPr sz="3700"/>
            </a:lvl3pPr>
            <a:lvl4pPr lvl="3" indent="0" rtl="0">
              <a:spcBef>
                <a:spcPts val="0"/>
              </a:spcBef>
              <a:spcAft>
                <a:spcPts val="0"/>
              </a:spcAft>
              <a:buSzPts val="1100"/>
              <a:buNone/>
              <a:defRPr sz="3700"/>
            </a:lvl4pPr>
            <a:lvl5pPr lvl="4" indent="0" rtl="0">
              <a:spcBef>
                <a:spcPts val="0"/>
              </a:spcBef>
              <a:spcAft>
                <a:spcPts val="0"/>
              </a:spcAft>
              <a:buSzPts val="1100"/>
              <a:buNone/>
              <a:defRPr sz="3700"/>
            </a:lvl5pPr>
            <a:lvl6pPr lvl="5" indent="0" rtl="0">
              <a:spcBef>
                <a:spcPts val="0"/>
              </a:spcBef>
              <a:spcAft>
                <a:spcPts val="0"/>
              </a:spcAft>
              <a:buSzPts val="1100"/>
              <a:buNone/>
              <a:defRPr sz="3700"/>
            </a:lvl6pPr>
            <a:lvl7pPr lvl="6" indent="0" rtl="0">
              <a:spcBef>
                <a:spcPts val="0"/>
              </a:spcBef>
              <a:spcAft>
                <a:spcPts val="0"/>
              </a:spcAft>
              <a:buSzPts val="1100"/>
              <a:buNone/>
              <a:defRPr sz="3700"/>
            </a:lvl7pPr>
            <a:lvl8pPr lvl="7" indent="0" rtl="0">
              <a:spcBef>
                <a:spcPts val="0"/>
              </a:spcBef>
              <a:spcAft>
                <a:spcPts val="0"/>
              </a:spcAft>
              <a:buSzPts val="1100"/>
              <a:buNone/>
              <a:defRPr sz="3700"/>
            </a:lvl8pPr>
            <a:lvl9pPr lvl="8" indent="0" rtl="0">
              <a:spcBef>
                <a:spcPts val="0"/>
              </a:spcBef>
              <a:spcAft>
                <a:spcPts val="0"/>
              </a:spcAft>
              <a:buSzPts val="1100"/>
              <a:buNone/>
              <a:defRPr sz="3700"/>
            </a:lvl9pPr>
          </a:lstStyle>
          <a:p>
            <a:endParaRPr/>
          </a:p>
        </p:txBody>
      </p:sp>
      <p:sp>
        <p:nvSpPr>
          <p:cNvPr id="983" name="Google Shape;983;p227"/>
          <p:cNvSpPr>
            <a:spLocks noGrp="1"/>
          </p:cNvSpPr>
          <p:nvPr>
            <p:ph type="pic" idx="2"/>
          </p:nvPr>
        </p:nvSpPr>
        <p:spPr>
          <a:xfrm>
            <a:off x="10366376" y="1974851"/>
            <a:ext cx="12344800" cy="9747200"/>
          </a:xfrm>
          <a:prstGeom prst="rect">
            <a:avLst/>
          </a:prstGeom>
          <a:noFill/>
          <a:ln>
            <a:noFill/>
          </a:ln>
        </p:spPr>
        <p:txBody>
          <a:bodyPr spcFirstLastPara="1" wrap="square" lIns="182793" tIns="182793" rIns="182793" bIns="182793" anchor="t" anchorCtr="0"/>
          <a:lstStyle>
            <a:lvl1pPr marL="0" marR="0" lvl="0" indent="0" algn="l" rtl="0">
              <a:lnSpc>
                <a:spcPct val="90000"/>
              </a:lnSpc>
              <a:spcBef>
                <a:spcPts val="2133"/>
              </a:spcBef>
              <a:spcAft>
                <a:spcPts val="0"/>
              </a:spcAft>
              <a:buClr>
                <a:schemeClr val="dk1"/>
              </a:buClr>
              <a:buSzPts val="1100"/>
              <a:buFont typeface="Arial"/>
              <a:buNone/>
              <a:defRPr sz="6400" b="0" i="0" u="none" strike="noStrike" cap="none">
                <a:solidFill>
                  <a:schemeClr val="dk1"/>
                </a:solidFill>
                <a:latin typeface="Calibri"/>
                <a:ea typeface="Calibri"/>
                <a:cs typeface="Calibri"/>
                <a:sym typeface="Calibri"/>
              </a:defRPr>
            </a:lvl1pPr>
            <a:lvl2pPr marL="914065" marR="0" lvl="1" indent="0" algn="l" rtl="0">
              <a:lnSpc>
                <a:spcPct val="90000"/>
              </a:lnSpc>
              <a:spcBef>
                <a:spcPts val="1067"/>
              </a:spcBef>
              <a:spcAft>
                <a:spcPts val="0"/>
              </a:spcAft>
              <a:buClr>
                <a:schemeClr val="dk1"/>
              </a:buClr>
              <a:buSzPts val="1100"/>
              <a:buFont typeface="Arial"/>
              <a:buNone/>
              <a:defRPr sz="5600" b="0" i="0" u="none" strike="noStrike" cap="none">
                <a:solidFill>
                  <a:schemeClr val="dk1"/>
                </a:solidFill>
                <a:latin typeface="Calibri"/>
                <a:ea typeface="Calibri"/>
                <a:cs typeface="Calibri"/>
                <a:sym typeface="Calibri"/>
              </a:defRPr>
            </a:lvl2pPr>
            <a:lvl3pPr marL="1828165" marR="0" lvl="2" indent="0" algn="l" rtl="0">
              <a:lnSpc>
                <a:spcPct val="90000"/>
              </a:lnSpc>
              <a:spcBef>
                <a:spcPts val="1067"/>
              </a:spcBef>
              <a:spcAft>
                <a:spcPts val="0"/>
              </a:spcAft>
              <a:buClr>
                <a:schemeClr val="dk1"/>
              </a:buClr>
              <a:buSzPts val="1100"/>
              <a:buFont typeface="Arial"/>
              <a:buNone/>
              <a:defRPr sz="4800" b="0" i="0" u="none" strike="noStrike" cap="none">
                <a:solidFill>
                  <a:schemeClr val="dk1"/>
                </a:solidFill>
                <a:latin typeface="Calibri"/>
                <a:ea typeface="Calibri"/>
                <a:cs typeface="Calibri"/>
                <a:sym typeface="Calibri"/>
              </a:defRPr>
            </a:lvl3pPr>
            <a:lvl4pPr marL="2742230" marR="0" lvl="3" indent="0" algn="l" rtl="0">
              <a:lnSpc>
                <a:spcPct val="90000"/>
              </a:lnSpc>
              <a:spcBef>
                <a:spcPts val="1067"/>
              </a:spcBef>
              <a:spcAft>
                <a:spcPts val="0"/>
              </a:spcAft>
              <a:buClr>
                <a:schemeClr val="dk1"/>
              </a:buClr>
              <a:buSzPts val="1100"/>
              <a:buFont typeface="Arial"/>
              <a:buNone/>
              <a:defRPr sz="4000" b="0" i="0" u="none" strike="noStrike" cap="none">
                <a:solidFill>
                  <a:schemeClr val="dk1"/>
                </a:solidFill>
                <a:latin typeface="Calibri"/>
                <a:ea typeface="Calibri"/>
                <a:cs typeface="Calibri"/>
                <a:sym typeface="Calibri"/>
              </a:defRPr>
            </a:lvl4pPr>
            <a:lvl5pPr marL="3656330" marR="0" lvl="4" indent="0" algn="l" rtl="0">
              <a:lnSpc>
                <a:spcPct val="90000"/>
              </a:lnSpc>
              <a:spcBef>
                <a:spcPts val="1067"/>
              </a:spcBef>
              <a:spcAft>
                <a:spcPts val="0"/>
              </a:spcAft>
              <a:buClr>
                <a:schemeClr val="dk1"/>
              </a:buClr>
              <a:buSzPts val="1100"/>
              <a:buFont typeface="Arial"/>
              <a:buNone/>
              <a:defRPr sz="4000" b="0" i="0" u="none" strike="noStrike" cap="none">
                <a:solidFill>
                  <a:schemeClr val="dk1"/>
                </a:solidFill>
                <a:latin typeface="Calibri"/>
                <a:ea typeface="Calibri"/>
                <a:cs typeface="Calibri"/>
                <a:sym typeface="Calibri"/>
              </a:defRPr>
            </a:lvl5pPr>
            <a:lvl6pPr marL="4570395" marR="0" lvl="5" indent="0" algn="l" rtl="0">
              <a:lnSpc>
                <a:spcPct val="90000"/>
              </a:lnSpc>
              <a:spcBef>
                <a:spcPts val="1067"/>
              </a:spcBef>
              <a:spcAft>
                <a:spcPts val="0"/>
              </a:spcAft>
              <a:buClr>
                <a:schemeClr val="dk1"/>
              </a:buClr>
              <a:buSzPts val="1100"/>
              <a:buFont typeface="Arial"/>
              <a:buNone/>
              <a:defRPr sz="4000" b="0" i="0" u="none" strike="noStrike" cap="none">
                <a:solidFill>
                  <a:schemeClr val="dk1"/>
                </a:solidFill>
                <a:latin typeface="Calibri"/>
                <a:ea typeface="Calibri"/>
                <a:cs typeface="Calibri"/>
                <a:sym typeface="Calibri"/>
              </a:defRPr>
            </a:lvl6pPr>
            <a:lvl7pPr marL="5484495" marR="0" lvl="6" indent="0" algn="l" rtl="0">
              <a:lnSpc>
                <a:spcPct val="90000"/>
              </a:lnSpc>
              <a:spcBef>
                <a:spcPts val="1067"/>
              </a:spcBef>
              <a:spcAft>
                <a:spcPts val="0"/>
              </a:spcAft>
              <a:buClr>
                <a:schemeClr val="dk1"/>
              </a:buClr>
              <a:buSzPts val="1100"/>
              <a:buFont typeface="Arial"/>
              <a:buNone/>
              <a:defRPr sz="4000" b="0" i="0" u="none" strike="noStrike" cap="none">
                <a:solidFill>
                  <a:schemeClr val="dk1"/>
                </a:solidFill>
                <a:latin typeface="Calibri"/>
                <a:ea typeface="Calibri"/>
                <a:cs typeface="Calibri"/>
                <a:sym typeface="Calibri"/>
              </a:defRPr>
            </a:lvl7pPr>
            <a:lvl8pPr marL="6398560" marR="0" lvl="7" indent="0" algn="l" rtl="0">
              <a:lnSpc>
                <a:spcPct val="90000"/>
              </a:lnSpc>
              <a:spcBef>
                <a:spcPts val="1067"/>
              </a:spcBef>
              <a:spcAft>
                <a:spcPts val="0"/>
              </a:spcAft>
              <a:buClr>
                <a:schemeClr val="dk1"/>
              </a:buClr>
              <a:buSzPts val="1100"/>
              <a:buFont typeface="Arial"/>
              <a:buNone/>
              <a:defRPr sz="4000" b="0" i="0" u="none" strike="noStrike" cap="none">
                <a:solidFill>
                  <a:schemeClr val="dk1"/>
                </a:solidFill>
                <a:latin typeface="Calibri"/>
                <a:ea typeface="Calibri"/>
                <a:cs typeface="Calibri"/>
                <a:sym typeface="Calibri"/>
              </a:defRPr>
            </a:lvl8pPr>
            <a:lvl9pPr marL="7312625" marR="0" lvl="8" indent="0" algn="l" rtl="0">
              <a:lnSpc>
                <a:spcPct val="90000"/>
              </a:lnSpc>
              <a:spcBef>
                <a:spcPts val="1067"/>
              </a:spcBef>
              <a:spcAft>
                <a:spcPts val="0"/>
              </a:spcAft>
              <a:buClr>
                <a:schemeClr val="dk1"/>
              </a:buClr>
              <a:buSzPts val="1100"/>
              <a:buFont typeface="Arial"/>
              <a:buNone/>
              <a:defRPr sz="4000" b="0" i="0" u="none" strike="noStrike" cap="none">
                <a:solidFill>
                  <a:schemeClr val="dk1"/>
                </a:solidFill>
                <a:latin typeface="Calibri"/>
                <a:ea typeface="Calibri"/>
                <a:cs typeface="Calibri"/>
                <a:sym typeface="Calibri"/>
              </a:defRPr>
            </a:lvl9pPr>
          </a:lstStyle>
          <a:p>
            <a:endParaRPr/>
          </a:p>
        </p:txBody>
      </p:sp>
      <p:sp>
        <p:nvSpPr>
          <p:cNvPr id="984" name="Google Shape;984;p227"/>
          <p:cNvSpPr txBox="1">
            <a:spLocks noGrp="1"/>
          </p:cNvSpPr>
          <p:nvPr>
            <p:ph type="body" idx="1"/>
          </p:nvPr>
        </p:nvSpPr>
        <p:spPr>
          <a:xfrm>
            <a:off x="1679576" y="4114800"/>
            <a:ext cx="7864000" cy="7623200"/>
          </a:xfrm>
          <a:prstGeom prst="rect">
            <a:avLst/>
          </a:prstGeom>
          <a:noFill/>
          <a:ln>
            <a:noFill/>
          </a:ln>
        </p:spPr>
        <p:txBody>
          <a:bodyPr spcFirstLastPara="1" wrap="square" lIns="182793" tIns="182793" rIns="182793" bIns="182793" anchor="t" anchorCtr="0"/>
          <a:lstStyle>
            <a:lvl1pPr marL="1218788" marR="0" lvl="0" indent="-609377" algn="l" rtl="0">
              <a:lnSpc>
                <a:spcPct val="90000"/>
              </a:lnSpc>
              <a:spcBef>
                <a:spcPts val="2133"/>
              </a:spcBef>
              <a:spcAft>
                <a:spcPts val="0"/>
              </a:spcAft>
              <a:buClr>
                <a:schemeClr val="dk1"/>
              </a:buClr>
              <a:buSzPts val="2100"/>
              <a:buFont typeface="Arial"/>
              <a:buNone/>
              <a:defRPr sz="3200" b="0" i="0" u="none" strike="noStrike" cap="none">
                <a:solidFill>
                  <a:schemeClr val="dk1"/>
                </a:solidFill>
                <a:latin typeface="Calibri"/>
                <a:ea typeface="Calibri"/>
                <a:cs typeface="Calibri"/>
                <a:sym typeface="Calibri"/>
              </a:defRPr>
            </a:lvl1pPr>
            <a:lvl2pPr marL="2437542" marR="0" lvl="1" indent="-609377" algn="l" rtl="0">
              <a:lnSpc>
                <a:spcPct val="90000"/>
              </a:lnSpc>
              <a:spcBef>
                <a:spcPts val="1067"/>
              </a:spcBef>
              <a:spcAft>
                <a:spcPts val="0"/>
              </a:spcAft>
              <a:buClr>
                <a:schemeClr val="dk1"/>
              </a:buClr>
              <a:buSzPts val="1800"/>
              <a:buFont typeface="Arial"/>
              <a:buNone/>
              <a:defRPr sz="2900" b="0" i="0" u="none" strike="noStrike" cap="none">
                <a:solidFill>
                  <a:schemeClr val="dk1"/>
                </a:solidFill>
                <a:latin typeface="Calibri"/>
                <a:ea typeface="Calibri"/>
                <a:cs typeface="Calibri"/>
                <a:sym typeface="Calibri"/>
              </a:defRPr>
            </a:lvl2pPr>
            <a:lvl3pPr marL="3656330" marR="0" lvl="2" indent="-609377" algn="l" rtl="0">
              <a:lnSpc>
                <a:spcPct val="90000"/>
              </a:lnSpc>
              <a:spcBef>
                <a:spcPts val="1067"/>
              </a:spcBef>
              <a:spcAft>
                <a:spcPts val="0"/>
              </a:spcAft>
              <a:buClr>
                <a:schemeClr val="dk1"/>
              </a:buClr>
              <a:buSzPts val="1500"/>
              <a:buFont typeface="Arial"/>
              <a:buNone/>
              <a:defRPr sz="2400" b="0" i="0" u="none" strike="noStrike" cap="none">
                <a:solidFill>
                  <a:schemeClr val="dk1"/>
                </a:solidFill>
                <a:latin typeface="Calibri"/>
                <a:ea typeface="Calibri"/>
                <a:cs typeface="Calibri"/>
                <a:sym typeface="Calibri"/>
              </a:defRPr>
            </a:lvl3pPr>
            <a:lvl4pPr marL="4875083" marR="0" lvl="3" indent="-609377" algn="l" rtl="0">
              <a:lnSpc>
                <a:spcPct val="90000"/>
              </a:lnSpc>
              <a:spcBef>
                <a:spcPts val="1067"/>
              </a:spcBef>
              <a:spcAft>
                <a:spcPts val="0"/>
              </a:spcAft>
              <a:buClr>
                <a:schemeClr val="dk1"/>
              </a:buClr>
              <a:buSzPts val="1400"/>
              <a:buFont typeface="Arial"/>
              <a:buNone/>
              <a:defRPr sz="2100" b="0" i="0" u="none" strike="noStrike" cap="none">
                <a:solidFill>
                  <a:schemeClr val="dk1"/>
                </a:solidFill>
                <a:latin typeface="Calibri"/>
                <a:ea typeface="Calibri"/>
                <a:cs typeface="Calibri"/>
                <a:sym typeface="Calibri"/>
              </a:defRPr>
            </a:lvl4pPr>
            <a:lvl5pPr marL="6093872" marR="0" lvl="4" indent="-609377" algn="l" rtl="0">
              <a:lnSpc>
                <a:spcPct val="90000"/>
              </a:lnSpc>
              <a:spcBef>
                <a:spcPts val="1067"/>
              </a:spcBef>
              <a:spcAft>
                <a:spcPts val="0"/>
              </a:spcAft>
              <a:buClr>
                <a:schemeClr val="dk1"/>
              </a:buClr>
              <a:buSzPts val="1400"/>
              <a:buFont typeface="Arial"/>
              <a:buNone/>
              <a:defRPr sz="2100" b="0" i="0" u="none" strike="noStrike" cap="none">
                <a:solidFill>
                  <a:schemeClr val="dk1"/>
                </a:solidFill>
                <a:latin typeface="Calibri"/>
                <a:ea typeface="Calibri"/>
                <a:cs typeface="Calibri"/>
                <a:sym typeface="Calibri"/>
              </a:defRPr>
            </a:lvl5pPr>
            <a:lvl6pPr marL="7312625" marR="0" lvl="5" indent="-609377" algn="l" rtl="0">
              <a:lnSpc>
                <a:spcPct val="90000"/>
              </a:lnSpc>
              <a:spcBef>
                <a:spcPts val="1067"/>
              </a:spcBef>
              <a:spcAft>
                <a:spcPts val="0"/>
              </a:spcAft>
              <a:buClr>
                <a:schemeClr val="dk1"/>
              </a:buClr>
              <a:buSzPts val="1400"/>
              <a:buFont typeface="Arial"/>
              <a:buNone/>
              <a:defRPr sz="2100" b="0" i="0" u="none" strike="noStrike" cap="none">
                <a:solidFill>
                  <a:schemeClr val="dk1"/>
                </a:solidFill>
                <a:latin typeface="Calibri"/>
                <a:ea typeface="Calibri"/>
                <a:cs typeface="Calibri"/>
                <a:sym typeface="Calibri"/>
              </a:defRPr>
            </a:lvl6pPr>
            <a:lvl7pPr marL="8531413" marR="0" lvl="6" indent="-609377" algn="l" rtl="0">
              <a:lnSpc>
                <a:spcPct val="90000"/>
              </a:lnSpc>
              <a:spcBef>
                <a:spcPts val="1067"/>
              </a:spcBef>
              <a:spcAft>
                <a:spcPts val="0"/>
              </a:spcAft>
              <a:buClr>
                <a:schemeClr val="dk1"/>
              </a:buClr>
              <a:buSzPts val="1400"/>
              <a:buFont typeface="Arial"/>
              <a:buNone/>
              <a:defRPr sz="2100" b="0" i="0" u="none" strike="noStrike" cap="none">
                <a:solidFill>
                  <a:schemeClr val="dk1"/>
                </a:solidFill>
                <a:latin typeface="Calibri"/>
                <a:ea typeface="Calibri"/>
                <a:cs typeface="Calibri"/>
                <a:sym typeface="Calibri"/>
              </a:defRPr>
            </a:lvl7pPr>
            <a:lvl8pPr marL="9750199" marR="0" lvl="7" indent="-609377" algn="l" rtl="0">
              <a:lnSpc>
                <a:spcPct val="90000"/>
              </a:lnSpc>
              <a:spcBef>
                <a:spcPts val="1067"/>
              </a:spcBef>
              <a:spcAft>
                <a:spcPts val="0"/>
              </a:spcAft>
              <a:buClr>
                <a:schemeClr val="dk1"/>
              </a:buClr>
              <a:buSzPts val="1400"/>
              <a:buFont typeface="Arial"/>
              <a:buNone/>
              <a:defRPr sz="2100" b="0" i="0" u="none" strike="noStrike" cap="none">
                <a:solidFill>
                  <a:schemeClr val="dk1"/>
                </a:solidFill>
                <a:latin typeface="Calibri"/>
                <a:ea typeface="Calibri"/>
                <a:cs typeface="Calibri"/>
                <a:sym typeface="Calibri"/>
              </a:defRPr>
            </a:lvl8pPr>
            <a:lvl9pPr marL="10968955" marR="0" lvl="8" indent="-609377" algn="l" rtl="0">
              <a:lnSpc>
                <a:spcPct val="90000"/>
              </a:lnSpc>
              <a:spcBef>
                <a:spcPts val="1067"/>
              </a:spcBef>
              <a:spcAft>
                <a:spcPts val="0"/>
              </a:spcAft>
              <a:buClr>
                <a:schemeClr val="dk1"/>
              </a:buClr>
              <a:buSzPts val="1400"/>
              <a:buFont typeface="Arial"/>
              <a:buNone/>
              <a:defRPr sz="2100" b="0" i="0" u="none" strike="noStrike" cap="none">
                <a:solidFill>
                  <a:schemeClr val="dk1"/>
                </a:solidFill>
                <a:latin typeface="Calibri"/>
                <a:ea typeface="Calibri"/>
                <a:cs typeface="Calibri"/>
                <a:sym typeface="Calibri"/>
              </a:defRPr>
            </a:lvl9pPr>
          </a:lstStyle>
          <a:p>
            <a:endParaRPr/>
          </a:p>
        </p:txBody>
      </p:sp>
      <p:sp>
        <p:nvSpPr>
          <p:cNvPr id="985" name="Google Shape;985;p227"/>
          <p:cNvSpPr txBox="1">
            <a:spLocks noGrp="1"/>
          </p:cNvSpPr>
          <p:nvPr>
            <p:ph type="dt" idx="10"/>
          </p:nvPr>
        </p:nvSpPr>
        <p:spPr>
          <a:xfrm>
            <a:off x="1676400" y="12712701"/>
            <a:ext cx="5486400" cy="730400"/>
          </a:xfrm>
          <a:prstGeom prst="rect">
            <a:avLst/>
          </a:prstGeom>
          <a:noFill/>
          <a:ln>
            <a:noFill/>
          </a:ln>
        </p:spPr>
        <p:txBody>
          <a:bodyPr spcFirstLastPara="1" wrap="square" lIns="182793" tIns="182793" rIns="182793" bIns="182793" anchor="ctr" anchorCtr="0"/>
          <a:lstStyle>
            <a:lvl1pPr marL="0" marR="0" lvl="0" indent="0" algn="l" rtl="0">
              <a:spcBef>
                <a:spcPts val="0"/>
              </a:spcBef>
              <a:spcAft>
                <a:spcPts val="0"/>
              </a:spcAft>
              <a:buSzPts val="1100"/>
              <a:buNone/>
              <a:defRPr sz="2400">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endParaRPr/>
          </a:p>
        </p:txBody>
      </p:sp>
      <p:sp>
        <p:nvSpPr>
          <p:cNvPr id="986" name="Google Shape;986;p227"/>
          <p:cNvSpPr txBox="1">
            <a:spLocks noGrp="1"/>
          </p:cNvSpPr>
          <p:nvPr>
            <p:ph type="ftr" idx="11"/>
          </p:nvPr>
        </p:nvSpPr>
        <p:spPr>
          <a:xfrm>
            <a:off x="8077200" y="12712701"/>
            <a:ext cx="8229600" cy="730400"/>
          </a:xfrm>
          <a:prstGeom prst="rect">
            <a:avLst/>
          </a:prstGeom>
          <a:noFill/>
          <a:ln>
            <a:noFill/>
          </a:ln>
        </p:spPr>
        <p:txBody>
          <a:bodyPr spcFirstLastPara="1" wrap="square" lIns="182793" tIns="182793" rIns="182793" bIns="182793" anchor="ctr" anchorCtr="0"/>
          <a:lstStyle>
            <a:lvl1pPr marL="0" marR="0" lvl="0" indent="0" algn="ctr" rtl="0">
              <a:spcBef>
                <a:spcPts val="0"/>
              </a:spcBef>
              <a:spcAft>
                <a:spcPts val="0"/>
              </a:spcAft>
              <a:buSzPts val="1100"/>
              <a:buNone/>
              <a:defRPr sz="2400">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endParaRPr/>
          </a:p>
        </p:txBody>
      </p:sp>
      <p:sp>
        <p:nvSpPr>
          <p:cNvPr id="987" name="Google Shape;987;p227"/>
          <p:cNvSpPr txBox="1">
            <a:spLocks noGrp="1"/>
          </p:cNvSpPr>
          <p:nvPr>
            <p:ph type="sldNum" idx="12"/>
          </p:nvPr>
        </p:nvSpPr>
        <p:spPr>
          <a:xfrm>
            <a:off x="17221200" y="12712701"/>
            <a:ext cx="5486400" cy="730400"/>
          </a:xfrm>
          <a:prstGeom prst="rect">
            <a:avLst/>
          </a:prstGeom>
          <a:noFill/>
          <a:ln>
            <a:noFill/>
          </a:ln>
        </p:spPr>
        <p:txBody>
          <a:bodyPr spcFirstLastPara="1" wrap="square" lIns="182793" tIns="91363" rIns="182793" bIns="91363" anchor="ctr" anchorCtr="0">
            <a:noAutofit/>
          </a:bodyPr>
          <a:lstStyle>
            <a:lvl1pPr marL="0" marR="0" lvl="0" indent="0" algn="r" rtl="0">
              <a:spcBef>
                <a:spcPts val="0"/>
              </a:spcBef>
              <a:buNone/>
              <a:defRPr sz="2400">
                <a:solidFill>
                  <a:srgbClr val="888888"/>
                </a:solidFill>
                <a:latin typeface="Calibri"/>
                <a:ea typeface="Calibri"/>
                <a:cs typeface="Calibri"/>
                <a:sym typeface="Calibri"/>
              </a:defRPr>
            </a:lvl1pPr>
            <a:lvl2pPr marL="0" marR="0" lvl="1" indent="0" algn="r" rtl="0">
              <a:spcBef>
                <a:spcPts val="0"/>
              </a:spcBef>
              <a:buNone/>
              <a:defRPr sz="2400">
                <a:solidFill>
                  <a:srgbClr val="888888"/>
                </a:solidFill>
                <a:latin typeface="Calibri"/>
                <a:ea typeface="Calibri"/>
                <a:cs typeface="Calibri"/>
                <a:sym typeface="Calibri"/>
              </a:defRPr>
            </a:lvl2pPr>
            <a:lvl3pPr marL="0" marR="0" lvl="2" indent="0" algn="r" rtl="0">
              <a:spcBef>
                <a:spcPts val="0"/>
              </a:spcBef>
              <a:buNone/>
              <a:defRPr sz="2400">
                <a:solidFill>
                  <a:srgbClr val="888888"/>
                </a:solidFill>
                <a:latin typeface="Calibri"/>
                <a:ea typeface="Calibri"/>
                <a:cs typeface="Calibri"/>
                <a:sym typeface="Calibri"/>
              </a:defRPr>
            </a:lvl3pPr>
            <a:lvl4pPr marL="0" marR="0" lvl="3" indent="0" algn="r" rtl="0">
              <a:spcBef>
                <a:spcPts val="0"/>
              </a:spcBef>
              <a:buNone/>
              <a:defRPr sz="2400">
                <a:solidFill>
                  <a:srgbClr val="888888"/>
                </a:solidFill>
                <a:latin typeface="Calibri"/>
                <a:ea typeface="Calibri"/>
                <a:cs typeface="Calibri"/>
                <a:sym typeface="Calibri"/>
              </a:defRPr>
            </a:lvl4pPr>
            <a:lvl5pPr marL="0" marR="0" lvl="4" indent="0" algn="r" rtl="0">
              <a:spcBef>
                <a:spcPts val="0"/>
              </a:spcBef>
              <a:buNone/>
              <a:defRPr sz="2400">
                <a:solidFill>
                  <a:srgbClr val="888888"/>
                </a:solidFill>
                <a:latin typeface="Calibri"/>
                <a:ea typeface="Calibri"/>
                <a:cs typeface="Calibri"/>
                <a:sym typeface="Calibri"/>
              </a:defRPr>
            </a:lvl5pPr>
            <a:lvl6pPr marL="0" marR="0" lvl="5" indent="0" algn="r" rtl="0">
              <a:spcBef>
                <a:spcPts val="0"/>
              </a:spcBef>
              <a:buNone/>
              <a:defRPr sz="2400">
                <a:solidFill>
                  <a:srgbClr val="888888"/>
                </a:solidFill>
                <a:latin typeface="Calibri"/>
                <a:ea typeface="Calibri"/>
                <a:cs typeface="Calibri"/>
                <a:sym typeface="Calibri"/>
              </a:defRPr>
            </a:lvl6pPr>
            <a:lvl7pPr marL="0" marR="0" lvl="6" indent="0" algn="r" rtl="0">
              <a:spcBef>
                <a:spcPts val="0"/>
              </a:spcBef>
              <a:buNone/>
              <a:defRPr sz="2400">
                <a:solidFill>
                  <a:srgbClr val="888888"/>
                </a:solidFill>
                <a:latin typeface="Calibri"/>
                <a:ea typeface="Calibri"/>
                <a:cs typeface="Calibri"/>
                <a:sym typeface="Calibri"/>
              </a:defRPr>
            </a:lvl7pPr>
            <a:lvl8pPr marL="0" marR="0" lvl="7" indent="0" algn="r" rtl="0">
              <a:spcBef>
                <a:spcPts val="0"/>
              </a:spcBef>
              <a:buNone/>
              <a:defRPr sz="2400">
                <a:solidFill>
                  <a:srgbClr val="888888"/>
                </a:solidFill>
                <a:latin typeface="Calibri"/>
                <a:ea typeface="Calibri"/>
                <a:cs typeface="Calibri"/>
                <a:sym typeface="Calibri"/>
              </a:defRPr>
            </a:lvl8pPr>
            <a:lvl9pPr marL="0" marR="0" lvl="8" indent="0" algn="r" rtl="0">
              <a:spcBef>
                <a:spcPts val="0"/>
              </a:spcBef>
              <a:buNone/>
              <a:defRPr sz="2400">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103128102"/>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matchingName="Title and Vertical Text" type="vertTx">
  <p:cSld name="Title and Vertical Text">
    <p:spTree>
      <p:nvGrpSpPr>
        <p:cNvPr id="1" name="Shape 988"/>
        <p:cNvGrpSpPr/>
        <p:nvPr/>
      </p:nvGrpSpPr>
      <p:grpSpPr>
        <a:xfrm>
          <a:off x="0" y="0"/>
          <a:ext cx="0" cy="0"/>
          <a:chOff x="0" y="0"/>
          <a:chExt cx="0" cy="0"/>
        </a:xfrm>
      </p:grpSpPr>
      <p:sp>
        <p:nvSpPr>
          <p:cNvPr id="989" name="Google Shape;989;p228"/>
          <p:cNvSpPr txBox="1">
            <a:spLocks noGrp="1"/>
          </p:cNvSpPr>
          <p:nvPr>
            <p:ph type="title"/>
          </p:nvPr>
        </p:nvSpPr>
        <p:spPr>
          <a:xfrm>
            <a:off x="1676400" y="730251"/>
            <a:ext cx="21031200" cy="2651200"/>
          </a:xfrm>
          <a:prstGeom prst="rect">
            <a:avLst/>
          </a:prstGeom>
          <a:noFill/>
          <a:ln>
            <a:noFill/>
          </a:ln>
        </p:spPr>
        <p:txBody>
          <a:bodyPr spcFirstLastPara="1" wrap="square" lIns="182793" tIns="182793" rIns="182793" bIns="182793" anchor="ctr" anchorCtr="0"/>
          <a:lstStyle>
            <a:lvl1pPr marL="0" marR="0" lvl="0" indent="0" algn="l" rtl="0">
              <a:lnSpc>
                <a:spcPct val="90000"/>
              </a:lnSpc>
              <a:spcBef>
                <a:spcPts val="0"/>
              </a:spcBef>
              <a:spcAft>
                <a:spcPts val="0"/>
              </a:spcAft>
              <a:buClr>
                <a:schemeClr val="dk1"/>
              </a:buClr>
              <a:buSzPts val="1100"/>
              <a:buFont typeface="Calibri"/>
              <a:buNone/>
              <a:defRPr sz="8800" b="0" i="0" u="none" strike="noStrike" cap="none">
                <a:solidFill>
                  <a:schemeClr val="dk1"/>
                </a:solidFill>
                <a:latin typeface="Calibri"/>
                <a:ea typeface="Calibri"/>
                <a:cs typeface="Calibri"/>
                <a:sym typeface="Calibri"/>
              </a:defRPr>
            </a:lvl1pPr>
            <a:lvl2pPr lvl="1" indent="0" rtl="0">
              <a:spcBef>
                <a:spcPts val="0"/>
              </a:spcBef>
              <a:spcAft>
                <a:spcPts val="0"/>
              </a:spcAft>
              <a:buSzPts val="1100"/>
              <a:buNone/>
              <a:defRPr sz="3700"/>
            </a:lvl2pPr>
            <a:lvl3pPr lvl="2" indent="0" rtl="0">
              <a:spcBef>
                <a:spcPts val="0"/>
              </a:spcBef>
              <a:spcAft>
                <a:spcPts val="0"/>
              </a:spcAft>
              <a:buSzPts val="1100"/>
              <a:buNone/>
              <a:defRPr sz="3700"/>
            </a:lvl3pPr>
            <a:lvl4pPr lvl="3" indent="0" rtl="0">
              <a:spcBef>
                <a:spcPts val="0"/>
              </a:spcBef>
              <a:spcAft>
                <a:spcPts val="0"/>
              </a:spcAft>
              <a:buSzPts val="1100"/>
              <a:buNone/>
              <a:defRPr sz="3700"/>
            </a:lvl4pPr>
            <a:lvl5pPr lvl="4" indent="0" rtl="0">
              <a:spcBef>
                <a:spcPts val="0"/>
              </a:spcBef>
              <a:spcAft>
                <a:spcPts val="0"/>
              </a:spcAft>
              <a:buSzPts val="1100"/>
              <a:buNone/>
              <a:defRPr sz="3700"/>
            </a:lvl5pPr>
            <a:lvl6pPr lvl="5" indent="0" rtl="0">
              <a:spcBef>
                <a:spcPts val="0"/>
              </a:spcBef>
              <a:spcAft>
                <a:spcPts val="0"/>
              </a:spcAft>
              <a:buSzPts val="1100"/>
              <a:buNone/>
              <a:defRPr sz="3700"/>
            </a:lvl6pPr>
            <a:lvl7pPr lvl="6" indent="0" rtl="0">
              <a:spcBef>
                <a:spcPts val="0"/>
              </a:spcBef>
              <a:spcAft>
                <a:spcPts val="0"/>
              </a:spcAft>
              <a:buSzPts val="1100"/>
              <a:buNone/>
              <a:defRPr sz="3700"/>
            </a:lvl7pPr>
            <a:lvl8pPr lvl="7" indent="0" rtl="0">
              <a:spcBef>
                <a:spcPts val="0"/>
              </a:spcBef>
              <a:spcAft>
                <a:spcPts val="0"/>
              </a:spcAft>
              <a:buSzPts val="1100"/>
              <a:buNone/>
              <a:defRPr sz="3700"/>
            </a:lvl8pPr>
            <a:lvl9pPr lvl="8" indent="0" rtl="0">
              <a:spcBef>
                <a:spcPts val="0"/>
              </a:spcBef>
              <a:spcAft>
                <a:spcPts val="0"/>
              </a:spcAft>
              <a:buSzPts val="1100"/>
              <a:buNone/>
              <a:defRPr sz="3700"/>
            </a:lvl9pPr>
          </a:lstStyle>
          <a:p>
            <a:endParaRPr/>
          </a:p>
        </p:txBody>
      </p:sp>
      <p:sp>
        <p:nvSpPr>
          <p:cNvPr id="990" name="Google Shape;990;p228"/>
          <p:cNvSpPr txBox="1">
            <a:spLocks noGrp="1"/>
          </p:cNvSpPr>
          <p:nvPr>
            <p:ph type="body" idx="1"/>
          </p:nvPr>
        </p:nvSpPr>
        <p:spPr>
          <a:xfrm rot="5400000">
            <a:off x="7840800" y="-2513149"/>
            <a:ext cx="8702400" cy="21031200"/>
          </a:xfrm>
          <a:prstGeom prst="rect">
            <a:avLst/>
          </a:prstGeom>
          <a:noFill/>
          <a:ln>
            <a:noFill/>
          </a:ln>
        </p:spPr>
        <p:txBody>
          <a:bodyPr spcFirstLastPara="1" wrap="square" lIns="182793" tIns="182793" rIns="182793" bIns="182793" anchor="t" anchorCtr="0"/>
          <a:lstStyle>
            <a:lvl1pPr marL="1218788" marR="0" lvl="0" indent="-964864" algn="l" rtl="0">
              <a:lnSpc>
                <a:spcPct val="90000"/>
              </a:lnSpc>
              <a:spcBef>
                <a:spcPts val="2133"/>
              </a:spcBef>
              <a:spcAft>
                <a:spcPts val="0"/>
              </a:spcAft>
              <a:buClr>
                <a:schemeClr val="dk1"/>
              </a:buClr>
              <a:buSzPts val="2100"/>
              <a:buFont typeface="Arial"/>
              <a:buChar char="•"/>
              <a:defRPr sz="5600" b="0" i="0" u="none" strike="noStrike" cap="none">
                <a:solidFill>
                  <a:schemeClr val="dk1"/>
                </a:solidFill>
                <a:latin typeface="Calibri"/>
                <a:ea typeface="Calibri"/>
                <a:cs typeface="Calibri"/>
                <a:sym typeface="Calibri"/>
              </a:defRPr>
            </a:lvl1pPr>
            <a:lvl2pPr marL="2437542" marR="0" lvl="1" indent="-914065" algn="l" rtl="0">
              <a:lnSpc>
                <a:spcPct val="90000"/>
              </a:lnSpc>
              <a:spcBef>
                <a:spcPts val="1067"/>
              </a:spcBef>
              <a:spcAft>
                <a:spcPts val="0"/>
              </a:spcAft>
              <a:buClr>
                <a:schemeClr val="dk1"/>
              </a:buClr>
              <a:buSzPts val="1800"/>
              <a:buFont typeface="Arial"/>
              <a:buChar char="•"/>
              <a:defRPr sz="4800" b="0" i="0" u="none" strike="noStrike" cap="none">
                <a:solidFill>
                  <a:schemeClr val="dk1"/>
                </a:solidFill>
                <a:latin typeface="Calibri"/>
                <a:ea typeface="Calibri"/>
                <a:cs typeface="Calibri"/>
                <a:sym typeface="Calibri"/>
              </a:defRPr>
            </a:lvl2pPr>
            <a:lvl3pPr marL="3656330" marR="0" lvl="2" indent="-863301" algn="l" rtl="0">
              <a:lnSpc>
                <a:spcPct val="90000"/>
              </a:lnSpc>
              <a:spcBef>
                <a:spcPts val="1067"/>
              </a:spcBef>
              <a:spcAft>
                <a:spcPts val="0"/>
              </a:spcAft>
              <a:buClr>
                <a:schemeClr val="dk1"/>
              </a:buClr>
              <a:buSzPts val="1500"/>
              <a:buFont typeface="Arial"/>
              <a:buChar char="•"/>
              <a:defRPr sz="4000" b="0" i="0" u="none" strike="noStrike" cap="none">
                <a:solidFill>
                  <a:schemeClr val="dk1"/>
                </a:solidFill>
                <a:latin typeface="Calibri"/>
                <a:ea typeface="Calibri"/>
                <a:cs typeface="Calibri"/>
                <a:sym typeface="Calibri"/>
              </a:defRPr>
            </a:lvl3pPr>
            <a:lvl4pPr marL="4875083" marR="0" lvl="3"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4pPr>
            <a:lvl5pPr marL="6093872" marR="0" lvl="4"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5pPr>
            <a:lvl6pPr marL="7312625" marR="0" lvl="5"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6pPr>
            <a:lvl7pPr marL="8531413" marR="0" lvl="6"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7pPr>
            <a:lvl8pPr marL="9750199" marR="0" lvl="7"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8pPr>
            <a:lvl9pPr marL="10968955" marR="0" lvl="8"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9pPr>
          </a:lstStyle>
          <a:p>
            <a:endParaRPr/>
          </a:p>
        </p:txBody>
      </p:sp>
      <p:sp>
        <p:nvSpPr>
          <p:cNvPr id="991" name="Google Shape;991;p228"/>
          <p:cNvSpPr txBox="1">
            <a:spLocks noGrp="1"/>
          </p:cNvSpPr>
          <p:nvPr>
            <p:ph type="dt" idx="10"/>
          </p:nvPr>
        </p:nvSpPr>
        <p:spPr>
          <a:xfrm>
            <a:off x="1676400" y="12712701"/>
            <a:ext cx="5486400" cy="730400"/>
          </a:xfrm>
          <a:prstGeom prst="rect">
            <a:avLst/>
          </a:prstGeom>
          <a:noFill/>
          <a:ln>
            <a:noFill/>
          </a:ln>
        </p:spPr>
        <p:txBody>
          <a:bodyPr spcFirstLastPara="1" wrap="square" lIns="182793" tIns="182793" rIns="182793" bIns="182793" anchor="ctr" anchorCtr="0"/>
          <a:lstStyle>
            <a:lvl1pPr marL="0" marR="0" lvl="0" indent="0" algn="l" rtl="0">
              <a:spcBef>
                <a:spcPts val="0"/>
              </a:spcBef>
              <a:spcAft>
                <a:spcPts val="0"/>
              </a:spcAft>
              <a:buSzPts val="1100"/>
              <a:buNone/>
              <a:defRPr sz="2400">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endParaRPr/>
          </a:p>
        </p:txBody>
      </p:sp>
      <p:sp>
        <p:nvSpPr>
          <p:cNvPr id="992" name="Google Shape;992;p228"/>
          <p:cNvSpPr txBox="1">
            <a:spLocks noGrp="1"/>
          </p:cNvSpPr>
          <p:nvPr>
            <p:ph type="ftr" idx="11"/>
          </p:nvPr>
        </p:nvSpPr>
        <p:spPr>
          <a:xfrm>
            <a:off x="8077200" y="12712701"/>
            <a:ext cx="8229600" cy="730400"/>
          </a:xfrm>
          <a:prstGeom prst="rect">
            <a:avLst/>
          </a:prstGeom>
          <a:noFill/>
          <a:ln>
            <a:noFill/>
          </a:ln>
        </p:spPr>
        <p:txBody>
          <a:bodyPr spcFirstLastPara="1" wrap="square" lIns="182793" tIns="182793" rIns="182793" bIns="182793" anchor="ctr" anchorCtr="0"/>
          <a:lstStyle>
            <a:lvl1pPr marL="0" marR="0" lvl="0" indent="0" algn="ctr" rtl="0">
              <a:spcBef>
                <a:spcPts val="0"/>
              </a:spcBef>
              <a:spcAft>
                <a:spcPts val="0"/>
              </a:spcAft>
              <a:buSzPts val="1100"/>
              <a:buNone/>
              <a:defRPr sz="2400">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endParaRPr/>
          </a:p>
        </p:txBody>
      </p:sp>
      <p:sp>
        <p:nvSpPr>
          <p:cNvPr id="993" name="Google Shape;993;p228"/>
          <p:cNvSpPr txBox="1">
            <a:spLocks noGrp="1"/>
          </p:cNvSpPr>
          <p:nvPr>
            <p:ph type="sldNum" idx="12"/>
          </p:nvPr>
        </p:nvSpPr>
        <p:spPr>
          <a:xfrm>
            <a:off x="17221200" y="12712701"/>
            <a:ext cx="5486400" cy="730400"/>
          </a:xfrm>
          <a:prstGeom prst="rect">
            <a:avLst/>
          </a:prstGeom>
          <a:noFill/>
          <a:ln>
            <a:noFill/>
          </a:ln>
        </p:spPr>
        <p:txBody>
          <a:bodyPr spcFirstLastPara="1" wrap="square" lIns="182793" tIns="91363" rIns="182793" bIns="91363" anchor="ctr" anchorCtr="0">
            <a:noAutofit/>
          </a:bodyPr>
          <a:lstStyle>
            <a:lvl1pPr marL="0" marR="0" lvl="0" indent="0" algn="r" rtl="0">
              <a:spcBef>
                <a:spcPts val="0"/>
              </a:spcBef>
              <a:buNone/>
              <a:defRPr sz="2400">
                <a:solidFill>
                  <a:srgbClr val="888888"/>
                </a:solidFill>
                <a:latin typeface="Calibri"/>
                <a:ea typeface="Calibri"/>
                <a:cs typeface="Calibri"/>
                <a:sym typeface="Calibri"/>
              </a:defRPr>
            </a:lvl1pPr>
            <a:lvl2pPr marL="0" marR="0" lvl="1" indent="0" algn="r" rtl="0">
              <a:spcBef>
                <a:spcPts val="0"/>
              </a:spcBef>
              <a:buNone/>
              <a:defRPr sz="2400">
                <a:solidFill>
                  <a:srgbClr val="888888"/>
                </a:solidFill>
                <a:latin typeface="Calibri"/>
                <a:ea typeface="Calibri"/>
                <a:cs typeface="Calibri"/>
                <a:sym typeface="Calibri"/>
              </a:defRPr>
            </a:lvl2pPr>
            <a:lvl3pPr marL="0" marR="0" lvl="2" indent="0" algn="r" rtl="0">
              <a:spcBef>
                <a:spcPts val="0"/>
              </a:spcBef>
              <a:buNone/>
              <a:defRPr sz="2400">
                <a:solidFill>
                  <a:srgbClr val="888888"/>
                </a:solidFill>
                <a:latin typeface="Calibri"/>
                <a:ea typeface="Calibri"/>
                <a:cs typeface="Calibri"/>
                <a:sym typeface="Calibri"/>
              </a:defRPr>
            </a:lvl3pPr>
            <a:lvl4pPr marL="0" marR="0" lvl="3" indent="0" algn="r" rtl="0">
              <a:spcBef>
                <a:spcPts val="0"/>
              </a:spcBef>
              <a:buNone/>
              <a:defRPr sz="2400">
                <a:solidFill>
                  <a:srgbClr val="888888"/>
                </a:solidFill>
                <a:latin typeface="Calibri"/>
                <a:ea typeface="Calibri"/>
                <a:cs typeface="Calibri"/>
                <a:sym typeface="Calibri"/>
              </a:defRPr>
            </a:lvl4pPr>
            <a:lvl5pPr marL="0" marR="0" lvl="4" indent="0" algn="r" rtl="0">
              <a:spcBef>
                <a:spcPts val="0"/>
              </a:spcBef>
              <a:buNone/>
              <a:defRPr sz="2400">
                <a:solidFill>
                  <a:srgbClr val="888888"/>
                </a:solidFill>
                <a:latin typeface="Calibri"/>
                <a:ea typeface="Calibri"/>
                <a:cs typeface="Calibri"/>
                <a:sym typeface="Calibri"/>
              </a:defRPr>
            </a:lvl5pPr>
            <a:lvl6pPr marL="0" marR="0" lvl="5" indent="0" algn="r" rtl="0">
              <a:spcBef>
                <a:spcPts val="0"/>
              </a:spcBef>
              <a:buNone/>
              <a:defRPr sz="2400">
                <a:solidFill>
                  <a:srgbClr val="888888"/>
                </a:solidFill>
                <a:latin typeface="Calibri"/>
                <a:ea typeface="Calibri"/>
                <a:cs typeface="Calibri"/>
                <a:sym typeface="Calibri"/>
              </a:defRPr>
            </a:lvl6pPr>
            <a:lvl7pPr marL="0" marR="0" lvl="6" indent="0" algn="r" rtl="0">
              <a:spcBef>
                <a:spcPts val="0"/>
              </a:spcBef>
              <a:buNone/>
              <a:defRPr sz="2400">
                <a:solidFill>
                  <a:srgbClr val="888888"/>
                </a:solidFill>
                <a:latin typeface="Calibri"/>
                <a:ea typeface="Calibri"/>
                <a:cs typeface="Calibri"/>
                <a:sym typeface="Calibri"/>
              </a:defRPr>
            </a:lvl7pPr>
            <a:lvl8pPr marL="0" marR="0" lvl="7" indent="0" algn="r" rtl="0">
              <a:spcBef>
                <a:spcPts val="0"/>
              </a:spcBef>
              <a:buNone/>
              <a:defRPr sz="2400">
                <a:solidFill>
                  <a:srgbClr val="888888"/>
                </a:solidFill>
                <a:latin typeface="Calibri"/>
                <a:ea typeface="Calibri"/>
                <a:cs typeface="Calibri"/>
                <a:sym typeface="Calibri"/>
              </a:defRPr>
            </a:lvl8pPr>
            <a:lvl9pPr marL="0" marR="0" lvl="8" indent="0" algn="r" rtl="0">
              <a:spcBef>
                <a:spcPts val="0"/>
              </a:spcBef>
              <a:buNone/>
              <a:defRPr sz="2400">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81419187"/>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 Title and Text">
    <p:spTree>
      <p:nvGrpSpPr>
        <p:cNvPr id="1" name="Shape 994"/>
        <p:cNvGrpSpPr/>
        <p:nvPr/>
      </p:nvGrpSpPr>
      <p:grpSpPr>
        <a:xfrm>
          <a:off x="0" y="0"/>
          <a:ext cx="0" cy="0"/>
          <a:chOff x="0" y="0"/>
          <a:chExt cx="0" cy="0"/>
        </a:xfrm>
      </p:grpSpPr>
      <p:sp>
        <p:nvSpPr>
          <p:cNvPr id="995" name="Google Shape;995;p229"/>
          <p:cNvSpPr txBox="1">
            <a:spLocks noGrp="1"/>
          </p:cNvSpPr>
          <p:nvPr>
            <p:ph type="title"/>
          </p:nvPr>
        </p:nvSpPr>
        <p:spPr>
          <a:xfrm rot="5400000">
            <a:off x="14266800" y="3913451"/>
            <a:ext cx="11624000" cy="5257600"/>
          </a:xfrm>
          <a:prstGeom prst="rect">
            <a:avLst/>
          </a:prstGeom>
          <a:noFill/>
          <a:ln>
            <a:noFill/>
          </a:ln>
        </p:spPr>
        <p:txBody>
          <a:bodyPr spcFirstLastPara="1" wrap="square" lIns="182793" tIns="182793" rIns="182793" bIns="182793" anchor="ctr" anchorCtr="0"/>
          <a:lstStyle>
            <a:lvl1pPr marL="0" marR="0" lvl="0" indent="0" algn="l" rtl="0">
              <a:lnSpc>
                <a:spcPct val="90000"/>
              </a:lnSpc>
              <a:spcBef>
                <a:spcPts val="0"/>
              </a:spcBef>
              <a:spcAft>
                <a:spcPts val="0"/>
              </a:spcAft>
              <a:buClr>
                <a:schemeClr val="dk1"/>
              </a:buClr>
              <a:buSzPts val="1100"/>
              <a:buFont typeface="Calibri"/>
              <a:buNone/>
              <a:defRPr sz="8800" b="0" i="0" u="none" strike="noStrike" cap="none">
                <a:solidFill>
                  <a:schemeClr val="dk1"/>
                </a:solidFill>
                <a:latin typeface="Calibri"/>
                <a:ea typeface="Calibri"/>
                <a:cs typeface="Calibri"/>
                <a:sym typeface="Calibri"/>
              </a:defRPr>
            </a:lvl1pPr>
            <a:lvl2pPr lvl="1" indent="0" rtl="0">
              <a:spcBef>
                <a:spcPts val="0"/>
              </a:spcBef>
              <a:spcAft>
                <a:spcPts val="0"/>
              </a:spcAft>
              <a:buSzPts val="1100"/>
              <a:buNone/>
              <a:defRPr sz="3700"/>
            </a:lvl2pPr>
            <a:lvl3pPr lvl="2" indent="0" rtl="0">
              <a:spcBef>
                <a:spcPts val="0"/>
              </a:spcBef>
              <a:spcAft>
                <a:spcPts val="0"/>
              </a:spcAft>
              <a:buSzPts val="1100"/>
              <a:buNone/>
              <a:defRPr sz="3700"/>
            </a:lvl3pPr>
            <a:lvl4pPr lvl="3" indent="0" rtl="0">
              <a:spcBef>
                <a:spcPts val="0"/>
              </a:spcBef>
              <a:spcAft>
                <a:spcPts val="0"/>
              </a:spcAft>
              <a:buSzPts val="1100"/>
              <a:buNone/>
              <a:defRPr sz="3700"/>
            </a:lvl4pPr>
            <a:lvl5pPr lvl="4" indent="0" rtl="0">
              <a:spcBef>
                <a:spcPts val="0"/>
              </a:spcBef>
              <a:spcAft>
                <a:spcPts val="0"/>
              </a:spcAft>
              <a:buSzPts val="1100"/>
              <a:buNone/>
              <a:defRPr sz="3700"/>
            </a:lvl5pPr>
            <a:lvl6pPr lvl="5" indent="0" rtl="0">
              <a:spcBef>
                <a:spcPts val="0"/>
              </a:spcBef>
              <a:spcAft>
                <a:spcPts val="0"/>
              </a:spcAft>
              <a:buSzPts val="1100"/>
              <a:buNone/>
              <a:defRPr sz="3700"/>
            </a:lvl6pPr>
            <a:lvl7pPr lvl="6" indent="0" rtl="0">
              <a:spcBef>
                <a:spcPts val="0"/>
              </a:spcBef>
              <a:spcAft>
                <a:spcPts val="0"/>
              </a:spcAft>
              <a:buSzPts val="1100"/>
              <a:buNone/>
              <a:defRPr sz="3700"/>
            </a:lvl7pPr>
            <a:lvl8pPr lvl="7" indent="0" rtl="0">
              <a:spcBef>
                <a:spcPts val="0"/>
              </a:spcBef>
              <a:spcAft>
                <a:spcPts val="0"/>
              </a:spcAft>
              <a:buSzPts val="1100"/>
              <a:buNone/>
              <a:defRPr sz="3700"/>
            </a:lvl8pPr>
            <a:lvl9pPr lvl="8" indent="0" rtl="0">
              <a:spcBef>
                <a:spcPts val="0"/>
              </a:spcBef>
              <a:spcAft>
                <a:spcPts val="0"/>
              </a:spcAft>
              <a:buSzPts val="1100"/>
              <a:buNone/>
              <a:defRPr sz="3700"/>
            </a:lvl9pPr>
          </a:lstStyle>
          <a:p>
            <a:endParaRPr/>
          </a:p>
        </p:txBody>
      </p:sp>
      <p:sp>
        <p:nvSpPr>
          <p:cNvPr id="996" name="Google Shape;996;p229"/>
          <p:cNvSpPr txBox="1">
            <a:spLocks noGrp="1"/>
          </p:cNvSpPr>
          <p:nvPr>
            <p:ph type="body" idx="1"/>
          </p:nvPr>
        </p:nvSpPr>
        <p:spPr>
          <a:xfrm rot="5400000">
            <a:off x="3598600" y="-1192149"/>
            <a:ext cx="11624000" cy="15468800"/>
          </a:xfrm>
          <a:prstGeom prst="rect">
            <a:avLst/>
          </a:prstGeom>
          <a:noFill/>
          <a:ln>
            <a:noFill/>
          </a:ln>
        </p:spPr>
        <p:txBody>
          <a:bodyPr spcFirstLastPara="1" wrap="square" lIns="182793" tIns="182793" rIns="182793" bIns="182793" anchor="t" anchorCtr="0"/>
          <a:lstStyle>
            <a:lvl1pPr marL="1218788" marR="0" lvl="0" indent="-964864" algn="l" rtl="0">
              <a:lnSpc>
                <a:spcPct val="90000"/>
              </a:lnSpc>
              <a:spcBef>
                <a:spcPts val="2133"/>
              </a:spcBef>
              <a:spcAft>
                <a:spcPts val="0"/>
              </a:spcAft>
              <a:buClr>
                <a:schemeClr val="dk1"/>
              </a:buClr>
              <a:buSzPts val="2100"/>
              <a:buFont typeface="Arial"/>
              <a:buChar char="•"/>
              <a:defRPr sz="5600" b="0" i="0" u="none" strike="noStrike" cap="none">
                <a:solidFill>
                  <a:schemeClr val="dk1"/>
                </a:solidFill>
                <a:latin typeface="Calibri"/>
                <a:ea typeface="Calibri"/>
                <a:cs typeface="Calibri"/>
                <a:sym typeface="Calibri"/>
              </a:defRPr>
            </a:lvl1pPr>
            <a:lvl2pPr marL="2437542" marR="0" lvl="1" indent="-914065" algn="l" rtl="0">
              <a:lnSpc>
                <a:spcPct val="90000"/>
              </a:lnSpc>
              <a:spcBef>
                <a:spcPts val="1067"/>
              </a:spcBef>
              <a:spcAft>
                <a:spcPts val="0"/>
              </a:spcAft>
              <a:buClr>
                <a:schemeClr val="dk1"/>
              </a:buClr>
              <a:buSzPts val="1800"/>
              <a:buFont typeface="Arial"/>
              <a:buChar char="•"/>
              <a:defRPr sz="4800" b="0" i="0" u="none" strike="noStrike" cap="none">
                <a:solidFill>
                  <a:schemeClr val="dk1"/>
                </a:solidFill>
                <a:latin typeface="Calibri"/>
                <a:ea typeface="Calibri"/>
                <a:cs typeface="Calibri"/>
                <a:sym typeface="Calibri"/>
              </a:defRPr>
            </a:lvl2pPr>
            <a:lvl3pPr marL="3656330" marR="0" lvl="2" indent="-863301" algn="l" rtl="0">
              <a:lnSpc>
                <a:spcPct val="90000"/>
              </a:lnSpc>
              <a:spcBef>
                <a:spcPts val="1067"/>
              </a:spcBef>
              <a:spcAft>
                <a:spcPts val="0"/>
              </a:spcAft>
              <a:buClr>
                <a:schemeClr val="dk1"/>
              </a:buClr>
              <a:buSzPts val="1500"/>
              <a:buFont typeface="Arial"/>
              <a:buChar char="•"/>
              <a:defRPr sz="4000" b="0" i="0" u="none" strike="noStrike" cap="none">
                <a:solidFill>
                  <a:schemeClr val="dk1"/>
                </a:solidFill>
                <a:latin typeface="Calibri"/>
                <a:ea typeface="Calibri"/>
                <a:cs typeface="Calibri"/>
                <a:sym typeface="Calibri"/>
              </a:defRPr>
            </a:lvl3pPr>
            <a:lvl4pPr marL="4875083" marR="0" lvl="3"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4pPr>
            <a:lvl5pPr marL="6093872" marR="0" lvl="4"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5pPr>
            <a:lvl6pPr marL="7312625" marR="0" lvl="5"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6pPr>
            <a:lvl7pPr marL="8531413" marR="0" lvl="6"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7pPr>
            <a:lvl8pPr marL="9750199" marR="0" lvl="7"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8pPr>
            <a:lvl9pPr marL="10968955" marR="0" lvl="8" indent="-846368" algn="l" rtl="0">
              <a:lnSpc>
                <a:spcPct val="90000"/>
              </a:lnSpc>
              <a:spcBef>
                <a:spcPts val="1067"/>
              </a:spcBef>
              <a:spcAft>
                <a:spcPts val="0"/>
              </a:spcAft>
              <a:buClr>
                <a:schemeClr val="dk1"/>
              </a:buClr>
              <a:buSzPts val="1400"/>
              <a:buFont typeface="Arial"/>
              <a:buChar char="•"/>
              <a:defRPr sz="3700" b="0" i="0" u="none" strike="noStrike" cap="none">
                <a:solidFill>
                  <a:schemeClr val="dk1"/>
                </a:solidFill>
                <a:latin typeface="Calibri"/>
                <a:ea typeface="Calibri"/>
                <a:cs typeface="Calibri"/>
                <a:sym typeface="Calibri"/>
              </a:defRPr>
            </a:lvl9pPr>
          </a:lstStyle>
          <a:p>
            <a:endParaRPr/>
          </a:p>
        </p:txBody>
      </p:sp>
      <p:sp>
        <p:nvSpPr>
          <p:cNvPr id="997" name="Google Shape;997;p229"/>
          <p:cNvSpPr txBox="1">
            <a:spLocks noGrp="1"/>
          </p:cNvSpPr>
          <p:nvPr>
            <p:ph type="dt" idx="10"/>
          </p:nvPr>
        </p:nvSpPr>
        <p:spPr>
          <a:xfrm>
            <a:off x="1676400" y="12712701"/>
            <a:ext cx="5486400" cy="730400"/>
          </a:xfrm>
          <a:prstGeom prst="rect">
            <a:avLst/>
          </a:prstGeom>
          <a:noFill/>
          <a:ln>
            <a:noFill/>
          </a:ln>
        </p:spPr>
        <p:txBody>
          <a:bodyPr spcFirstLastPara="1" wrap="square" lIns="182793" tIns="182793" rIns="182793" bIns="182793" anchor="ctr" anchorCtr="0"/>
          <a:lstStyle>
            <a:lvl1pPr marL="0" marR="0" lvl="0" indent="0" algn="l" rtl="0">
              <a:spcBef>
                <a:spcPts val="0"/>
              </a:spcBef>
              <a:spcAft>
                <a:spcPts val="0"/>
              </a:spcAft>
              <a:buSzPts val="1100"/>
              <a:buNone/>
              <a:defRPr sz="2400">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endParaRPr/>
          </a:p>
        </p:txBody>
      </p:sp>
      <p:sp>
        <p:nvSpPr>
          <p:cNvPr id="998" name="Google Shape;998;p229"/>
          <p:cNvSpPr txBox="1">
            <a:spLocks noGrp="1"/>
          </p:cNvSpPr>
          <p:nvPr>
            <p:ph type="ftr" idx="11"/>
          </p:nvPr>
        </p:nvSpPr>
        <p:spPr>
          <a:xfrm>
            <a:off x="8077200" y="12712701"/>
            <a:ext cx="8229600" cy="730400"/>
          </a:xfrm>
          <a:prstGeom prst="rect">
            <a:avLst/>
          </a:prstGeom>
          <a:noFill/>
          <a:ln>
            <a:noFill/>
          </a:ln>
        </p:spPr>
        <p:txBody>
          <a:bodyPr spcFirstLastPara="1" wrap="square" lIns="182793" tIns="182793" rIns="182793" bIns="182793" anchor="ctr" anchorCtr="0"/>
          <a:lstStyle>
            <a:lvl1pPr marL="0" marR="0" lvl="0" indent="0" algn="ctr" rtl="0">
              <a:spcBef>
                <a:spcPts val="0"/>
              </a:spcBef>
              <a:spcAft>
                <a:spcPts val="0"/>
              </a:spcAft>
              <a:buSzPts val="1100"/>
              <a:buNone/>
              <a:defRPr sz="2400">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endParaRPr/>
          </a:p>
        </p:txBody>
      </p:sp>
      <p:sp>
        <p:nvSpPr>
          <p:cNvPr id="999" name="Google Shape;999;p229"/>
          <p:cNvSpPr txBox="1">
            <a:spLocks noGrp="1"/>
          </p:cNvSpPr>
          <p:nvPr>
            <p:ph type="sldNum" idx="12"/>
          </p:nvPr>
        </p:nvSpPr>
        <p:spPr>
          <a:xfrm>
            <a:off x="17221200" y="12712701"/>
            <a:ext cx="5486400" cy="730400"/>
          </a:xfrm>
          <a:prstGeom prst="rect">
            <a:avLst/>
          </a:prstGeom>
          <a:noFill/>
          <a:ln>
            <a:noFill/>
          </a:ln>
        </p:spPr>
        <p:txBody>
          <a:bodyPr spcFirstLastPara="1" wrap="square" lIns="182793" tIns="91363" rIns="182793" bIns="91363" anchor="ctr" anchorCtr="0">
            <a:noAutofit/>
          </a:bodyPr>
          <a:lstStyle>
            <a:lvl1pPr marL="0" marR="0" lvl="0" indent="0" algn="r" rtl="0">
              <a:spcBef>
                <a:spcPts val="0"/>
              </a:spcBef>
              <a:buNone/>
              <a:defRPr sz="2400">
                <a:solidFill>
                  <a:srgbClr val="888888"/>
                </a:solidFill>
                <a:latin typeface="Calibri"/>
                <a:ea typeface="Calibri"/>
                <a:cs typeface="Calibri"/>
                <a:sym typeface="Calibri"/>
              </a:defRPr>
            </a:lvl1pPr>
            <a:lvl2pPr marL="0" marR="0" lvl="1" indent="0" algn="r" rtl="0">
              <a:spcBef>
                <a:spcPts val="0"/>
              </a:spcBef>
              <a:buNone/>
              <a:defRPr sz="2400">
                <a:solidFill>
                  <a:srgbClr val="888888"/>
                </a:solidFill>
                <a:latin typeface="Calibri"/>
                <a:ea typeface="Calibri"/>
                <a:cs typeface="Calibri"/>
                <a:sym typeface="Calibri"/>
              </a:defRPr>
            </a:lvl2pPr>
            <a:lvl3pPr marL="0" marR="0" lvl="2" indent="0" algn="r" rtl="0">
              <a:spcBef>
                <a:spcPts val="0"/>
              </a:spcBef>
              <a:buNone/>
              <a:defRPr sz="2400">
                <a:solidFill>
                  <a:srgbClr val="888888"/>
                </a:solidFill>
                <a:latin typeface="Calibri"/>
                <a:ea typeface="Calibri"/>
                <a:cs typeface="Calibri"/>
                <a:sym typeface="Calibri"/>
              </a:defRPr>
            </a:lvl3pPr>
            <a:lvl4pPr marL="0" marR="0" lvl="3" indent="0" algn="r" rtl="0">
              <a:spcBef>
                <a:spcPts val="0"/>
              </a:spcBef>
              <a:buNone/>
              <a:defRPr sz="2400">
                <a:solidFill>
                  <a:srgbClr val="888888"/>
                </a:solidFill>
                <a:latin typeface="Calibri"/>
                <a:ea typeface="Calibri"/>
                <a:cs typeface="Calibri"/>
                <a:sym typeface="Calibri"/>
              </a:defRPr>
            </a:lvl4pPr>
            <a:lvl5pPr marL="0" marR="0" lvl="4" indent="0" algn="r" rtl="0">
              <a:spcBef>
                <a:spcPts val="0"/>
              </a:spcBef>
              <a:buNone/>
              <a:defRPr sz="2400">
                <a:solidFill>
                  <a:srgbClr val="888888"/>
                </a:solidFill>
                <a:latin typeface="Calibri"/>
                <a:ea typeface="Calibri"/>
                <a:cs typeface="Calibri"/>
                <a:sym typeface="Calibri"/>
              </a:defRPr>
            </a:lvl5pPr>
            <a:lvl6pPr marL="0" marR="0" lvl="5" indent="0" algn="r" rtl="0">
              <a:spcBef>
                <a:spcPts val="0"/>
              </a:spcBef>
              <a:buNone/>
              <a:defRPr sz="2400">
                <a:solidFill>
                  <a:srgbClr val="888888"/>
                </a:solidFill>
                <a:latin typeface="Calibri"/>
                <a:ea typeface="Calibri"/>
                <a:cs typeface="Calibri"/>
                <a:sym typeface="Calibri"/>
              </a:defRPr>
            </a:lvl6pPr>
            <a:lvl7pPr marL="0" marR="0" lvl="6" indent="0" algn="r" rtl="0">
              <a:spcBef>
                <a:spcPts val="0"/>
              </a:spcBef>
              <a:buNone/>
              <a:defRPr sz="2400">
                <a:solidFill>
                  <a:srgbClr val="888888"/>
                </a:solidFill>
                <a:latin typeface="Calibri"/>
                <a:ea typeface="Calibri"/>
                <a:cs typeface="Calibri"/>
                <a:sym typeface="Calibri"/>
              </a:defRPr>
            </a:lvl7pPr>
            <a:lvl8pPr marL="0" marR="0" lvl="7" indent="0" algn="r" rtl="0">
              <a:spcBef>
                <a:spcPts val="0"/>
              </a:spcBef>
              <a:buNone/>
              <a:defRPr sz="2400">
                <a:solidFill>
                  <a:srgbClr val="888888"/>
                </a:solidFill>
                <a:latin typeface="Calibri"/>
                <a:ea typeface="Calibri"/>
                <a:cs typeface="Calibri"/>
                <a:sym typeface="Calibri"/>
              </a:defRPr>
            </a:lvl8pPr>
            <a:lvl9pPr marL="0" marR="0" lvl="8" indent="0" algn="r" rtl="0">
              <a:spcBef>
                <a:spcPts val="0"/>
              </a:spcBef>
              <a:buNone/>
              <a:defRPr sz="2400">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176792438"/>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matchingName="Title &amp; Subtitle" type="tx">
  <p:cSld name="Title &amp; Subtitle">
    <p:spTree>
      <p:nvGrpSpPr>
        <p:cNvPr id="1" name="Shape 675"/>
        <p:cNvGrpSpPr/>
        <p:nvPr/>
      </p:nvGrpSpPr>
      <p:grpSpPr>
        <a:xfrm>
          <a:off x="0" y="0"/>
          <a:ext cx="0" cy="0"/>
          <a:chOff x="0" y="0"/>
          <a:chExt cx="0" cy="0"/>
        </a:xfrm>
      </p:grpSpPr>
      <p:sp>
        <p:nvSpPr>
          <p:cNvPr id="676" name="Google Shape;676;p158"/>
          <p:cNvSpPr txBox="1">
            <a:spLocks noGrp="1"/>
          </p:cNvSpPr>
          <p:nvPr>
            <p:ph type="title"/>
          </p:nvPr>
        </p:nvSpPr>
        <p:spPr>
          <a:xfrm>
            <a:off x="4833936" y="2303859"/>
            <a:ext cx="14716000" cy="4643200"/>
          </a:xfrm>
          <a:prstGeom prst="rect">
            <a:avLst/>
          </a:prstGeom>
          <a:noFill/>
          <a:ln>
            <a:noFill/>
          </a:ln>
        </p:spPr>
        <p:txBody>
          <a:bodyPr spcFirstLastPara="1" wrap="square" lIns="91443" tIns="91443" rIns="91443" bIns="91443" anchor="b" anchorCtr="0"/>
          <a:lstStyle>
            <a:lvl1pPr marR="0" lvl="0" algn="ctr" rtl="0">
              <a:lnSpc>
                <a:spcPct val="100000"/>
              </a:lnSpc>
              <a:spcBef>
                <a:spcPts val="0"/>
              </a:spcBef>
              <a:spcAft>
                <a:spcPts val="0"/>
              </a:spcAft>
              <a:buClr>
                <a:srgbClr val="000000"/>
              </a:buClr>
              <a:buSzPts val="4200"/>
              <a:buFont typeface="Helvetica Neue"/>
              <a:buNone/>
              <a:defRPr sz="11200" b="0" i="0" u="none" strike="noStrike" cap="none">
                <a:solidFill>
                  <a:srgbClr val="000000"/>
                </a:solidFill>
                <a:latin typeface="Helvetica Neue"/>
                <a:ea typeface="Helvetica Neue"/>
                <a:cs typeface="Helvetica Neue"/>
                <a:sym typeface="Helvetica Neue"/>
              </a:defRPr>
            </a:lvl1pPr>
            <a:lvl2pPr marR="0" lvl="1"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9pPr>
          </a:lstStyle>
          <a:p>
            <a:endParaRPr/>
          </a:p>
        </p:txBody>
      </p:sp>
      <p:sp>
        <p:nvSpPr>
          <p:cNvPr id="677" name="Google Shape;677;p158"/>
          <p:cNvSpPr txBox="1">
            <a:spLocks noGrp="1"/>
          </p:cNvSpPr>
          <p:nvPr>
            <p:ph type="body" idx="1"/>
          </p:nvPr>
        </p:nvSpPr>
        <p:spPr>
          <a:xfrm>
            <a:off x="4833936" y="7072309"/>
            <a:ext cx="14716000" cy="1589600"/>
          </a:xfrm>
          <a:prstGeom prst="rect">
            <a:avLst/>
          </a:prstGeom>
          <a:noFill/>
          <a:ln>
            <a:noFill/>
          </a:ln>
        </p:spPr>
        <p:txBody>
          <a:bodyPr spcFirstLastPara="1" wrap="square" lIns="91443" tIns="91443" rIns="91443" bIns="91443" anchor="t" anchorCtr="0"/>
          <a:lstStyle>
            <a:lvl1pPr marL="1218935" marR="0" lvl="0" indent="-609457" algn="ctr" rtl="0">
              <a:lnSpc>
                <a:spcPct val="100000"/>
              </a:lnSpc>
              <a:spcBef>
                <a:spcPts val="0"/>
              </a:spcBef>
              <a:spcAft>
                <a:spcPts val="0"/>
              </a:spcAft>
              <a:buClr>
                <a:srgbClr val="000000"/>
              </a:buClr>
              <a:buSzPts val="1700"/>
              <a:buFont typeface="Arial"/>
              <a:buNone/>
              <a:defRPr sz="4500" b="0" i="0" u="none" strike="noStrike" cap="none">
                <a:solidFill>
                  <a:srgbClr val="000000"/>
                </a:solidFill>
                <a:latin typeface="Helvetica Neue"/>
                <a:ea typeface="Helvetica Neue"/>
                <a:cs typeface="Helvetica Neue"/>
                <a:sym typeface="Helvetica Neue"/>
              </a:defRPr>
            </a:lvl1pPr>
            <a:lvl2pPr marL="2437848" marR="0" lvl="1" indent="-609457" algn="ctr" rtl="0">
              <a:lnSpc>
                <a:spcPct val="100000"/>
              </a:lnSpc>
              <a:spcBef>
                <a:spcPts val="0"/>
              </a:spcBef>
              <a:spcAft>
                <a:spcPts val="0"/>
              </a:spcAft>
              <a:buClr>
                <a:srgbClr val="000000"/>
              </a:buClr>
              <a:buSzPts val="1700"/>
              <a:buFont typeface="Arial"/>
              <a:buNone/>
              <a:defRPr sz="4500" b="0" i="0" u="none" strike="noStrike" cap="none">
                <a:solidFill>
                  <a:srgbClr val="000000"/>
                </a:solidFill>
                <a:latin typeface="Helvetica Neue"/>
                <a:ea typeface="Helvetica Neue"/>
                <a:cs typeface="Helvetica Neue"/>
                <a:sym typeface="Helvetica Neue"/>
              </a:defRPr>
            </a:lvl2pPr>
            <a:lvl3pPr marL="3656783" marR="0" lvl="2" indent="-609457" algn="ctr" rtl="0">
              <a:lnSpc>
                <a:spcPct val="100000"/>
              </a:lnSpc>
              <a:spcBef>
                <a:spcPts val="0"/>
              </a:spcBef>
              <a:spcAft>
                <a:spcPts val="0"/>
              </a:spcAft>
              <a:buClr>
                <a:srgbClr val="000000"/>
              </a:buClr>
              <a:buSzPts val="1700"/>
              <a:buFont typeface="Arial"/>
              <a:buNone/>
              <a:defRPr sz="4500" b="0" i="0" u="none" strike="noStrike" cap="none">
                <a:solidFill>
                  <a:srgbClr val="000000"/>
                </a:solidFill>
                <a:latin typeface="Helvetica Neue"/>
                <a:ea typeface="Helvetica Neue"/>
                <a:cs typeface="Helvetica Neue"/>
                <a:sym typeface="Helvetica Neue"/>
              </a:defRPr>
            </a:lvl3pPr>
            <a:lvl4pPr marL="4875697" marR="0" lvl="3" indent="-609457" algn="ctr" rtl="0">
              <a:lnSpc>
                <a:spcPct val="100000"/>
              </a:lnSpc>
              <a:spcBef>
                <a:spcPts val="0"/>
              </a:spcBef>
              <a:spcAft>
                <a:spcPts val="0"/>
              </a:spcAft>
              <a:buClr>
                <a:srgbClr val="000000"/>
              </a:buClr>
              <a:buSzPts val="1700"/>
              <a:buFont typeface="Arial"/>
              <a:buNone/>
              <a:defRPr sz="4500" b="0" i="0" u="none" strike="noStrike" cap="none">
                <a:solidFill>
                  <a:srgbClr val="000000"/>
                </a:solidFill>
                <a:latin typeface="Helvetica Neue"/>
                <a:ea typeface="Helvetica Neue"/>
                <a:cs typeface="Helvetica Neue"/>
                <a:sym typeface="Helvetica Neue"/>
              </a:defRPr>
            </a:lvl4pPr>
            <a:lvl5pPr marL="6094632" marR="0" lvl="4" indent="-609457" algn="ctr" rtl="0">
              <a:lnSpc>
                <a:spcPct val="100000"/>
              </a:lnSpc>
              <a:spcBef>
                <a:spcPts val="0"/>
              </a:spcBef>
              <a:spcAft>
                <a:spcPts val="0"/>
              </a:spcAft>
              <a:buClr>
                <a:srgbClr val="000000"/>
              </a:buClr>
              <a:buSzPts val="1700"/>
              <a:buFont typeface="Arial"/>
              <a:buNone/>
              <a:defRPr sz="4500" b="0" i="0" u="none" strike="noStrike" cap="none">
                <a:solidFill>
                  <a:srgbClr val="000000"/>
                </a:solidFill>
                <a:latin typeface="Helvetica Neue"/>
                <a:ea typeface="Helvetica Neue"/>
                <a:cs typeface="Helvetica Neue"/>
                <a:sym typeface="Helvetica Neue"/>
              </a:defRPr>
            </a:lvl5pPr>
            <a:lvl6pPr marL="7313545" marR="0" lvl="5"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6pPr>
            <a:lvl7pPr marL="8532480" marR="0" lvl="6"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7pPr>
            <a:lvl8pPr marL="9751412" marR="0" lvl="7"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8pPr>
            <a:lvl9pPr marL="10970328" marR="0" lvl="8"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9pPr>
          </a:lstStyle>
          <a:p>
            <a:endParaRPr/>
          </a:p>
        </p:txBody>
      </p:sp>
      <p:sp>
        <p:nvSpPr>
          <p:cNvPr id="678" name="Google Shape;678;p158"/>
          <p:cNvSpPr txBox="1">
            <a:spLocks noGrp="1"/>
          </p:cNvSpPr>
          <p:nvPr>
            <p:ph type="sldNum" idx="12"/>
          </p:nvPr>
        </p:nvSpPr>
        <p:spPr>
          <a:xfrm>
            <a:off x="11935768" y="13010552"/>
            <a:ext cx="494400" cy="503200"/>
          </a:xfrm>
          <a:prstGeom prst="rect">
            <a:avLst/>
          </a:prstGeom>
          <a:noFill/>
          <a:ln>
            <a:noFill/>
          </a:ln>
        </p:spPr>
        <p:txBody>
          <a:bodyPr spcFirstLastPara="1" wrap="square" lIns="71460" tIns="71460" rIns="71460" bIns="71460" anchor="t" anchorCtr="0">
            <a:noAutofit/>
          </a:bodyPr>
          <a:lstStyle>
            <a:lvl1pPr marL="0" marR="0" lvl="0"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008646464"/>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79"/>
        <p:cNvGrpSpPr/>
        <p:nvPr/>
      </p:nvGrpSpPr>
      <p:grpSpPr>
        <a:xfrm>
          <a:off x="0" y="0"/>
          <a:ext cx="0" cy="0"/>
          <a:chOff x="0" y="0"/>
          <a:chExt cx="0" cy="0"/>
        </a:xfrm>
      </p:grpSpPr>
      <p:sp>
        <p:nvSpPr>
          <p:cNvPr id="680" name="Google Shape;680;p159"/>
          <p:cNvSpPr txBox="1">
            <a:spLocks noGrp="1"/>
          </p:cNvSpPr>
          <p:nvPr>
            <p:ph type="body" idx="1"/>
          </p:nvPr>
        </p:nvSpPr>
        <p:spPr>
          <a:xfrm>
            <a:off x="1219200" y="11750155"/>
            <a:ext cx="21945600" cy="1385600"/>
          </a:xfrm>
          <a:prstGeom prst="rect">
            <a:avLst/>
          </a:prstGeom>
          <a:noFill/>
          <a:ln>
            <a:noFill/>
          </a:ln>
        </p:spPr>
        <p:txBody>
          <a:bodyPr spcFirstLastPara="1" wrap="square" lIns="91443" tIns="91443" rIns="91443" bIns="91443" anchor="t" anchorCtr="0"/>
          <a:lstStyle>
            <a:lvl1pPr marL="1218935" marR="0" lvl="0" indent="-609457" algn="ctr" rtl="0">
              <a:lnSpc>
                <a:spcPct val="100000"/>
              </a:lnSpc>
              <a:spcBef>
                <a:spcPts val="1067"/>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1pPr>
            <a:lvl2pPr marL="2437848" marR="0" lvl="1" indent="-609457" algn="ctr" rtl="0">
              <a:lnSpc>
                <a:spcPct val="100000"/>
              </a:lnSpc>
              <a:spcBef>
                <a:spcPts val="1067"/>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2pPr>
            <a:lvl3pPr marL="3656783" marR="0" lvl="2" indent="-609457" algn="ctr" rtl="0">
              <a:lnSpc>
                <a:spcPct val="100000"/>
              </a:lnSpc>
              <a:spcBef>
                <a:spcPts val="1067"/>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3pPr>
            <a:lvl4pPr marL="4875697" marR="0" lvl="3" indent="-609457" algn="ctr" rtl="0">
              <a:lnSpc>
                <a:spcPct val="100000"/>
              </a:lnSpc>
              <a:spcBef>
                <a:spcPts val="1067"/>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4pPr>
            <a:lvl5pPr marL="6094632" marR="0" lvl="4" indent="-609457" algn="ctr" rtl="0">
              <a:lnSpc>
                <a:spcPct val="100000"/>
              </a:lnSpc>
              <a:spcBef>
                <a:spcPts val="1067"/>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5pPr>
            <a:lvl6pPr marL="7313545" marR="0" lvl="5"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6pPr>
            <a:lvl7pPr marL="8532480" marR="0" lvl="6"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7pPr>
            <a:lvl8pPr marL="9751412" marR="0" lvl="7"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8pPr>
            <a:lvl9pPr marL="10970328" marR="0" lvl="8"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9pPr>
          </a:lstStyle>
          <a:p>
            <a:endParaRPr/>
          </a:p>
        </p:txBody>
      </p:sp>
      <p:sp>
        <p:nvSpPr>
          <p:cNvPr id="681" name="Google Shape;681;p159"/>
          <p:cNvSpPr txBox="1">
            <a:spLocks noGrp="1"/>
          </p:cNvSpPr>
          <p:nvPr>
            <p:ph type="sldNum" idx="12"/>
          </p:nvPr>
        </p:nvSpPr>
        <p:spPr>
          <a:xfrm>
            <a:off x="11785600" y="12344400"/>
            <a:ext cx="5689600" cy="736000"/>
          </a:xfrm>
          <a:prstGeom prst="rect">
            <a:avLst/>
          </a:prstGeom>
          <a:noFill/>
          <a:ln>
            <a:noFill/>
          </a:ln>
        </p:spPr>
        <p:txBody>
          <a:bodyPr spcFirstLastPara="1" wrap="square" lIns="45732" tIns="45732" rIns="45732" bIns="45732" anchor="ctr" anchorCtr="0">
            <a:noAutofit/>
          </a:bodyPr>
          <a:lstStyle>
            <a:lvl1pPr marL="0" marR="0" lvl="0"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591460090"/>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matchingName="Title and Body">
  <p:cSld name="Title and Body">
    <p:spTree>
      <p:nvGrpSpPr>
        <p:cNvPr id="1" name="Shape 686"/>
        <p:cNvGrpSpPr/>
        <p:nvPr/>
      </p:nvGrpSpPr>
      <p:grpSpPr>
        <a:xfrm>
          <a:off x="0" y="0"/>
          <a:ext cx="0" cy="0"/>
          <a:chOff x="0" y="0"/>
          <a:chExt cx="0" cy="0"/>
        </a:xfrm>
      </p:grpSpPr>
      <p:sp>
        <p:nvSpPr>
          <p:cNvPr id="687" name="Google Shape;687;p161"/>
          <p:cNvSpPr txBox="1">
            <a:spLocks noGrp="1"/>
          </p:cNvSpPr>
          <p:nvPr>
            <p:ph type="title"/>
          </p:nvPr>
        </p:nvSpPr>
        <p:spPr>
          <a:xfrm>
            <a:off x="1219200" y="549272"/>
            <a:ext cx="21945600" cy="2286400"/>
          </a:xfrm>
          <a:prstGeom prst="rect">
            <a:avLst/>
          </a:prstGeom>
          <a:noFill/>
          <a:ln>
            <a:noFill/>
          </a:ln>
        </p:spPr>
        <p:txBody>
          <a:bodyPr spcFirstLastPara="1" wrap="square" lIns="91443" tIns="91443" rIns="91443" bIns="91443" anchor="b" anchorCtr="0"/>
          <a:lstStyle>
            <a:lvl1pPr marR="0" lvl="0"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9pPr>
          </a:lstStyle>
          <a:p>
            <a:endParaRPr/>
          </a:p>
        </p:txBody>
      </p:sp>
      <p:sp>
        <p:nvSpPr>
          <p:cNvPr id="688" name="Google Shape;688;p161"/>
          <p:cNvSpPr txBox="1">
            <a:spLocks noGrp="1"/>
          </p:cNvSpPr>
          <p:nvPr>
            <p:ph type="body" idx="1"/>
          </p:nvPr>
        </p:nvSpPr>
        <p:spPr>
          <a:xfrm>
            <a:off x="1219200" y="3200400"/>
            <a:ext cx="21945600" cy="9935200"/>
          </a:xfrm>
          <a:prstGeom prst="rect">
            <a:avLst/>
          </a:prstGeom>
          <a:noFill/>
          <a:ln>
            <a:noFill/>
          </a:ln>
        </p:spPr>
        <p:txBody>
          <a:bodyPr spcFirstLastPara="1" wrap="square" lIns="91443" tIns="91443" rIns="91443" bIns="91443" anchor="t" anchorCtr="0"/>
          <a:lstStyle>
            <a:lvl1pPr marL="1218935" marR="0" lvl="0" indent="-609457"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1pPr>
            <a:lvl2pPr marL="2437848" marR="0" lvl="1" indent="-609457"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2pPr>
            <a:lvl3pPr marL="3656783" marR="0" lvl="2" indent="-609457"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3pPr>
            <a:lvl4pPr marL="4875697" marR="0" lvl="3" indent="-609457"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4pPr>
            <a:lvl5pPr marL="6094632" marR="0" lvl="4" indent="-609457"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5pPr>
            <a:lvl6pPr marL="7313545" marR="0" lvl="5"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6pPr>
            <a:lvl7pPr marL="8532480" marR="0" lvl="6"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7pPr>
            <a:lvl8pPr marL="9751412" marR="0" lvl="7"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8pPr>
            <a:lvl9pPr marL="10970328" marR="0" lvl="8"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9pPr>
          </a:lstStyle>
          <a:p>
            <a:endParaRPr/>
          </a:p>
        </p:txBody>
      </p:sp>
      <p:sp>
        <p:nvSpPr>
          <p:cNvPr id="689" name="Google Shape;689;p161"/>
          <p:cNvSpPr txBox="1">
            <a:spLocks noGrp="1"/>
          </p:cNvSpPr>
          <p:nvPr>
            <p:ph type="sldNum" idx="12"/>
          </p:nvPr>
        </p:nvSpPr>
        <p:spPr>
          <a:xfrm>
            <a:off x="11785600" y="12344400"/>
            <a:ext cx="5689600" cy="736000"/>
          </a:xfrm>
          <a:prstGeom prst="rect">
            <a:avLst/>
          </a:prstGeom>
          <a:noFill/>
          <a:ln>
            <a:noFill/>
          </a:ln>
        </p:spPr>
        <p:txBody>
          <a:bodyPr spcFirstLastPara="1" wrap="square" lIns="45732" tIns="45732" rIns="45732" bIns="45732" anchor="ctr" anchorCtr="0">
            <a:noAutofit/>
          </a:bodyPr>
          <a:lstStyle>
            <a:lvl1pPr marL="0" marR="0" lvl="0"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16700118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x">
  <p:cSld name="Title Slide">
    <p:spTree>
      <p:nvGrpSpPr>
        <p:cNvPr id="1" name=""/>
        <p:cNvGrpSpPr/>
        <p:nvPr/>
      </p:nvGrpSpPr>
      <p:grpSpPr>
        <a:xfrm>
          <a:off x="0" y="0"/>
          <a:ext cx="0" cy="0"/>
          <a:chOff x="0" y="0"/>
          <a:chExt cx="0" cy="0"/>
        </a:xfrm>
      </p:grpSpPr>
      <p:sp>
        <p:nvSpPr>
          <p:cNvPr id="52" name="Shape 52"/>
          <p:cNvSpPr>
            <a:spLocks noGrp="1"/>
          </p:cNvSpPr>
          <p:nvPr>
            <p:ph type="title"/>
          </p:nvPr>
        </p:nvSpPr>
        <p:spPr>
          <a:xfrm>
            <a:off x="1828800" y="4222245"/>
            <a:ext cx="20726400" cy="3093003"/>
          </a:xfrm>
          <a:prstGeom prst="rect">
            <a:avLst/>
          </a:prstGeom>
        </p:spPr>
        <p:txBody>
          <a:bodyPr anchor="b"/>
          <a:lstStyle>
            <a:lvl1pPr algn="ctr">
              <a:defRPr sz="12800" b="1"/>
            </a:lvl1pPr>
          </a:lstStyle>
          <a:p>
            <a:r>
              <a:t>Title Text</a:t>
            </a:r>
          </a:p>
        </p:txBody>
      </p:sp>
      <p:sp>
        <p:nvSpPr>
          <p:cNvPr id="53" name="Shape 53"/>
          <p:cNvSpPr>
            <a:spLocks noGrp="1"/>
          </p:cNvSpPr>
          <p:nvPr>
            <p:ph type="body" sz="quarter" idx="1"/>
          </p:nvPr>
        </p:nvSpPr>
        <p:spPr>
          <a:xfrm>
            <a:off x="1828800" y="7573475"/>
            <a:ext cx="20726400" cy="2092501"/>
          </a:xfrm>
          <a:prstGeom prst="rect">
            <a:avLst/>
          </a:prstGeom>
        </p:spPr>
        <p:txBody>
          <a:bodyPr/>
          <a:lstStyle>
            <a:lvl1pPr marL="0" indent="0" algn="ctr">
              <a:spcBef>
                <a:spcPts val="0"/>
              </a:spcBef>
              <a:buClrTx/>
              <a:buSzTx/>
              <a:buFontTx/>
              <a:buNone/>
              <a:defRPr sz="8000">
                <a:solidFill>
                  <a:srgbClr val="666666"/>
                </a:solidFill>
              </a:defRPr>
            </a:lvl1pPr>
            <a:lvl2pPr marL="0" indent="1218759" algn="ctr">
              <a:spcBef>
                <a:spcPts val="0"/>
              </a:spcBef>
              <a:buClrTx/>
              <a:buSzTx/>
              <a:buFontTx/>
              <a:buNone/>
              <a:defRPr sz="8000">
                <a:solidFill>
                  <a:srgbClr val="666666"/>
                </a:solidFill>
              </a:defRPr>
            </a:lvl2pPr>
            <a:lvl3pPr marL="0" indent="2437480" algn="ctr">
              <a:spcBef>
                <a:spcPts val="0"/>
              </a:spcBef>
              <a:buClrTx/>
              <a:buSzTx/>
              <a:buFontTx/>
              <a:buNone/>
              <a:defRPr sz="8000">
                <a:solidFill>
                  <a:srgbClr val="666666"/>
                </a:solidFill>
              </a:defRPr>
            </a:lvl3pPr>
            <a:lvl4pPr marL="0" indent="3656239" algn="ctr">
              <a:spcBef>
                <a:spcPts val="0"/>
              </a:spcBef>
              <a:buClrTx/>
              <a:buSzTx/>
              <a:buFontTx/>
              <a:buNone/>
              <a:defRPr sz="8000">
                <a:solidFill>
                  <a:srgbClr val="666666"/>
                </a:solidFill>
              </a:defRPr>
            </a:lvl4pPr>
            <a:lvl5pPr marL="0" indent="4874961" algn="ctr">
              <a:spcBef>
                <a:spcPts val="0"/>
              </a:spcBef>
              <a:buClrTx/>
              <a:buSzTx/>
              <a:buFontTx/>
              <a:buNone/>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54" name="Shape 54"/>
          <p:cNvSpPr>
            <a:spLocks noGrp="1"/>
          </p:cNvSpPr>
          <p:nvPr>
            <p:ph type="sldNum" sz="quarter" idx="2"/>
          </p:nvPr>
        </p:nvSpPr>
        <p:spPr>
          <a:xfrm>
            <a:off x="23203759" y="12657567"/>
            <a:ext cx="1077491" cy="1066877"/>
          </a:xfrm>
          <a:prstGeom prst="rect">
            <a:avLst/>
          </a:prstGeom>
        </p:spPr>
        <p:txBody>
          <a:bodyPr/>
          <a:lstStyle>
            <a:lvl1pPr algn="r">
              <a:defRPr sz="3700"/>
            </a:lvl1pPr>
          </a:lstStyle>
          <a:p>
            <a:fld id="{86CB4B4D-7CA3-9044-876B-883B54F8677D}" type="slidenum">
              <a:rPr/>
              <a:pPr/>
              <a:t>‹#›</a:t>
            </a:fld>
            <a:endParaRPr/>
          </a:p>
        </p:txBody>
      </p:sp>
    </p:spTree>
    <p:extLst>
      <p:ext uri="{BB962C8B-B14F-4D97-AF65-F5344CB8AC3E}">
        <p14:creationId xmlns:p14="http://schemas.microsoft.com/office/powerpoint/2010/main" val="1123882652"/>
      </p:ext>
    </p:extLst>
  </p:cSld>
  <p:clrMapOvr>
    <a:masterClrMapping/>
  </p:clrMapOvr>
  <p:transition xmlns:p14="http://schemas.microsoft.com/office/powerpoint/2010/main" spd="med"/>
</p:sldLayout>
</file>

<file path=ppt/slideLayouts/slideLayout830.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690"/>
        <p:cNvGrpSpPr/>
        <p:nvPr/>
      </p:nvGrpSpPr>
      <p:grpSpPr>
        <a:xfrm>
          <a:off x="0" y="0"/>
          <a:ext cx="0" cy="0"/>
          <a:chOff x="0" y="0"/>
          <a:chExt cx="0" cy="0"/>
        </a:xfrm>
      </p:grpSpPr>
      <p:sp>
        <p:nvSpPr>
          <p:cNvPr id="691" name="Google Shape;691;p162"/>
          <p:cNvSpPr txBox="1">
            <a:spLocks noGrp="1"/>
          </p:cNvSpPr>
          <p:nvPr>
            <p:ph type="title"/>
          </p:nvPr>
        </p:nvSpPr>
        <p:spPr>
          <a:xfrm>
            <a:off x="1219200" y="549272"/>
            <a:ext cx="21945600" cy="2286400"/>
          </a:xfrm>
          <a:prstGeom prst="rect">
            <a:avLst/>
          </a:prstGeom>
          <a:noFill/>
          <a:ln>
            <a:noFill/>
          </a:ln>
        </p:spPr>
        <p:txBody>
          <a:bodyPr spcFirstLastPara="1" wrap="square" lIns="91443" tIns="91443" rIns="91443" bIns="91443" anchor="b" anchorCtr="0"/>
          <a:lstStyle>
            <a:lvl1pPr marR="0" lvl="0"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9pPr>
          </a:lstStyle>
          <a:p>
            <a:endParaRPr/>
          </a:p>
        </p:txBody>
      </p:sp>
      <p:sp>
        <p:nvSpPr>
          <p:cNvPr id="692" name="Google Shape;692;p162"/>
          <p:cNvSpPr txBox="1">
            <a:spLocks noGrp="1"/>
          </p:cNvSpPr>
          <p:nvPr>
            <p:ph type="sldNum" idx="12"/>
          </p:nvPr>
        </p:nvSpPr>
        <p:spPr>
          <a:xfrm>
            <a:off x="11785600" y="12344400"/>
            <a:ext cx="5689600" cy="736000"/>
          </a:xfrm>
          <a:prstGeom prst="rect">
            <a:avLst/>
          </a:prstGeom>
          <a:noFill/>
          <a:ln>
            <a:noFill/>
          </a:ln>
        </p:spPr>
        <p:txBody>
          <a:bodyPr spcFirstLastPara="1" wrap="square" lIns="45732" tIns="45732" rIns="45732" bIns="45732" anchor="ctr" anchorCtr="0">
            <a:noAutofit/>
          </a:bodyPr>
          <a:lstStyle>
            <a:lvl1pPr marL="0" marR="0" lvl="0"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190425594"/>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matchingName="1_Title and Body">
  <p:cSld name="1_Title and Body">
    <p:spTree>
      <p:nvGrpSpPr>
        <p:cNvPr id="1" name="Shape 693"/>
        <p:cNvGrpSpPr/>
        <p:nvPr/>
      </p:nvGrpSpPr>
      <p:grpSpPr>
        <a:xfrm>
          <a:off x="0" y="0"/>
          <a:ext cx="0" cy="0"/>
          <a:chOff x="0" y="0"/>
          <a:chExt cx="0" cy="0"/>
        </a:xfrm>
      </p:grpSpPr>
      <p:sp>
        <p:nvSpPr>
          <p:cNvPr id="694" name="Google Shape;694;p163"/>
          <p:cNvSpPr txBox="1">
            <a:spLocks noGrp="1"/>
          </p:cNvSpPr>
          <p:nvPr>
            <p:ph type="title"/>
          </p:nvPr>
        </p:nvSpPr>
        <p:spPr>
          <a:xfrm>
            <a:off x="1219200" y="549272"/>
            <a:ext cx="21945600" cy="2286400"/>
          </a:xfrm>
          <a:prstGeom prst="rect">
            <a:avLst/>
          </a:prstGeom>
          <a:noFill/>
          <a:ln>
            <a:noFill/>
          </a:ln>
        </p:spPr>
        <p:txBody>
          <a:bodyPr spcFirstLastPara="1" wrap="square" lIns="91443" tIns="91443" rIns="91443" bIns="91443" anchor="b" anchorCtr="0"/>
          <a:lstStyle>
            <a:lvl1pPr marR="0" lvl="0" algn="l" rtl="0">
              <a:lnSpc>
                <a:spcPct val="100000"/>
              </a:lnSpc>
              <a:spcBef>
                <a:spcPts val="0"/>
              </a:spcBef>
              <a:spcAft>
                <a:spcPts val="0"/>
              </a:spcAft>
              <a:buClr>
                <a:srgbClr val="000000"/>
              </a:buClr>
              <a:buSzPts val="3600"/>
              <a:buFont typeface="Arial"/>
              <a:buNone/>
              <a:defRPr sz="9600" b="1"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9pPr>
          </a:lstStyle>
          <a:p>
            <a:endParaRPr/>
          </a:p>
        </p:txBody>
      </p:sp>
      <p:sp>
        <p:nvSpPr>
          <p:cNvPr id="695" name="Google Shape;695;p163"/>
          <p:cNvSpPr txBox="1">
            <a:spLocks noGrp="1"/>
          </p:cNvSpPr>
          <p:nvPr>
            <p:ph type="body" idx="1"/>
          </p:nvPr>
        </p:nvSpPr>
        <p:spPr>
          <a:xfrm>
            <a:off x="1219200" y="3200400"/>
            <a:ext cx="21945600" cy="9935200"/>
          </a:xfrm>
          <a:prstGeom prst="rect">
            <a:avLst/>
          </a:prstGeom>
          <a:noFill/>
          <a:ln>
            <a:noFill/>
          </a:ln>
        </p:spPr>
        <p:txBody>
          <a:bodyPr spcFirstLastPara="1" wrap="square" lIns="91443" tIns="91443" rIns="91443" bIns="91443" anchor="t" anchorCtr="0"/>
          <a:lstStyle>
            <a:lvl1pPr marL="1218935" marR="0" lvl="0" indent="-609457" algn="l" rtl="0">
              <a:lnSpc>
                <a:spcPct val="100000"/>
              </a:lnSpc>
              <a:spcBef>
                <a:spcPts val="0"/>
              </a:spcBef>
              <a:spcAft>
                <a:spcPts val="0"/>
              </a:spcAft>
              <a:buClr>
                <a:srgbClr val="000000"/>
              </a:buClr>
              <a:buSzPts val="3000"/>
              <a:buFont typeface="Arial"/>
              <a:buNone/>
              <a:defRPr sz="8000" b="0" i="0" u="none" strike="noStrike" cap="none">
                <a:solidFill>
                  <a:srgbClr val="000000"/>
                </a:solidFill>
                <a:latin typeface="Arial"/>
                <a:ea typeface="Arial"/>
                <a:cs typeface="Arial"/>
                <a:sym typeface="Arial"/>
              </a:defRPr>
            </a:lvl1pPr>
            <a:lvl2pPr marL="2437848" marR="0" lvl="1" indent="-609457" algn="l" rtl="0">
              <a:lnSpc>
                <a:spcPct val="100000"/>
              </a:lnSpc>
              <a:spcBef>
                <a:spcPts val="0"/>
              </a:spcBef>
              <a:spcAft>
                <a:spcPts val="0"/>
              </a:spcAft>
              <a:buClr>
                <a:srgbClr val="000000"/>
              </a:buClr>
              <a:buSzPts val="3000"/>
              <a:buFont typeface="Arial"/>
              <a:buNone/>
              <a:defRPr sz="8000" b="0" i="0" u="none" strike="noStrike" cap="none">
                <a:solidFill>
                  <a:srgbClr val="000000"/>
                </a:solidFill>
                <a:latin typeface="Arial"/>
                <a:ea typeface="Arial"/>
                <a:cs typeface="Arial"/>
                <a:sym typeface="Arial"/>
              </a:defRPr>
            </a:lvl2pPr>
            <a:lvl3pPr marL="3656783" marR="0" lvl="2" indent="-609457" algn="l" rtl="0">
              <a:lnSpc>
                <a:spcPct val="100000"/>
              </a:lnSpc>
              <a:spcBef>
                <a:spcPts val="0"/>
              </a:spcBef>
              <a:spcAft>
                <a:spcPts val="0"/>
              </a:spcAft>
              <a:buClr>
                <a:srgbClr val="000000"/>
              </a:buClr>
              <a:buSzPts val="3000"/>
              <a:buFont typeface="Arial"/>
              <a:buNone/>
              <a:defRPr sz="8000" b="0" i="0" u="none" strike="noStrike" cap="none">
                <a:solidFill>
                  <a:srgbClr val="000000"/>
                </a:solidFill>
                <a:latin typeface="Arial"/>
                <a:ea typeface="Arial"/>
                <a:cs typeface="Arial"/>
                <a:sym typeface="Arial"/>
              </a:defRPr>
            </a:lvl3pPr>
            <a:lvl4pPr marL="4875697" marR="0" lvl="3" indent="-609457" algn="l" rtl="0">
              <a:lnSpc>
                <a:spcPct val="100000"/>
              </a:lnSpc>
              <a:spcBef>
                <a:spcPts val="0"/>
              </a:spcBef>
              <a:spcAft>
                <a:spcPts val="0"/>
              </a:spcAft>
              <a:buClr>
                <a:srgbClr val="000000"/>
              </a:buClr>
              <a:buSzPts val="3000"/>
              <a:buFont typeface="Arial"/>
              <a:buNone/>
              <a:defRPr sz="8000" b="0" i="0" u="none" strike="noStrike" cap="none">
                <a:solidFill>
                  <a:srgbClr val="000000"/>
                </a:solidFill>
                <a:latin typeface="Arial"/>
                <a:ea typeface="Arial"/>
                <a:cs typeface="Arial"/>
                <a:sym typeface="Arial"/>
              </a:defRPr>
            </a:lvl4pPr>
            <a:lvl5pPr marL="6094632" marR="0" lvl="4" indent="-609457" algn="l" rtl="0">
              <a:lnSpc>
                <a:spcPct val="100000"/>
              </a:lnSpc>
              <a:spcBef>
                <a:spcPts val="0"/>
              </a:spcBef>
              <a:spcAft>
                <a:spcPts val="0"/>
              </a:spcAft>
              <a:buClr>
                <a:srgbClr val="000000"/>
              </a:buClr>
              <a:buSzPts val="3000"/>
              <a:buFont typeface="Arial"/>
              <a:buNone/>
              <a:defRPr sz="8000" b="0" i="0" u="none" strike="noStrike" cap="none">
                <a:solidFill>
                  <a:srgbClr val="000000"/>
                </a:solidFill>
                <a:latin typeface="Arial"/>
                <a:ea typeface="Arial"/>
                <a:cs typeface="Arial"/>
                <a:sym typeface="Arial"/>
              </a:defRPr>
            </a:lvl5pPr>
            <a:lvl6pPr marL="7313545" marR="0" lvl="5"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6pPr>
            <a:lvl7pPr marL="8532480" marR="0" lvl="6"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7pPr>
            <a:lvl8pPr marL="9751412" marR="0" lvl="7"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8pPr>
            <a:lvl9pPr marL="10970328" marR="0" lvl="8"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9pPr>
          </a:lstStyle>
          <a:p>
            <a:endParaRPr/>
          </a:p>
        </p:txBody>
      </p:sp>
      <p:sp>
        <p:nvSpPr>
          <p:cNvPr id="696" name="Google Shape;696;p163"/>
          <p:cNvSpPr txBox="1">
            <a:spLocks noGrp="1"/>
          </p:cNvSpPr>
          <p:nvPr>
            <p:ph type="sldNum" idx="12"/>
          </p:nvPr>
        </p:nvSpPr>
        <p:spPr>
          <a:xfrm>
            <a:off x="23286488" y="12700435"/>
            <a:ext cx="995200" cy="980800"/>
          </a:xfrm>
          <a:prstGeom prst="rect">
            <a:avLst/>
          </a:prstGeom>
          <a:noFill/>
          <a:ln>
            <a:noFill/>
          </a:ln>
        </p:spPr>
        <p:txBody>
          <a:bodyPr spcFirstLastPara="1" wrap="square" lIns="243751" tIns="243751" rIns="243751" bIns="243751" anchor="ctr" anchorCtr="0">
            <a:noAutofit/>
          </a:bodyPr>
          <a:lstStyle>
            <a:lvl1pPr marL="0" marR="0" lvl="0"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096585716"/>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697"/>
        <p:cNvGrpSpPr/>
        <p:nvPr/>
      </p:nvGrpSpPr>
      <p:grpSpPr>
        <a:xfrm>
          <a:off x="0" y="0"/>
          <a:ext cx="0" cy="0"/>
          <a:chOff x="0" y="0"/>
          <a:chExt cx="0" cy="0"/>
        </a:xfrm>
      </p:grpSpPr>
      <p:sp>
        <p:nvSpPr>
          <p:cNvPr id="698" name="Google Shape;698;p164"/>
          <p:cNvSpPr txBox="1">
            <a:spLocks noGrp="1"/>
          </p:cNvSpPr>
          <p:nvPr>
            <p:ph type="title"/>
          </p:nvPr>
        </p:nvSpPr>
        <p:spPr>
          <a:xfrm>
            <a:off x="1219200" y="549272"/>
            <a:ext cx="21945600" cy="2286400"/>
          </a:xfrm>
          <a:prstGeom prst="rect">
            <a:avLst/>
          </a:prstGeom>
          <a:noFill/>
          <a:ln>
            <a:noFill/>
          </a:ln>
        </p:spPr>
        <p:txBody>
          <a:bodyPr spcFirstLastPara="1" wrap="square" lIns="91443" tIns="91443" rIns="91443" bIns="91443" anchor="b" anchorCtr="0"/>
          <a:lstStyle>
            <a:lvl1pPr marR="0" lvl="0" algn="l" rtl="0">
              <a:lnSpc>
                <a:spcPct val="100000"/>
              </a:lnSpc>
              <a:spcBef>
                <a:spcPts val="0"/>
              </a:spcBef>
              <a:spcAft>
                <a:spcPts val="0"/>
              </a:spcAft>
              <a:buClr>
                <a:srgbClr val="000000"/>
              </a:buClr>
              <a:buSzPts val="3600"/>
              <a:buFont typeface="Arial"/>
              <a:buNone/>
              <a:defRPr sz="9600" b="1"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9pPr>
          </a:lstStyle>
          <a:p>
            <a:endParaRPr/>
          </a:p>
        </p:txBody>
      </p:sp>
      <p:sp>
        <p:nvSpPr>
          <p:cNvPr id="699" name="Google Shape;699;p164"/>
          <p:cNvSpPr txBox="1">
            <a:spLocks noGrp="1"/>
          </p:cNvSpPr>
          <p:nvPr>
            <p:ph type="body" idx="1"/>
          </p:nvPr>
        </p:nvSpPr>
        <p:spPr>
          <a:xfrm>
            <a:off x="1219200" y="3200400"/>
            <a:ext cx="21945600" cy="9935200"/>
          </a:xfrm>
          <a:prstGeom prst="rect">
            <a:avLst/>
          </a:prstGeom>
          <a:noFill/>
          <a:ln>
            <a:noFill/>
          </a:ln>
        </p:spPr>
        <p:txBody>
          <a:bodyPr spcFirstLastPara="1" wrap="square" lIns="91443" tIns="91443" rIns="91443" bIns="91443" anchor="t" anchorCtr="0"/>
          <a:lstStyle>
            <a:lvl1pPr marL="1218935" marR="0" lvl="0" indent="-609457" algn="l" rtl="0">
              <a:lnSpc>
                <a:spcPct val="100000"/>
              </a:lnSpc>
              <a:spcBef>
                <a:spcPts val="1600"/>
              </a:spcBef>
              <a:spcAft>
                <a:spcPts val="0"/>
              </a:spcAft>
              <a:buClr>
                <a:srgbClr val="000000"/>
              </a:buClr>
              <a:buSzPts val="3000"/>
              <a:buFont typeface="Arial"/>
              <a:buNone/>
              <a:defRPr sz="8000" b="0" i="0" u="none" strike="noStrike" cap="none">
                <a:solidFill>
                  <a:srgbClr val="000000"/>
                </a:solidFill>
                <a:latin typeface="Arial"/>
                <a:ea typeface="Arial"/>
                <a:cs typeface="Arial"/>
                <a:sym typeface="Arial"/>
              </a:defRPr>
            </a:lvl1pPr>
            <a:lvl2pPr marL="2437848" marR="0" lvl="1" indent="-609457" algn="l" rtl="0">
              <a:lnSpc>
                <a:spcPct val="100000"/>
              </a:lnSpc>
              <a:spcBef>
                <a:spcPts val="1600"/>
              </a:spcBef>
              <a:spcAft>
                <a:spcPts val="0"/>
              </a:spcAft>
              <a:buClr>
                <a:srgbClr val="000000"/>
              </a:buClr>
              <a:buSzPts val="3000"/>
              <a:buFont typeface="Arial"/>
              <a:buNone/>
              <a:defRPr sz="8000" b="0" i="0" u="none" strike="noStrike" cap="none">
                <a:solidFill>
                  <a:srgbClr val="000000"/>
                </a:solidFill>
                <a:latin typeface="Arial"/>
                <a:ea typeface="Arial"/>
                <a:cs typeface="Arial"/>
                <a:sym typeface="Arial"/>
              </a:defRPr>
            </a:lvl2pPr>
            <a:lvl3pPr marL="3656783" marR="0" lvl="2" indent="-609457" algn="l" rtl="0">
              <a:lnSpc>
                <a:spcPct val="100000"/>
              </a:lnSpc>
              <a:spcBef>
                <a:spcPts val="1600"/>
              </a:spcBef>
              <a:spcAft>
                <a:spcPts val="0"/>
              </a:spcAft>
              <a:buClr>
                <a:srgbClr val="000000"/>
              </a:buClr>
              <a:buSzPts val="3000"/>
              <a:buFont typeface="Arial"/>
              <a:buNone/>
              <a:defRPr sz="8000" b="0" i="0" u="none" strike="noStrike" cap="none">
                <a:solidFill>
                  <a:srgbClr val="000000"/>
                </a:solidFill>
                <a:latin typeface="Arial"/>
                <a:ea typeface="Arial"/>
                <a:cs typeface="Arial"/>
                <a:sym typeface="Arial"/>
              </a:defRPr>
            </a:lvl3pPr>
            <a:lvl4pPr marL="4875697" marR="0" lvl="3" indent="-609457" algn="l" rtl="0">
              <a:lnSpc>
                <a:spcPct val="100000"/>
              </a:lnSpc>
              <a:spcBef>
                <a:spcPts val="1600"/>
              </a:spcBef>
              <a:spcAft>
                <a:spcPts val="0"/>
              </a:spcAft>
              <a:buClr>
                <a:srgbClr val="000000"/>
              </a:buClr>
              <a:buSzPts val="3000"/>
              <a:buFont typeface="Arial"/>
              <a:buNone/>
              <a:defRPr sz="8000" b="0" i="0" u="none" strike="noStrike" cap="none">
                <a:solidFill>
                  <a:srgbClr val="000000"/>
                </a:solidFill>
                <a:latin typeface="Arial"/>
                <a:ea typeface="Arial"/>
                <a:cs typeface="Arial"/>
                <a:sym typeface="Arial"/>
              </a:defRPr>
            </a:lvl4pPr>
            <a:lvl5pPr marL="6094632" marR="0" lvl="4" indent="-609457" algn="l" rtl="0">
              <a:lnSpc>
                <a:spcPct val="100000"/>
              </a:lnSpc>
              <a:spcBef>
                <a:spcPts val="1600"/>
              </a:spcBef>
              <a:spcAft>
                <a:spcPts val="0"/>
              </a:spcAft>
              <a:buClr>
                <a:srgbClr val="000000"/>
              </a:buClr>
              <a:buSzPts val="3000"/>
              <a:buFont typeface="Arial"/>
              <a:buNone/>
              <a:defRPr sz="8000" b="0" i="0" u="none" strike="noStrike" cap="none">
                <a:solidFill>
                  <a:srgbClr val="000000"/>
                </a:solidFill>
                <a:latin typeface="Arial"/>
                <a:ea typeface="Arial"/>
                <a:cs typeface="Arial"/>
                <a:sym typeface="Arial"/>
              </a:defRPr>
            </a:lvl5pPr>
            <a:lvl6pPr marL="7313545" marR="0" lvl="5"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6pPr>
            <a:lvl7pPr marL="8532480" marR="0" lvl="6"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7pPr>
            <a:lvl8pPr marL="9751412" marR="0" lvl="7"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8pPr>
            <a:lvl9pPr marL="10970328" marR="0" lvl="8"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9pPr>
          </a:lstStyle>
          <a:p>
            <a:endParaRPr/>
          </a:p>
        </p:txBody>
      </p:sp>
      <p:sp>
        <p:nvSpPr>
          <p:cNvPr id="700" name="Google Shape;700;p164"/>
          <p:cNvSpPr txBox="1">
            <a:spLocks noGrp="1"/>
          </p:cNvSpPr>
          <p:nvPr>
            <p:ph type="sldNum" idx="12"/>
          </p:nvPr>
        </p:nvSpPr>
        <p:spPr>
          <a:xfrm>
            <a:off x="23286488" y="12700435"/>
            <a:ext cx="995200" cy="980800"/>
          </a:xfrm>
          <a:prstGeom prst="rect">
            <a:avLst/>
          </a:prstGeom>
          <a:noFill/>
          <a:ln>
            <a:noFill/>
          </a:ln>
        </p:spPr>
        <p:txBody>
          <a:bodyPr spcFirstLastPara="1" wrap="square" lIns="243751" tIns="243751" rIns="243751" bIns="243751" anchor="ctr" anchorCtr="0">
            <a:noAutofit/>
          </a:bodyPr>
          <a:lstStyle>
            <a:lvl1pPr marL="0" marR="0" lvl="0"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911819819"/>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matchingName="Title and Two Columns">
  <p:cSld name="Title and Two Columns">
    <p:spTree>
      <p:nvGrpSpPr>
        <p:cNvPr id="1" name="Shape 701"/>
        <p:cNvGrpSpPr/>
        <p:nvPr/>
      </p:nvGrpSpPr>
      <p:grpSpPr>
        <a:xfrm>
          <a:off x="0" y="0"/>
          <a:ext cx="0" cy="0"/>
          <a:chOff x="0" y="0"/>
          <a:chExt cx="0" cy="0"/>
        </a:xfrm>
      </p:grpSpPr>
      <p:sp>
        <p:nvSpPr>
          <p:cNvPr id="702" name="Google Shape;702;p165"/>
          <p:cNvSpPr txBox="1">
            <a:spLocks noGrp="1"/>
          </p:cNvSpPr>
          <p:nvPr>
            <p:ph type="title"/>
          </p:nvPr>
        </p:nvSpPr>
        <p:spPr>
          <a:xfrm>
            <a:off x="1219200" y="549272"/>
            <a:ext cx="21945600" cy="2286400"/>
          </a:xfrm>
          <a:prstGeom prst="rect">
            <a:avLst/>
          </a:prstGeom>
          <a:noFill/>
          <a:ln>
            <a:noFill/>
          </a:ln>
        </p:spPr>
        <p:txBody>
          <a:bodyPr spcFirstLastPara="1" wrap="square" lIns="91443" tIns="91443" rIns="91443" bIns="91443" anchor="b" anchorCtr="0"/>
          <a:lstStyle>
            <a:lvl1pPr marR="0" lvl="0" algn="l" rtl="0">
              <a:lnSpc>
                <a:spcPct val="100000"/>
              </a:lnSpc>
              <a:spcBef>
                <a:spcPts val="0"/>
              </a:spcBef>
              <a:spcAft>
                <a:spcPts val="0"/>
              </a:spcAft>
              <a:buClr>
                <a:srgbClr val="000000"/>
              </a:buClr>
              <a:buSzPts val="3600"/>
              <a:buFont typeface="Arial"/>
              <a:buNone/>
              <a:defRPr sz="9600" b="1"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9pPr>
          </a:lstStyle>
          <a:p>
            <a:endParaRPr/>
          </a:p>
        </p:txBody>
      </p:sp>
      <p:sp>
        <p:nvSpPr>
          <p:cNvPr id="703" name="Google Shape;703;p165"/>
          <p:cNvSpPr txBox="1">
            <a:spLocks noGrp="1"/>
          </p:cNvSpPr>
          <p:nvPr>
            <p:ph type="body" idx="1"/>
          </p:nvPr>
        </p:nvSpPr>
        <p:spPr>
          <a:xfrm>
            <a:off x="1219200" y="3200400"/>
            <a:ext cx="10652000" cy="9935200"/>
          </a:xfrm>
          <a:prstGeom prst="rect">
            <a:avLst/>
          </a:prstGeom>
          <a:noFill/>
          <a:ln>
            <a:noFill/>
          </a:ln>
        </p:spPr>
        <p:txBody>
          <a:bodyPr spcFirstLastPara="1" wrap="square" lIns="91443" tIns="91443" rIns="91443" bIns="91443" anchor="t" anchorCtr="0"/>
          <a:lstStyle>
            <a:lvl1pPr marL="1218935" marR="0" lvl="0" indent="-609457" algn="l" rtl="0">
              <a:lnSpc>
                <a:spcPct val="100000"/>
              </a:lnSpc>
              <a:spcBef>
                <a:spcPts val="0"/>
              </a:spcBef>
              <a:spcAft>
                <a:spcPts val="0"/>
              </a:spcAft>
              <a:buClr>
                <a:srgbClr val="000000"/>
              </a:buClr>
              <a:buSzPts val="3000"/>
              <a:buFont typeface="Arial"/>
              <a:buNone/>
              <a:defRPr sz="8000" b="0" i="0" u="none" strike="noStrike" cap="none">
                <a:solidFill>
                  <a:srgbClr val="000000"/>
                </a:solidFill>
                <a:latin typeface="Arial"/>
                <a:ea typeface="Arial"/>
                <a:cs typeface="Arial"/>
                <a:sym typeface="Arial"/>
              </a:defRPr>
            </a:lvl1pPr>
            <a:lvl2pPr marL="2437848" marR="0" lvl="1" indent="-609457" algn="l" rtl="0">
              <a:lnSpc>
                <a:spcPct val="100000"/>
              </a:lnSpc>
              <a:spcBef>
                <a:spcPts val="0"/>
              </a:spcBef>
              <a:spcAft>
                <a:spcPts val="0"/>
              </a:spcAft>
              <a:buClr>
                <a:srgbClr val="000000"/>
              </a:buClr>
              <a:buSzPts val="3000"/>
              <a:buFont typeface="Arial"/>
              <a:buNone/>
              <a:defRPr sz="8000" b="0" i="0" u="none" strike="noStrike" cap="none">
                <a:solidFill>
                  <a:srgbClr val="000000"/>
                </a:solidFill>
                <a:latin typeface="Arial"/>
                <a:ea typeface="Arial"/>
                <a:cs typeface="Arial"/>
                <a:sym typeface="Arial"/>
              </a:defRPr>
            </a:lvl2pPr>
            <a:lvl3pPr marL="3656783" marR="0" lvl="2" indent="-609457" algn="l" rtl="0">
              <a:lnSpc>
                <a:spcPct val="100000"/>
              </a:lnSpc>
              <a:spcBef>
                <a:spcPts val="0"/>
              </a:spcBef>
              <a:spcAft>
                <a:spcPts val="0"/>
              </a:spcAft>
              <a:buClr>
                <a:srgbClr val="000000"/>
              </a:buClr>
              <a:buSzPts val="3000"/>
              <a:buFont typeface="Arial"/>
              <a:buNone/>
              <a:defRPr sz="8000" b="0" i="0" u="none" strike="noStrike" cap="none">
                <a:solidFill>
                  <a:srgbClr val="000000"/>
                </a:solidFill>
                <a:latin typeface="Arial"/>
                <a:ea typeface="Arial"/>
                <a:cs typeface="Arial"/>
                <a:sym typeface="Arial"/>
              </a:defRPr>
            </a:lvl3pPr>
            <a:lvl4pPr marL="4875697" marR="0" lvl="3" indent="-609457" algn="l" rtl="0">
              <a:lnSpc>
                <a:spcPct val="100000"/>
              </a:lnSpc>
              <a:spcBef>
                <a:spcPts val="0"/>
              </a:spcBef>
              <a:spcAft>
                <a:spcPts val="0"/>
              </a:spcAft>
              <a:buClr>
                <a:srgbClr val="000000"/>
              </a:buClr>
              <a:buSzPts val="3000"/>
              <a:buFont typeface="Arial"/>
              <a:buNone/>
              <a:defRPr sz="8000" b="0" i="0" u="none" strike="noStrike" cap="none">
                <a:solidFill>
                  <a:srgbClr val="000000"/>
                </a:solidFill>
                <a:latin typeface="Arial"/>
                <a:ea typeface="Arial"/>
                <a:cs typeface="Arial"/>
                <a:sym typeface="Arial"/>
              </a:defRPr>
            </a:lvl4pPr>
            <a:lvl5pPr marL="6094632" marR="0" lvl="4" indent="-609457" algn="l" rtl="0">
              <a:lnSpc>
                <a:spcPct val="100000"/>
              </a:lnSpc>
              <a:spcBef>
                <a:spcPts val="0"/>
              </a:spcBef>
              <a:spcAft>
                <a:spcPts val="0"/>
              </a:spcAft>
              <a:buClr>
                <a:srgbClr val="000000"/>
              </a:buClr>
              <a:buSzPts val="3000"/>
              <a:buFont typeface="Arial"/>
              <a:buNone/>
              <a:defRPr sz="8000" b="0" i="0" u="none" strike="noStrike" cap="none">
                <a:solidFill>
                  <a:srgbClr val="000000"/>
                </a:solidFill>
                <a:latin typeface="Arial"/>
                <a:ea typeface="Arial"/>
                <a:cs typeface="Arial"/>
                <a:sym typeface="Arial"/>
              </a:defRPr>
            </a:lvl5pPr>
            <a:lvl6pPr marL="7313545" marR="0" lvl="5"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6pPr>
            <a:lvl7pPr marL="8532480" marR="0" lvl="6"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7pPr>
            <a:lvl8pPr marL="9751412" marR="0" lvl="7"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8pPr>
            <a:lvl9pPr marL="10970328" marR="0" lvl="8"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9pPr>
          </a:lstStyle>
          <a:p>
            <a:endParaRPr/>
          </a:p>
        </p:txBody>
      </p:sp>
      <p:sp>
        <p:nvSpPr>
          <p:cNvPr id="704" name="Google Shape;704;p165"/>
          <p:cNvSpPr txBox="1">
            <a:spLocks noGrp="1"/>
          </p:cNvSpPr>
          <p:nvPr>
            <p:ph type="body" idx="2"/>
          </p:nvPr>
        </p:nvSpPr>
        <p:spPr>
          <a:xfrm>
            <a:off x="12512728" y="3200400"/>
            <a:ext cx="10652000" cy="9935200"/>
          </a:xfrm>
          <a:prstGeom prst="rect">
            <a:avLst/>
          </a:prstGeom>
          <a:noFill/>
          <a:ln>
            <a:noFill/>
          </a:ln>
        </p:spPr>
        <p:txBody>
          <a:bodyPr spcFirstLastPara="1" wrap="square" lIns="91443" tIns="91443" rIns="91443" bIns="91443" anchor="t" anchorCtr="0"/>
          <a:lstStyle>
            <a:lvl1pPr marL="1218935" marR="0" lvl="0"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1pPr>
            <a:lvl2pPr marL="2437848" marR="0" lvl="1"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2pPr>
            <a:lvl3pPr marL="3656783" marR="0" lvl="2"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3pPr>
            <a:lvl4pPr marL="4875697" marR="0" lvl="3"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4pPr>
            <a:lvl5pPr marL="6094632" marR="0" lvl="4"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5pPr>
            <a:lvl6pPr marL="7313545" marR="0" lvl="5"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6pPr>
            <a:lvl7pPr marL="8532480" marR="0" lvl="6"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7pPr>
            <a:lvl8pPr marL="9751412" marR="0" lvl="7"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8pPr>
            <a:lvl9pPr marL="10970328" marR="0" lvl="8"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9pPr>
          </a:lstStyle>
          <a:p>
            <a:endParaRPr/>
          </a:p>
        </p:txBody>
      </p:sp>
      <p:sp>
        <p:nvSpPr>
          <p:cNvPr id="705" name="Google Shape;705;p165"/>
          <p:cNvSpPr txBox="1">
            <a:spLocks noGrp="1"/>
          </p:cNvSpPr>
          <p:nvPr>
            <p:ph type="sldNum" idx="12"/>
          </p:nvPr>
        </p:nvSpPr>
        <p:spPr>
          <a:xfrm>
            <a:off x="23286488" y="12700435"/>
            <a:ext cx="995200" cy="980800"/>
          </a:xfrm>
          <a:prstGeom prst="rect">
            <a:avLst/>
          </a:prstGeom>
          <a:noFill/>
          <a:ln>
            <a:noFill/>
          </a:ln>
        </p:spPr>
        <p:txBody>
          <a:bodyPr spcFirstLastPara="1" wrap="square" lIns="243751" tIns="243751" rIns="243751" bIns="243751" anchor="ctr" anchorCtr="0">
            <a:noAutofit/>
          </a:bodyPr>
          <a:lstStyle>
            <a:lvl1pPr marL="0" marR="0" lvl="0"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472328886"/>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matchingName="1_Title Only">
  <p:cSld name="1_Title Only">
    <p:spTree>
      <p:nvGrpSpPr>
        <p:cNvPr id="1" name="Shape 706"/>
        <p:cNvGrpSpPr/>
        <p:nvPr/>
      </p:nvGrpSpPr>
      <p:grpSpPr>
        <a:xfrm>
          <a:off x="0" y="0"/>
          <a:ext cx="0" cy="0"/>
          <a:chOff x="0" y="0"/>
          <a:chExt cx="0" cy="0"/>
        </a:xfrm>
      </p:grpSpPr>
      <p:sp>
        <p:nvSpPr>
          <p:cNvPr id="707" name="Google Shape;707;p166"/>
          <p:cNvSpPr txBox="1">
            <a:spLocks noGrp="1"/>
          </p:cNvSpPr>
          <p:nvPr>
            <p:ph type="title"/>
          </p:nvPr>
        </p:nvSpPr>
        <p:spPr>
          <a:xfrm>
            <a:off x="1219200" y="549272"/>
            <a:ext cx="21945600" cy="2286400"/>
          </a:xfrm>
          <a:prstGeom prst="rect">
            <a:avLst/>
          </a:prstGeom>
          <a:noFill/>
          <a:ln>
            <a:noFill/>
          </a:ln>
        </p:spPr>
        <p:txBody>
          <a:bodyPr spcFirstLastPara="1" wrap="square" lIns="91443" tIns="91443" rIns="91443" bIns="91443" anchor="b" anchorCtr="0"/>
          <a:lstStyle>
            <a:lvl1pPr marR="0" lvl="0" algn="l" rtl="0">
              <a:lnSpc>
                <a:spcPct val="100000"/>
              </a:lnSpc>
              <a:spcBef>
                <a:spcPts val="0"/>
              </a:spcBef>
              <a:spcAft>
                <a:spcPts val="0"/>
              </a:spcAft>
              <a:buClr>
                <a:srgbClr val="000000"/>
              </a:buClr>
              <a:buSzPts val="3600"/>
              <a:buFont typeface="Arial"/>
              <a:buNone/>
              <a:defRPr sz="9600" b="1"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9pPr>
          </a:lstStyle>
          <a:p>
            <a:endParaRPr/>
          </a:p>
        </p:txBody>
      </p:sp>
      <p:sp>
        <p:nvSpPr>
          <p:cNvPr id="708" name="Google Shape;708;p166"/>
          <p:cNvSpPr txBox="1">
            <a:spLocks noGrp="1"/>
          </p:cNvSpPr>
          <p:nvPr>
            <p:ph type="sldNum" idx="12"/>
          </p:nvPr>
        </p:nvSpPr>
        <p:spPr>
          <a:xfrm>
            <a:off x="23286488" y="12700435"/>
            <a:ext cx="995200" cy="980800"/>
          </a:xfrm>
          <a:prstGeom prst="rect">
            <a:avLst/>
          </a:prstGeom>
          <a:noFill/>
          <a:ln>
            <a:noFill/>
          </a:ln>
        </p:spPr>
        <p:txBody>
          <a:bodyPr spcFirstLastPara="1" wrap="square" lIns="243751" tIns="243751" rIns="243751" bIns="243751" anchor="ctr" anchorCtr="0">
            <a:noAutofit/>
          </a:bodyPr>
          <a:lstStyle>
            <a:lvl1pPr marL="0" marR="0" lvl="0"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573012834"/>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matchingName="1_Caption">
  <p:cSld name="1_Caption">
    <p:spTree>
      <p:nvGrpSpPr>
        <p:cNvPr id="1" name="Shape 709"/>
        <p:cNvGrpSpPr/>
        <p:nvPr/>
      </p:nvGrpSpPr>
      <p:grpSpPr>
        <a:xfrm>
          <a:off x="0" y="0"/>
          <a:ext cx="0" cy="0"/>
          <a:chOff x="0" y="0"/>
          <a:chExt cx="0" cy="0"/>
        </a:xfrm>
      </p:grpSpPr>
      <p:sp>
        <p:nvSpPr>
          <p:cNvPr id="710" name="Google Shape;710;p167"/>
          <p:cNvSpPr txBox="1">
            <a:spLocks noGrp="1"/>
          </p:cNvSpPr>
          <p:nvPr>
            <p:ph type="body" idx="1"/>
          </p:nvPr>
        </p:nvSpPr>
        <p:spPr>
          <a:xfrm>
            <a:off x="1219200" y="11750157"/>
            <a:ext cx="21945600" cy="1385600"/>
          </a:xfrm>
          <a:prstGeom prst="rect">
            <a:avLst/>
          </a:prstGeom>
          <a:noFill/>
          <a:ln>
            <a:noFill/>
          </a:ln>
        </p:spPr>
        <p:txBody>
          <a:bodyPr spcFirstLastPara="1" wrap="square" lIns="91443" tIns="91443" rIns="91443" bIns="91443" anchor="t" anchorCtr="0"/>
          <a:lstStyle>
            <a:lvl1pPr marL="1218935" marR="0" lvl="0" indent="-609457" algn="ctr" rtl="0">
              <a:lnSpc>
                <a:spcPct val="100000"/>
              </a:lnSpc>
              <a:spcBef>
                <a:spcPts val="1067"/>
              </a:spcBef>
              <a:spcAft>
                <a:spcPts val="0"/>
              </a:spcAft>
              <a:buClr>
                <a:srgbClr val="000000"/>
              </a:buClr>
              <a:buSzPts val="1800"/>
              <a:buFont typeface="Arial"/>
              <a:buNone/>
              <a:defRPr sz="4800" b="0" i="0" u="none" strike="noStrike" cap="none">
                <a:solidFill>
                  <a:srgbClr val="000000"/>
                </a:solidFill>
                <a:latin typeface="Arial"/>
                <a:ea typeface="Arial"/>
                <a:cs typeface="Arial"/>
                <a:sym typeface="Arial"/>
              </a:defRPr>
            </a:lvl1pPr>
            <a:lvl2pPr marL="2437848" marR="0" lvl="1" indent="-609457" algn="ctr" rtl="0">
              <a:lnSpc>
                <a:spcPct val="100000"/>
              </a:lnSpc>
              <a:spcBef>
                <a:spcPts val="1067"/>
              </a:spcBef>
              <a:spcAft>
                <a:spcPts val="0"/>
              </a:spcAft>
              <a:buClr>
                <a:srgbClr val="000000"/>
              </a:buClr>
              <a:buSzPts val="1800"/>
              <a:buFont typeface="Arial"/>
              <a:buNone/>
              <a:defRPr sz="4800" b="0" i="0" u="none" strike="noStrike" cap="none">
                <a:solidFill>
                  <a:srgbClr val="000000"/>
                </a:solidFill>
                <a:latin typeface="Arial"/>
                <a:ea typeface="Arial"/>
                <a:cs typeface="Arial"/>
                <a:sym typeface="Arial"/>
              </a:defRPr>
            </a:lvl2pPr>
            <a:lvl3pPr marL="3656783" marR="0" lvl="2" indent="-609457" algn="ctr" rtl="0">
              <a:lnSpc>
                <a:spcPct val="100000"/>
              </a:lnSpc>
              <a:spcBef>
                <a:spcPts val="1067"/>
              </a:spcBef>
              <a:spcAft>
                <a:spcPts val="0"/>
              </a:spcAft>
              <a:buClr>
                <a:srgbClr val="000000"/>
              </a:buClr>
              <a:buSzPts val="1800"/>
              <a:buFont typeface="Arial"/>
              <a:buNone/>
              <a:defRPr sz="4800" b="0" i="0" u="none" strike="noStrike" cap="none">
                <a:solidFill>
                  <a:srgbClr val="000000"/>
                </a:solidFill>
                <a:latin typeface="Arial"/>
                <a:ea typeface="Arial"/>
                <a:cs typeface="Arial"/>
                <a:sym typeface="Arial"/>
              </a:defRPr>
            </a:lvl3pPr>
            <a:lvl4pPr marL="4875697" marR="0" lvl="3" indent="-609457" algn="ctr" rtl="0">
              <a:lnSpc>
                <a:spcPct val="100000"/>
              </a:lnSpc>
              <a:spcBef>
                <a:spcPts val="1067"/>
              </a:spcBef>
              <a:spcAft>
                <a:spcPts val="0"/>
              </a:spcAft>
              <a:buClr>
                <a:srgbClr val="000000"/>
              </a:buClr>
              <a:buSzPts val="1800"/>
              <a:buFont typeface="Arial"/>
              <a:buNone/>
              <a:defRPr sz="4800" b="0" i="0" u="none" strike="noStrike" cap="none">
                <a:solidFill>
                  <a:srgbClr val="000000"/>
                </a:solidFill>
                <a:latin typeface="Arial"/>
                <a:ea typeface="Arial"/>
                <a:cs typeface="Arial"/>
                <a:sym typeface="Arial"/>
              </a:defRPr>
            </a:lvl4pPr>
            <a:lvl5pPr marL="6094632" marR="0" lvl="4" indent="-609457" algn="ctr" rtl="0">
              <a:lnSpc>
                <a:spcPct val="100000"/>
              </a:lnSpc>
              <a:spcBef>
                <a:spcPts val="1067"/>
              </a:spcBef>
              <a:spcAft>
                <a:spcPts val="0"/>
              </a:spcAft>
              <a:buClr>
                <a:srgbClr val="000000"/>
              </a:buClr>
              <a:buSzPts val="1800"/>
              <a:buFont typeface="Arial"/>
              <a:buNone/>
              <a:defRPr sz="4800" b="0" i="0" u="none" strike="noStrike" cap="none">
                <a:solidFill>
                  <a:srgbClr val="000000"/>
                </a:solidFill>
                <a:latin typeface="Arial"/>
                <a:ea typeface="Arial"/>
                <a:cs typeface="Arial"/>
                <a:sym typeface="Arial"/>
              </a:defRPr>
            </a:lvl5pPr>
            <a:lvl6pPr marL="7313545" marR="0" lvl="5"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6pPr>
            <a:lvl7pPr marL="8532480" marR="0" lvl="6"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7pPr>
            <a:lvl8pPr marL="9751412" marR="0" lvl="7"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8pPr>
            <a:lvl9pPr marL="10970328" marR="0" lvl="8"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9pPr>
          </a:lstStyle>
          <a:p>
            <a:endParaRPr/>
          </a:p>
        </p:txBody>
      </p:sp>
      <p:sp>
        <p:nvSpPr>
          <p:cNvPr id="711" name="Google Shape;711;p167"/>
          <p:cNvSpPr txBox="1">
            <a:spLocks noGrp="1"/>
          </p:cNvSpPr>
          <p:nvPr>
            <p:ph type="sldNum" idx="12"/>
          </p:nvPr>
        </p:nvSpPr>
        <p:spPr>
          <a:xfrm>
            <a:off x="23286488" y="12700435"/>
            <a:ext cx="995200" cy="980800"/>
          </a:xfrm>
          <a:prstGeom prst="rect">
            <a:avLst/>
          </a:prstGeom>
          <a:noFill/>
          <a:ln>
            <a:noFill/>
          </a:ln>
        </p:spPr>
        <p:txBody>
          <a:bodyPr spcFirstLastPara="1" wrap="square" lIns="243751" tIns="243751" rIns="243751" bIns="243751" anchor="ctr" anchorCtr="0">
            <a:noAutofit/>
          </a:bodyPr>
          <a:lstStyle>
            <a:lvl1pPr marL="0" marR="0" lvl="0"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974017381"/>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712"/>
        <p:cNvGrpSpPr/>
        <p:nvPr/>
      </p:nvGrpSpPr>
      <p:grpSpPr>
        <a:xfrm>
          <a:off x="0" y="0"/>
          <a:ext cx="0" cy="0"/>
          <a:chOff x="0" y="0"/>
          <a:chExt cx="0" cy="0"/>
        </a:xfrm>
      </p:grpSpPr>
      <p:sp>
        <p:nvSpPr>
          <p:cNvPr id="713" name="Google Shape;713;p168"/>
          <p:cNvSpPr txBox="1">
            <a:spLocks noGrp="1"/>
          </p:cNvSpPr>
          <p:nvPr>
            <p:ph type="sldNum" idx="12"/>
          </p:nvPr>
        </p:nvSpPr>
        <p:spPr>
          <a:xfrm>
            <a:off x="23286488" y="12700435"/>
            <a:ext cx="995200" cy="980800"/>
          </a:xfrm>
          <a:prstGeom prst="rect">
            <a:avLst/>
          </a:prstGeom>
          <a:noFill/>
          <a:ln>
            <a:noFill/>
          </a:ln>
        </p:spPr>
        <p:txBody>
          <a:bodyPr spcFirstLastPara="1" wrap="square" lIns="243751" tIns="243751" rIns="243751" bIns="243751" anchor="ctr" anchorCtr="0">
            <a:noAutofit/>
          </a:bodyPr>
          <a:lstStyle>
            <a:lvl1pPr marL="0" marR="0" lvl="0"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897055141"/>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matchingName="1_Blank">
  <p:cSld name="1_Blank">
    <p:spTree>
      <p:nvGrpSpPr>
        <p:cNvPr id="1" name="Shape 714"/>
        <p:cNvGrpSpPr/>
        <p:nvPr/>
      </p:nvGrpSpPr>
      <p:grpSpPr>
        <a:xfrm>
          <a:off x="0" y="0"/>
          <a:ext cx="0" cy="0"/>
          <a:chOff x="0" y="0"/>
          <a:chExt cx="0" cy="0"/>
        </a:xfrm>
      </p:grpSpPr>
      <p:sp>
        <p:nvSpPr>
          <p:cNvPr id="715" name="Google Shape;715;p169"/>
          <p:cNvSpPr txBox="1">
            <a:spLocks noGrp="1"/>
          </p:cNvSpPr>
          <p:nvPr>
            <p:ph type="sldNum" idx="12"/>
          </p:nvPr>
        </p:nvSpPr>
        <p:spPr>
          <a:xfrm>
            <a:off x="11935768" y="13010552"/>
            <a:ext cx="494400" cy="503200"/>
          </a:xfrm>
          <a:prstGeom prst="rect">
            <a:avLst/>
          </a:prstGeom>
          <a:noFill/>
          <a:ln>
            <a:noFill/>
          </a:ln>
        </p:spPr>
        <p:txBody>
          <a:bodyPr spcFirstLastPara="1" wrap="square" lIns="71460" tIns="71460" rIns="71460" bIns="71460" anchor="t" anchorCtr="0">
            <a:noAutofit/>
          </a:bodyPr>
          <a:lstStyle>
            <a:lvl1pPr marL="0" marR="0" lvl="0"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4202921825"/>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matchingName="Photo - Horizontal">
  <p:cSld name="Photo - Horizontal">
    <p:spTree>
      <p:nvGrpSpPr>
        <p:cNvPr id="1" name="Shape 716"/>
        <p:cNvGrpSpPr/>
        <p:nvPr/>
      </p:nvGrpSpPr>
      <p:grpSpPr>
        <a:xfrm>
          <a:off x="0" y="0"/>
          <a:ext cx="0" cy="0"/>
          <a:chOff x="0" y="0"/>
          <a:chExt cx="0" cy="0"/>
        </a:xfrm>
      </p:grpSpPr>
      <p:sp>
        <p:nvSpPr>
          <p:cNvPr id="717" name="Google Shape;717;p170"/>
          <p:cNvSpPr>
            <a:spLocks noGrp="1"/>
          </p:cNvSpPr>
          <p:nvPr>
            <p:ph type="pic" idx="2"/>
          </p:nvPr>
        </p:nvSpPr>
        <p:spPr>
          <a:xfrm>
            <a:off x="5307211" y="892968"/>
            <a:ext cx="13751200" cy="8322400"/>
          </a:xfrm>
          <a:prstGeom prst="rect">
            <a:avLst/>
          </a:prstGeom>
          <a:noFill/>
          <a:ln>
            <a:noFill/>
          </a:ln>
        </p:spPr>
        <p:txBody>
          <a:bodyPr spcFirstLastPara="1" wrap="square" lIns="91443" tIns="91443" rIns="91443" bIns="91443" anchor="t" anchorCtr="0"/>
          <a:lstStyle>
            <a:lvl1pPr marR="0" lvl="0"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1pPr>
            <a:lvl2pPr marR="0" lvl="1"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2pPr>
            <a:lvl3pPr marR="0" lvl="2"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3pPr>
            <a:lvl4pPr marR="0" lvl="3"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4pPr>
            <a:lvl5pPr marR="0" lvl="4"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5pPr>
            <a:lvl6pPr marR="0" lvl="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6pPr>
            <a:lvl7pPr marR="0" lvl="6"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7pPr>
            <a:lvl8pPr marR="0" lvl="7"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8pPr>
            <a:lvl9pPr marR="0" lvl="8"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9pPr>
          </a:lstStyle>
          <a:p>
            <a:endParaRPr/>
          </a:p>
        </p:txBody>
      </p:sp>
      <p:sp>
        <p:nvSpPr>
          <p:cNvPr id="718" name="Google Shape;718;p170"/>
          <p:cNvSpPr txBox="1">
            <a:spLocks noGrp="1"/>
          </p:cNvSpPr>
          <p:nvPr>
            <p:ph type="title"/>
          </p:nvPr>
        </p:nvSpPr>
        <p:spPr>
          <a:xfrm>
            <a:off x="4833936" y="9447611"/>
            <a:ext cx="14716000" cy="2000000"/>
          </a:xfrm>
          <a:prstGeom prst="rect">
            <a:avLst/>
          </a:prstGeom>
          <a:noFill/>
          <a:ln>
            <a:noFill/>
          </a:ln>
        </p:spPr>
        <p:txBody>
          <a:bodyPr spcFirstLastPara="1" wrap="square" lIns="91443" tIns="91443" rIns="91443" bIns="91443" anchor="b" anchorCtr="0"/>
          <a:lstStyle>
            <a:lvl1pPr marR="0" lvl="0" algn="ctr" rtl="0">
              <a:lnSpc>
                <a:spcPct val="100000"/>
              </a:lnSpc>
              <a:spcBef>
                <a:spcPts val="0"/>
              </a:spcBef>
              <a:spcAft>
                <a:spcPts val="0"/>
              </a:spcAft>
              <a:buClr>
                <a:srgbClr val="000000"/>
              </a:buClr>
              <a:buSzPts val="4200"/>
              <a:buFont typeface="Helvetica Neue"/>
              <a:buNone/>
              <a:defRPr sz="11200" b="0" i="0" u="none" strike="noStrike" cap="none">
                <a:solidFill>
                  <a:srgbClr val="000000"/>
                </a:solidFill>
                <a:latin typeface="Helvetica Neue"/>
                <a:ea typeface="Helvetica Neue"/>
                <a:cs typeface="Helvetica Neue"/>
                <a:sym typeface="Helvetica Neue"/>
              </a:defRPr>
            </a:lvl1pPr>
            <a:lvl2pPr marR="0" lvl="1"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9pPr>
          </a:lstStyle>
          <a:p>
            <a:endParaRPr/>
          </a:p>
        </p:txBody>
      </p:sp>
      <p:sp>
        <p:nvSpPr>
          <p:cNvPr id="719" name="Google Shape;719;p170"/>
          <p:cNvSpPr txBox="1">
            <a:spLocks noGrp="1"/>
          </p:cNvSpPr>
          <p:nvPr>
            <p:ph type="body" idx="1"/>
          </p:nvPr>
        </p:nvSpPr>
        <p:spPr>
          <a:xfrm>
            <a:off x="4833936" y="11519296"/>
            <a:ext cx="14716000" cy="1589600"/>
          </a:xfrm>
          <a:prstGeom prst="rect">
            <a:avLst/>
          </a:prstGeom>
          <a:noFill/>
          <a:ln>
            <a:noFill/>
          </a:ln>
        </p:spPr>
        <p:txBody>
          <a:bodyPr spcFirstLastPara="1" wrap="square" lIns="91443" tIns="91443" rIns="91443" bIns="91443" anchor="t" anchorCtr="0"/>
          <a:lstStyle>
            <a:lvl1pPr marL="1218935" marR="0" lvl="0" indent="-609457" algn="ctr" rtl="0">
              <a:lnSpc>
                <a:spcPct val="100000"/>
              </a:lnSpc>
              <a:spcBef>
                <a:spcPts val="0"/>
              </a:spcBef>
              <a:spcAft>
                <a:spcPts val="0"/>
              </a:spcAft>
              <a:buClr>
                <a:srgbClr val="000000"/>
              </a:buClr>
              <a:buSzPts val="1700"/>
              <a:buFont typeface="Arial"/>
              <a:buNone/>
              <a:defRPr sz="4500" b="0" i="0" u="none" strike="noStrike" cap="none">
                <a:solidFill>
                  <a:srgbClr val="000000"/>
                </a:solidFill>
                <a:latin typeface="Helvetica Neue"/>
                <a:ea typeface="Helvetica Neue"/>
                <a:cs typeface="Helvetica Neue"/>
                <a:sym typeface="Helvetica Neue"/>
              </a:defRPr>
            </a:lvl1pPr>
            <a:lvl2pPr marL="2437848" marR="0" lvl="1" indent="-609457" algn="ctr" rtl="0">
              <a:lnSpc>
                <a:spcPct val="100000"/>
              </a:lnSpc>
              <a:spcBef>
                <a:spcPts val="0"/>
              </a:spcBef>
              <a:spcAft>
                <a:spcPts val="0"/>
              </a:spcAft>
              <a:buClr>
                <a:srgbClr val="000000"/>
              </a:buClr>
              <a:buSzPts val="1700"/>
              <a:buFont typeface="Arial"/>
              <a:buNone/>
              <a:defRPr sz="4500" b="0" i="0" u="none" strike="noStrike" cap="none">
                <a:solidFill>
                  <a:srgbClr val="000000"/>
                </a:solidFill>
                <a:latin typeface="Helvetica Neue"/>
                <a:ea typeface="Helvetica Neue"/>
                <a:cs typeface="Helvetica Neue"/>
                <a:sym typeface="Helvetica Neue"/>
              </a:defRPr>
            </a:lvl2pPr>
            <a:lvl3pPr marL="3656783" marR="0" lvl="2" indent="-609457" algn="ctr" rtl="0">
              <a:lnSpc>
                <a:spcPct val="100000"/>
              </a:lnSpc>
              <a:spcBef>
                <a:spcPts val="0"/>
              </a:spcBef>
              <a:spcAft>
                <a:spcPts val="0"/>
              </a:spcAft>
              <a:buClr>
                <a:srgbClr val="000000"/>
              </a:buClr>
              <a:buSzPts val="1700"/>
              <a:buFont typeface="Arial"/>
              <a:buNone/>
              <a:defRPr sz="4500" b="0" i="0" u="none" strike="noStrike" cap="none">
                <a:solidFill>
                  <a:srgbClr val="000000"/>
                </a:solidFill>
                <a:latin typeface="Helvetica Neue"/>
                <a:ea typeface="Helvetica Neue"/>
                <a:cs typeface="Helvetica Neue"/>
                <a:sym typeface="Helvetica Neue"/>
              </a:defRPr>
            </a:lvl3pPr>
            <a:lvl4pPr marL="4875697" marR="0" lvl="3" indent="-609457" algn="ctr" rtl="0">
              <a:lnSpc>
                <a:spcPct val="100000"/>
              </a:lnSpc>
              <a:spcBef>
                <a:spcPts val="0"/>
              </a:spcBef>
              <a:spcAft>
                <a:spcPts val="0"/>
              </a:spcAft>
              <a:buClr>
                <a:srgbClr val="000000"/>
              </a:buClr>
              <a:buSzPts val="1700"/>
              <a:buFont typeface="Arial"/>
              <a:buNone/>
              <a:defRPr sz="4500" b="0" i="0" u="none" strike="noStrike" cap="none">
                <a:solidFill>
                  <a:srgbClr val="000000"/>
                </a:solidFill>
                <a:latin typeface="Helvetica Neue"/>
                <a:ea typeface="Helvetica Neue"/>
                <a:cs typeface="Helvetica Neue"/>
                <a:sym typeface="Helvetica Neue"/>
              </a:defRPr>
            </a:lvl4pPr>
            <a:lvl5pPr marL="6094632" marR="0" lvl="4" indent="-609457" algn="ctr" rtl="0">
              <a:lnSpc>
                <a:spcPct val="100000"/>
              </a:lnSpc>
              <a:spcBef>
                <a:spcPts val="0"/>
              </a:spcBef>
              <a:spcAft>
                <a:spcPts val="0"/>
              </a:spcAft>
              <a:buClr>
                <a:srgbClr val="000000"/>
              </a:buClr>
              <a:buSzPts val="1700"/>
              <a:buFont typeface="Arial"/>
              <a:buNone/>
              <a:defRPr sz="4500" b="0" i="0" u="none" strike="noStrike" cap="none">
                <a:solidFill>
                  <a:srgbClr val="000000"/>
                </a:solidFill>
                <a:latin typeface="Helvetica Neue"/>
                <a:ea typeface="Helvetica Neue"/>
                <a:cs typeface="Helvetica Neue"/>
                <a:sym typeface="Helvetica Neue"/>
              </a:defRPr>
            </a:lvl5pPr>
            <a:lvl6pPr marL="7313545" marR="0" lvl="5"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6pPr>
            <a:lvl7pPr marL="8532480" marR="0" lvl="6"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7pPr>
            <a:lvl8pPr marL="9751412" marR="0" lvl="7"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8pPr>
            <a:lvl9pPr marL="10970328" marR="0" lvl="8"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9pPr>
          </a:lstStyle>
          <a:p>
            <a:endParaRPr/>
          </a:p>
        </p:txBody>
      </p:sp>
      <p:sp>
        <p:nvSpPr>
          <p:cNvPr id="720" name="Google Shape;720;p170"/>
          <p:cNvSpPr txBox="1">
            <a:spLocks noGrp="1"/>
          </p:cNvSpPr>
          <p:nvPr>
            <p:ph type="sldNum" idx="12"/>
          </p:nvPr>
        </p:nvSpPr>
        <p:spPr>
          <a:xfrm>
            <a:off x="11935768" y="13001624"/>
            <a:ext cx="494400" cy="503200"/>
          </a:xfrm>
          <a:prstGeom prst="rect">
            <a:avLst/>
          </a:prstGeom>
          <a:noFill/>
          <a:ln>
            <a:noFill/>
          </a:ln>
        </p:spPr>
        <p:txBody>
          <a:bodyPr spcFirstLastPara="1" wrap="square" lIns="71460" tIns="71460" rIns="71460" bIns="71460" anchor="t" anchorCtr="0">
            <a:noAutofit/>
          </a:bodyPr>
          <a:lstStyle>
            <a:lvl1pPr marL="0" marR="0" lvl="0"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112225741"/>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matchingName="Title - Center">
  <p:cSld name="Title - Center">
    <p:spTree>
      <p:nvGrpSpPr>
        <p:cNvPr id="1" name="Shape 721"/>
        <p:cNvGrpSpPr/>
        <p:nvPr/>
      </p:nvGrpSpPr>
      <p:grpSpPr>
        <a:xfrm>
          <a:off x="0" y="0"/>
          <a:ext cx="0" cy="0"/>
          <a:chOff x="0" y="0"/>
          <a:chExt cx="0" cy="0"/>
        </a:xfrm>
      </p:grpSpPr>
      <p:sp>
        <p:nvSpPr>
          <p:cNvPr id="722" name="Google Shape;722;p171"/>
          <p:cNvSpPr txBox="1">
            <a:spLocks noGrp="1"/>
          </p:cNvSpPr>
          <p:nvPr>
            <p:ph type="title"/>
          </p:nvPr>
        </p:nvSpPr>
        <p:spPr>
          <a:xfrm>
            <a:off x="4833936" y="4536280"/>
            <a:ext cx="14716000" cy="4643200"/>
          </a:xfrm>
          <a:prstGeom prst="rect">
            <a:avLst/>
          </a:prstGeom>
          <a:noFill/>
          <a:ln>
            <a:noFill/>
          </a:ln>
        </p:spPr>
        <p:txBody>
          <a:bodyPr spcFirstLastPara="1" wrap="square" lIns="91443" tIns="91443" rIns="91443" bIns="91443" anchor="ctr" anchorCtr="0"/>
          <a:lstStyle>
            <a:lvl1pPr marR="0" lvl="0" algn="ctr" rtl="0">
              <a:lnSpc>
                <a:spcPct val="100000"/>
              </a:lnSpc>
              <a:spcBef>
                <a:spcPts val="0"/>
              </a:spcBef>
              <a:spcAft>
                <a:spcPts val="0"/>
              </a:spcAft>
              <a:buClr>
                <a:srgbClr val="000000"/>
              </a:buClr>
              <a:buSzPts val="4200"/>
              <a:buFont typeface="Helvetica Neue"/>
              <a:buNone/>
              <a:defRPr sz="11200" b="0" i="0" u="none" strike="noStrike" cap="none">
                <a:solidFill>
                  <a:srgbClr val="000000"/>
                </a:solidFill>
                <a:latin typeface="Helvetica Neue"/>
                <a:ea typeface="Helvetica Neue"/>
                <a:cs typeface="Helvetica Neue"/>
                <a:sym typeface="Helvetica Neue"/>
              </a:defRPr>
            </a:lvl1pPr>
            <a:lvl2pPr marR="0" lvl="1"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9pPr>
          </a:lstStyle>
          <a:p>
            <a:endParaRPr/>
          </a:p>
        </p:txBody>
      </p:sp>
      <p:sp>
        <p:nvSpPr>
          <p:cNvPr id="723" name="Google Shape;723;p171"/>
          <p:cNvSpPr txBox="1">
            <a:spLocks noGrp="1"/>
          </p:cNvSpPr>
          <p:nvPr>
            <p:ph type="sldNum" idx="12"/>
          </p:nvPr>
        </p:nvSpPr>
        <p:spPr>
          <a:xfrm>
            <a:off x="11935768" y="13010552"/>
            <a:ext cx="494400" cy="503200"/>
          </a:xfrm>
          <a:prstGeom prst="rect">
            <a:avLst/>
          </a:prstGeom>
          <a:noFill/>
          <a:ln>
            <a:noFill/>
          </a:ln>
        </p:spPr>
        <p:txBody>
          <a:bodyPr spcFirstLastPara="1" wrap="square" lIns="71460" tIns="71460" rIns="71460" bIns="71460" anchor="t" anchorCtr="0">
            <a:noAutofit/>
          </a:bodyPr>
          <a:lstStyle>
            <a:lvl1pPr marL="0" marR="0" lvl="0"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29193744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x">
  <p:cSld name="1_Title and Body">
    <p:spTree>
      <p:nvGrpSpPr>
        <p:cNvPr id="1" name=""/>
        <p:cNvGrpSpPr/>
        <p:nvPr/>
      </p:nvGrpSpPr>
      <p:grpSpPr>
        <a:xfrm>
          <a:off x="0" y="0"/>
          <a:ext cx="0" cy="0"/>
          <a:chOff x="0" y="0"/>
          <a:chExt cx="0" cy="0"/>
        </a:xfrm>
      </p:grpSpPr>
      <p:sp>
        <p:nvSpPr>
          <p:cNvPr id="61" name="Shape 61"/>
          <p:cNvSpPr>
            <a:spLocks noGrp="1"/>
          </p:cNvSpPr>
          <p:nvPr>
            <p:ph type="title"/>
          </p:nvPr>
        </p:nvSpPr>
        <p:spPr>
          <a:xfrm>
            <a:off x="1219200" y="549313"/>
            <a:ext cx="21945600" cy="2286003"/>
          </a:xfrm>
          <a:prstGeom prst="rect">
            <a:avLst/>
          </a:prstGeom>
        </p:spPr>
        <p:txBody>
          <a:bodyPr anchor="b"/>
          <a:lstStyle>
            <a:lvl1pPr>
              <a:defRPr sz="9600" b="1"/>
            </a:lvl1pPr>
          </a:lstStyle>
          <a:p>
            <a:r>
              <a:t>Title Text</a:t>
            </a:r>
          </a:p>
        </p:txBody>
      </p:sp>
      <p:sp>
        <p:nvSpPr>
          <p:cNvPr id="62" name="Shape 62"/>
          <p:cNvSpPr>
            <a:spLocks noGrp="1"/>
          </p:cNvSpPr>
          <p:nvPr>
            <p:ph type="body" idx="1"/>
          </p:nvPr>
        </p:nvSpPr>
        <p:spPr>
          <a:xfrm>
            <a:off x="1219200" y="3200401"/>
            <a:ext cx="21945600" cy="9935101"/>
          </a:xfrm>
          <a:prstGeom prst="rect">
            <a:avLst/>
          </a:prstGeom>
        </p:spPr>
        <p:txBody>
          <a:bodyPr/>
          <a:lstStyle>
            <a:lvl1pPr marL="0" indent="0">
              <a:spcBef>
                <a:spcPts val="0"/>
              </a:spcBef>
              <a:buClrTx/>
              <a:buSzTx/>
              <a:buFontTx/>
              <a:buNone/>
              <a:defRPr sz="8000"/>
            </a:lvl1pPr>
            <a:lvl2pPr marL="0" indent="1218759">
              <a:spcBef>
                <a:spcPts val="0"/>
              </a:spcBef>
              <a:buClrTx/>
              <a:buSzTx/>
              <a:buFontTx/>
              <a:buNone/>
              <a:defRPr sz="8000"/>
            </a:lvl2pPr>
            <a:lvl3pPr marL="0" indent="2437480">
              <a:spcBef>
                <a:spcPts val="0"/>
              </a:spcBef>
              <a:buClrTx/>
              <a:buSzTx/>
              <a:buFontTx/>
              <a:buNone/>
              <a:defRPr sz="8000"/>
            </a:lvl3pPr>
            <a:lvl4pPr marL="0" indent="3656239">
              <a:spcBef>
                <a:spcPts val="0"/>
              </a:spcBef>
              <a:buClrTx/>
              <a:buSzTx/>
              <a:buFontTx/>
              <a:buNone/>
              <a:defRPr sz="8000"/>
            </a:lvl4pPr>
            <a:lvl5pPr marL="0" indent="4874961">
              <a:spcBef>
                <a:spcPts val="0"/>
              </a:spcBef>
              <a:buClrTx/>
              <a:buSzTx/>
              <a:buFontTx/>
              <a:buNone/>
              <a:defRPr sz="8000"/>
            </a:lvl5pPr>
          </a:lstStyle>
          <a:p>
            <a:r>
              <a:t>Body Level One</a:t>
            </a:r>
          </a:p>
          <a:p>
            <a:pPr lvl="1"/>
            <a:r>
              <a:t>Body Level Two</a:t>
            </a:r>
          </a:p>
          <a:p>
            <a:pPr lvl="2"/>
            <a:r>
              <a:t>Body Level Three</a:t>
            </a:r>
          </a:p>
          <a:p>
            <a:pPr lvl="3"/>
            <a:r>
              <a:t>Body Level Four</a:t>
            </a:r>
          </a:p>
          <a:p>
            <a:pPr lvl="4"/>
            <a:r>
              <a:t>Body Level Five</a:t>
            </a:r>
          </a:p>
        </p:txBody>
      </p:sp>
      <p:sp>
        <p:nvSpPr>
          <p:cNvPr id="63" name="Shape 63"/>
          <p:cNvSpPr>
            <a:spLocks noGrp="1"/>
          </p:cNvSpPr>
          <p:nvPr>
            <p:ph type="sldNum" sz="quarter" idx="2"/>
          </p:nvPr>
        </p:nvSpPr>
        <p:spPr>
          <a:xfrm>
            <a:off x="23203759" y="12657567"/>
            <a:ext cx="1077491" cy="1066877"/>
          </a:xfrm>
          <a:prstGeom prst="rect">
            <a:avLst/>
          </a:prstGeom>
        </p:spPr>
        <p:txBody>
          <a:bodyPr/>
          <a:lstStyle>
            <a:lvl1pPr algn="r">
              <a:defRPr sz="3700"/>
            </a:lvl1pPr>
          </a:lstStyle>
          <a:p>
            <a:fld id="{86CB4B4D-7CA3-9044-876B-883B54F8677D}" type="slidenum">
              <a:rPr/>
              <a:pPr/>
              <a:t>‹#›</a:t>
            </a:fld>
            <a:endParaRPr/>
          </a:p>
        </p:txBody>
      </p:sp>
    </p:spTree>
    <p:extLst>
      <p:ext uri="{BB962C8B-B14F-4D97-AF65-F5344CB8AC3E}">
        <p14:creationId xmlns:p14="http://schemas.microsoft.com/office/powerpoint/2010/main" val="2249230687"/>
      </p:ext>
    </p:extLst>
  </p:cSld>
  <p:clrMapOvr>
    <a:masterClrMapping/>
  </p:clrMapOvr>
  <p:transition xmlns:p14="http://schemas.microsoft.com/office/powerpoint/2010/main" spd="med"/>
</p:sldLayout>
</file>

<file path=ppt/slideLayouts/slideLayout840.xml><?xml version="1.0" encoding="utf-8"?>
<p:sldLayout xmlns:a="http://schemas.openxmlformats.org/drawingml/2006/main" xmlns:r="http://schemas.openxmlformats.org/officeDocument/2006/relationships" xmlns:p="http://schemas.openxmlformats.org/presentationml/2006/main" matchingName="Photo - Vertical">
  <p:cSld name="Photo - Vertical">
    <p:spTree>
      <p:nvGrpSpPr>
        <p:cNvPr id="1" name="Shape 724"/>
        <p:cNvGrpSpPr/>
        <p:nvPr/>
      </p:nvGrpSpPr>
      <p:grpSpPr>
        <a:xfrm>
          <a:off x="0" y="0"/>
          <a:ext cx="0" cy="0"/>
          <a:chOff x="0" y="0"/>
          <a:chExt cx="0" cy="0"/>
        </a:xfrm>
      </p:grpSpPr>
      <p:sp>
        <p:nvSpPr>
          <p:cNvPr id="725" name="Google Shape;725;p172"/>
          <p:cNvSpPr>
            <a:spLocks noGrp="1"/>
          </p:cNvSpPr>
          <p:nvPr>
            <p:ph type="pic" idx="2"/>
          </p:nvPr>
        </p:nvSpPr>
        <p:spPr>
          <a:xfrm>
            <a:off x="12495611" y="892968"/>
            <a:ext cx="7500800" cy="11572800"/>
          </a:xfrm>
          <a:prstGeom prst="rect">
            <a:avLst/>
          </a:prstGeom>
          <a:noFill/>
          <a:ln>
            <a:noFill/>
          </a:ln>
        </p:spPr>
        <p:txBody>
          <a:bodyPr spcFirstLastPara="1" wrap="square" lIns="91443" tIns="91443" rIns="91443" bIns="91443" anchor="t" anchorCtr="0"/>
          <a:lstStyle>
            <a:lvl1pPr marR="0" lvl="0"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1pPr>
            <a:lvl2pPr marR="0" lvl="1"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2pPr>
            <a:lvl3pPr marR="0" lvl="2"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3pPr>
            <a:lvl4pPr marR="0" lvl="3"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4pPr>
            <a:lvl5pPr marR="0" lvl="4"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5pPr>
            <a:lvl6pPr marR="0" lvl="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6pPr>
            <a:lvl7pPr marR="0" lvl="6"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7pPr>
            <a:lvl8pPr marR="0" lvl="7"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8pPr>
            <a:lvl9pPr marR="0" lvl="8"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9pPr>
          </a:lstStyle>
          <a:p>
            <a:endParaRPr/>
          </a:p>
        </p:txBody>
      </p:sp>
      <p:sp>
        <p:nvSpPr>
          <p:cNvPr id="726" name="Google Shape;726;p172"/>
          <p:cNvSpPr txBox="1">
            <a:spLocks noGrp="1"/>
          </p:cNvSpPr>
          <p:nvPr>
            <p:ph type="title"/>
          </p:nvPr>
        </p:nvSpPr>
        <p:spPr>
          <a:xfrm>
            <a:off x="4387453" y="892968"/>
            <a:ext cx="7500800" cy="5607200"/>
          </a:xfrm>
          <a:prstGeom prst="rect">
            <a:avLst/>
          </a:prstGeom>
          <a:noFill/>
          <a:ln>
            <a:noFill/>
          </a:ln>
        </p:spPr>
        <p:txBody>
          <a:bodyPr spcFirstLastPara="1" wrap="square" lIns="91443" tIns="91443" rIns="91443" bIns="91443" anchor="b" anchorCtr="0"/>
          <a:lstStyle>
            <a:lvl1pPr marR="0" lvl="0" algn="ctr" rtl="0">
              <a:lnSpc>
                <a:spcPct val="100000"/>
              </a:lnSpc>
              <a:spcBef>
                <a:spcPts val="0"/>
              </a:spcBef>
              <a:spcAft>
                <a:spcPts val="0"/>
              </a:spcAft>
              <a:buClr>
                <a:srgbClr val="000000"/>
              </a:buClr>
              <a:buSzPts val="3200"/>
              <a:buFont typeface="Helvetica Neue"/>
              <a:buNone/>
              <a:defRPr sz="8500" b="0" i="0" u="none" strike="noStrike" cap="none">
                <a:solidFill>
                  <a:srgbClr val="000000"/>
                </a:solidFill>
                <a:latin typeface="Helvetica Neue"/>
                <a:ea typeface="Helvetica Neue"/>
                <a:cs typeface="Helvetica Neue"/>
                <a:sym typeface="Helvetica Neue"/>
              </a:defRPr>
            </a:lvl1pPr>
            <a:lvl2pPr marR="0" lvl="1"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9pPr>
          </a:lstStyle>
          <a:p>
            <a:endParaRPr/>
          </a:p>
        </p:txBody>
      </p:sp>
      <p:sp>
        <p:nvSpPr>
          <p:cNvPr id="727" name="Google Shape;727;p172"/>
          <p:cNvSpPr txBox="1">
            <a:spLocks noGrp="1"/>
          </p:cNvSpPr>
          <p:nvPr>
            <p:ph type="body" idx="1"/>
          </p:nvPr>
        </p:nvSpPr>
        <p:spPr>
          <a:xfrm>
            <a:off x="4387453" y="6697264"/>
            <a:ext cx="7500800" cy="5768800"/>
          </a:xfrm>
          <a:prstGeom prst="rect">
            <a:avLst/>
          </a:prstGeom>
          <a:noFill/>
          <a:ln>
            <a:noFill/>
          </a:ln>
        </p:spPr>
        <p:txBody>
          <a:bodyPr spcFirstLastPara="1" wrap="square" lIns="91443" tIns="91443" rIns="91443" bIns="91443" anchor="t" anchorCtr="0"/>
          <a:lstStyle>
            <a:lvl1pPr marL="1218935" marR="0" lvl="0" indent="-609457" algn="ctr" rtl="0">
              <a:lnSpc>
                <a:spcPct val="100000"/>
              </a:lnSpc>
              <a:spcBef>
                <a:spcPts val="0"/>
              </a:spcBef>
              <a:spcAft>
                <a:spcPts val="0"/>
              </a:spcAft>
              <a:buClr>
                <a:srgbClr val="000000"/>
              </a:buClr>
              <a:buSzPts val="1700"/>
              <a:buFont typeface="Arial"/>
              <a:buNone/>
              <a:defRPr sz="4500" b="0" i="0" u="none" strike="noStrike" cap="none">
                <a:solidFill>
                  <a:srgbClr val="000000"/>
                </a:solidFill>
                <a:latin typeface="Helvetica Neue"/>
                <a:ea typeface="Helvetica Neue"/>
                <a:cs typeface="Helvetica Neue"/>
                <a:sym typeface="Helvetica Neue"/>
              </a:defRPr>
            </a:lvl1pPr>
            <a:lvl2pPr marL="2437848" marR="0" lvl="1" indent="-609457" algn="ctr" rtl="0">
              <a:lnSpc>
                <a:spcPct val="100000"/>
              </a:lnSpc>
              <a:spcBef>
                <a:spcPts val="0"/>
              </a:spcBef>
              <a:spcAft>
                <a:spcPts val="0"/>
              </a:spcAft>
              <a:buClr>
                <a:srgbClr val="000000"/>
              </a:buClr>
              <a:buSzPts val="1700"/>
              <a:buFont typeface="Arial"/>
              <a:buNone/>
              <a:defRPr sz="4500" b="0" i="0" u="none" strike="noStrike" cap="none">
                <a:solidFill>
                  <a:srgbClr val="000000"/>
                </a:solidFill>
                <a:latin typeface="Helvetica Neue"/>
                <a:ea typeface="Helvetica Neue"/>
                <a:cs typeface="Helvetica Neue"/>
                <a:sym typeface="Helvetica Neue"/>
              </a:defRPr>
            </a:lvl2pPr>
            <a:lvl3pPr marL="3656783" marR="0" lvl="2" indent="-609457" algn="ctr" rtl="0">
              <a:lnSpc>
                <a:spcPct val="100000"/>
              </a:lnSpc>
              <a:spcBef>
                <a:spcPts val="0"/>
              </a:spcBef>
              <a:spcAft>
                <a:spcPts val="0"/>
              </a:spcAft>
              <a:buClr>
                <a:srgbClr val="000000"/>
              </a:buClr>
              <a:buSzPts val="1700"/>
              <a:buFont typeface="Arial"/>
              <a:buNone/>
              <a:defRPr sz="4500" b="0" i="0" u="none" strike="noStrike" cap="none">
                <a:solidFill>
                  <a:srgbClr val="000000"/>
                </a:solidFill>
                <a:latin typeface="Helvetica Neue"/>
                <a:ea typeface="Helvetica Neue"/>
                <a:cs typeface="Helvetica Neue"/>
                <a:sym typeface="Helvetica Neue"/>
              </a:defRPr>
            </a:lvl3pPr>
            <a:lvl4pPr marL="4875697" marR="0" lvl="3" indent="-609457" algn="ctr" rtl="0">
              <a:lnSpc>
                <a:spcPct val="100000"/>
              </a:lnSpc>
              <a:spcBef>
                <a:spcPts val="0"/>
              </a:spcBef>
              <a:spcAft>
                <a:spcPts val="0"/>
              </a:spcAft>
              <a:buClr>
                <a:srgbClr val="000000"/>
              </a:buClr>
              <a:buSzPts val="1700"/>
              <a:buFont typeface="Arial"/>
              <a:buNone/>
              <a:defRPr sz="4500" b="0" i="0" u="none" strike="noStrike" cap="none">
                <a:solidFill>
                  <a:srgbClr val="000000"/>
                </a:solidFill>
                <a:latin typeface="Helvetica Neue"/>
                <a:ea typeface="Helvetica Neue"/>
                <a:cs typeface="Helvetica Neue"/>
                <a:sym typeface="Helvetica Neue"/>
              </a:defRPr>
            </a:lvl4pPr>
            <a:lvl5pPr marL="6094632" marR="0" lvl="4" indent="-609457" algn="ctr" rtl="0">
              <a:lnSpc>
                <a:spcPct val="100000"/>
              </a:lnSpc>
              <a:spcBef>
                <a:spcPts val="0"/>
              </a:spcBef>
              <a:spcAft>
                <a:spcPts val="0"/>
              </a:spcAft>
              <a:buClr>
                <a:srgbClr val="000000"/>
              </a:buClr>
              <a:buSzPts val="1700"/>
              <a:buFont typeface="Arial"/>
              <a:buNone/>
              <a:defRPr sz="4500" b="0" i="0" u="none" strike="noStrike" cap="none">
                <a:solidFill>
                  <a:srgbClr val="000000"/>
                </a:solidFill>
                <a:latin typeface="Helvetica Neue"/>
                <a:ea typeface="Helvetica Neue"/>
                <a:cs typeface="Helvetica Neue"/>
                <a:sym typeface="Helvetica Neue"/>
              </a:defRPr>
            </a:lvl5pPr>
            <a:lvl6pPr marL="7313545" marR="0" lvl="5"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6pPr>
            <a:lvl7pPr marL="8532480" marR="0" lvl="6"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7pPr>
            <a:lvl8pPr marL="9751412" marR="0" lvl="7"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8pPr>
            <a:lvl9pPr marL="10970328" marR="0" lvl="8"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9pPr>
          </a:lstStyle>
          <a:p>
            <a:endParaRPr/>
          </a:p>
        </p:txBody>
      </p:sp>
      <p:sp>
        <p:nvSpPr>
          <p:cNvPr id="728" name="Google Shape;728;p172"/>
          <p:cNvSpPr txBox="1">
            <a:spLocks noGrp="1"/>
          </p:cNvSpPr>
          <p:nvPr>
            <p:ph type="sldNum" idx="12"/>
          </p:nvPr>
        </p:nvSpPr>
        <p:spPr>
          <a:xfrm>
            <a:off x="11935768" y="13010552"/>
            <a:ext cx="494400" cy="503200"/>
          </a:xfrm>
          <a:prstGeom prst="rect">
            <a:avLst/>
          </a:prstGeom>
          <a:noFill/>
          <a:ln>
            <a:noFill/>
          </a:ln>
        </p:spPr>
        <p:txBody>
          <a:bodyPr spcFirstLastPara="1" wrap="square" lIns="71460" tIns="71460" rIns="71460" bIns="71460" anchor="t" anchorCtr="0">
            <a:noAutofit/>
          </a:bodyPr>
          <a:lstStyle>
            <a:lvl1pPr marL="0" marR="0" lvl="0"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6271869"/>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matchingName="Title - Top">
  <p:cSld name="Title - Top">
    <p:spTree>
      <p:nvGrpSpPr>
        <p:cNvPr id="1" name="Shape 729"/>
        <p:cNvGrpSpPr/>
        <p:nvPr/>
      </p:nvGrpSpPr>
      <p:grpSpPr>
        <a:xfrm>
          <a:off x="0" y="0"/>
          <a:ext cx="0" cy="0"/>
          <a:chOff x="0" y="0"/>
          <a:chExt cx="0" cy="0"/>
        </a:xfrm>
      </p:grpSpPr>
      <p:sp>
        <p:nvSpPr>
          <p:cNvPr id="730" name="Google Shape;730;p173"/>
          <p:cNvSpPr txBox="1">
            <a:spLocks noGrp="1"/>
          </p:cNvSpPr>
          <p:nvPr>
            <p:ph type="title"/>
          </p:nvPr>
        </p:nvSpPr>
        <p:spPr>
          <a:xfrm>
            <a:off x="4387453" y="625077"/>
            <a:ext cx="15608800" cy="3036000"/>
          </a:xfrm>
          <a:prstGeom prst="rect">
            <a:avLst/>
          </a:prstGeom>
          <a:noFill/>
          <a:ln>
            <a:noFill/>
          </a:ln>
        </p:spPr>
        <p:txBody>
          <a:bodyPr spcFirstLastPara="1" wrap="square" lIns="91443" tIns="91443" rIns="91443" bIns="91443" anchor="ctr" anchorCtr="0"/>
          <a:lstStyle>
            <a:lvl1pPr marR="0" lvl="0" algn="ctr" rtl="0">
              <a:lnSpc>
                <a:spcPct val="100000"/>
              </a:lnSpc>
              <a:spcBef>
                <a:spcPts val="0"/>
              </a:spcBef>
              <a:spcAft>
                <a:spcPts val="0"/>
              </a:spcAft>
              <a:buClr>
                <a:srgbClr val="000000"/>
              </a:buClr>
              <a:buSzPts val="4200"/>
              <a:buFont typeface="Helvetica Neue"/>
              <a:buNone/>
              <a:defRPr sz="11200" b="0" i="0" u="none" strike="noStrike" cap="none">
                <a:solidFill>
                  <a:srgbClr val="000000"/>
                </a:solidFill>
                <a:latin typeface="Helvetica Neue"/>
                <a:ea typeface="Helvetica Neue"/>
                <a:cs typeface="Helvetica Neue"/>
                <a:sym typeface="Helvetica Neue"/>
              </a:defRPr>
            </a:lvl1pPr>
            <a:lvl2pPr marR="0" lvl="1"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9pPr>
          </a:lstStyle>
          <a:p>
            <a:endParaRPr/>
          </a:p>
        </p:txBody>
      </p:sp>
      <p:sp>
        <p:nvSpPr>
          <p:cNvPr id="731" name="Google Shape;731;p173"/>
          <p:cNvSpPr txBox="1">
            <a:spLocks noGrp="1"/>
          </p:cNvSpPr>
          <p:nvPr>
            <p:ph type="sldNum" idx="12"/>
          </p:nvPr>
        </p:nvSpPr>
        <p:spPr>
          <a:xfrm>
            <a:off x="11935768" y="13010552"/>
            <a:ext cx="494400" cy="503200"/>
          </a:xfrm>
          <a:prstGeom prst="rect">
            <a:avLst/>
          </a:prstGeom>
          <a:noFill/>
          <a:ln>
            <a:noFill/>
          </a:ln>
        </p:spPr>
        <p:txBody>
          <a:bodyPr spcFirstLastPara="1" wrap="square" lIns="71460" tIns="71460" rIns="71460" bIns="71460" anchor="t" anchorCtr="0">
            <a:noAutofit/>
          </a:bodyPr>
          <a:lstStyle>
            <a:lvl1pPr marL="0" marR="0" lvl="0"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906514110"/>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matchingName="Title &amp; Bullets">
  <p:cSld name="Title &amp; Bullets">
    <p:spTree>
      <p:nvGrpSpPr>
        <p:cNvPr id="1" name="Shape 732"/>
        <p:cNvGrpSpPr/>
        <p:nvPr/>
      </p:nvGrpSpPr>
      <p:grpSpPr>
        <a:xfrm>
          <a:off x="0" y="0"/>
          <a:ext cx="0" cy="0"/>
          <a:chOff x="0" y="0"/>
          <a:chExt cx="0" cy="0"/>
        </a:xfrm>
      </p:grpSpPr>
      <p:sp>
        <p:nvSpPr>
          <p:cNvPr id="733" name="Google Shape;733;p174"/>
          <p:cNvSpPr txBox="1">
            <a:spLocks noGrp="1"/>
          </p:cNvSpPr>
          <p:nvPr>
            <p:ph type="title"/>
          </p:nvPr>
        </p:nvSpPr>
        <p:spPr>
          <a:xfrm>
            <a:off x="4387453" y="625077"/>
            <a:ext cx="15608800" cy="3036000"/>
          </a:xfrm>
          <a:prstGeom prst="rect">
            <a:avLst/>
          </a:prstGeom>
          <a:noFill/>
          <a:ln>
            <a:noFill/>
          </a:ln>
        </p:spPr>
        <p:txBody>
          <a:bodyPr spcFirstLastPara="1" wrap="square" lIns="91443" tIns="91443" rIns="91443" bIns="91443" anchor="ctr" anchorCtr="0"/>
          <a:lstStyle>
            <a:lvl1pPr marR="0" lvl="0" algn="ctr" rtl="0">
              <a:lnSpc>
                <a:spcPct val="100000"/>
              </a:lnSpc>
              <a:spcBef>
                <a:spcPts val="0"/>
              </a:spcBef>
              <a:spcAft>
                <a:spcPts val="0"/>
              </a:spcAft>
              <a:buClr>
                <a:srgbClr val="000000"/>
              </a:buClr>
              <a:buSzPts val="4200"/>
              <a:buFont typeface="Helvetica Neue"/>
              <a:buNone/>
              <a:defRPr sz="11200" b="0" i="0" u="none" strike="noStrike" cap="none">
                <a:solidFill>
                  <a:srgbClr val="000000"/>
                </a:solidFill>
                <a:latin typeface="Helvetica Neue"/>
                <a:ea typeface="Helvetica Neue"/>
                <a:cs typeface="Helvetica Neue"/>
                <a:sym typeface="Helvetica Neue"/>
              </a:defRPr>
            </a:lvl1pPr>
            <a:lvl2pPr marR="0" lvl="1"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9pPr>
          </a:lstStyle>
          <a:p>
            <a:endParaRPr/>
          </a:p>
        </p:txBody>
      </p:sp>
      <p:sp>
        <p:nvSpPr>
          <p:cNvPr id="734" name="Google Shape;734;p174"/>
          <p:cNvSpPr txBox="1">
            <a:spLocks noGrp="1"/>
          </p:cNvSpPr>
          <p:nvPr>
            <p:ph type="body" idx="1"/>
          </p:nvPr>
        </p:nvSpPr>
        <p:spPr>
          <a:xfrm>
            <a:off x="4387453" y="3661171"/>
            <a:ext cx="15608800" cy="8840800"/>
          </a:xfrm>
          <a:prstGeom prst="rect">
            <a:avLst/>
          </a:prstGeom>
          <a:noFill/>
          <a:ln>
            <a:noFill/>
          </a:ln>
        </p:spPr>
        <p:txBody>
          <a:bodyPr spcFirstLastPara="1" wrap="square" lIns="91443" tIns="91443" rIns="91443" bIns="91443" anchor="ctr" anchorCtr="0"/>
          <a:lstStyle>
            <a:lvl1pPr marL="1218935" marR="0" lvl="0" indent="-846475" algn="l" rtl="0">
              <a:lnSpc>
                <a:spcPct val="100000"/>
              </a:lnSpc>
              <a:spcBef>
                <a:spcPts val="6133"/>
              </a:spcBef>
              <a:spcAft>
                <a:spcPts val="0"/>
              </a:spcAft>
              <a:buClr>
                <a:srgbClr val="000000"/>
              </a:buClr>
              <a:buSzPts val="1400"/>
              <a:buFont typeface="Arial"/>
              <a:buChar char="•"/>
              <a:defRPr sz="5100" b="0" i="0" u="none" strike="noStrike" cap="none">
                <a:solidFill>
                  <a:srgbClr val="000000"/>
                </a:solidFill>
                <a:latin typeface="Helvetica Neue"/>
                <a:ea typeface="Helvetica Neue"/>
                <a:cs typeface="Helvetica Neue"/>
                <a:sym typeface="Helvetica Neue"/>
              </a:defRPr>
            </a:lvl1pPr>
            <a:lvl2pPr marL="2437848" marR="0" lvl="1" indent="-846475" algn="l" rtl="0">
              <a:lnSpc>
                <a:spcPct val="100000"/>
              </a:lnSpc>
              <a:spcBef>
                <a:spcPts val="6133"/>
              </a:spcBef>
              <a:spcAft>
                <a:spcPts val="0"/>
              </a:spcAft>
              <a:buClr>
                <a:srgbClr val="000000"/>
              </a:buClr>
              <a:buSzPts val="1400"/>
              <a:buFont typeface="Arial"/>
              <a:buChar char="•"/>
              <a:defRPr sz="5100" b="0" i="0" u="none" strike="noStrike" cap="none">
                <a:solidFill>
                  <a:srgbClr val="000000"/>
                </a:solidFill>
                <a:latin typeface="Helvetica Neue"/>
                <a:ea typeface="Helvetica Neue"/>
                <a:cs typeface="Helvetica Neue"/>
                <a:sym typeface="Helvetica Neue"/>
              </a:defRPr>
            </a:lvl2pPr>
            <a:lvl3pPr marL="3656783" marR="0" lvl="2" indent="-846475" algn="l" rtl="0">
              <a:lnSpc>
                <a:spcPct val="100000"/>
              </a:lnSpc>
              <a:spcBef>
                <a:spcPts val="6133"/>
              </a:spcBef>
              <a:spcAft>
                <a:spcPts val="0"/>
              </a:spcAft>
              <a:buClr>
                <a:srgbClr val="000000"/>
              </a:buClr>
              <a:buSzPts val="1400"/>
              <a:buFont typeface="Arial"/>
              <a:buChar char="•"/>
              <a:defRPr sz="5100" b="0" i="0" u="none" strike="noStrike" cap="none">
                <a:solidFill>
                  <a:srgbClr val="000000"/>
                </a:solidFill>
                <a:latin typeface="Helvetica Neue"/>
                <a:ea typeface="Helvetica Neue"/>
                <a:cs typeface="Helvetica Neue"/>
                <a:sym typeface="Helvetica Neue"/>
              </a:defRPr>
            </a:lvl3pPr>
            <a:lvl4pPr marL="4875697" marR="0" lvl="3" indent="-846475" algn="l" rtl="0">
              <a:lnSpc>
                <a:spcPct val="100000"/>
              </a:lnSpc>
              <a:spcBef>
                <a:spcPts val="6133"/>
              </a:spcBef>
              <a:spcAft>
                <a:spcPts val="0"/>
              </a:spcAft>
              <a:buClr>
                <a:srgbClr val="000000"/>
              </a:buClr>
              <a:buSzPts val="1400"/>
              <a:buFont typeface="Arial"/>
              <a:buChar char="•"/>
              <a:defRPr sz="5100" b="0" i="0" u="none" strike="noStrike" cap="none">
                <a:solidFill>
                  <a:srgbClr val="000000"/>
                </a:solidFill>
                <a:latin typeface="Helvetica Neue"/>
                <a:ea typeface="Helvetica Neue"/>
                <a:cs typeface="Helvetica Neue"/>
                <a:sym typeface="Helvetica Neue"/>
              </a:defRPr>
            </a:lvl4pPr>
            <a:lvl5pPr marL="6094632" marR="0" lvl="4" indent="-846475" algn="l" rtl="0">
              <a:lnSpc>
                <a:spcPct val="100000"/>
              </a:lnSpc>
              <a:spcBef>
                <a:spcPts val="6133"/>
              </a:spcBef>
              <a:spcAft>
                <a:spcPts val="0"/>
              </a:spcAft>
              <a:buClr>
                <a:srgbClr val="000000"/>
              </a:buClr>
              <a:buSzPts val="1400"/>
              <a:buFont typeface="Arial"/>
              <a:buChar char="•"/>
              <a:defRPr sz="5100" b="0" i="0" u="none" strike="noStrike" cap="none">
                <a:solidFill>
                  <a:srgbClr val="000000"/>
                </a:solidFill>
                <a:latin typeface="Helvetica Neue"/>
                <a:ea typeface="Helvetica Neue"/>
                <a:cs typeface="Helvetica Neue"/>
                <a:sym typeface="Helvetica Neue"/>
              </a:defRPr>
            </a:lvl5pPr>
            <a:lvl6pPr marL="7313545" marR="0" lvl="5"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6pPr>
            <a:lvl7pPr marL="8532480" marR="0" lvl="6"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7pPr>
            <a:lvl8pPr marL="9751412" marR="0" lvl="7"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8pPr>
            <a:lvl9pPr marL="10970328" marR="0" lvl="8"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9pPr>
          </a:lstStyle>
          <a:p>
            <a:endParaRPr/>
          </a:p>
        </p:txBody>
      </p:sp>
      <p:sp>
        <p:nvSpPr>
          <p:cNvPr id="735" name="Google Shape;735;p174"/>
          <p:cNvSpPr txBox="1">
            <a:spLocks noGrp="1"/>
          </p:cNvSpPr>
          <p:nvPr>
            <p:ph type="sldNum" idx="12"/>
          </p:nvPr>
        </p:nvSpPr>
        <p:spPr>
          <a:xfrm>
            <a:off x="11935768" y="13010552"/>
            <a:ext cx="494400" cy="503200"/>
          </a:xfrm>
          <a:prstGeom prst="rect">
            <a:avLst/>
          </a:prstGeom>
          <a:noFill/>
          <a:ln>
            <a:noFill/>
          </a:ln>
        </p:spPr>
        <p:txBody>
          <a:bodyPr spcFirstLastPara="1" wrap="square" lIns="71460" tIns="71460" rIns="71460" bIns="71460" anchor="t" anchorCtr="0">
            <a:noAutofit/>
          </a:bodyPr>
          <a:lstStyle>
            <a:lvl1pPr marL="0" marR="0" lvl="0"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543074589"/>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matchingName="Title, Bullets &amp; Photo">
  <p:cSld name="Title, Bullets &amp; Photo">
    <p:spTree>
      <p:nvGrpSpPr>
        <p:cNvPr id="1" name="Shape 736"/>
        <p:cNvGrpSpPr/>
        <p:nvPr/>
      </p:nvGrpSpPr>
      <p:grpSpPr>
        <a:xfrm>
          <a:off x="0" y="0"/>
          <a:ext cx="0" cy="0"/>
          <a:chOff x="0" y="0"/>
          <a:chExt cx="0" cy="0"/>
        </a:xfrm>
      </p:grpSpPr>
      <p:sp>
        <p:nvSpPr>
          <p:cNvPr id="737" name="Google Shape;737;p175"/>
          <p:cNvSpPr>
            <a:spLocks noGrp="1"/>
          </p:cNvSpPr>
          <p:nvPr>
            <p:ph type="pic" idx="2"/>
          </p:nvPr>
        </p:nvSpPr>
        <p:spPr>
          <a:xfrm>
            <a:off x="12495611" y="3661171"/>
            <a:ext cx="7500800" cy="8840800"/>
          </a:xfrm>
          <a:prstGeom prst="rect">
            <a:avLst/>
          </a:prstGeom>
          <a:noFill/>
          <a:ln>
            <a:noFill/>
          </a:ln>
        </p:spPr>
        <p:txBody>
          <a:bodyPr spcFirstLastPara="1" wrap="square" lIns="91443" tIns="91443" rIns="91443" bIns="91443" anchor="t" anchorCtr="0"/>
          <a:lstStyle>
            <a:lvl1pPr marR="0" lvl="0"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1pPr>
            <a:lvl2pPr marR="0" lvl="1"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2pPr>
            <a:lvl3pPr marR="0" lvl="2"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3pPr>
            <a:lvl4pPr marR="0" lvl="3"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4pPr>
            <a:lvl5pPr marR="0" lvl="4"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5pPr>
            <a:lvl6pPr marR="0" lvl="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6pPr>
            <a:lvl7pPr marR="0" lvl="6"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7pPr>
            <a:lvl8pPr marR="0" lvl="7"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8pPr>
            <a:lvl9pPr marR="0" lvl="8"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9pPr>
          </a:lstStyle>
          <a:p>
            <a:endParaRPr/>
          </a:p>
        </p:txBody>
      </p:sp>
      <p:sp>
        <p:nvSpPr>
          <p:cNvPr id="738" name="Google Shape;738;p175"/>
          <p:cNvSpPr txBox="1">
            <a:spLocks noGrp="1"/>
          </p:cNvSpPr>
          <p:nvPr>
            <p:ph type="title"/>
          </p:nvPr>
        </p:nvSpPr>
        <p:spPr>
          <a:xfrm>
            <a:off x="4387453" y="625077"/>
            <a:ext cx="15608800" cy="3036000"/>
          </a:xfrm>
          <a:prstGeom prst="rect">
            <a:avLst/>
          </a:prstGeom>
          <a:noFill/>
          <a:ln>
            <a:noFill/>
          </a:ln>
        </p:spPr>
        <p:txBody>
          <a:bodyPr spcFirstLastPara="1" wrap="square" lIns="91443" tIns="91443" rIns="91443" bIns="91443" anchor="ctr" anchorCtr="0"/>
          <a:lstStyle>
            <a:lvl1pPr marR="0" lvl="0" algn="ctr" rtl="0">
              <a:lnSpc>
                <a:spcPct val="100000"/>
              </a:lnSpc>
              <a:spcBef>
                <a:spcPts val="0"/>
              </a:spcBef>
              <a:spcAft>
                <a:spcPts val="0"/>
              </a:spcAft>
              <a:buClr>
                <a:srgbClr val="000000"/>
              </a:buClr>
              <a:buSzPts val="4200"/>
              <a:buFont typeface="Helvetica Neue"/>
              <a:buNone/>
              <a:defRPr sz="11200" b="0" i="0" u="none" strike="noStrike" cap="none">
                <a:solidFill>
                  <a:srgbClr val="000000"/>
                </a:solidFill>
                <a:latin typeface="Helvetica Neue"/>
                <a:ea typeface="Helvetica Neue"/>
                <a:cs typeface="Helvetica Neue"/>
                <a:sym typeface="Helvetica Neue"/>
              </a:defRPr>
            </a:lvl1pPr>
            <a:lvl2pPr marR="0" lvl="1"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3700" b="0" i="0" u="none" strike="noStrike" cap="none">
                <a:solidFill>
                  <a:srgbClr val="000000"/>
                </a:solidFill>
                <a:latin typeface="Arial"/>
                <a:ea typeface="Arial"/>
                <a:cs typeface="Arial"/>
                <a:sym typeface="Arial"/>
              </a:defRPr>
            </a:lvl9pPr>
          </a:lstStyle>
          <a:p>
            <a:endParaRPr/>
          </a:p>
        </p:txBody>
      </p:sp>
      <p:sp>
        <p:nvSpPr>
          <p:cNvPr id="739" name="Google Shape;739;p175"/>
          <p:cNvSpPr txBox="1">
            <a:spLocks noGrp="1"/>
          </p:cNvSpPr>
          <p:nvPr>
            <p:ph type="body" idx="1"/>
          </p:nvPr>
        </p:nvSpPr>
        <p:spPr>
          <a:xfrm>
            <a:off x="4387453" y="3661171"/>
            <a:ext cx="7500800" cy="8840800"/>
          </a:xfrm>
          <a:prstGeom prst="rect">
            <a:avLst/>
          </a:prstGeom>
          <a:noFill/>
          <a:ln>
            <a:noFill/>
          </a:ln>
        </p:spPr>
        <p:txBody>
          <a:bodyPr spcFirstLastPara="1" wrap="square" lIns="91443" tIns="91443" rIns="91443" bIns="91443" anchor="ctr" anchorCtr="0"/>
          <a:lstStyle>
            <a:lvl1pPr marL="1218935" marR="0" lvl="0" indent="-795689" algn="l" rtl="0">
              <a:lnSpc>
                <a:spcPct val="100000"/>
              </a:lnSpc>
              <a:spcBef>
                <a:spcPts val="4533"/>
              </a:spcBef>
              <a:spcAft>
                <a:spcPts val="0"/>
              </a:spcAft>
              <a:buClr>
                <a:srgbClr val="000000"/>
              </a:buClr>
              <a:buSzPts val="1100"/>
              <a:buFont typeface="Arial"/>
              <a:buChar char="•"/>
              <a:defRPr sz="3700" b="0" i="0" u="none" strike="noStrike" cap="none">
                <a:solidFill>
                  <a:srgbClr val="000000"/>
                </a:solidFill>
                <a:latin typeface="Helvetica Neue"/>
                <a:ea typeface="Helvetica Neue"/>
                <a:cs typeface="Helvetica Neue"/>
                <a:sym typeface="Helvetica Neue"/>
              </a:defRPr>
            </a:lvl1pPr>
            <a:lvl2pPr marL="2437848" marR="0" lvl="1" indent="-795689" algn="l" rtl="0">
              <a:lnSpc>
                <a:spcPct val="100000"/>
              </a:lnSpc>
              <a:spcBef>
                <a:spcPts val="4533"/>
              </a:spcBef>
              <a:spcAft>
                <a:spcPts val="0"/>
              </a:spcAft>
              <a:buClr>
                <a:srgbClr val="000000"/>
              </a:buClr>
              <a:buSzPts val="1100"/>
              <a:buFont typeface="Arial"/>
              <a:buChar char="•"/>
              <a:defRPr sz="3700" b="0" i="0" u="none" strike="noStrike" cap="none">
                <a:solidFill>
                  <a:srgbClr val="000000"/>
                </a:solidFill>
                <a:latin typeface="Helvetica Neue"/>
                <a:ea typeface="Helvetica Neue"/>
                <a:cs typeface="Helvetica Neue"/>
                <a:sym typeface="Helvetica Neue"/>
              </a:defRPr>
            </a:lvl2pPr>
            <a:lvl3pPr marL="3656783" marR="0" lvl="2" indent="-795689" algn="l" rtl="0">
              <a:lnSpc>
                <a:spcPct val="100000"/>
              </a:lnSpc>
              <a:spcBef>
                <a:spcPts val="4533"/>
              </a:spcBef>
              <a:spcAft>
                <a:spcPts val="0"/>
              </a:spcAft>
              <a:buClr>
                <a:srgbClr val="000000"/>
              </a:buClr>
              <a:buSzPts val="1100"/>
              <a:buFont typeface="Arial"/>
              <a:buChar char="•"/>
              <a:defRPr sz="3700" b="0" i="0" u="none" strike="noStrike" cap="none">
                <a:solidFill>
                  <a:srgbClr val="000000"/>
                </a:solidFill>
                <a:latin typeface="Helvetica Neue"/>
                <a:ea typeface="Helvetica Neue"/>
                <a:cs typeface="Helvetica Neue"/>
                <a:sym typeface="Helvetica Neue"/>
              </a:defRPr>
            </a:lvl3pPr>
            <a:lvl4pPr marL="4875697" marR="0" lvl="3" indent="-795689" algn="l" rtl="0">
              <a:lnSpc>
                <a:spcPct val="100000"/>
              </a:lnSpc>
              <a:spcBef>
                <a:spcPts val="4533"/>
              </a:spcBef>
              <a:spcAft>
                <a:spcPts val="0"/>
              </a:spcAft>
              <a:buClr>
                <a:srgbClr val="000000"/>
              </a:buClr>
              <a:buSzPts val="1100"/>
              <a:buFont typeface="Arial"/>
              <a:buChar char="•"/>
              <a:defRPr sz="3700" b="0" i="0" u="none" strike="noStrike" cap="none">
                <a:solidFill>
                  <a:srgbClr val="000000"/>
                </a:solidFill>
                <a:latin typeface="Helvetica Neue"/>
                <a:ea typeface="Helvetica Neue"/>
                <a:cs typeface="Helvetica Neue"/>
                <a:sym typeface="Helvetica Neue"/>
              </a:defRPr>
            </a:lvl4pPr>
            <a:lvl5pPr marL="6094632" marR="0" lvl="4" indent="-795689" algn="l" rtl="0">
              <a:lnSpc>
                <a:spcPct val="100000"/>
              </a:lnSpc>
              <a:spcBef>
                <a:spcPts val="4533"/>
              </a:spcBef>
              <a:spcAft>
                <a:spcPts val="0"/>
              </a:spcAft>
              <a:buClr>
                <a:srgbClr val="000000"/>
              </a:buClr>
              <a:buSzPts val="1100"/>
              <a:buFont typeface="Arial"/>
              <a:buChar char="•"/>
              <a:defRPr sz="3700" b="0" i="0" u="none" strike="noStrike" cap="none">
                <a:solidFill>
                  <a:srgbClr val="000000"/>
                </a:solidFill>
                <a:latin typeface="Helvetica Neue"/>
                <a:ea typeface="Helvetica Neue"/>
                <a:cs typeface="Helvetica Neue"/>
                <a:sym typeface="Helvetica Neue"/>
              </a:defRPr>
            </a:lvl5pPr>
            <a:lvl6pPr marL="7313545" marR="0" lvl="5"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6pPr>
            <a:lvl7pPr marL="8532480" marR="0" lvl="6"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7pPr>
            <a:lvl8pPr marL="9751412" marR="0" lvl="7"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8pPr>
            <a:lvl9pPr marL="10970328" marR="0" lvl="8"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9pPr>
          </a:lstStyle>
          <a:p>
            <a:endParaRPr/>
          </a:p>
        </p:txBody>
      </p:sp>
      <p:sp>
        <p:nvSpPr>
          <p:cNvPr id="740" name="Google Shape;740;p175"/>
          <p:cNvSpPr txBox="1">
            <a:spLocks noGrp="1"/>
          </p:cNvSpPr>
          <p:nvPr>
            <p:ph type="sldNum" idx="12"/>
          </p:nvPr>
        </p:nvSpPr>
        <p:spPr>
          <a:xfrm>
            <a:off x="11935768" y="13010552"/>
            <a:ext cx="494400" cy="503200"/>
          </a:xfrm>
          <a:prstGeom prst="rect">
            <a:avLst/>
          </a:prstGeom>
          <a:noFill/>
          <a:ln>
            <a:noFill/>
          </a:ln>
        </p:spPr>
        <p:txBody>
          <a:bodyPr spcFirstLastPara="1" wrap="square" lIns="71460" tIns="71460" rIns="71460" bIns="71460" anchor="t" anchorCtr="0">
            <a:noAutofit/>
          </a:bodyPr>
          <a:lstStyle>
            <a:lvl1pPr marL="0" marR="0" lvl="0"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91838143"/>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matchingName="Bullets">
  <p:cSld name="Bullets">
    <p:spTree>
      <p:nvGrpSpPr>
        <p:cNvPr id="1" name="Shape 741"/>
        <p:cNvGrpSpPr/>
        <p:nvPr/>
      </p:nvGrpSpPr>
      <p:grpSpPr>
        <a:xfrm>
          <a:off x="0" y="0"/>
          <a:ext cx="0" cy="0"/>
          <a:chOff x="0" y="0"/>
          <a:chExt cx="0" cy="0"/>
        </a:xfrm>
      </p:grpSpPr>
      <p:sp>
        <p:nvSpPr>
          <p:cNvPr id="742" name="Google Shape;742;p176"/>
          <p:cNvSpPr txBox="1">
            <a:spLocks noGrp="1"/>
          </p:cNvSpPr>
          <p:nvPr>
            <p:ph type="body" idx="1"/>
          </p:nvPr>
        </p:nvSpPr>
        <p:spPr>
          <a:xfrm>
            <a:off x="4387453" y="1785936"/>
            <a:ext cx="15608800" cy="10144000"/>
          </a:xfrm>
          <a:prstGeom prst="rect">
            <a:avLst/>
          </a:prstGeom>
          <a:noFill/>
          <a:ln>
            <a:noFill/>
          </a:ln>
        </p:spPr>
        <p:txBody>
          <a:bodyPr spcFirstLastPara="1" wrap="square" lIns="91443" tIns="91443" rIns="91443" bIns="91443" anchor="ctr" anchorCtr="0"/>
          <a:lstStyle>
            <a:lvl1pPr marL="1218935" marR="0" lvl="0" indent="-846475" algn="l" rtl="0">
              <a:lnSpc>
                <a:spcPct val="100000"/>
              </a:lnSpc>
              <a:spcBef>
                <a:spcPts val="6133"/>
              </a:spcBef>
              <a:spcAft>
                <a:spcPts val="0"/>
              </a:spcAft>
              <a:buClr>
                <a:srgbClr val="000000"/>
              </a:buClr>
              <a:buSzPts val="1400"/>
              <a:buFont typeface="Arial"/>
              <a:buChar char="•"/>
              <a:defRPr sz="5100" b="0" i="0" u="none" strike="noStrike" cap="none">
                <a:solidFill>
                  <a:srgbClr val="000000"/>
                </a:solidFill>
                <a:latin typeface="Helvetica Neue"/>
                <a:ea typeface="Helvetica Neue"/>
                <a:cs typeface="Helvetica Neue"/>
                <a:sym typeface="Helvetica Neue"/>
              </a:defRPr>
            </a:lvl1pPr>
            <a:lvl2pPr marL="2437848" marR="0" lvl="1" indent="-846475" algn="l" rtl="0">
              <a:lnSpc>
                <a:spcPct val="100000"/>
              </a:lnSpc>
              <a:spcBef>
                <a:spcPts val="6133"/>
              </a:spcBef>
              <a:spcAft>
                <a:spcPts val="0"/>
              </a:spcAft>
              <a:buClr>
                <a:srgbClr val="000000"/>
              </a:buClr>
              <a:buSzPts val="1400"/>
              <a:buFont typeface="Arial"/>
              <a:buChar char="•"/>
              <a:defRPr sz="5100" b="0" i="0" u="none" strike="noStrike" cap="none">
                <a:solidFill>
                  <a:srgbClr val="000000"/>
                </a:solidFill>
                <a:latin typeface="Helvetica Neue"/>
                <a:ea typeface="Helvetica Neue"/>
                <a:cs typeface="Helvetica Neue"/>
                <a:sym typeface="Helvetica Neue"/>
              </a:defRPr>
            </a:lvl2pPr>
            <a:lvl3pPr marL="3656783" marR="0" lvl="2" indent="-846475" algn="l" rtl="0">
              <a:lnSpc>
                <a:spcPct val="100000"/>
              </a:lnSpc>
              <a:spcBef>
                <a:spcPts val="6133"/>
              </a:spcBef>
              <a:spcAft>
                <a:spcPts val="0"/>
              </a:spcAft>
              <a:buClr>
                <a:srgbClr val="000000"/>
              </a:buClr>
              <a:buSzPts val="1400"/>
              <a:buFont typeface="Arial"/>
              <a:buChar char="•"/>
              <a:defRPr sz="5100" b="0" i="0" u="none" strike="noStrike" cap="none">
                <a:solidFill>
                  <a:srgbClr val="000000"/>
                </a:solidFill>
                <a:latin typeface="Helvetica Neue"/>
                <a:ea typeface="Helvetica Neue"/>
                <a:cs typeface="Helvetica Neue"/>
                <a:sym typeface="Helvetica Neue"/>
              </a:defRPr>
            </a:lvl3pPr>
            <a:lvl4pPr marL="4875697" marR="0" lvl="3" indent="-846475" algn="l" rtl="0">
              <a:lnSpc>
                <a:spcPct val="100000"/>
              </a:lnSpc>
              <a:spcBef>
                <a:spcPts val="6133"/>
              </a:spcBef>
              <a:spcAft>
                <a:spcPts val="0"/>
              </a:spcAft>
              <a:buClr>
                <a:srgbClr val="000000"/>
              </a:buClr>
              <a:buSzPts val="1400"/>
              <a:buFont typeface="Arial"/>
              <a:buChar char="•"/>
              <a:defRPr sz="5100" b="0" i="0" u="none" strike="noStrike" cap="none">
                <a:solidFill>
                  <a:srgbClr val="000000"/>
                </a:solidFill>
                <a:latin typeface="Helvetica Neue"/>
                <a:ea typeface="Helvetica Neue"/>
                <a:cs typeface="Helvetica Neue"/>
                <a:sym typeface="Helvetica Neue"/>
              </a:defRPr>
            </a:lvl4pPr>
            <a:lvl5pPr marL="6094632" marR="0" lvl="4" indent="-846475" algn="l" rtl="0">
              <a:lnSpc>
                <a:spcPct val="100000"/>
              </a:lnSpc>
              <a:spcBef>
                <a:spcPts val="6133"/>
              </a:spcBef>
              <a:spcAft>
                <a:spcPts val="0"/>
              </a:spcAft>
              <a:buClr>
                <a:srgbClr val="000000"/>
              </a:buClr>
              <a:buSzPts val="1400"/>
              <a:buFont typeface="Arial"/>
              <a:buChar char="•"/>
              <a:defRPr sz="5100" b="0" i="0" u="none" strike="noStrike" cap="none">
                <a:solidFill>
                  <a:srgbClr val="000000"/>
                </a:solidFill>
                <a:latin typeface="Helvetica Neue"/>
                <a:ea typeface="Helvetica Neue"/>
                <a:cs typeface="Helvetica Neue"/>
                <a:sym typeface="Helvetica Neue"/>
              </a:defRPr>
            </a:lvl5pPr>
            <a:lvl6pPr marL="7313545" marR="0" lvl="5"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6pPr>
            <a:lvl7pPr marL="8532480" marR="0" lvl="6"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7pPr>
            <a:lvl8pPr marL="9751412" marR="0" lvl="7"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8pPr>
            <a:lvl9pPr marL="10970328" marR="0" lvl="8"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9pPr>
          </a:lstStyle>
          <a:p>
            <a:endParaRPr/>
          </a:p>
        </p:txBody>
      </p:sp>
      <p:sp>
        <p:nvSpPr>
          <p:cNvPr id="743" name="Google Shape;743;p176"/>
          <p:cNvSpPr txBox="1">
            <a:spLocks noGrp="1"/>
          </p:cNvSpPr>
          <p:nvPr>
            <p:ph type="sldNum" idx="12"/>
          </p:nvPr>
        </p:nvSpPr>
        <p:spPr>
          <a:xfrm>
            <a:off x="11935768" y="13010552"/>
            <a:ext cx="494400" cy="503200"/>
          </a:xfrm>
          <a:prstGeom prst="rect">
            <a:avLst/>
          </a:prstGeom>
          <a:noFill/>
          <a:ln>
            <a:noFill/>
          </a:ln>
        </p:spPr>
        <p:txBody>
          <a:bodyPr spcFirstLastPara="1" wrap="square" lIns="71460" tIns="71460" rIns="71460" bIns="71460" anchor="t" anchorCtr="0">
            <a:noAutofit/>
          </a:bodyPr>
          <a:lstStyle>
            <a:lvl1pPr marL="0" marR="0" lvl="0"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835796742"/>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matchingName="Photo - 3 Up">
  <p:cSld name="Photo - 3 Up">
    <p:spTree>
      <p:nvGrpSpPr>
        <p:cNvPr id="1" name="Shape 744"/>
        <p:cNvGrpSpPr/>
        <p:nvPr/>
      </p:nvGrpSpPr>
      <p:grpSpPr>
        <a:xfrm>
          <a:off x="0" y="0"/>
          <a:ext cx="0" cy="0"/>
          <a:chOff x="0" y="0"/>
          <a:chExt cx="0" cy="0"/>
        </a:xfrm>
      </p:grpSpPr>
      <p:sp>
        <p:nvSpPr>
          <p:cNvPr id="745" name="Google Shape;745;p177"/>
          <p:cNvSpPr>
            <a:spLocks noGrp="1"/>
          </p:cNvSpPr>
          <p:nvPr>
            <p:ph type="pic" idx="2"/>
          </p:nvPr>
        </p:nvSpPr>
        <p:spPr>
          <a:xfrm>
            <a:off x="12495611" y="7161611"/>
            <a:ext cx="7500800" cy="5304800"/>
          </a:xfrm>
          <a:prstGeom prst="rect">
            <a:avLst/>
          </a:prstGeom>
          <a:noFill/>
          <a:ln>
            <a:noFill/>
          </a:ln>
        </p:spPr>
        <p:txBody>
          <a:bodyPr spcFirstLastPara="1" wrap="square" lIns="91443" tIns="91443" rIns="91443" bIns="91443" anchor="t" anchorCtr="0"/>
          <a:lstStyle>
            <a:lvl1pPr marR="0" lvl="0"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1pPr>
            <a:lvl2pPr marR="0" lvl="1"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2pPr>
            <a:lvl3pPr marR="0" lvl="2"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3pPr>
            <a:lvl4pPr marR="0" lvl="3"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4pPr>
            <a:lvl5pPr marR="0" lvl="4"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5pPr>
            <a:lvl6pPr marR="0" lvl="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6pPr>
            <a:lvl7pPr marR="0" lvl="6"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7pPr>
            <a:lvl8pPr marR="0" lvl="7"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8pPr>
            <a:lvl9pPr marR="0" lvl="8"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9pPr>
          </a:lstStyle>
          <a:p>
            <a:endParaRPr/>
          </a:p>
        </p:txBody>
      </p:sp>
      <p:sp>
        <p:nvSpPr>
          <p:cNvPr id="746" name="Google Shape;746;p177"/>
          <p:cNvSpPr>
            <a:spLocks noGrp="1"/>
          </p:cNvSpPr>
          <p:nvPr>
            <p:ph type="pic" idx="3"/>
          </p:nvPr>
        </p:nvSpPr>
        <p:spPr>
          <a:xfrm>
            <a:off x="12504352" y="1250155"/>
            <a:ext cx="7500800" cy="5304800"/>
          </a:xfrm>
          <a:prstGeom prst="rect">
            <a:avLst/>
          </a:prstGeom>
          <a:noFill/>
          <a:ln>
            <a:noFill/>
          </a:ln>
        </p:spPr>
        <p:txBody>
          <a:bodyPr spcFirstLastPara="1" wrap="square" lIns="91443" tIns="91443" rIns="91443" bIns="91443" anchor="t" anchorCtr="0"/>
          <a:lstStyle>
            <a:lvl1pPr marR="0" lvl="0"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1pPr>
            <a:lvl2pPr marR="0" lvl="1"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2pPr>
            <a:lvl3pPr marR="0" lvl="2"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3pPr>
            <a:lvl4pPr marR="0" lvl="3"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4pPr>
            <a:lvl5pPr marR="0" lvl="4"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5pPr>
            <a:lvl6pPr marR="0" lvl="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6pPr>
            <a:lvl7pPr marR="0" lvl="6"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7pPr>
            <a:lvl8pPr marR="0" lvl="7"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8pPr>
            <a:lvl9pPr marR="0" lvl="8"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9pPr>
          </a:lstStyle>
          <a:p>
            <a:endParaRPr/>
          </a:p>
        </p:txBody>
      </p:sp>
      <p:sp>
        <p:nvSpPr>
          <p:cNvPr id="747" name="Google Shape;747;p177"/>
          <p:cNvSpPr>
            <a:spLocks noGrp="1"/>
          </p:cNvSpPr>
          <p:nvPr>
            <p:ph type="pic" idx="4"/>
          </p:nvPr>
        </p:nvSpPr>
        <p:spPr>
          <a:xfrm>
            <a:off x="4387453" y="1250155"/>
            <a:ext cx="7500800" cy="11216000"/>
          </a:xfrm>
          <a:prstGeom prst="rect">
            <a:avLst/>
          </a:prstGeom>
          <a:noFill/>
          <a:ln>
            <a:noFill/>
          </a:ln>
        </p:spPr>
        <p:txBody>
          <a:bodyPr spcFirstLastPara="1" wrap="square" lIns="91443" tIns="91443" rIns="91443" bIns="91443" anchor="t" anchorCtr="0"/>
          <a:lstStyle>
            <a:lvl1pPr marR="0" lvl="0"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1pPr>
            <a:lvl2pPr marR="0" lvl="1"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2pPr>
            <a:lvl3pPr marR="0" lvl="2"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3pPr>
            <a:lvl4pPr marR="0" lvl="3"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4pPr>
            <a:lvl5pPr marR="0" lvl="4"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5pPr>
            <a:lvl6pPr marR="0" lvl="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6pPr>
            <a:lvl7pPr marR="0" lvl="6"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7pPr>
            <a:lvl8pPr marR="0" lvl="7"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8pPr>
            <a:lvl9pPr marR="0" lvl="8"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9pPr>
          </a:lstStyle>
          <a:p>
            <a:endParaRPr/>
          </a:p>
        </p:txBody>
      </p:sp>
      <p:sp>
        <p:nvSpPr>
          <p:cNvPr id="748" name="Google Shape;748;p177"/>
          <p:cNvSpPr txBox="1">
            <a:spLocks noGrp="1"/>
          </p:cNvSpPr>
          <p:nvPr>
            <p:ph type="sldNum" idx="12"/>
          </p:nvPr>
        </p:nvSpPr>
        <p:spPr>
          <a:xfrm>
            <a:off x="11935768" y="13010552"/>
            <a:ext cx="494400" cy="503200"/>
          </a:xfrm>
          <a:prstGeom prst="rect">
            <a:avLst/>
          </a:prstGeom>
          <a:noFill/>
          <a:ln>
            <a:noFill/>
          </a:ln>
        </p:spPr>
        <p:txBody>
          <a:bodyPr spcFirstLastPara="1" wrap="square" lIns="71460" tIns="71460" rIns="71460" bIns="71460" anchor="t" anchorCtr="0">
            <a:noAutofit/>
          </a:bodyPr>
          <a:lstStyle>
            <a:lvl1pPr marL="0" marR="0" lvl="0"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533108076"/>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749"/>
        <p:cNvGrpSpPr/>
        <p:nvPr/>
      </p:nvGrpSpPr>
      <p:grpSpPr>
        <a:xfrm>
          <a:off x="0" y="0"/>
          <a:ext cx="0" cy="0"/>
          <a:chOff x="0" y="0"/>
          <a:chExt cx="0" cy="0"/>
        </a:xfrm>
      </p:grpSpPr>
      <p:sp>
        <p:nvSpPr>
          <p:cNvPr id="750" name="Google Shape;750;p178"/>
          <p:cNvSpPr txBox="1">
            <a:spLocks noGrp="1"/>
          </p:cNvSpPr>
          <p:nvPr>
            <p:ph type="body" idx="1"/>
          </p:nvPr>
        </p:nvSpPr>
        <p:spPr>
          <a:xfrm>
            <a:off x="4833936" y="8947547"/>
            <a:ext cx="14716000" cy="660800"/>
          </a:xfrm>
          <a:prstGeom prst="rect">
            <a:avLst/>
          </a:prstGeom>
          <a:noFill/>
          <a:ln>
            <a:noFill/>
          </a:ln>
        </p:spPr>
        <p:txBody>
          <a:bodyPr spcFirstLastPara="1" wrap="square" lIns="91443" tIns="91443" rIns="91443" bIns="91443" anchor="t" anchorCtr="0"/>
          <a:lstStyle>
            <a:lvl1pPr marL="1218935" marR="0" lvl="0" indent="-609457" algn="ctr" rtl="0">
              <a:lnSpc>
                <a:spcPct val="100000"/>
              </a:lnSpc>
              <a:spcBef>
                <a:spcPts val="0"/>
              </a:spcBef>
              <a:spcAft>
                <a:spcPts val="0"/>
              </a:spcAft>
              <a:buClr>
                <a:srgbClr val="000000"/>
              </a:buClr>
              <a:buSzPts val="1200"/>
              <a:buFont typeface="Arial"/>
              <a:buNone/>
              <a:defRPr sz="3200" b="0" i="0" u="none" strike="noStrike" cap="none">
                <a:solidFill>
                  <a:srgbClr val="000000"/>
                </a:solidFill>
                <a:latin typeface="Helvetica Neue"/>
                <a:ea typeface="Helvetica Neue"/>
                <a:cs typeface="Helvetica Neue"/>
                <a:sym typeface="Helvetica Neue"/>
              </a:defRPr>
            </a:lvl1pPr>
            <a:lvl2pPr marL="2437848" marR="0" lvl="1" indent="-812620" algn="ctr" rtl="0">
              <a:lnSpc>
                <a:spcPct val="100000"/>
              </a:lnSpc>
              <a:spcBef>
                <a:spcPts val="0"/>
              </a:spcBef>
              <a:spcAft>
                <a:spcPts val="0"/>
              </a:spcAft>
              <a:buClr>
                <a:srgbClr val="000000"/>
              </a:buClr>
              <a:buSzPts val="1200"/>
              <a:buFont typeface="Arial"/>
              <a:buChar char="•"/>
              <a:defRPr sz="3200" b="0" i="0" u="none" strike="noStrike" cap="none">
                <a:solidFill>
                  <a:srgbClr val="000000"/>
                </a:solidFill>
                <a:latin typeface="Helvetica Neue"/>
                <a:ea typeface="Helvetica Neue"/>
                <a:cs typeface="Helvetica Neue"/>
                <a:sym typeface="Helvetica Neue"/>
              </a:defRPr>
            </a:lvl2pPr>
            <a:lvl3pPr marL="3656783" marR="0" lvl="2" indent="-812620" algn="ctr" rtl="0">
              <a:lnSpc>
                <a:spcPct val="100000"/>
              </a:lnSpc>
              <a:spcBef>
                <a:spcPts val="0"/>
              </a:spcBef>
              <a:spcAft>
                <a:spcPts val="0"/>
              </a:spcAft>
              <a:buClr>
                <a:srgbClr val="000000"/>
              </a:buClr>
              <a:buSzPts val="1200"/>
              <a:buFont typeface="Arial"/>
              <a:buChar char="•"/>
              <a:defRPr sz="3200" b="0" i="0" u="none" strike="noStrike" cap="none">
                <a:solidFill>
                  <a:srgbClr val="000000"/>
                </a:solidFill>
                <a:latin typeface="Helvetica Neue"/>
                <a:ea typeface="Helvetica Neue"/>
                <a:cs typeface="Helvetica Neue"/>
                <a:sym typeface="Helvetica Neue"/>
              </a:defRPr>
            </a:lvl3pPr>
            <a:lvl4pPr marL="4875697" marR="0" lvl="3" indent="-812620" algn="ctr" rtl="0">
              <a:lnSpc>
                <a:spcPct val="100000"/>
              </a:lnSpc>
              <a:spcBef>
                <a:spcPts val="0"/>
              </a:spcBef>
              <a:spcAft>
                <a:spcPts val="0"/>
              </a:spcAft>
              <a:buClr>
                <a:srgbClr val="000000"/>
              </a:buClr>
              <a:buSzPts val="1200"/>
              <a:buFont typeface="Arial"/>
              <a:buChar char="•"/>
              <a:defRPr sz="3200" b="0" i="0" u="none" strike="noStrike" cap="none">
                <a:solidFill>
                  <a:srgbClr val="000000"/>
                </a:solidFill>
                <a:latin typeface="Helvetica Neue"/>
                <a:ea typeface="Helvetica Neue"/>
                <a:cs typeface="Helvetica Neue"/>
                <a:sym typeface="Helvetica Neue"/>
              </a:defRPr>
            </a:lvl4pPr>
            <a:lvl5pPr marL="6094632" marR="0" lvl="4" indent="-812620" algn="ctr" rtl="0">
              <a:lnSpc>
                <a:spcPct val="100000"/>
              </a:lnSpc>
              <a:spcBef>
                <a:spcPts val="0"/>
              </a:spcBef>
              <a:spcAft>
                <a:spcPts val="0"/>
              </a:spcAft>
              <a:buClr>
                <a:srgbClr val="000000"/>
              </a:buClr>
              <a:buSzPts val="1200"/>
              <a:buFont typeface="Arial"/>
              <a:buChar char="•"/>
              <a:defRPr sz="3200" b="0" i="0" u="none" strike="noStrike" cap="none">
                <a:solidFill>
                  <a:srgbClr val="000000"/>
                </a:solidFill>
                <a:latin typeface="Helvetica Neue"/>
                <a:ea typeface="Helvetica Neue"/>
                <a:cs typeface="Helvetica Neue"/>
                <a:sym typeface="Helvetica Neue"/>
              </a:defRPr>
            </a:lvl5pPr>
            <a:lvl6pPr marL="7313545" marR="0" lvl="5"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6pPr>
            <a:lvl7pPr marL="8532480" marR="0" lvl="6"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7pPr>
            <a:lvl8pPr marL="9751412" marR="0" lvl="7"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8pPr>
            <a:lvl9pPr marL="10970328" marR="0" lvl="8"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9pPr>
          </a:lstStyle>
          <a:p>
            <a:endParaRPr/>
          </a:p>
        </p:txBody>
      </p:sp>
      <p:sp>
        <p:nvSpPr>
          <p:cNvPr id="751" name="Google Shape;751;p178"/>
          <p:cNvSpPr txBox="1">
            <a:spLocks noGrp="1"/>
          </p:cNvSpPr>
          <p:nvPr>
            <p:ph type="body" idx="2"/>
          </p:nvPr>
        </p:nvSpPr>
        <p:spPr>
          <a:xfrm>
            <a:off x="4833936" y="6000352"/>
            <a:ext cx="14716000" cy="964800"/>
          </a:xfrm>
          <a:prstGeom prst="rect">
            <a:avLst/>
          </a:prstGeom>
          <a:noFill/>
          <a:ln>
            <a:noFill/>
          </a:ln>
        </p:spPr>
        <p:txBody>
          <a:bodyPr spcFirstLastPara="1" wrap="square" lIns="91443" tIns="91443" rIns="91443" bIns="91443" anchor="ctr" anchorCtr="0"/>
          <a:lstStyle>
            <a:lvl1pPr marL="1218935" marR="0" lvl="0"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1pPr>
            <a:lvl2pPr marL="2437848" marR="0" lvl="1"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2pPr>
            <a:lvl3pPr marL="3656783" marR="0" lvl="2"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3pPr>
            <a:lvl4pPr marL="4875697" marR="0" lvl="3"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4pPr>
            <a:lvl5pPr marL="6094632" marR="0" lvl="4"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5pPr>
            <a:lvl6pPr marL="7313545" marR="0" lvl="5"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6pPr>
            <a:lvl7pPr marL="8532480" marR="0" lvl="6"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7pPr>
            <a:lvl8pPr marL="9751412" marR="0" lvl="7"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8pPr>
            <a:lvl9pPr marL="10970328" marR="0" lvl="8" indent="-84647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9pPr>
          </a:lstStyle>
          <a:p>
            <a:endParaRPr/>
          </a:p>
        </p:txBody>
      </p:sp>
      <p:sp>
        <p:nvSpPr>
          <p:cNvPr id="752" name="Google Shape;752;p178"/>
          <p:cNvSpPr txBox="1">
            <a:spLocks noGrp="1"/>
          </p:cNvSpPr>
          <p:nvPr>
            <p:ph type="sldNum" idx="12"/>
          </p:nvPr>
        </p:nvSpPr>
        <p:spPr>
          <a:xfrm>
            <a:off x="11935768" y="13010552"/>
            <a:ext cx="494400" cy="503200"/>
          </a:xfrm>
          <a:prstGeom prst="rect">
            <a:avLst/>
          </a:prstGeom>
          <a:noFill/>
          <a:ln>
            <a:noFill/>
          </a:ln>
        </p:spPr>
        <p:txBody>
          <a:bodyPr spcFirstLastPara="1" wrap="square" lIns="71460" tIns="71460" rIns="71460" bIns="71460" anchor="t" anchorCtr="0">
            <a:noAutofit/>
          </a:bodyPr>
          <a:lstStyle>
            <a:lvl1pPr marL="0" marR="0" lvl="0"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952169784"/>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matchingName="Photo">
  <p:cSld name="Photo">
    <p:spTree>
      <p:nvGrpSpPr>
        <p:cNvPr id="1" name="Shape 753"/>
        <p:cNvGrpSpPr/>
        <p:nvPr/>
      </p:nvGrpSpPr>
      <p:grpSpPr>
        <a:xfrm>
          <a:off x="0" y="0"/>
          <a:ext cx="0" cy="0"/>
          <a:chOff x="0" y="0"/>
          <a:chExt cx="0" cy="0"/>
        </a:xfrm>
      </p:grpSpPr>
      <p:sp>
        <p:nvSpPr>
          <p:cNvPr id="754" name="Google Shape;754;p179"/>
          <p:cNvSpPr>
            <a:spLocks noGrp="1"/>
          </p:cNvSpPr>
          <p:nvPr>
            <p:ph type="pic" idx="2"/>
          </p:nvPr>
        </p:nvSpPr>
        <p:spPr>
          <a:xfrm>
            <a:off x="3048000" y="0"/>
            <a:ext cx="18288000" cy="13716000"/>
          </a:xfrm>
          <a:prstGeom prst="rect">
            <a:avLst/>
          </a:prstGeom>
          <a:noFill/>
          <a:ln>
            <a:noFill/>
          </a:ln>
        </p:spPr>
        <p:txBody>
          <a:bodyPr spcFirstLastPara="1" wrap="square" lIns="91443" tIns="91443" rIns="91443" bIns="91443" anchor="t" anchorCtr="0"/>
          <a:lstStyle>
            <a:lvl1pPr marR="0" lvl="0"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1pPr>
            <a:lvl2pPr marR="0" lvl="1"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2pPr>
            <a:lvl3pPr marR="0" lvl="2"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3pPr>
            <a:lvl4pPr marR="0" lvl="3"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4pPr>
            <a:lvl5pPr marR="0" lvl="4"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5pPr>
            <a:lvl6pPr marR="0" lvl="5"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6pPr>
            <a:lvl7pPr marR="0" lvl="6"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7pPr>
            <a:lvl8pPr marR="0" lvl="7"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8pPr>
            <a:lvl9pPr marR="0" lvl="8" algn="l" rtl="0">
              <a:lnSpc>
                <a:spcPct val="100000"/>
              </a:lnSpc>
              <a:spcBef>
                <a:spcPts val="3733"/>
              </a:spcBef>
              <a:spcAft>
                <a:spcPts val="0"/>
              </a:spcAft>
              <a:buClr>
                <a:schemeClr val="accent2"/>
              </a:buClr>
              <a:buSzPts val="1400"/>
              <a:buFont typeface="Arial"/>
              <a:buChar char="▪"/>
              <a:defRPr sz="3700" b="0" i="0" u="none" strike="noStrike" cap="none">
                <a:solidFill>
                  <a:srgbClr val="000000"/>
                </a:solidFill>
                <a:latin typeface="Arial"/>
                <a:ea typeface="Arial"/>
                <a:cs typeface="Arial"/>
                <a:sym typeface="Arial"/>
              </a:defRPr>
            </a:lvl9pPr>
          </a:lstStyle>
          <a:p>
            <a:endParaRPr/>
          </a:p>
        </p:txBody>
      </p:sp>
      <p:sp>
        <p:nvSpPr>
          <p:cNvPr id="755" name="Google Shape;755;p179"/>
          <p:cNvSpPr txBox="1">
            <a:spLocks noGrp="1"/>
          </p:cNvSpPr>
          <p:nvPr>
            <p:ph type="sldNum" idx="12"/>
          </p:nvPr>
        </p:nvSpPr>
        <p:spPr>
          <a:xfrm>
            <a:off x="11935768" y="13010552"/>
            <a:ext cx="494400" cy="503200"/>
          </a:xfrm>
          <a:prstGeom prst="rect">
            <a:avLst/>
          </a:prstGeom>
          <a:noFill/>
          <a:ln>
            <a:noFill/>
          </a:ln>
        </p:spPr>
        <p:txBody>
          <a:bodyPr spcFirstLastPara="1" wrap="square" lIns="71460" tIns="71460" rIns="71460" bIns="71460" anchor="t" anchorCtr="0">
            <a:noAutofit/>
          </a:bodyPr>
          <a:lstStyle>
            <a:lvl1pPr marL="0" marR="0" lvl="0"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1pPr>
            <a:lvl2pPr marL="0" marR="0" lvl="1"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2pPr>
            <a:lvl3pPr marL="0" marR="0" lvl="2"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3pPr>
            <a:lvl4pPr marL="0" marR="0" lvl="3"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4pPr>
            <a:lvl5pPr marL="0" marR="0" lvl="4"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5pPr>
            <a:lvl6pPr marL="0" marR="0" lvl="5"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6pPr>
            <a:lvl7pPr marL="0" marR="0" lvl="6"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7pPr>
            <a:lvl8pPr marL="0" marR="0" lvl="7"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8pPr>
            <a:lvl9pPr marL="0" marR="0" lvl="8" indent="0" algn="ctr" rtl="0">
              <a:lnSpc>
                <a:spcPct val="100000"/>
              </a:lnSpc>
              <a:spcBef>
                <a:spcPts val="0"/>
              </a:spcBef>
              <a:spcAft>
                <a:spcPts val="0"/>
              </a:spcAft>
              <a:buClr>
                <a:srgbClr val="000000"/>
              </a:buClr>
              <a:buSzPts val="900"/>
              <a:buFont typeface="Helvetica Neue"/>
              <a:buNone/>
              <a:defRPr sz="2400" b="0" i="0" u="none" strike="noStrike" cap="none">
                <a:solidFill>
                  <a:srgbClr val="000000"/>
                </a:solidFill>
                <a:latin typeface="Helvetica Neue"/>
                <a:ea typeface="Helvetica Neue"/>
                <a:cs typeface="Helvetica Neue"/>
                <a:sym typeface="Helvetica Neu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715010385"/>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matchingName="2_Blank">
  <p:cSld name="2_Blank">
    <p:bg>
      <p:bgPr>
        <a:solidFill>
          <a:srgbClr val="E7E6E6"/>
        </a:solidFill>
        <a:effectLst/>
      </p:bgPr>
    </p:bg>
    <p:spTree>
      <p:nvGrpSpPr>
        <p:cNvPr id="1" name="Shape 756"/>
        <p:cNvGrpSpPr/>
        <p:nvPr/>
      </p:nvGrpSpPr>
      <p:grpSpPr>
        <a:xfrm>
          <a:off x="0" y="0"/>
          <a:ext cx="0" cy="0"/>
          <a:chOff x="0" y="0"/>
          <a:chExt cx="0" cy="0"/>
        </a:xfrm>
      </p:grpSpPr>
      <p:sp>
        <p:nvSpPr>
          <p:cNvPr id="757" name="Google Shape;757;p180"/>
          <p:cNvSpPr txBox="1">
            <a:spLocks noGrp="1"/>
          </p:cNvSpPr>
          <p:nvPr>
            <p:ph type="sldNum" idx="12"/>
          </p:nvPr>
        </p:nvSpPr>
        <p:spPr>
          <a:xfrm>
            <a:off x="22192504" y="12808611"/>
            <a:ext cx="515200" cy="538400"/>
          </a:xfrm>
          <a:prstGeom prst="rect">
            <a:avLst/>
          </a:prstGeom>
          <a:noFill/>
          <a:ln>
            <a:noFill/>
          </a:ln>
        </p:spPr>
        <p:txBody>
          <a:bodyPr spcFirstLastPara="1" wrap="square" lIns="91376" tIns="91376" rIns="91376" bIns="91376" anchor="ctr" anchorCtr="0">
            <a:noAutofit/>
          </a:bodyPr>
          <a:lstStyle>
            <a:lvl1pPr marL="0" marR="0" lvl="0" indent="0" algn="r" rtl="0">
              <a:lnSpc>
                <a:spcPct val="100000"/>
              </a:lnSpc>
              <a:spcBef>
                <a:spcPts val="0"/>
              </a:spcBef>
              <a:spcAft>
                <a:spcPts val="0"/>
              </a:spcAft>
              <a:buClr>
                <a:srgbClr val="888888"/>
              </a:buClr>
              <a:buSzPts val="900"/>
              <a:buFont typeface="Calibri"/>
              <a:buNone/>
              <a:defRPr sz="2400" b="0" i="0" u="none" strike="noStrike" cap="none">
                <a:solidFill>
                  <a:srgbClr val="888888"/>
                </a:solidFill>
                <a:latin typeface="Calibri"/>
                <a:ea typeface="Calibri"/>
                <a:cs typeface="Calibri"/>
                <a:sym typeface="Calibri"/>
              </a:defRPr>
            </a:lvl1pPr>
            <a:lvl2pPr marL="0" marR="0" lvl="1" indent="0" algn="r" rtl="0">
              <a:lnSpc>
                <a:spcPct val="100000"/>
              </a:lnSpc>
              <a:spcBef>
                <a:spcPts val="0"/>
              </a:spcBef>
              <a:spcAft>
                <a:spcPts val="0"/>
              </a:spcAft>
              <a:buClr>
                <a:srgbClr val="888888"/>
              </a:buClr>
              <a:buSzPts val="900"/>
              <a:buFont typeface="Calibri"/>
              <a:buNone/>
              <a:defRPr sz="2400" b="0" i="0" u="none" strike="noStrike" cap="none">
                <a:solidFill>
                  <a:srgbClr val="888888"/>
                </a:solidFill>
                <a:latin typeface="Calibri"/>
                <a:ea typeface="Calibri"/>
                <a:cs typeface="Calibri"/>
                <a:sym typeface="Calibri"/>
              </a:defRPr>
            </a:lvl2pPr>
            <a:lvl3pPr marL="0" marR="0" lvl="2" indent="0" algn="r" rtl="0">
              <a:lnSpc>
                <a:spcPct val="100000"/>
              </a:lnSpc>
              <a:spcBef>
                <a:spcPts val="0"/>
              </a:spcBef>
              <a:spcAft>
                <a:spcPts val="0"/>
              </a:spcAft>
              <a:buClr>
                <a:srgbClr val="888888"/>
              </a:buClr>
              <a:buSzPts val="900"/>
              <a:buFont typeface="Calibri"/>
              <a:buNone/>
              <a:defRPr sz="2400" b="0" i="0" u="none" strike="noStrike" cap="none">
                <a:solidFill>
                  <a:srgbClr val="888888"/>
                </a:solidFill>
                <a:latin typeface="Calibri"/>
                <a:ea typeface="Calibri"/>
                <a:cs typeface="Calibri"/>
                <a:sym typeface="Calibri"/>
              </a:defRPr>
            </a:lvl3pPr>
            <a:lvl4pPr marL="0" marR="0" lvl="3" indent="0" algn="r" rtl="0">
              <a:lnSpc>
                <a:spcPct val="100000"/>
              </a:lnSpc>
              <a:spcBef>
                <a:spcPts val="0"/>
              </a:spcBef>
              <a:spcAft>
                <a:spcPts val="0"/>
              </a:spcAft>
              <a:buClr>
                <a:srgbClr val="888888"/>
              </a:buClr>
              <a:buSzPts val="900"/>
              <a:buFont typeface="Calibri"/>
              <a:buNone/>
              <a:defRPr sz="2400" b="0" i="0" u="none" strike="noStrike" cap="none">
                <a:solidFill>
                  <a:srgbClr val="888888"/>
                </a:solidFill>
                <a:latin typeface="Calibri"/>
                <a:ea typeface="Calibri"/>
                <a:cs typeface="Calibri"/>
                <a:sym typeface="Calibri"/>
              </a:defRPr>
            </a:lvl4pPr>
            <a:lvl5pPr marL="0" marR="0" lvl="4" indent="0" algn="r" rtl="0">
              <a:lnSpc>
                <a:spcPct val="100000"/>
              </a:lnSpc>
              <a:spcBef>
                <a:spcPts val="0"/>
              </a:spcBef>
              <a:spcAft>
                <a:spcPts val="0"/>
              </a:spcAft>
              <a:buClr>
                <a:srgbClr val="888888"/>
              </a:buClr>
              <a:buSzPts val="900"/>
              <a:buFont typeface="Calibri"/>
              <a:buNone/>
              <a:defRPr sz="2400" b="0" i="0" u="none" strike="noStrike" cap="none">
                <a:solidFill>
                  <a:srgbClr val="888888"/>
                </a:solidFill>
                <a:latin typeface="Calibri"/>
                <a:ea typeface="Calibri"/>
                <a:cs typeface="Calibri"/>
                <a:sym typeface="Calibri"/>
              </a:defRPr>
            </a:lvl5pPr>
            <a:lvl6pPr marL="0" marR="0" lvl="5" indent="0" algn="r" rtl="0">
              <a:lnSpc>
                <a:spcPct val="100000"/>
              </a:lnSpc>
              <a:spcBef>
                <a:spcPts val="0"/>
              </a:spcBef>
              <a:spcAft>
                <a:spcPts val="0"/>
              </a:spcAft>
              <a:buClr>
                <a:srgbClr val="888888"/>
              </a:buClr>
              <a:buSzPts val="900"/>
              <a:buFont typeface="Calibri"/>
              <a:buNone/>
              <a:defRPr sz="2400" b="0" i="0" u="none" strike="noStrike" cap="none">
                <a:solidFill>
                  <a:srgbClr val="888888"/>
                </a:solidFill>
                <a:latin typeface="Calibri"/>
                <a:ea typeface="Calibri"/>
                <a:cs typeface="Calibri"/>
                <a:sym typeface="Calibri"/>
              </a:defRPr>
            </a:lvl6pPr>
            <a:lvl7pPr marL="0" marR="0" lvl="6" indent="0" algn="r" rtl="0">
              <a:lnSpc>
                <a:spcPct val="100000"/>
              </a:lnSpc>
              <a:spcBef>
                <a:spcPts val="0"/>
              </a:spcBef>
              <a:spcAft>
                <a:spcPts val="0"/>
              </a:spcAft>
              <a:buClr>
                <a:srgbClr val="888888"/>
              </a:buClr>
              <a:buSzPts val="900"/>
              <a:buFont typeface="Calibri"/>
              <a:buNone/>
              <a:defRPr sz="2400" b="0" i="0" u="none" strike="noStrike" cap="none">
                <a:solidFill>
                  <a:srgbClr val="888888"/>
                </a:solidFill>
                <a:latin typeface="Calibri"/>
                <a:ea typeface="Calibri"/>
                <a:cs typeface="Calibri"/>
                <a:sym typeface="Calibri"/>
              </a:defRPr>
            </a:lvl7pPr>
            <a:lvl8pPr marL="0" marR="0" lvl="7" indent="0" algn="r" rtl="0">
              <a:lnSpc>
                <a:spcPct val="100000"/>
              </a:lnSpc>
              <a:spcBef>
                <a:spcPts val="0"/>
              </a:spcBef>
              <a:spcAft>
                <a:spcPts val="0"/>
              </a:spcAft>
              <a:buClr>
                <a:srgbClr val="888888"/>
              </a:buClr>
              <a:buSzPts val="900"/>
              <a:buFont typeface="Calibri"/>
              <a:buNone/>
              <a:defRPr sz="2400" b="0" i="0" u="none" strike="noStrike" cap="none">
                <a:solidFill>
                  <a:srgbClr val="888888"/>
                </a:solidFill>
                <a:latin typeface="Calibri"/>
                <a:ea typeface="Calibri"/>
                <a:cs typeface="Calibri"/>
                <a:sym typeface="Calibri"/>
              </a:defRPr>
            </a:lvl8pPr>
            <a:lvl9pPr marL="0" marR="0" lvl="8" indent="0" algn="r" rtl="0">
              <a:lnSpc>
                <a:spcPct val="100000"/>
              </a:lnSpc>
              <a:spcBef>
                <a:spcPts val="0"/>
              </a:spcBef>
              <a:spcAft>
                <a:spcPts val="0"/>
              </a:spcAft>
              <a:buClr>
                <a:srgbClr val="888888"/>
              </a:buClr>
              <a:buSzPts val="900"/>
              <a:buFont typeface="Calibri"/>
              <a:buNone/>
              <a:defRPr sz="2400" b="0" i="0" u="none" strike="noStrike" cap="none">
                <a:solidFill>
                  <a:srgbClr val="888888"/>
                </a:solidFill>
                <a:latin typeface="Calibri"/>
                <a:ea typeface="Calibri"/>
                <a:cs typeface="Calibri"/>
                <a:sym typeface="Calibri"/>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556607265"/>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tx">
  <p:cSld name="3_Blank">
    <p:spTree>
      <p:nvGrpSpPr>
        <p:cNvPr id="1" name=""/>
        <p:cNvGrpSpPr/>
        <p:nvPr/>
      </p:nvGrpSpPr>
      <p:grpSpPr>
        <a:xfrm>
          <a:off x="0" y="0"/>
          <a:ext cx="0" cy="0"/>
          <a:chOff x="0" y="0"/>
          <a:chExt cx="0" cy="0"/>
        </a:xfrm>
      </p:grpSpPr>
      <p:sp>
        <p:nvSpPr>
          <p:cNvPr id="179" name="Slide Number"/>
          <p:cNvSpPr txBox="1">
            <a:spLocks noGrp="1"/>
          </p:cNvSpPr>
          <p:nvPr>
            <p:ph type="sldNum" sz="quarter" idx="2"/>
          </p:nvPr>
        </p:nvSpPr>
        <p:spPr>
          <a:xfrm>
            <a:off x="11970531" y="13073064"/>
            <a:ext cx="433493" cy="467433"/>
          </a:xfrm>
          <a:prstGeom prst="rect">
            <a:avLst/>
          </a:prstGeom>
        </p:spPr>
        <p:txBody>
          <a:bodyPr lIns="71436" tIns="71436" rIns="71436" bIns="71436" anchor="t"/>
          <a:lstStyle>
            <a:lvl1pPr algn="ctr" defTabSz="821211">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583170877"/>
      </p:ext>
    </p:extLst>
  </p:cSld>
  <p:clrMapOvr>
    <a:masterClrMapping/>
  </p:clrMapOvr>
  <p:transition xmlns:p14="http://schemas.microsoft.com/office/powerpoint/2010/mai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tx">
  <p:cSld name="1_Title Only">
    <p:spTree>
      <p:nvGrpSpPr>
        <p:cNvPr id="1" name=""/>
        <p:cNvGrpSpPr/>
        <p:nvPr/>
      </p:nvGrpSpPr>
      <p:grpSpPr>
        <a:xfrm>
          <a:off x="0" y="0"/>
          <a:ext cx="0" cy="0"/>
          <a:chOff x="0" y="0"/>
          <a:chExt cx="0" cy="0"/>
        </a:xfrm>
      </p:grpSpPr>
      <p:sp>
        <p:nvSpPr>
          <p:cNvPr id="89" name="Shape 89"/>
          <p:cNvSpPr>
            <a:spLocks noGrp="1"/>
          </p:cNvSpPr>
          <p:nvPr>
            <p:ph type="title"/>
          </p:nvPr>
        </p:nvSpPr>
        <p:spPr>
          <a:xfrm>
            <a:off x="1219200" y="549313"/>
            <a:ext cx="21945600" cy="2286003"/>
          </a:xfrm>
          <a:prstGeom prst="rect">
            <a:avLst/>
          </a:prstGeom>
        </p:spPr>
        <p:txBody>
          <a:bodyPr anchor="b"/>
          <a:lstStyle>
            <a:lvl1pPr>
              <a:defRPr sz="9600" b="1"/>
            </a:lvl1pPr>
          </a:lstStyle>
          <a:p>
            <a:r>
              <a:t>Title Text</a:t>
            </a:r>
          </a:p>
        </p:txBody>
      </p:sp>
      <p:sp>
        <p:nvSpPr>
          <p:cNvPr id="90" name="Shape 90"/>
          <p:cNvSpPr>
            <a:spLocks noGrp="1"/>
          </p:cNvSpPr>
          <p:nvPr>
            <p:ph type="sldNum" sz="quarter" idx="2"/>
          </p:nvPr>
        </p:nvSpPr>
        <p:spPr>
          <a:xfrm>
            <a:off x="23203759" y="12657567"/>
            <a:ext cx="1077491" cy="1066877"/>
          </a:xfrm>
          <a:prstGeom prst="rect">
            <a:avLst/>
          </a:prstGeom>
        </p:spPr>
        <p:txBody>
          <a:bodyPr/>
          <a:lstStyle>
            <a:lvl1pPr algn="r">
              <a:defRPr sz="3700"/>
            </a:lvl1pPr>
          </a:lstStyle>
          <a:p>
            <a:fld id="{86CB4B4D-7CA3-9044-876B-883B54F8677D}" type="slidenum">
              <a:rPr/>
              <a:pPr/>
              <a:t>‹#›</a:t>
            </a:fld>
            <a:endParaRPr/>
          </a:p>
        </p:txBody>
      </p:sp>
    </p:spTree>
    <p:extLst>
      <p:ext uri="{BB962C8B-B14F-4D97-AF65-F5344CB8AC3E}">
        <p14:creationId xmlns:p14="http://schemas.microsoft.com/office/powerpoint/2010/main" val="2992398234"/>
      </p:ext>
    </p:extLst>
  </p:cSld>
  <p:clrMapOvr>
    <a:masterClrMapping/>
  </p:clrMapOvr>
  <p:transition xmlns:p14="http://schemas.microsoft.com/office/powerpoint/2010/main" spd="med"/>
</p:sldLayout>
</file>

<file path=ppt/slideLayouts/slideLayout850.xml><?xml version="1.0" encoding="utf-8"?>
<p:sldLayout xmlns:a="http://schemas.openxmlformats.org/drawingml/2006/main" xmlns:r="http://schemas.openxmlformats.org/officeDocument/2006/relationships" xmlns:p="http://schemas.openxmlformats.org/presentationml/2006/main" type="title">
  <p:cSld name="Wide Title Slide">
    <p:spTree>
      <p:nvGrpSpPr>
        <p:cNvPr id="1" name=""/>
        <p:cNvGrpSpPr/>
        <p:nvPr/>
      </p:nvGrpSpPr>
      <p:grpSpPr>
        <a:xfrm>
          <a:off x="0" y="0"/>
          <a:ext cx="0" cy="0"/>
          <a:chOff x="0" y="0"/>
          <a:chExt cx="0" cy="0"/>
        </a:xfrm>
      </p:grpSpPr>
      <p:sp>
        <p:nvSpPr>
          <p:cNvPr id="11" name="Title Text"/>
          <p:cNvSpPr txBox="1">
            <a:spLocks noGrp="1"/>
          </p:cNvSpPr>
          <p:nvPr>
            <p:ph type="title"/>
          </p:nvPr>
        </p:nvSpPr>
        <p:spPr>
          <a:xfrm>
            <a:off x="1914525" y="2244725"/>
            <a:ext cx="20793075" cy="4775202"/>
          </a:xfrm>
          <a:prstGeom prst="rect">
            <a:avLst/>
          </a:prstGeom>
        </p:spPr>
        <p:txBody>
          <a:bodyPr lIns="91422" tIns="91422" rIns="91422" bIns="91422"/>
          <a:lstStyle>
            <a:lvl1pPr>
              <a:lnSpc>
                <a:spcPct val="90000"/>
              </a:lnSpc>
              <a:defRPr sz="9600"/>
            </a:lvl1pPr>
          </a:lstStyle>
          <a:p>
            <a:r>
              <a:t>Title Text</a:t>
            </a:r>
          </a:p>
        </p:txBody>
      </p:sp>
      <p:sp>
        <p:nvSpPr>
          <p:cNvPr id="12" name="Body Level One…"/>
          <p:cNvSpPr txBox="1">
            <a:spLocks noGrp="1"/>
          </p:cNvSpPr>
          <p:nvPr>
            <p:ph type="body" sz="half" idx="1"/>
          </p:nvPr>
        </p:nvSpPr>
        <p:spPr>
          <a:xfrm>
            <a:off x="1914525" y="7204075"/>
            <a:ext cx="20793075" cy="3311525"/>
          </a:xfrm>
          <a:prstGeom prst="rect">
            <a:avLst/>
          </a:prstGeom>
        </p:spPr>
        <p:txBody>
          <a:bodyPr lIns="91422" tIns="91422" rIns="91422" bIns="91422"/>
          <a:lstStyle>
            <a:lvl1pPr indent="228600">
              <a:lnSpc>
                <a:spcPct val="90000"/>
              </a:lnSpc>
              <a:spcBef>
                <a:spcPts val="2000"/>
              </a:spcBef>
              <a:defRPr sz="4800" b="1">
                <a:solidFill>
                  <a:srgbClr val="44546A"/>
                </a:solidFill>
              </a:defRPr>
            </a:lvl1pPr>
            <a:lvl2pPr indent="228600">
              <a:lnSpc>
                <a:spcPct val="90000"/>
              </a:lnSpc>
              <a:spcBef>
                <a:spcPts val="2000"/>
              </a:spcBef>
              <a:defRPr sz="4800" b="1">
                <a:solidFill>
                  <a:srgbClr val="44546A"/>
                </a:solidFill>
              </a:defRPr>
            </a:lvl2pPr>
            <a:lvl3pPr indent="228600">
              <a:lnSpc>
                <a:spcPct val="90000"/>
              </a:lnSpc>
              <a:spcBef>
                <a:spcPts val="2000"/>
              </a:spcBef>
              <a:defRPr sz="4800" b="1">
                <a:solidFill>
                  <a:srgbClr val="44546A"/>
                </a:solidFill>
              </a:defRPr>
            </a:lvl3pPr>
            <a:lvl4pPr indent="228600">
              <a:lnSpc>
                <a:spcPct val="90000"/>
              </a:lnSpc>
              <a:spcBef>
                <a:spcPts val="2000"/>
              </a:spcBef>
              <a:defRPr sz="4800" b="1">
                <a:solidFill>
                  <a:srgbClr val="44546A"/>
                </a:solidFill>
              </a:defRPr>
            </a:lvl4pPr>
            <a:lvl5pPr indent="228600">
              <a:lnSpc>
                <a:spcPct val="90000"/>
              </a:lnSpc>
              <a:spcBef>
                <a:spcPts val="2000"/>
              </a:spcBef>
              <a:defRPr sz="4800" b="1">
                <a:solidFill>
                  <a:srgbClr val="44546A"/>
                </a:solidFill>
              </a:defRPr>
            </a:lvl5pPr>
          </a:lstStyle>
          <a:p>
            <a:r>
              <a:t>Body Level One</a:t>
            </a:r>
          </a:p>
          <a:p>
            <a:pPr lvl="1"/>
            <a:r>
              <a:t>Body Level Two</a:t>
            </a:r>
          </a:p>
          <a:p>
            <a:pPr lvl="2"/>
            <a:r>
              <a:t>Body Level Three</a:t>
            </a:r>
          </a:p>
          <a:p>
            <a:pPr lvl="3"/>
            <a:r>
              <a:t>Body Level Four</a:t>
            </a:r>
          </a:p>
          <a:p>
            <a:pPr lvl="4"/>
            <a:r>
              <a:t>Body Level Five</a:t>
            </a:r>
          </a:p>
        </p:txBody>
      </p:sp>
      <p:sp>
        <p:nvSpPr>
          <p:cNvPr id="13" name="Slide Number"/>
          <p:cNvSpPr txBox="1">
            <a:spLocks noGrp="1"/>
          </p:cNvSpPr>
          <p:nvPr>
            <p:ph type="sldNum" sz="quarter" idx="2"/>
          </p:nvPr>
        </p:nvSpPr>
        <p:spPr>
          <a:xfrm>
            <a:off x="22173023" y="12813587"/>
            <a:ext cx="534578" cy="528476"/>
          </a:xfrm>
          <a:prstGeom prst="rect">
            <a:avLst/>
          </a:prstGeom>
        </p:spPr>
        <p:txBody>
          <a:bodyPr lIns="91422" tIns="91422" rIns="91422" bIns="91422"/>
          <a:lstStyle>
            <a:lvl1pPr defTabSz="914400">
              <a:defRPr sz="2400">
                <a:solidFill>
                  <a:srgbClr val="888888"/>
                </a:solidFill>
              </a:defRPr>
            </a:lvl1pPr>
          </a:lstStyle>
          <a:p>
            <a:fld id="{86CB4B4D-7CA3-9044-876B-883B54F8677D}" type="slidenum">
              <a:rPr/>
              <a:pPr/>
              <a:t>‹#›</a:t>
            </a:fld>
            <a:endParaRPr/>
          </a:p>
        </p:txBody>
      </p:sp>
    </p:spTree>
    <p:extLst>
      <p:ext uri="{BB962C8B-B14F-4D97-AF65-F5344CB8AC3E}">
        <p14:creationId xmlns:p14="http://schemas.microsoft.com/office/powerpoint/2010/main" val="2071878050"/>
      </p:ext>
    </p:extLst>
  </p:cSld>
  <p:clrMapOvr>
    <a:masterClrMapping/>
  </p:clrMapOvr>
  <p:transition xmlns:p14="http://schemas.microsoft.com/office/powerpoint/2010/main" spd="med"/>
</p:sldLayout>
</file>

<file path=ppt/slideLayouts/slideLayout851.xml><?xml version="1.0" encoding="utf-8"?>
<p:sldLayout xmlns:a="http://schemas.openxmlformats.org/drawingml/2006/main" xmlns:r="http://schemas.openxmlformats.org/officeDocument/2006/relationships" xmlns:p="http://schemas.openxmlformats.org/presentationml/2006/main" type="tx">
  <p:cSld name="Title &amp; Subtitle --Dark">
    <p:bg>
      <p:bgPr>
        <a:solidFill>
          <a:srgbClr val="00313C"/>
        </a:solidFill>
        <a:effectLst/>
      </p:bgPr>
    </p:bg>
    <p:spTree>
      <p:nvGrpSpPr>
        <p:cNvPr id="1" name=""/>
        <p:cNvGrpSpPr/>
        <p:nvPr/>
      </p:nvGrpSpPr>
      <p:grpSpPr>
        <a:xfrm>
          <a:off x="0" y="0"/>
          <a:ext cx="0" cy="0"/>
          <a:chOff x="0" y="0"/>
          <a:chExt cx="0" cy="0"/>
        </a:xfrm>
      </p:grpSpPr>
      <p:sp>
        <p:nvSpPr>
          <p:cNvPr id="20" name="Title Text"/>
          <p:cNvSpPr txBox="1">
            <a:spLocks noGrp="1"/>
          </p:cNvSpPr>
          <p:nvPr>
            <p:ph type="title"/>
          </p:nvPr>
        </p:nvSpPr>
        <p:spPr>
          <a:xfrm>
            <a:off x="4577069" y="1551726"/>
            <a:ext cx="15727324" cy="5533236"/>
          </a:xfrm>
          <a:prstGeom prst="rect">
            <a:avLst/>
          </a:prstGeom>
        </p:spPr>
        <p:txBody>
          <a:bodyPr lIns="0" tIns="0" rIns="0" bIns="0"/>
          <a:lstStyle>
            <a:lvl1pPr defTabSz="821529">
              <a:defRPr sz="9600">
                <a:solidFill>
                  <a:srgbClr val="FFFFFF"/>
                </a:solidFill>
                <a:latin typeface="Helvetica Neue Medium"/>
                <a:ea typeface="Helvetica Neue Medium"/>
                <a:cs typeface="Helvetica Neue Medium"/>
                <a:sym typeface="Helvetica Neue Medium"/>
              </a:defRPr>
            </a:lvl1pPr>
          </a:lstStyle>
          <a:p>
            <a:r>
              <a:t>Title Text</a:t>
            </a:r>
          </a:p>
        </p:txBody>
      </p:sp>
      <p:sp>
        <p:nvSpPr>
          <p:cNvPr id="21" name="Body Level One…"/>
          <p:cNvSpPr txBox="1">
            <a:spLocks noGrp="1"/>
          </p:cNvSpPr>
          <p:nvPr>
            <p:ph type="body" sz="half" idx="1"/>
          </p:nvPr>
        </p:nvSpPr>
        <p:spPr>
          <a:xfrm>
            <a:off x="4577069" y="7616872"/>
            <a:ext cx="15727324" cy="4572003"/>
          </a:xfrm>
          <a:prstGeom prst="rect">
            <a:avLst/>
          </a:prstGeom>
        </p:spPr>
        <p:txBody>
          <a:bodyPr lIns="0" tIns="0" rIns="0" bIns="0"/>
          <a:lstStyle>
            <a:lvl1pPr indent="0" defTabSz="821529">
              <a:defRPr sz="4000">
                <a:solidFill>
                  <a:srgbClr val="FFFFFF"/>
                </a:solidFill>
                <a:latin typeface="+mn-lt"/>
                <a:ea typeface="+mn-ea"/>
                <a:cs typeface="+mn-cs"/>
                <a:sym typeface="Helvetica Neue"/>
              </a:defRPr>
            </a:lvl1pPr>
            <a:lvl2pPr indent="0" defTabSz="821529">
              <a:defRPr sz="4000">
                <a:solidFill>
                  <a:srgbClr val="FFFFFF"/>
                </a:solidFill>
                <a:latin typeface="+mn-lt"/>
                <a:ea typeface="+mn-ea"/>
                <a:cs typeface="+mn-cs"/>
                <a:sym typeface="Helvetica Neue"/>
              </a:defRPr>
            </a:lvl2pPr>
            <a:lvl3pPr indent="0" defTabSz="821529">
              <a:defRPr sz="4000">
                <a:solidFill>
                  <a:srgbClr val="FFFFFF"/>
                </a:solidFill>
                <a:latin typeface="+mn-lt"/>
                <a:ea typeface="+mn-ea"/>
                <a:cs typeface="+mn-cs"/>
                <a:sym typeface="Helvetica Neue"/>
              </a:defRPr>
            </a:lvl3pPr>
            <a:lvl4pPr indent="0" defTabSz="821529">
              <a:defRPr sz="4000">
                <a:solidFill>
                  <a:srgbClr val="FFFFFF"/>
                </a:solidFill>
                <a:latin typeface="+mn-lt"/>
                <a:ea typeface="+mn-ea"/>
                <a:cs typeface="+mn-cs"/>
                <a:sym typeface="Helvetica Neue"/>
              </a:defRPr>
            </a:lvl4pPr>
            <a:lvl5pPr indent="0" defTabSz="821529">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22" name="AidData_Logo--white.png" descr="AidData_Logo--white.png"/>
          <p:cNvPicPr>
            <a:picLocks noChangeAspect="1"/>
          </p:cNvPicPr>
          <p:nvPr/>
        </p:nvPicPr>
        <p:blipFill>
          <a:blip r:embed="rId2">
            <a:extLst/>
          </a:blip>
          <a:stretch>
            <a:fillRect/>
          </a:stretch>
        </p:blipFill>
        <p:spPr>
          <a:xfrm>
            <a:off x="15747195" y="11174348"/>
            <a:ext cx="7112003" cy="1506553"/>
          </a:xfrm>
          <a:prstGeom prst="rect">
            <a:avLst/>
          </a:prstGeom>
          <a:ln w="12700">
            <a:miter lim="400000"/>
          </a:ln>
        </p:spPr>
      </p:pic>
      <p:sp>
        <p:nvSpPr>
          <p:cNvPr id="23"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2382569702"/>
      </p:ext>
    </p:extLst>
  </p:cSld>
  <p:clrMapOvr>
    <a:masterClrMapping/>
  </p:clrMapOvr>
  <p:transition xmlns:p14="http://schemas.microsoft.com/office/powerpoint/2010/main" spd="med"/>
</p:sldLayout>
</file>

<file path=ppt/slideLayouts/slideLayout852.xml><?xml version="1.0" encoding="utf-8"?>
<p:sldLayout xmlns:a="http://schemas.openxmlformats.org/drawingml/2006/main" xmlns:r="http://schemas.openxmlformats.org/officeDocument/2006/relationships" xmlns:p="http://schemas.openxmlformats.org/presentationml/2006/main" type="tx">
  <p:cSld name="5-8 Title &amp; Subtitle -- white">
    <p:bg>
      <p:bgPr>
        <a:solidFill>
          <a:srgbClr val="00313C"/>
        </a:solidFill>
        <a:effectLst/>
      </p:bgPr>
    </p:bg>
    <p:spTree>
      <p:nvGrpSpPr>
        <p:cNvPr id="1" name=""/>
        <p:cNvGrpSpPr/>
        <p:nvPr/>
      </p:nvGrpSpPr>
      <p:grpSpPr>
        <a:xfrm>
          <a:off x="0" y="0"/>
          <a:ext cx="0" cy="0"/>
          <a:chOff x="0" y="0"/>
          <a:chExt cx="0" cy="0"/>
        </a:xfrm>
      </p:grpSpPr>
      <p:sp>
        <p:nvSpPr>
          <p:cNvPr id="30" name="Title Text"/>
          <p:cNvSpPr txBox="1">
            <a:spLocks noGrp="1"/>
          </p:cNvSpPr>
          <p:nvPr>
            <p:ph type="title"/>
          </p:nvPr>
        </p:nvSpPr>
        <p:spPr>
          <a:xfrm>
            <a:off x="10163912" y="1551726"/>
            <a:ext cx="12697433" cy="5533236"/>
          </a:xfrm>
          <a:prstGeom prst="rect">
            <a:avLst/>
          </a:prstGeom>
        </p:spPr>
        <p:txBody>
          <a:bodyPr lIns="0" tIns="0" rIns="0" bIns="0" anchor="ctr"/>
          <a:lstStyle>
            <a:lvl1pPr defTabSz="821529">
              <a:defRPr sz="9600">
                <a:solidFill>
                  <a:srgbClr val="FFFFFF"/>
                </a:solidFill>
                <a:latin typeface="Helvetica Neue Medium"/>
                <a:ea typeface="Helvetica Neue Medium"/>
                <a:cs typeface="Helvetica Neue Medium"/>
                <a:sym typeface="Helvetica Neue Medium"/>
              </a:defRPr>
            </a:lvl1pPr>
          </a:lstStyle>
          <a:p>
            <a:r>
              <a:t>Title Text</a:t>
            </a:r>
          </a:p>
        </p:txBody>
      </p:sp>
      <p:sp>
        <p:nvSpPr>
          <p:cNvPr id="31" name="Body Level One…"/>
          <p:cNvSpPr txBox="1">
            <a:spLocks noGrp="1"/>
          </p:cNvSpPr>
          <p:nvPr>
            <p:ph type="body" sz="quarter" idx="1"/>
          </p:nvPr>
        </p:nvSpPr>
        <p:spPr>
          <a:xfrm>
            <a:off x="10164863" y="7616872"/>
            <a:ext cx="12695534" cy="4572003"/>
          </a:xfrm>
          <a:prstGeom prst="rect">
            <a:avLst/>
          </a:prstGeom>
        </p:spPr>
        <p:txBody>
          <a:bodyPr lIns="0" tIns="0" rIns="0" bIns="0"/>
          <a:lstStyle>
            <a:lvl1pPr indent="0" defTabSz="821529">
              <a:defRPr sz="4000">
                <a:solidFill>
                  <a:srgbClr val="FFFFFF"/>
                </a:solidFill>
                <a:latin typeface="+mn-lt"/>
                <a:ea typeface="+mn-ea"/>
                <a:cs typeface="+mn-cs"/>
                <a:sym typeface="Helvetica Neue"/>
              </a:defRPr>
            </a:lvl1pPr>
            <a:lvl2pPr indent="0" defTabSz="821529">
              <a:defRPr sz="4000">
                <a:solidFill>
                  <a:srgbClr val="FFFFFF"/>
                </a:solidFill>
                <a:latin typeface="+mn-lt"/>
                <a:ea typeface="+mn-ea"/>
                <a:cs typeface="+mn-cs"/>
                <a:sym typeface="Helvetica Neue"/>
              </a:defRPr>
            </a:lvl2pPr>
            <a:lvl3pPr indent="0" defTabSz="821529">
              <a:defRPr sz="4000">
                <a:solidFill>
                  <a:srgbClr val="FFFFFF"/>
                </a:solidFill>
                <a:latin typeface="+mn-lt"/>
                <a:ea typeface="+mn-ea"/>
                <a:cs typeface="+mn-cs"/>
                <a:sym typeface="Helvetica Neue"/>
              </a:defRPr>
            </a:lvl3pPr>
            <a:lvl4pPr indent="0" defTabSz="821529">
              <a:defRPr sz="4000">
                <a:solidFill>
                  <a:srgbClr val="FFFFFF"/>
                </a:solidFill>
                <a:latin typeface="+mn-lt"/>
                <a:ea typeface="+mn-ea"/>
                <a:cs typeface="+mn-cs"/>
                <a:sym typeface="Helvetica Neue"/>
              </a:defRPr>
            </a:lvl4pPr>
            <a:lvl5pPr indent="0" defTabSz="821529">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2" name="Rectangle"/>
          <p:cNvSpPr/>
          <p:nvPr/>
        </p:nvSpPr>
        <p:spPr>
          <a:xfrm>
            <a:off x="-1" y="-1"/>
            <a:ext cx="9140402" cy="13716002"/>
          </a:xfrm>
          <a:prstGeom prst="rect">
            <a:avLst/>
          </a:prstGeom>
          <a:solidFill>
            <a:srgbClr val="FFFFFF"/>
          </a:solidFill>
          <a:ln w="12700">
            <a:miter lim="400000"/>
          </a:ln>
        </p:spPr>
        <p:txBody>
          <a:bodyPr lIns="71435" tIns="71435" rIns="71435" bIns="71435" anchor="ctr"/>
          <a:lstStyle/>
          <a:p>
            <a:pPr algn="ctr" defTabSz="821529">
              <a:defRPr sz="3000">
                <a:solidFill>
                  <a:srgbClr val="FFFFFF"/>
                </a:solidFill>
                <a:latin typeface="Helvetica Neue Medium"/>
                <a:ea typeface="Helvetica Neue Medium"/>
                <a:cs typeface="Helvetica Neue Medium"/>
                <a:sym typeface="Helvetica Neue Medium"/>
              </a:defRPr>
            </a:pPr>
            <a:endParaRPr sz="3000">
              <a:solidFill>
                <a:srgbClr val="FFFFFF"/>
              </a:solidFill>
              <a:latin typeface="Helvetica Neue Medium"/>
              <a:ea typeface="Helvetica Neue Medium"/>
              <a:cs typeface="Helvetica Neue Medium"/>
              <a:sym typeface="Helvetica Neue Medium"/>
            </a:endParaRPr>
          </a:p>
        </p:txBody>
      </p:sp>
      <p:pic>
        <p:nvPicPr>
          <p:cNvPr id="33" name="AidData_Logo--full_color--no_padding.png" descr="AidData_Logo--full_color--no_padding.png"/>
          <p:cNvPicPr>
            <a:picLocks noChangeAspect="1"/>
          </p:cNvPicPr>
          <p:nvPr/>
        </p:nvPicPr>
        <p:blipFill>
          <a:blip r:embed="rId2">
            <a:extLst/>
          </a:blip>
          <a:stretch>
            <a:fillRect/>
          </a:stretch>
        </p:blipFill>
        <p:spPr>
          <a:xfrm>
            <a:off x="1021445" y="11176000"/>
            <a:ext cx="7112001" cy="1501134"/>
          </a:xfrm>
          <a:prstGeom prst="rect">
            <a:avLst/>
          </a:prstGeom>
          <a:ln w="12700">
            <a:miter lim="400000"/>
          </a:ln>
        </p:spPr>
      </p:pic>
      <p:sp>
        <p:nvSpPr>
          <p:cNvPr id="34"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3731494172"/>
      </p:ext>
    </p:extLst>
  </p:cSld>
  <p:clrMapOvr>
    <a:masterClrMapping/>
  </p:clrMapOvr>
  <p:transition xmlns:p14="http://schemas.microsoft.com/office/powerpoint/2010/main" spd="med"/>
</p:sldLayout>
</file>

<file path=ppt/slideLayouts/slideLayout853.xml><?xml version="1.0" encoding="utf-8"?>
<p:sldLayout xmlns:a="http://schemas.openxmlformats.org/drawingml/2006/main" xmlns:r="http://schemas.openxmlformats.org/officeDocument/2006/relationships" xmlns:p="http://schemas.openxmlformats.org/presentationml/2006/main" type="tx">
  <p:cSld name="Title - Top">
    <p:spTree>
      <p:nvGrpSpPr>
        <p:cNvPr id="1" name=""/>
        <p:cNvGrpSpPr/>
        <p:nvPr/>
      </p:nvGrpSpPr>
      <p:grpSpPr>
        <a:xfrm>
          <a:off x="0" y="0"/>
          <a:ext cx="0" cy="0"/>
          <a:chOff x="0" y="0"/>
          <a:chExt cx="0" cy="0"/>
        </a:xfrm>
      </p:grpSpPr>
      <p:sp>
        <p:nvSpPr>
          <p:cNvPr id="41" name="Title Text"/>
          <p:cNvSpPr txBox="1">
            <a:spLocks noGrp="1"/>
          </p:cNvSpPr>
          <p:nvPr>
            <p:ph type="title"/>
          </p:nvPr>
        </p:nvSpPr>
        <p:spPr>
          <a:xfrm>
            <a:off x="4058284" y="509587"/>
            <a:ext cx="16254732" cy="3048795"/>
          </a:xfrm>
          <a:prstGeom prst="rect">
            <a:avLst/>
          </a:prstGeom>
        </p:spPr>
        <p:txBody>
          <a:bodyPr lIns="0" tIns="0" rIns="0" bIns="0" anchor="ctr"/>
          <a:lstStyle>
            <a:lvl1pPr defTabSz="821529">
              <a:defRPr sz="9600">
                <a:latin typeface="Helvetica Neue Medium"/>
                <a:ea typeface="Helvetica Neue Medium"/>
                <a:cs typeface="Helvetica Neue Medium"/>
                <a:sym typeface="Helvetica Neue Medium"/>
              </a:defRPr>
            </a:lvl1pPr>
          </a:lstStyle>
          <a:p>
            <a:r>
              <a:t>Title Text</a:t>
            </a:r>
          </a:p>
        </p:txBody>
      </p:sp>
      <p:pic>
        <p:nvPicPr>
          <p:cNvPr id="42" name="AidData_Logo--full_color--no_padding.png" descr="AidData_Logo--full_color--no_padding.png"/>
          <p:cNvPicPr>
            <a:picLocks noChangeAspect="1"/>
          </p:cNvPicPr>
          <p:nvPr/>
        </p:nvPicPr>
        <p:blipFill>
          <a:blip r:embed="rId2">
            <a:extLst/>
          </a:blip>
          <a:stretch>
            <a:fillRect/>
          </a:stretch>
        </p:blipFill>
        <p:spPr>
          <a:xfrm>
            <a:off x="512491" y="11662199"/>
            <a:ext cx="4572002" cy="965017"/>
          </a:xfrm>
          <a:prstGeom prst="rect">
            <a:avLst/>
          </a:prstGeom>
          <a:ln w="12700">
            <a:miter lim="400000"/>
          </a:ln>
        </p:spPr>
      </p:pic>
      <p:sp>
        <p:nvSpPr>
          <p:cNvPr id="43" name="Line"/>
          <p:cNvSpPr/>
          <p:nvPr/>
        </p:nvSpPr>
        <p:spPr>
          <a:xfrm>
            <a:off x="4062459" y="3059160"/>
            <a:ext cx="18286079" cy="2"/>
          </a:xfrm>
          <a:prstGeom prst="line">
            <a:avLst/>
          </a:prstGeom>
          <a:ln w="25400">
            <a:solidFill>
              <a:srgbClr val="00B388"/>
            </a:solidFill>
            <a:miter lim="400000"/>
          </a:ln>
        </p:spPr>
        <p:txBody>
          <a:bodyPr lIns="45718" tIns="45718" rIns="45718" bIns="45718"/>
          <a:lstStyle/>
          <a:p>
            <a:pPr defTabSz="914281"/>
            <a:endParaRPr>
              <a:latin typeface="Helvetica"/>
              <a:ea typeface="Helvetica"/>
              <a:cs typeface="Helvetica"/>
              <a:sym typeface="Helvetica"/>
            </a:endParaRPr>
          </a:p>
        </p:txBody>
      </p:sp>
      <p:sp>
        <p:nvSpPr>
          <p:cNvPr id="44"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494030337"/>
      </p:ext>
    </p:extLst>
  </p:cSld>
  <p:clrMapOvr>
    <a:masterClrMapping/>
  </p:clrMapOvr>
  <p:transition xmlns:p14="http://schemas.microsoft.com/office/powerpoint/2010/main" spd="med"/>
</p:sldLayout>
</file>

<file path=ppt/slideLayouts/slideLayout854.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51" name="Title Text"/>
          <p:cNvSpPr txBox="1">
            <a:spLocks noGrp="1"/>
          </p:cNvSpPr>
          <p:nvPr>
            <p:ph type="title"/>
          </p:nvPr>
        </p:nvSpPr>
        <p:spPr>
          <a:xfrm>
            <a:off x="4566922" y="537484"/>
            <a:ext cx="16764002" cy="3048795"/>
          </a:xfrm>
          <a:prstGeom prst="rect">
            <a:avLst/>
          </a:prstGeom>
        </p:spPr>
        <p:txBody>
          <a:bodyPr lIns="71435" tIns="71435" rIns="71435" bIns="71435" anchor="ctr"/>
          <a:lstStyle>
            <a:lvl1pPr defTabSz="821529">
              <a:defRPr sz="8000">
                <a:latin typeface="Helvetica Neue Medium"/>
                <a:ea typeface="Helvetica Neue Medium"/>
                <a:cs typeface="Helvetica Neue Medium"/>
                <a:sym typeface="Helvetica Neue Medium"/>
              </a:defRPr>
            </a:lvl1pPr>
          </a:lstStyle>
          <a:p>
            <a:r>
              <a:t>Title Text</a:t>
            </a:r>
          </a:p>
        </p:txBody>
      </p:sp>
      <p:sp>
        <p:nvSpPr>
          <p:cNvPr id="52" name="Body Level One…"/>
          <p:cNvSpPr txBox="1">
            <a:spLocks noGrp="1"/>
          </p:cNvSpPr>
          <p:nvPr>
            <p:ph type="body" idx="1"/>
          </p:nvPr>
        </p:nvSpPr>
        <p:spPr>
          <a:xfrm>
            <a:off x="4566922" y="3540878"/>
            <a:ext cx="16768760" cy="8633323"/>
          </a:xfrm>
          <a:prstGeom prst="rect">
            <a:avLst/>
          </a:prstGeom>
        </p:spPr>
        <p:txBody>
          <a:bodyPr lIns="71435" tIns="71435" rIns="71435" bIns="71435" anchor="ctr"/>
          <a:lstStyle>
            <a:lvl1pPr marL="508000" indent="-508000" defTabSz="821529">
              <a:spcBef>
                <a:spcPts val="4000"/>
              </a:spcBef>
              <a:buSzPct val="145000"/>
              <a:buChar char="•"/>
              <a:defRPr sz="4000">
                <a:latin typeface="+mn-lt"/>
                <a:ea typeface="+mn-ea"/>
                <a:cs typeface="+mn-cs"/>
                <a:sym typeface="Helvetica Neue"/>
              </a:defRPr>
            </a:lvl1pPr>
            <a:lvl2pPr marL="1000125" indent="-555625" defTabSz="821529">
              <a:spcBef>
                <a:spcPts val="4000"/>
              </a:spcBef>
              <a:buSzPct val="145000"/>
              <a:buChar char="•"/>
              <a:defRPr sz="4000">
                <a:latin typeface="+mn-lt"/>
                <a:ea typeface="+mn-ea"/>
                <a:cs typeface="+mn-cs"/>
                <a:sym typeface="Helvetica Neue"/>
              </a:defRPr>
            </a:lvl2pPr>
            <a:lvl3pPr marL="1444625" indent="-555625" defTabSz="821529">
              <a:spcBef>
                <a:spcPts val="4000"/>
              </a:spcBef>
              <a:buSzPct val="145000"/>
              <a:buChar char="•"/>
              <a:defRPr sz="4000">
                <a:latin typeface="+mn-lt"/>
                <a:ea typeface="+mn-ea"/>
                <a:cs typeface="+mn-cs"/>
                <a:sym typeface="Helvetica Neue"/>
              </a:defRPr>
            </a:lvl3pPr>
            <a:lvl4pPr marL="1889125" indent="-555625" defTabSz="821529">
              <a:spcBef>
                <a:spcPts val="4000"/>
              </a:spcBef>
              <a:buSzPct val="145000"/>
              <a:buChar char="•"/>
              <a:defRPr sz="4000">
                <a:latin typeface="+mn-lt"/>
                <a:ea typeface="+mn-ea"/>
                <a:cs typeface="+mn-cs"/>
                <a:sym typeface="Helvetica Neue"/>
              </a:defRPr>
            </a:lvl4pPr>
            <a:lvl5pPr marL="2333625" indent="-555625" defTabSz="821529">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53" name="AidData_Logo--full_color--no_padding.png" descr="AidData_Logo--full_color--no_padding.png"/>
          <p:cNvPicPr>
            <a:picLocks noChangeAspect="1"/>
          </p:cNvPicPr>
          <p:nvPr/>
        </p:nvPicPr>
        <p:blipFill>
          <a:blip r:embed="rId2">
            <a:extLst/>
          </a:blip>
          <a:stretch>
            <a:fillRect/>
          </a:stretch>
        </p:blipFill>
        <p:spPr>
          <a:xfrm>
            <a:off x="512491" y="11662199"/>
            <a:ext cx="4572002" cy="965017"/>
          </a:xfrm>
          <a:prstGeom prst="rect">
            <a:avLst/>
          </a:prstGeom>
          <a:ln w="12700">
            <a:miter lim="400000"/>
          </a:ln>
        </p:spPr>
      </p:pic>
      <p:sp>
        <p:nvSpPr>
          <p:cNvPr id="54" name="Line"/>
          <p:cNvSpPr/>
          <p:nvPr/>
        </p:nvSpPr>
        <p:spPr>
          <a:xfrm>
            <a:off x="4575263" y="3059160"/>
            <a:ext cx="16764003" cy="2"/>
          </a:xfrm>
          <a:prstGeom prst="line">
            <a:avLst/>
          </a:prstGeom>
          <a:ln w="25400">
            <a:solidFill>
              <a:srgbClr val="00B388"/>
            </a:solidFill>
            <a:miter lim="400000"/>
          </a:ln>
        </p:spPr>
        <p:txBody>
          <a:bodyPr lIns="45718" tIns="45718" rIns="45718" bIns="45718"/>
          <a:lstStyle/>
          <a:p>
            <a:pPr defTabSz="914281"/>
            <a:endParaRPr>
              <a:latin typeface="Helvetica"/>
              <a:ea typeface="Helvetica"/>
              <a:cs typeface="Helvetica"/>
              <a:sym typeface="Helvetica"/>
            </a:endParaRPr>
          </a:p>
        </p:txBody>
      </p:sp>
      <p:sp>
        <p:nvSpPr>
          <p:cNvPr id="55"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55275123"/>
      </p:ext>
    </p:extLst>
  </p:cSld>
  <p:clrMapOvr>
    <a:masterClrMapping/>
  </p:clrMapOvr>
  <p:transition xmlns:p14="http://schemas.microsoft.com/office/powerpoint/2010/main" spd="med"/>
</p:sldLayout>
</file>

<file path=ppt/slideLayouts/slideLayout855.xml><?xml version="1.0" encoding="utf-8"?>
<p:sldLayout xmlns:a="http://schemas.openxmlformats.org/drawingml/2006/main" xmlns:r="http://schemas.openxmlformats.org/officeDocument/2006/relationships" xmlns:p="http://schemas.openxmlformats.org/presentationml/2006/main" type="tx">
  <p:cSld name="5-8 Title &amp; Bullets ">
    <p:spTree>
      <p:nvGrpSpPr>
        <p:cNvPr id="1" name=""/>
        <p:cNvGrpSpPr/>
        <p:nvPr/>
      </p:nvGrpSpPr>
      <p:grpSpPr>
        <a:xfrm>
          <a:off x="0" y="0"/>
          <a:ext cx="0" cy="0"/>
          <a:chOff x="0" y="0"/>
          <a:chExt cx="0" cy="0"/>
        </a:xfrm>
      </p:grpSpPr>
      <p:sp>
        <p:nvSpPr>
          <p:cNvPr id="62" name="Title Text"/>
          <p:cNvSpPr txBox="1">
            <a:spLocks noGrp="1"/>
          </p:cNvSpPr>
          <p:nvPr>
            <p:ph type="title"/>
          </p:nvPr>
        </p:nvSpPr>
        <p:spPr>
          <a:xfrm>
            <a:off x="10168703" y="518016"/>
            <a:ext cx="12695226" cy="3036098"/>
          </a:xfrm>
          <a:prstGeom prst="rect">
            <a:avLst/>
          </a:prstGeom>
        </p:spPr>
        <p:txBody>
          <a:bodyPr lIns="0" tIns="0" rIns="0" bIns="0" anchor="ctr"/>
          <a:lstStyle>
            <a:lvl1pPr defTabSz="821529">
              <a:defRPr sz="9600">
                <a:latin typeface="Helvetica Neue Medium"/>
                <a:ea typeface="Helvetica Neue Medium"/>
                <a:cs typeface="Helvetica Neue Medium"/>
                <a:sym typeface="Helvetica Neue Medium"/>
              </a:defRPr>
            </a:lvl1pPr>
          </a:lstStyle>
          <a:p>
            <a:r>
              <a:t>Title Text</a:t>
            </a:r>
          </a:p>
        </p:txBody>
      </p:sp>
      <p:sp>
        <p:nvSpPr>
          <p:cNvPr id="63" name="Body Level One…"/>
          <p:cNvSpPr txBox="1">
            <a:spLocks noGrp="1"/>
          </p:cNvSpPr>
          <p:nvPr>
            <p:ph type="body" sz="half" idx="1"/>
          </p:nvPr>
        </p:nvSpPr>
        <p:spPr>
          <a:xfrm>
            <a:off x="10168942" y="3546812"/>
            <a:ext cx="12694747" cy="8640610"/>
          </a:xfrm>
          <a:prstGeom prst="rect">
            <a:avLst/>
          </a:prstGeom>
        </p:spPr>
        <p:txBody>
          <a:bodyPr lIns="0" tIns="0" rIns="0" bIns="0" anchor="ctr"/>
          <a:lstStyle>
            <a:lvl1pPr marL="555625" indent="-555625" defTabSz="821529">
              <a:spcBef>
                <a:spcPts val="4000"/>
              </a:spcBef>
              <a:buSzPct val="145000"/>
              <a:buChar char="•"/>
              <a:defRPr sz="4000">
                <a:latin typeface="+mn-lt"/>
                <a:ea typeface="+mn-ea"/>
                <a:cs typeface="+mn-cs"/>
                <a:sym typeface="Helvetica Neue"/>
              </a:defRPr>
            </a:lvl1pPr>
            <a:lvl2pPr marL="1000125" indent="-555625" defTabSz="821529">
              <a:spcBef>
                <a:spcPts val="4000"/>
              </a:spcBef>
              <a:buSzPct val="145000"/>
              <a:buChar char="•"/>
              <a:defRPr sz="4000">
                <a:latin typeface="+mn-lt"/>
                <a:ea typeface="+mn-ea"/>
                <a:cs typeface="+mn-cs"/>
                <a:sym typeface="Helvetica Neue"/>
              </a:defRPr>
            </a:lvl2pPr>
            <a:lvl3pPr marL="1444625" indent="-555625" defTabSz="821529">
              <a:spcBef>
                <a:spcPts val="4000"/>
              </a:spcBef>
              <a:buSzPct val="145000"/>
              <a:buChar char="•"/>
              <a:defRPr sz="4000">
                <a:latin typeface="+mn-lt"/>
                <a:ea typeface="+mn-ea"/>
                <a:cs typeface="+mn-cs"/>
                <a:sym typeface="Helvetica Neue"/>
              </a:defRPr>
            </a:lvl3pPr>
            <a:lvl4pPr marL="1889125" indent="-555625" defTabSz="821529">
              <a:spcBef>
                <a:spcPts val="4000"/>
              </a:spcBef>
              <a:buSzPct val="145000"/>
              <a:buChar char="•"/>
              <a:defRPr sz="4000">
                <a:latin typeface="+mn-lt"/>
                <a:ea typeface="+mn-ea"/>
                <a:cs typeface="+mn-cs"/>
                <a:sym typeface="Helvetica Neue"/>
              </a:defRPr>
            </a:lvl4pPr>
            <a:lvl5pPr marL="2333625" indent="-555625" defTabSz="821529">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4" name="Rectangle"/>
          <p:cNvSpPr/>
          <p:nvPr/>
        </p:nvSpPr>
        <p:spPr>
          <a:xfrm>
            <a:off x="-1" y="-1"/>
            <a:ext cx="9140402" cy="13716002"/>
          </a:xfrm>
          <a:prstGeom prst="rect">
            <a:avLst/>
          </a:prstGeom>
          <a:solidFill>
            <a:srgbClr val="00313C"/>
          </a:solidFill>
          <a:ln w="12700">
            <a:miter lim="400000"/>
          </a:ln>
        </p:spPr>
        <p:txBody>
          <a:bodyPr lIns="71435" tIns="71435" rIns="71435" bIns="71435" anchor="ctr"/>
          <a:lstStyle/>
          <a:p>
            <a:pPr algn="ctr" defTabSz="821529">
              <a:defRPr sz="3000">
                <a:solidFill>
                  <a:srgbClr val="FFFFFF"/>
                </a:solidFill>
                <a:latin typeface="Helvetica Neue Medium"/>
                <a:ea typeface="Helvetica Neue Medium"/>
                <a:cs typeface="Helvetica Neue Medium"/>
                <a:sym typeface="Helvetica Neue Medium"/>
              </a:defRPr>
            </a:pPr>
            <a:endParaRPr sz="3000">
              <a:solidFill>
                <a:srgbClr val="FFFFFF"/>
              </a:solidFill>
              <a:latin typeface="Helvetica Neue Medium"/>
              <a:ea typeface="Helvetica Neue Medium"/>
              <a:cs typeface="Helvetica Neue Medium"/>
              <a:sym typeface="Helvetica Neue Medium"/>
            </a:endParaRPr>
          </a:p>
        </p:txBody>
      </p:sp>
      <p:pic>
        <p:nvPicPr>
          <p:cNvPr id="65" name="AidData_Logo--white.png" descr="AidData_Logo--white.png">
            <a:hlinkClick r:id="rId2"/>
          </p:cNvPr>
          <p:cNvPicPr>
            <a:picLocks noChangeAspect="1"/>
          </p:cNvPicPr>
          <p:nvPr/>
        </p:nvPicPr>
        <p:blipFill>
          <a:blip r:embed="rId3">
            <a:extLst/>
          </a:blip>
          <a:stretch>
            <a:fillRect/>
          </a:stretch>
        </p:blipFill>
        <p:spPr>
          <a:xfrm>
            <a:off x="1014200" y="11174348"/>
            <a:ext cx="7112001" cy="1506553"/>
          </a:xfrm>
          <a:prstGeom prst="rect">
            <a:avLst/>
          </a:prstGeom>
          <a:ln w="12700">
            <a:miter lim="400000"/>
          </a:ln>
        </p:spPr>
      </p:pic>
      <p:sp>
        <p:nvSpPr>
          <p:cNvPr id="66" name="Line"/>
          <p:cNvSpPr/>
          <p:nvPr/>
        </p:nvSpPr>
        <p:spPr>
          <a:xfrm>
            <a:off x="10168703" y="3059160"/>
            <a:ext cx="12695226" cy="2"/>
          </a:xfrm>
          <a:prstGeom prst="line">
            <a:avLst/>
          </a:prstGeom>
          <a:ln w="25400">
            <a:solidFill>
              <a:srgbClr val="00B388"/>
            </a:solidFill>
            <a:miter lim="400000"/>
          </a:ln>
        </p:spPr>
        <p:txBody>
          <a:bodyPr lIns="45718" tIns="45718" rIns="45718" bIns="45718"/>
          <a:lstStyle/>
          <a:p>
            <a:pPr defTabSz="914281"/>
            <a:endParaRPr>
              <a:latin typeface="Helvetica"/>
              <a:ea typeface="Helvetica"/>
              <a:cs typeface="Helvetica"/>
              <a:sym typeface="Helvetica"/>
            </a:endParaRPr>
          </a:p>
        </p:txBody>
      </p:sp>
      <p:sp>
        <p:nvSpPr>
          <p:cNvPr id="67"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95257388"/>
      </p:ext>
    </p:extLst>
  </p:cSld>
  <p:clrMapOvr>
    <a:masterClrMapping/>
  </p:clrMapOvr>
  <p:transition xmlns:p14="http://schemas.microsoft.com/office/powerpoint/2010/main" spd="med"/>
</p:sldLayout>
</file>

<file path=ppt/slideLayouts/slideLayout856.xml><?xml version="1.0" encoding="utf-8"?>
<p:sldLayout xmlns:a="http://schemas.openxmlformats.org/drawingml/2006/main" xmlns:r="http://schemas.openxmlformats.org/officeDocument/2006/relationships" xmlns:p="http://schemas.openxmlformats.org/presentationml/2006/main" type="tx">
  <p:cSld name="5-8 Title &amp; Bullets  -- Inverse">
    <p:bg>
      <p:bgPr>
        <a:solidFill>
          <a:srgbClr val="00313C"/>
        </a:solidFill>
        <a:effectLst/>
      </p:bgPr>
    </p:bg>
    <p:spTree>
      <p:nvGrpSpPr>
        <p:cNvPr id="1" name=""/>
        <p:cNvGrpSpPr/>
        <p:nvPr/>
      </p:nvGrpSpPr>
      <p:grpSpPr>
        <a:xfrm>
          <a:off x="0" y="0"/>
          <a:ext cx="0" cy="0"/>
          <a:chOff x="0" y="0"/>
          <a:chExt cx="0" cy="0"/>
        </a:xfrm>
      </p:grpSpPr>
      <p:sp>
        <p:nvSpPr>
          <p:cNvPr id="74" name="Title Text"/>
          <p:cNvSpPr txBox="1">
            <a:spLocks noGrp="1"/>
          </p:cNvSpPr>
          <p:nvPr>
            <p:ph type="title"/>
          </p:nvPr>
        </p:nvSpPr>
        <p:spPr>
          <a:xfrm>
            <a:off x="10168703" y="518016"/>
            <a:ext cx="12695226" cy="3036098"/>
          </a:xfrm>
          <a:prstGeom prst="rect">
            <a:avLst/>
          </a:prstGeom>
        </p:spPr>
        <p:txBody>
          <a:bodyPr lIns="0" tIns="0" rIns="0" bIns="0" anchor="ctr"/>
          <a:lstStyle>
            <a:lvl1pPr defTabSz="821529">
              <a:defRPr sz="8000">
                <a:solidFill>
                  <a:srgbClr val="FFFFFF"/>
                </a:solidFill>
                <a:latin typeface="Helvetica Neue Medium"/>
                <a:ea typeface="Helvetica Neue Medium"/>
                <a:cs typeface="Helvetica Neue Medium"/>
                <a:sym typeface="Helvetica Neue Medium"/>
              </a:defRPr>
            </a:lvl1pPr>
          </a:lstStyle>
          <a:p>
            <a:r>
              <a:t>Title Text</a:t>
            </a:r>
          </a:p>
        </p:txBody>
      </p:sp>
      <p:sp>
        <p:nvSpPr>
          <p:cNvPr id="75" name="Body Level One…"/>
          <p:cNvSpPr txBox="1">
            <a:spLocks noGrp="1"/>
          </p:cNvSpPr>
          <p:nvPr>
            <p:ph type="body" sz="half" idx="1"/>
          </p:nvPr>
        </p:nvSpPr>
        <p:spPr>
          <a:xfrm>
            <a:off x="10168942" y="3546812"/>
            <a:ext cx="12694747" cy="8640610"/>
          </a:xfrm>
          <a:prstGeom prst="rect">
            <a:avLst/>
          </a:prstGeom>
        </p:spPr>
        <p:txBody>
          <a:bodyPr lIns="0" tIns="0" rIns="0" bIns="0" anchor="ctr"/>
          <a:lstStyle>
            <a:lvl1pPr marL="555625" indent="-555625" defTabSz="821529">
              <a:spcBef>
                <a:spcPts val="4000"/>
              </a:spcBef>
              <a:buSzPct val="145000"/>
              <a:buChar char="•"/>
              <a:defRPr sz="4000">
                <a:solidFill>
                  <a:srgbClr val="FFFFFF"/>
                </a:solidFill>
                <a:latin typeface="+mn-lt"/>
                <a:ea typeface="+mn-ea"/>
                <a:cs typeface="+mn-cs"/>
                <a:sym typeface="Helvetica Neue"/>
              </a:defRPr>
            </a:lvl1pPr>
            <a:lvl2pPr marL="1000125" indent="-555625" defTabSz="821529">
              <a:spcBef>
                <a:spcPts val="4000"/>
              </a:spcBef>
              <a:buSzPct val="145000"/>
              <a:buChar char="•"/>
              <a:defRPr sz="4000">
                <a:solidFill>
                  <a:srgbClr val="FFFFFF"/>
                </a:solidFill>
                <a:latin typeface="+mn-lt"/>
                <a:ea typeface="+mn-ea"/>
                <a:cs typeface="+mn-cs"/>
                <a:sym typeface="Helvetica Neue"/>
              </a:defRPr>
            </a:lvl2pPr>
            <a:lvl3pPr marL="1444625" indent="-555625" defTabSz="821529">
              <a:spcBef>
                <a:spcPts val="4000"/>
              </a:spcBef>
              <a:buSzPct val="145000"/>
              <a:buChar char="•"/>
              <a:defRPr sz="4000">
                <a:solidFill>
                  <a:srgbClr val="FFFFFF"/>
                </a:solidFill>
                <a:latin typeface="+mn-lt"/>
                <a:ea typeface="+mn-ea"/>
                <a:cs typeface="+mn-cs"/>
                <a:sym typeface="Helvetica Neue"/>
              </a:defRPr>
            </a:lvl3pPr>
            <a:lvl4pPr marL="1889125" indent="-555625" defTabSz="821529">
              <a:spcBef>
                <a:spcPts val="4000"/>
              </a:spcBef>
              <a:buSzPct val="145000"/>
              <a:buChar char="•"/>
              <a:defRPr sz="4000">
                <a:solidFill>
                  <a:srgbClr val="FFFFFF"/>
                </a:solidFill>
                <a:latin typeface="+mn-lt"/>
                <a:ea typeface="+mn-ea"/>
                <a:cs typeface="+mn-cs"/>
                <a:sym typeface="Helvetica Neue"/>
              </a:defRPr>
            </a:lvl4pPr>
            <a:lvl5pPr marL="2333625" indent="-555625" defTabSz="821529">
              <a:spcBef>
                <a:spcPts val="4000"/>
              </a:spcBef>
              <a:buSzPct val="145000"/>
              <a:buChar char="•"/>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76" name="Rectangle"/>
          <p:cNvSpPr/>
          <p:nvPr/>
        </p:nvSpPr>
        <p:spPr>
          <a:xfrm>
            <a:off x="-1" y="-1"/>
            <a:ext cx="9140402" cy="13716002"/>
          </a:xfrm>
          <a:prstGeom prst="rect">
            <a:avLst/>
          </a:prstGeom>
          <a:solidFill>
            <a:srgbClr val="FFFFFF"/>
          </a:solidFill>
          <a:ln w="12700">
            <a:miter lim="400000"/>
          </a:ln>
        </p:spPr>
        <p:txBody>
          <a:bodyPr lIns="71435" tIns="71435" rIns="71435" bIns="71435" anchor="ctr"/>
          <a:lstStyle/>
          <a:p>
            <a:pPr algn="ctr" defTabSz="821529">
              <a:defRPr sz="3000">
                <a:solidFill>
                  <a:srgbClr val="FFFFFF"/>
                </a:solidFill>
                <a:latin typeface="Helvetica Neue Medium"/>
                <a:ea typeface="Helvetica Neue Medium"/>
                <a:cs typeface="Helvetica Neue Medium"/>
                <a:sym typeface="Helvetica Neue Medium"/>
              </a:defRPr>
            </a:pPr>
            <a:endParaRPr sz="3000">
              <a:solidFill>
                <a:srgbClr val="FFFFFF"/>
              </a:solidFill>
              <a:latin typeface="Helvetica Neue Medium"/>
              <a:ea typeface="Helvetica Neue Medium"/>
              <a:cs typeface="Helvetica Neue Medium"/>
              <a:sym typeface="Helvetica Neue Medium"/>
            </a:endParaRPr>
          </a:p>
        </p:txBody>
      </p:sp>
      <p:sp>
        <p:nvSpPr>
          <p:cNvPr id="77" name="Line"/>
          <p:cNvSpPr/>
          <p:nvPr/>
        </p:nvSpPr>
        <p:spPr>
          <a:xfrm>
            <a:off x="10168703" y="3059160"/>
            <a:ext cx="12695227" cy="2"/>
          </a:xfrm>
          <a:prstGeom prst="line">
            <a:avLst/>
          </a:prstGeom>
          <a:ln w="25400">
            <a:solidFill>
              <a:srgbClr val="00B388"/>
            </a:solidFill>
            <a:miter lim="400000"/>
          </a:ln>
        </p:spPr>
        <p:txBody>
          <a:bodyPr lIns="45718" tIns="45718" rIns="45718" bIns="45718"/>
          <a:lstStyle/>
          <a:p>
            <a:pPr defTabSz="914281"/>
            <a:endParaRPr>
              <a:latin typeface="Helvetica"/>
              <a:ea typeface="Helvetica"/>
              <a:cs typeface="Helvetica"/>
              <a:sym typeface="Helvetica"/>
            </a:endParaRPr>
          </a:p>
        </p:txBody>
      </p:sp>
      <p:pic>
        <p:nvPicPr>
          <p:cNvPr id="78" name="AidData_Logo--full_color--no_padding.png" descr="AidData_Logo--full_color--no_padding.png">
            <a:hlinkClick r:id="rId2"/>
          </p:cNvPr>
          <p:cNvPicPr>
            <a:picLocks noChangeAspect="1"/>
          </p:cNvPicPr>
          <p:nvPr/>
        </p:nvPicPr>
        <p:blipFill>
          <a:blip r:embed="rId3">
            <a:extLst/>
          </a:blip>
          <a:stretch>
            <a:fillRect/>
          </a:stretch>
        </p:blipFill>
        <p:spPr>
          <a:xfrm>
            <a:off x="1021445" y="11176000"/>
            <a:ext cx="7112001" cy="1501134"/>
          </a:xfrm>
          <a:prstGeom prst="rect">
            <a:avLst/>
          </a:prstGeom>
          <a:ln w="12700">
            <a:miter lim="400000"/>
          </a:ln>
        </p:spPr>
      </p:pic>
      <p:sp>
        <p:nvSpPr>
          <p:cNvPr id="79"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4193730179"/>
      </p:ext>
    </p:extLst>
  </p:cSld>
  <p:clrMapOvr>
    <a:masterClrMapping/>
  </p:clrMapOvr>
  <p:transition xmlns:p14="http://schemas.microsoft.com/office/powerpoint/2010/main" spd="med"/>
</p:sldLayout>
</file>

<file path=ppt/slideLayouts/slideLayout857.xml><?xml version="1.0" encoding="utf-8"?>
<p:sldLayout xmlns:a="http://schemas.openxmlformats.org/drawingml/2006/main" xmlns:r="http://schemas.openxmlformats.org/officeDocument/2006/relationships" xmlns:p="http://schemas.openxmlformats.org/presentationml/2006/main" type="tx">
  <p:cSld name="Bullets">
    <p:spTree>
      <p:nvGrpSpPr>
        <p:cNvPr id="1" name=""/>
        <p:cNvGrpSpPr/>
        <p:nvPr/>
      </p:nvGrpSpPr>
      <p:grpSpPr>
        <a:xfrm>
          <a:off x="0" y="0"/>
          <a:ext cx="0" cy="0"/>
          <a:chOff x="0" y="0"/>
          <a:chExt cx="0" cy="0"/>
        </a:xfrm>
      </p:grpSpPr>
      <p:sp>
        <p:nvSpPr>
          <p:cNvPr id="86" name="Body Level One…"/>
          <p:cNvSpPr txBox="1">
            <a:spLocks noGrp="1"/>
          </p:cNvSpPr>
          <p:nvPr>
            <p:ph type="body" idx="1"/>
          </p:nvPr>
        </p:nvSpPr>
        <p:spPr>
          <a:xfrm>
            <a:off x="4387453" y="1785935"/>
            <a:ext cx="15609094" cy="10144129"/>
          </a:xfrm>
          <a:prstGeom prst="rect">
            <a:avLst/>
          </a:prstGeom>
        </p:spPr>
        <p:txBody>
          <a:bodyPr lIns="71435" tIns="71435" rIns="71435" bIns="71435" anchor="ctr"/>
          <a:lstStyle>
            <a:lvl1pPr marL="555625" indent="-555625" defTabSz="821529">
              <a:spcBef>
                <a:spcPts val="4000"/>
              </a:spcBef>
              <a:buSzPct val="145000"/>
              <a:buChar char="•"/>
              <a:defRPr sz="4000">
                <a:latin typeface="+mn-lt"/>
                <a:ea typeface="+mn-ea"/>
                <a:cs typeface="+mn-cs"/>
                <a:sym typeface="Helvetica Neue"/>
              </a:defRPr>
            </a:lvl1pPr>
            <a:lvl2pPr marL="1000125" indent="-555625" defTabSz="821529">
              <a:spcBef>
                <a:spcPts val="4000"/>
              </a:spcBef>
              <a:buSzPct val="145000"/>
              <a:buChar char="•"/>
              <a:defRPr sz="4000">
                <a:latin typeface="+mn-lt"/>
                <a:ea typeface="+mn-ea"/>
                <a:cs typeface="+mn-cs"/>
                <a:sym typeface="Helvetica Neue"/>
              </a:defRPr>
            </a:lvl2pPr>
            <a:lvl3pPr marL="1444625" indent="-555625" defTabSz="821529">
              <a:spcBef>
                <a:spcPts val="4000"/>
              </a:spcBef>
              <a:buSzPct val="145000"/>
              <a:buChar char="•"/>
              <a:defRPr sz="4000">
                <a:latin typeface="+mn-lt"/>
                <a:ea typeface="+mn-ea"/>
                <a:cs typeface="+mn-cs"/>
                <a:sym typeface="Helvetica Neue"/>
              </a:defRPr>
            </a:lvl3pPr>
            <a:lvl4pPr marL="1889125" indent="-555625" defTabSz="821529">
              <a:spcBef>
                <a:spcPts val="4000"/>
              </a:spcBef>
              <a:buSzPct val="145000"/>
              <a:buChar char="•"/>
              <a:defRPr sz="4000">
                <a:latin typeface="+mn-lt"/>
                <a:ea typeface="+mn-ea"/>
                <a:cs typeface="+mn-cs"/>
                <a:sym typeface="Helvetica Neue"/>
              </a:defRPr>
            </a:lvl4pPr>
            <a:lvl5pPr marL="2333625" indent="-555625" defTabSz="821529">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87" name="AidData_Logo--full_color--no_padding.png" descr="AidData_Logo--full_color--no_padding.png">
            <a:hlinkClick r:id="rId2"/>
          </p:cNvPr>
          <p:cNvPicPr>
            <a:picLocks noChangeAspect="1"/>
          </p:cNvPicPr>
          <p:nvPr/>
        </p:nvPicPr>
        <p:blipFill>
          <a:blip r:embed="rId3">
            <a:extLst/>
          </a:blip>
          <a:stretch>
            <a:fillRect/>
          </a:stretch>
        </p:blipFill>
        <p:spPr>
          <a:xfrm>
            <a:off x="512491" y="11662199"/>
            <a:ext cx="4572002" cy="965017"/>
          </a:xfrm>
          <a:prstGeom prst="rect">
            <a:avLst/>
          </a:prstGeom>
          <a:ln w="12700">
            <a:miter lim="400000"/>
          </a:ln>
        </p:spPr>
      </p:pic>
      <p:sp>
        <p:nvSpPr>
          <p:cNvPr id="88"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817228651"/>
      </p:ext>
    </p:extLst>
  </p:cSld>
  <p:clrMapOvr>
    <a:masterClrMapping/>
  </p:clrMapOvr>
  <p:transition xmlns:p14="http://schemas.microsoft.com/office/powerpoint/2010/main" spd="med"/>
</p:sldLayout>
</file>

<file path=ppt/slideLayouts/slideLayout858.xml><?xml version="1.0" encoding="utf-8"?>
<p:sldLayout xmlns:a="http://schemas.openxmlformats.org/drawingml/2006/main" xmlns:r="http://schemas.openxmlformats.org/officeDocument/2006/relationships" xmlns:p="http://schemas.openxmlformats.org/presentationml/2006/main" type="tx">
  <p:cSld name="Quote">
    <p:spTree>
      <p:nvGrpSpPr>
        <p:cNvPr id="1" name=""/>
        <p:cNvGrpSpPr/>
        <p:nvPr/>
      </p:nvGrpSpPr>
      <p:grpSpPr>
        <a:xfrm>
          <a:off x="0" y="0"/>
          <a:ext cx="0" cy="0"/>
          <a:chOff x="0" y="0"/>
          <a:chExt cx="0" cy="0"/>
        </a:xfrm>
      </p:grpSpPr>
      <p:sp>
        <p:nvSpPr>
          <p:cNvPr id="95" name="Body Level One…"/>
          <p:cNvSpPr txBox="1">
            <a:spLocks noGrp="1"/>
          </p:cNvSpPr>
          <p:nvPr>
            <p:ph type="body" sz="quarter" idx="1"/>
          </p:nvPr>
        </p:nvSpPr>
        <p:spPr>
          <a:xfrm>
            <a:off x="4833937" y="8947546"/>
            <a:ext cx="14716127" cy="647703"/>
          </a:xfrm>
          <a:prstGeom prst="rect">
            <a:avLst/>
          </a:prstGeom>
        </p:spPr>
        <p:txBody>
          <a:bodyPr lIns="71435" tIns="71435" rIns="71435" bIns="71435"/>
          <a:lstStyle>
            <a:lvl1pPr indent="0" algn="ctr" defTabSz="821529">
              <a:defRPr sz="3200" i="1">
                <a:latin typeface="+mn-lt"/>
                <a:ea typeface="+mn-ea"/>
                <a:cs typeface="+mn-cs"/>
                <a:sym typeface="Helvetica Neue"/>
              </a:defRPr>
            </a:lvl1pPr>
            <a:lvl2pPr indent="0" algn="ctr" defTabSz="821529">
              <a:defRPr sz="3200" i="1">
                <a:latin typeface="+mn-lt"/>
                <a:ea typeface="+mn-ea"/>
                <a:cs typeface="+mn-cs"/>
                <a:sym typeface="Helvetica Neue"/>
              </a:defRPr>
            </a:lvl2pPr>
            <a:lvl3pPr indent="0" algn="ctr" defTabSz="821529">
              <a:defRPr sz="3200" i="1">
                <a:latin typeface="+mn-lt"/>
                <a:ea typeface="+mn-ea"/>
                <a:cs typeface="+mn-cs"/>
                <a:sym typeface="Helvetica Neue"/>
              </a:defRPr>
            </a:lvl3pPr>
            <a:lvl4pPr indent="0" algn="ctr" defTabSz="821529">
              <a:defRPr sz="3200" i="1">
                <a:latin typeface="+mn-lt"/>
                <a:ea typeface="+mn-ea"/>
                <a:cs typeface="+mn-cs"/>
                <a:sym typeface="Helvetica Neue"/>
              </a:defRPr>
            </a:lvl4pPr>
            <a:lvl5pPr indent="0" algn="ctr" defTabSz="821529">
              <a:defRPr sz="3200" i="1">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96" name="“Type a quote here.”"/>
          <p:cNvSpPr txBox="1">
            <a:spLocks noGrp="1"/>
          </p:cNvSpPr>
          <p:nvPr>
            <p:ph type="body" sz="quarter" idx="13"/>
          </p:nvPr>
        </p:nvSpPr>
        <p:spPr>
          <a:xfrm>
            <a:off x="4833937" y="5997575"/>
            <a:ext cx="14716129" cy="863601"/>
          </a:xfrm>
          <a:prstGeom prst="rect">
            <a:avLst/>
          </a:prstGeom>
        </p:spPr>
        <p:txBody>
          <a:bodyPr lIns="71435" tIns="71435" rIns="71435" bIns="71435" anchor="ctr"/>
          <a:lstStyle/>
          <a:p>
            <a:endParaRPr/>
          </a:p>
        </p:txBody>
      </p:sp>
      <p:pic>
        <p:nvPicPr>
          <p:cNvPr id="97" name="AidData_Logo--full_color--no_padding.png" descr="AidData_Logo--full_color--no_padding.png">
            <a:hlinkClick r:id="rId2"/>
          </p:cNvPr>
          <p:cNvPicPr>
            <a:picLocks noChangeAspect="1"/>
          </p:cNvPicPr>
          <p:nvPr/>
        </p:nvPicPr>
        <p:blipFill>
          <a:blip r:embed="rId3">
            <a:extLst/>
          </a:blip>
          <a:stretch>
            <a:fillRect/>
          </a:stretch>
        </p:blipFill>
        <p:spPr>
          <a:xfrm>
            <a:off x="512491" y="11662199"/>
            <a:ext cx="4572002" cy="965017"/>
          </a:xfrm>
          <a:prstGeom prst="rect">
            <a:avLst/>
          </a:prstGeom>
          <a:ln w="12700">
            <a:miter lim="400000"/>
          </a:ln>
        </p:spPr>
      </p:pic>
      <p:sp>
        <p:nvSpPr>
          <p:cNvPr id="98"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373682157"/>
      </p:ext>
    </p:extLst>
  </p:cSld>
  <p:clrMapOvr>
    <a:masterClrMapping/>
  </p:clrMapOvr>
  <p:transition xmlns:p14="http://schemas.microsoft.com/office/powerpoint/2010/main" spd="med"/>
</p:sldLayout>
</file>

<file path=ppt/slideLayouts/slideLayout859.xml><?xml version="1.0" encoding="utf-8"?>
<p:sldLayout xmlns:a="http://schemas.openxmlformats.org/drawingml/2006/main" xmlns:r="http://schemas.openxmlformats.org/officeDocument/2006/relationships" xmlns:p="http://schemas.openxmlformats.org/presentationml/2006/main" type="tx">
  <p:cSld name="Grid">
    <p:spTree>
      <p:nvGrpSpPr>
        <p:cNvPr id="1" name=""/>
        <p:cNvGrpSpPr/>
        <p:nvPr/>
      </p:nvGrpSpPr>
      <p:grpSpPr>
        <a:xfrm>
          <a:off x="0" y="0"/>
          <a:ext cx="0" cy="0"/>
          <a:chOff x="0" y="0"/>
          <a:chExt cx="0" cy="0"/>
        </a:xfrm>
      </p:grpSpPr>
      <p:graphicFrame>
        <p:nvGraphicFramePr>
          <p:cNvPr id="105" name="Table"/>
          <p:cNvGraphicFramePr/>
          <p:nvPr/>
        </p:nvGraphicFramePr>
        <p:xfrm>
          <a:off x="0" y="0"/>
          <a:ext cx="24384000" cy="13716000"/>
        </p:xfrm>
        <a:graphic>
          <a:graphicData uri="http://schemas.openxmlformats.org/drawingml/2006/table">
            <a:tbl>
              <a:tblPr>
                <a:tableStyleId>{4C3C2611-4C71-4FC5-86AE-919BDF0F9419}</a:tableStyleId>
              </a:tblPr>
              <a:tblGrid>
                <a:gridCol w="508000">
                  <a:extLst>
                    <a:ext uri="{9D8B030D-6E8A-4147-A177-3AD203B41FA5}">
                      <a16:colId xmlns:a16="http://schemas.microsoft.com/office/drawing/2014/main" xmlns="" val="20000"/>
                    </a:ext>
                  </a:extLst>
                </a:gridCol>
                <a:gridCol w="508000">
                  <a:extLst>
                    <a:ext uri="{9D8B030D-6E8A-4147-A177-3AD203B41FA5}">
                      <a16:colId xmlns:a16="http://schemas.microsoft.com/office/drawing/2014/main" xmlns="" val="20001"/>
                    </a:ext>
                  </a:extLst>
                </a:gridCol>
                <a:gridCol w="508000">
                  <a:extLst>
                    <a:ext uri="{9D8B030D-6E8A-4147-A177-3AD203B41FA5}">
                      <a16:colId xmlns:a16="http://schemas.microsoft.com/office/drawing/2014/main" xmlns="" val="20002"/>
                    </a:ext>
                  </a:extLst>
                </a:gridCol>
                <a:gridCol w="508000">
                  <a:extLst>
                    <a:ext uri="{9D8B030D-6E8A-4147-A177-3AD203B41FA5}">
                      <a16:colId xmlns:a16="http://schemas.microsoft.com/office/drawing/2014/main" xmlns="" val="20003"/>
                    </a:ext>
                  </a:extLst>
                </a:gridCol>
                <a:gridCol w="508000">
                  <a:extLst>
                    <a:ext uri="{9D8B030D-6E8A-4147-A177-3AD203B41FA5}">
                      <a16:colId xmlns:a16="http://schemas.microsoft.com/office/drawing/2014/main" xmlns="" val="20004"/>
                    </a:ext>
                  </a:extLst>
                </a:gridCol>
                <a:gridCol w="508000">
                  <a:extLst>
                    <a:ext uri="{9D8B030D-6E8A-4147-A177-3AD203B41FA5}">
                      <a16:colId xmlns:a16="http://schemas.microsoft.com/office/drawing/2014/main" xmlns="" val="20005"/>
                    </a:ext>
                  </a:extLst>
                </a:gridCol>
                <a:gridCol w="508000">
                  <a:extLst>
                    <a:ext uri="{9D8B030D-6E8A-4147-A177-3AD203B41FA5}">
                      <a16:colId xmlns:a16="http://schemas.microsoft.com/office/drawing/2014/main" xmlns="" val="20006"/>
                    </a:ext>
                  </a:extLst>
                </a:gridCol>
                <a:gridCol w="508000">
                  <a:extLst>
                    <a:ext uri="{9D8B030D-6E8A-4147-A177-3AD203B41FA5}">
                      <a16:colId xmlns:a16="http://schemas.microsoft.com/office/drawing/2014/main" xmlns="" val="20007"/>
                    </a:ext>
                  </a:extLst>
                </a:gridCol>
                <a:gridCol w="508000">
                  <a:extLst>
                    <a:ext uri="{9D8B030D-6E8A-4147-A177-3AD203B41FA5}">
                      <a16:colId xmlns:a16="http://schemas.microsoft.com/office/drawing/2014/main" xmlns="" val="20008"/>
                    </a:ext>
                  </a:extLst>
                </a:gridCol>
                <a:gridCol w="508000">
                  <a:extLst>
                    <a:ext uri="{9D8B030D-6E8A-4147-A177-3AD203B41FA5}">
                      <a16:colId xmlns:a16="http://schemas.microsoft.com/office/drawing/2014/main" xmlns="" val="20009"/>
                    </a:ext>
                  </a:extLst>
                </a:gridCol>
                <a:gridCol w="508000">
                  <a:extLst>
                    <a:ext uri="{9D8B030D-6E8A-4147-A177-3AD203B41FA5}">
                      <a16:colId xmlns:a16="http://schemas.microsoft.com/office/drawing/2014/main" xmlns="" val="20010"/>
                    </a:ext>
                  </a:extLst>
                </a:gridCol>
                <a:gridCol w="508000">
                  <a:extLst>
                    <a:ext uri="{9D8B030D-6E8A-4147-A177-3AD203B41FA5}">
                      <a16:colId xmlns:a16="http://schemas.microsoft.com/office/drawing/2014/main" xmlns="" val="20011"/>
                    </a:ext>
                  </a:extLst>
                </a:gridCol>
                <a:gridCol w="508000">
                  <a:extLst>
                    <a:ext uri="{9D8B030D-6E8A-4147-A177-3AD203B41FA5}">
                      <a16:colId xmlns:a16="http://schemas.microsoft.com/office/drawing/2014/main" xmlns="" val="20012"/>
                    </a:ext>
                  </a:extLst>
                </a:gridCol>
                <a:gridCol w="508000">
                  <a:extLst>
                    <a:ext uri="{9D8B030D-6E8A-4147-A177-3AD203B41FA5}">
                      <a16:colId xmlns:a16="http://schemas.microsoft.com/office/drawing/2014/main" xmlns="" val="20013"/>
                    </a:ext>
                  </a:extLst>
                </a:gridCol>
                <a:gridCol w="508000">
                  <a:extLst>
                    <a:ext uri="{9D8B030D-6E8A-4147-A177-3AD203B41FA5}">
                      <a16:colId xmlns:a16="http://schemas.microsoft.com/office/drawing/2014/main" xmlns="" val="20014"/>
                    </a:ext>
                  </a:extLst>
                </a:gridCol>
                <a:gridCol w="508000">
                  <a:extLst>
                    <a:ext uri="{9D8B030D-6E8A-4147-A177-3AD203B41FA5}">
                      <a16:colId xmlns:a16="http://schemas.microsoft.com/office/drawing/2014/main" xmlns="" val="20015"/>
                    </a:ext>
                  </a:extLst>
                </a:gridCol>
                <a:gridCol w="508000">
                  <a:extLst>
                    <a:ext uri="{9D8B030D-6E8A-4147-A177-3AD203B41FA5}">
                      <a16:colId xmlns:a16="http://schemas.microsoft.com/office/drawing/2014/main" xmlns="" val="20016"/>
                    </a:ext>
                  </a:extLst>
                </a:gridCol>
                <a:gridCol w="508000">
                  <a:extLst>
                    <a:ext uri="{9D8B030D-6E8A-4147-A177-3AD203B41FA5}">
                      <a16:colId xmlns:a16="http://schemas.microsoft.com/office/drawing/2014/main" xmlns="" val="20017"/>
                    </a:ext>
                  </a:extLst>
                </a:gridCol>
                <a:gridCol w="508000">
                  <a:extLst>
                    <a:ext uri="{9D8B030D-6E8A-4147-A177-3AD203B41FA5}">
                      <a16:colId xmlns:a16="http://schemas.microsoft.com/office/drawing/2014/main" xmlns="" val="20018"/>
                    </a:ext>
                  </a:extLst>
                </a:gridCol>
                <a:gridCol w="508000">
                  <a:extLst>
                    <a:ext uri="{9D8B030D-6E8A-4147-A177-3AD203B41FA5}">
                      <a16:colId xmlns:a16="http://schemas.microsoft.com/office/drawing/2014/main" xmlns="" val="20019"/>
                    </a:ext>
                  </a:extLst>
                </a:gridCol>
                <a:gridCol w="508000">
                  <a:extLst>
                    <a:ext uri="{9D8B030D-6E8A-4147-A177-3AD203B41FA5}">
                      <a16:colId xmlns:a16="http://schemas.microsoft.com/office/drawing/2014/main" xmlns="" val="20020"/>
                    </a:ext>
                  </a:extLst>
                </a:gridCol>
                <a:gridCol w="508000">
                  <a:extLst>
                    <a:ext uri="{9D8B030D-6E8A-4147-A177-3AD203B41FA5}">
                      <a16:colId xmlns:a16="http://schemas.microsoft.com/office/drawing/2014/main" xmlns="" val="20021"/>
                    </a:ext>
                  </a:extLst>
                </a:gridCol>
                <a:gridCol w="508000">
                  <a:extLst>
                    <a:ext uri="{9D8B030D-6E8A-4147-A177-3AD203B41FA5}">
                      <a16:colId xmlns:a16="http://schemas.microsoft.com/office/drawing/2014/main" xmlns="" val="20022"/>
                    </a:ext>
                  </a:extLst>
                </a:gridCol>
                <a:gridCol w="508000">
                  <a:extLst>
                    <a:ext uri="{9D8B030D-6E8A-4147-A177-3AD203B41FA5}">
                      <a16:colId xmlns:a16="http://schemas.microsoft.com/office/drawing/2014/main" xmlns="" val="20023"/>
                    </a:ext>
                  </a:extLst>
                </a:gridCol>
                <a:gridCol w="508000">
                  <a:extLst>
                    <a:ext uri="{9D8B030D-6E8A-4147-A177-3AD203B41FA5}">
                      <a16:colId xmlns:a16="http://schemas.microsoft.com/office/drawing/2014/main" xmlns="" val="20024"/>
                    </a:ext>
                  </a:extLst>
                </a:gridCol>
                <a:gridCol w="508000">
                  <a:extLst>
                    <a:ext uri="{9D8B030D-6E8A-4147-A177-3AD203B41FA5}">
                      <a16:colId xmlns:a16="http://schemas.microsoft.com/office/drawing/2014/main" xmlns="" val="20025"/>
                    </a:ext>
                  </a:extLst>
                </a:gridCol>
                <a:gridCol w="508000">
                  <a:extLst>
                    <a:ext uri="{9D8B030D-6E8A-4147-A177-3AD203B41FA5}">
                      <a16:colId xmlns:a16="http://schemas.microsoft.com/office/drawing/2014/main" xmlns="" val="20026"/>
                    </a:ext>
                  </a:extLst>
                </a:gridCol>
                <a:gridCol w="508000">
                  <a:extLst>
                    <a:ext uri="{9D8B030D-6E8A-4147-A177-3AD203B41FA5}">
                      <a16:colId xmlns:a16="http://schemas.microsoft.com/office/drawing/2014/main" xmlns="" val="20027"/>
                    </a:ext>
                  </a:extLst>
                </a:gridCol>
                <a:gridCol w="508000">
                  <a:extLst>
                    <a:ext uri="{9D8B030D-6E8A-4147-A177-3AD203B41FA5}">
                      <a16:colId xmlns:a16="http://schemas.microsoft.com/office/drawing/2014/main" xmlns="" val="20028"/>
                    </a:ext>
                  </a:extLst>
                </a:gridCol>
                <a:gridCol w="508000">
                  <a:extLst>
                    <a:ext uri="{9D8B030D-6E8A-4147-A177-3AD203B41FA5}">
                      <a16:colId xmlns:a16="http://schemas.microsoft.com/office/drawing/2014/main" xmlns="" val="20029"/>
                    </a:ext>
                  </a:extLst>
                </a:gridCol>
                <a:gridCol w="508000">
                  <a:extLst>
                    <a:ext uri="{9D8B030D-6E8A-4147-A177-3AD203B41FA5}">
                      <a16:colId xmlns:a16="http://schemas.microsoft.com/office/drawing/2014/main" xmlns="" val="20030"/>
                    </a:ext>
                  </a:extLst>
                </a:gridCol>
                <a:gridCol w="508000">
                  <a:extLst>
                    <a:ext uri="{9D8B030D-6E8A-4147-A177-3AD203B41FA5}">
                      <a16:colId xmlns:a16="http://schemas.microsoft.com/office/drawing/2014/main" xmlns="" val="20031"/>
                    </a:ext>
                  </a:extLst>
                </a:gridCol>
                <a:gridCol w="508000">
                  <a:extLst>
                    <a:ext uri="{9D8B030D-6E8A-4147-A177-3AD203B41FA5}">
                      <a16:colId xmlns:a16="http://schemas.microsoft.com/office/drawing/2014/main" xmlns="" val="20032"/>
                    </a:ext>
                  </a:extLst>
                </a:gridCol>
                <a:gridCol w="508000">
                  <a:extLst>
                    <a:ext uri="{9D8B030D-6E8A-4147-A177-3AD203B41FA5}">
                      <a16:colId xmlns:a16="http://schemas.microsoft.com/office/drawing/2014/main" xmlns="" val="20033"/>
                    </a:ext>
                  </a:extLst>
                </a:gridCol>
                <a:gridCol w="508000">
                  <a:extLst>
                    <a:ext uri="{9D8B030D-6E8A-4147-A177-3AD203B41FA5}">
                      <a16:colId xmlns:a16="http://schemas.microsoft.com/office/drawing/2014/main" xmlns="" val="20034"/>
                    </a:ext>
                  </a:extLst>
                </a:gridCol>
                <a:gridCol w="508000">
                  <a:extLst>
                    <a:ext uri="{9D8B030D-6E8A-4147-A177-3AD203B41FA5}">
                      <a16:colId xmlns:a16="http://schemas.microsoft.com/office/drawing/2014/main" xmlns="" val="20035"/>
                    </a:ext>
                  </a:extLst>
                </a:gridCol>
                <a:gridCol w="508000">
                  <a:extLst>
                    <a:ext uri="{9D8B030D-6E8A-4147-A177-3AD203B41FA5}">
                      <a16:colId xmlns:a16="http://schemas.microsoft.com/office/drawing/2014/main" xmlns="" val="20036"/>
                    </a:ext>
                  </a:extLst>
                </a:gridCol>
                <a:gridCol w="508000">
                  <a:extLst>
                    <a:ext uri="{9D8B030D-6E8A-4147-A177-3AD203B41FA5}">
                      <a16:colId xmlns:a16="http://schemas.microsoft.com/office/drawing/2014/main" xmlns="" val="20037"/>
                    </a:ext>
                  </a:extLst>
                </a:gridCol>
                <a:gridCol w="508000">
                  <a:extLst>
                    <a:ext uri="{9D8B030D-6E8A-4147-A177-3AD203B41FA5}">
                      <a16:colId xmlns:a16="http://schemas.microsoft.com/office/drawing/2014/main" xmlns="" val="20038"/>
                    </a:ext>
                  </a:extLst>
                </a:gridCol>
                <a:gridCol w="508000">
                  <a:extLst>
                    <a:ext uri="{9D8B030D-6E8A-4147-A177-3AD203B41FA5}">
                      <a16:colId xmlns:a16="http://schemas.microsoft.com/office/drawing/2014/main" xmlns="" val="20039"/>
                    </a:ext>
                  </a:extLst>
                </a:gridCol>
                <a:gridCol w="508000">
                  <a:extLst>
                    <a:ext uri="{9D8B030D-6E8A-4147-A177-3AD203B41FA5}">
                      <a16:colId xmlns:a16="http://schemas.microsoft.com/office/drawing/2014/main" xmlns="" val="20040"/>
                    </a:ext>
                  </a:extLst>
                </a:gridCol>
                <a:gridCol w="508000">
                  <a:extLst>
                    <a:ext uri="{9D8B030D-6E8A-4147-A177-3AD203B41FA5}">
                      <a16:colId xmlns:a16="http://schemas.microsoft.com/office/drawing/2014/main" xmlns="" val="20041"/>
                    </a:ext>
                  </a:extLst>
                </a:gridCol>
                <a:gridCol w="508000">
                  <a:extLst>
                    <a:ext uri="{9D8B030D-6E8A-4147-A177-3AD203B41FA5}">
                      <a16:colId xmlns:a16="http://schemas.microsoft.com/office/drawing/2014/main" xmlns="" val="20042"/>
                    </a:ext>
                  </a:extLst>
                </a:gridCol>
                <a:gridCol w="508000">
                  <a:extLst>
                    <a:ext uri="{9D8B030D-6E8A-4147-A177-3AD203B41FA5}">
                      <a16:colId xmlns:a16="http://schemas.microsoft.com/office/drawing/2014/main" xmlns="" val="20043"/>
                    </a:ext>
                  </a:extLst>
                </a:gridCol>
                <a:gridCol w="508000">
                  <a:extLst>
                    <a:ext uri="{9D8B030D-6E8A-4147-A177-3AD203B41FA5}">
                      <a16:colId xmlns:a16="http://schemas.microsoft.com/office/drawing/2014/main" xmlns="" val="20044"/>
                    </a:ext>
                  </a:extLst>
                </a:gridCol>
                <a:gridCol w="508000">
                  <a:extLst>
                    <a:ext uri="{9D8B030D-6E8A-4147-A177-3AD203B41FA5}">
                      <a16:colId xmlns:a16="http://schemas.microsoft.com/office/drawing/2014/main" xmlns="" val="20045"/>
                    </a:ext>
                  </a:extLst>
                </a:gridCol>
                <a:gridCol w="508000">
                  <a:extLst>
                    <a:ext uri="{9D8B030D-6E8A-4147-A177-3AD203B41FA5}">
                      <a16:colId xmlns:a16="http://schemas.microsoft.com/office/drawing/2014/main" xmlns="" val="20046"/>
                    </a:ext>
                  </a:extLst>
                </a:gridCol>
                <a:gridCol w="508000">
                  <a:extLst>
                    <a:ext uri="{9D8B030D-6E8A-4147-A177-3AD203B41FA5}">
                      <a16:colId xmlns:a16="http://schemas.microsoft.com/office/drawing/2014/main" xmlns="" val="20047"/>
                    </a:ext>
                  </a:extLst>
                </a:gridCol>
              </a:tblGrid>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00"/>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01"/>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02"/>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03"/>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04"/>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05"/>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06"/>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07"/>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08"/>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09"/>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10"/>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11"/>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12"/>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13"/>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14"/>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15"/>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16"/>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17"/>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18"/>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19"/>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20"/>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21"/>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22"/>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23"/>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24"/>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25"/>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solidFill>
                      <a:srgbClr val="FFFFFF">
                        <a:alpha val="10000"/>
                      </a:srgbClr>
                    </a:solidFill>
                  </a:tcPr>
                </a:tc>
                <a:extLst>
                  <a:ext uri="{0D108BD9-81ED-4DB2-BD59-A6C34878D82A}">
                    <a16:rowId xmlns:a16="http://schemas.microsoft.com/office/drawing/2014/main" xmlns="" val="10026"/>
                  </a:ext>
                </a:extLst>
              </a:tr>
            </a:tbl>
          </a:graphicData>
        </a:graphic>
      </p:graphicFrame>
      <p:sp>
        <p:nvSpPr>
          <p:cNvPr id="106"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4078585497"/>
      </p:ext>
    </p:extLst>
  </p:cSld>
  <p:clrMapOvr>
    <a:masterClrMapping/>
  </p:clrMapOvr>
  <p:transition xmlns:p14="http://schemas.microsoft.com/office/powerpoint/2010/mai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tx">
  <p:cSld name="Title &amp; Subtitle">
    <p:spTree>
      <p:nvGrpSpPr>
        <p:cNvPr id="1" name=""/>
        <p:cNvGrpSpPr/>
        <p:nvPr/>
      </p:nvGrpSpPr>
      <p:grpSpPr>
        <a:xfrm>
          <a:off x="0" y="0"/>
          <a:ext cx="0" cy="0"/>
          <a:chOff x="0" y="0"/>
          <a:chExt cx="0" cy="0"/>
        </a:xfrm>
      </p:grpSpPr>
      <p:sp>
        <p:nvSpPr>
          <p:cNvPr id="112" name="Shape 112"/>
          <p:cNvSpPr>
            <a:spLocks noGrp="1"/>
          </p:cNvSpPr>
          <p:nvPr>
            <p:ph type="title"/>
          </p:nvPr>
        </p:nvSpPr>
        <p:spPr>
          <a:xfrm>
            <a:off x="4833945" y="2303865"/>
            <a:ext cx="14716200" cy="4643400"/>
          </a:xfrm>
          <a:prstGeom prst="rect">
            <a:avLst/>
          </a:prstGeom>
        </p:spPr>
        <p:txBody>
          <a:bodyPr lIns="91384" tIns="91384" rIns="91384" bIns="91384" anchor="b"/>
          <a:lstStyle>
            <a:lvl1pPr algn="ctr">
              <a:defRPr sz="11200">
                <a:latin typeface="+mn-lt"/>
                <a:ea typeface="+mn-ea"/>
                <a:cs typeface="+mn-cs"/>
                <a:sym typeface="Helvetica Neue"/>
              </a:defRPr>
            </a:lvl1pPr>
          </a:lstStyle>
          <a:p>
            <a:r>
              <a:t>Title Text</a:t>
            </a:r>
          </a:p>
        </p:txBody>
      </p:sp>
      <p:sp>
        <p:nvSpPr>
          <p:cNvPr id="113" name="Shape 113"/>
          <p:cNvSpPr>
            <a:spLocks noGrp="1"/>
          </p:cNvSpPr>
          <p:nvPr>
            <p:ph type="body" sz="quarter" idx="1"/>
          </p:nvPr>
        </p:nvSpPr>
        <p:spPr>
          <a:xfrm>
            <a:off x="4833945" y="7072312"/>
            <a:ext cx="14716200" cy="1589403"/>
          </a:xfrm>
          <a:prstGeom prst="rect">
            <a:avLst/>
          </a:prstGeom>
        </p:spPr>
        <p:txBody>
          <a:bodyPr lIns="91384" tIns="91384" rIns="91384" bIns="91384"/>
          <a:lstStyle>
            <a:lvl1pPr marL="0" indent="0" algn="ctr">
              <a:spcBef>
                <a:spcPts val="0"/>
              </a:spcBef>
              <a:buClrTx/>
              <a:buSzTx/>
              <a:buFontTx/>
              <a:buNone/>
              <a:defRPr sz="4500">
                <a:latin typeface="+mn-lt"/>
                <a:ea typeface="+mn-ea"/>
                <a:cs typeface="+mn-cs"/>
                <a:sym typeface="Helvetica Neue"/>
              </a:defRPr>
            </a:lvl1pPr>
            <a:lvl2pPr marL="0" indent="0" algn="ctr">
              <a:spcBef>
                <a:spcPts val="0"/>
              </a:spcBef>
              <a:buClrTx/>
              <a:buSzTx/>
              <a:buFontTx/>
              <a:buNone/>
              <a:defRPr sz="4500">
                <a:latin typeface="+mn-lt"/>
                <a:ea typeface="+mn-ea"/>
                <a:cs typeface="+mn-cs"/>
                <a:sym typeface="Helvetica Neue"/>
              </a:defRPr>
            </a:lvl2pPr>
            <a:lvl3pPr marL="0" indent="0" algn="ctr">
              <a:spcBef>
                <a:spcPts val="0"/>
              </a:spcBef>
              <a:buClrTx/>
              <a:buSzTx/>
              <a:buFontTx/>
              <a:buNone/>
              <a:defRPr sz="4500">
                <a:latin typeface="+mn-lt"/>
                <a:ea typeface="+mn-ea"/>
                <a:cs typeface="+mn-cs"/>
                <a:sym typeface="Helvetica Neue"/>
              </a:defRPr>
            </a:lvl3pPr>
            <a:lvl4pPr marL="0" indent="0" algn="ctr">
              <a:spcBef>
                <a:spcPts val="0"/>
              </a:spcBef>
              <a:buClrTx/>
              <a:buSzTx/>
              <a:buFontTx/>
              <a:buNone/>
              <a:defRPr sz="4500">
                <a:latin typeface="+mn-lt"/>
                <a:ea typeface="+mn-ea"/>
                <a:cs typeface="+mn-cs"/>
                <a:sym typeface="Helvetica Neue"/>
              </a:defRPr>
            </a:lvl4pPr>
            <a:lvl5pPr marL="0" indent="0" algn="ctr">
              <a:spcBef>
                <a:spcPts val="0"/>
              </a:spcBef>
              <a:buClrTx/>
              <a:buSzTx/>
              <a:buFontTx/>
              <a:buNone/>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4" name="Shape 114"/>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873104942"/>
      </p:ext>
    </p:extLst>
  </p:cSld>
  <p:clrMapOvr>
    <a:masterClrMapping/>
  </p:clrMapOvr>
  <p:transition xmlns:p14="http://schemas.microsoft.com/office/powerpoint/2010/main" spd="med"/>
</p:sldLayout>
</file>

<file path=ppt/slideLayouts/slideLayout860.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113"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983264739"/>
      </p:ext>
    </p:extLst>
  </p:cSld>
  <p:clrMapOvr>
    <a:masterClrMapping/>
  </p:clrMapOvr>
  <p:transition xmlns:p14="http://schemas.microsoft.com/office/powerpoint/2010/main" spd="med"/>
</p:sldLayout>
</file>

<file path=ppt/slideLayouts/slideLayout861.xml><?xml version="1.0" encoding="utf-8"?>
<p:sldLayout xmlns:a="http://schemas.openxmlformats.org/drawingml/2006/main" xmlns:r="http://schemas.openxmlformats.org/officeDocument/2006/relationships" xmlns:p="http://schemas.openxmlformats.org/presentationml/2006/main" type="tx">
  <p:cSld name="Title &amp; Subtitle 3">
    <p:spTree>
      <p:nvGrpSpPr>
        <p:cNvPr id="1" name=""/>
        <p:cNvGrpSpPr/>
        <p:nvPr/>
      </p:nvGrpSpPr>
      <p:grpSpPr>
        <a:xfrm>
          <a:off x="0" y="0"/>
          <a:ext cx="0" cy="0"/>
          <a:chOff x="0" y="0"/>
          <a:chExt cx="0" cy="0"/>
        </a:xfrm>
      </p:grpSpPr>
      <p:sp>
        <p:nvSpPr>
          <p:cNvPr id="120" name="Title Text"/>
          <p:cNvSpPr txBox="1">
            <a:spLocks noGrp="1"/>
          </p:cNvSpPr>
          <p:nvPr>
            <p:ph type="title"/>
          </p:nvPr>
        </p:nvSpPr>
        <p:spPr>
          <a:xfrm>
            <a:off x="4833937" y="2303858"/>
            <a:ext cx="14716127" cy="4643440"/>
          </a:xfrm>
          <a:prstGeom prst="rect">
            <a:avLst/>
          </a:prstGeom>
        </p:spPr>
        <p:txBody>
          <a:bodyPr lIns="71425" tIns="71425" rIns="71425" bIns="71425"/>
          <a:lstStyle>
            <a:lvl1pPr algn="ctr">
              <a:defRPr sz="11200"/>
            </a:lvl1pPr>
          </a:lstStyle>
          <a:p>
            <a:r>
              <a:t>Title Text</a:t>
            </a:r>
          </a:p>
        </p:txBody>
      </p:sp>
      <p:sp>
        <p:nvSpPr>
          <p:cNvPr id="121" name="Body Level One…"/>
          <p:cNvSpPr txBox="1">
            <a:spLocks noGrp="1"/>
          </p:cNvSpPr>
          <p:nvPr>
            <p:ph type="body" sz="quarter" idx="1"/>
          </p:nvPr>
        </p:nvSpPr>
        <p:spPr>
          <a:xfrm>
            <a:off x="4833937" y="7090171"/>
            <a:ext cx="14716127" cy="1589489"/>
          </a:xfrm>
          <a:prstGeom prst="rect">
            <a:avLst/>
          </a:prstGeom>
        </p:spPr>
        <p:txBody>
          <a:bodyPr lIns="71425" tIns="71425" rIns="71425" bIns="71425"/>
          <a:lstStyle>
            <a:lvl1pPr indent="228600" algn="ctr">
              <a:defRPr sz="5200"/>
            </a:lvl1pPr>
            <a:lvl2pPr indent="228600" algn="ctr">
              <a:defRPr sz="5200"/>
            </a:lvl2pPr>
            <a:lvl3pPr indent="228600" algn="ctr">
              <a:defRPr sz="5200"/>
            </a:lvl3pPr>
            <a:lvl4pPr indent="228600" algn="ctr">
              <a:defRPr sz="5200"/>
            </a:lvl4pPr>
            <a:lvl5pPr indent="228600" algn="ctr">
              <a:defRPr sz="5200"/>
            </a:lvl5pPr>
          </a:lstStyle>
          <a:p>
            <a:r>
              <a:t>Body Level One</a:t>
            </a:r>
          </a:p>
          <a:p>
            <a:pPr lvl="1"/>
            <a:r>
              <a:t>Body Level Two</a:t>
            </a:r>
          </a:p>
          <a:p>
            <a:pPr lvl="2"/>
            <a:r>
              <a:t>Body Level Three</a:t>
            </a:r>
          </a:p>
          <a:p>
            <a:pPr lvl="3"/>
            <a:r>
              <a:t>Body Level Four</a:t>
            </a:r>
          </a:p>
          <a:p>
            <a:pPr lvl="4"/>
            <a:r>
              <a:t>Body Level Five</a:t>
            </a:r>
          </a:p>
        </p:txBody>
      </p:sp>
      <p:sp>
        <p:nvSpPr>
          <p:cNvPr id="122" name="Slide Number"/>
          <p:cNvSpPr txBox="1">
            <a:spLocks noGrp="1"/>
          </p:cNvSpPr>
          <p:nvPr>
            <p:ph type="sldNum" sz="quarter" idx="2"/>
          </p:nvPr>
        </p:nvSpPr>
        <p:spPr>
          <a:xfrm>
            <a:off x="11954073" y="13073062"/>
            <a:ext cx="466329" cy="463910"/>
          </a:xfrm>
          <a:prstGeom prst="rect">
            <a:avLst/>
          </a:prstGeom>
        </p:spPr>
        <p:txBody>
          <a:bodyPr lIns="71425" tIns="71425" rIns="71425" bIns="71425" anchor="t"/>
          <a:lstStyle>
            <a:lvl1pPr algn="ctr" defTabSz="914400">
              <a:defRPr sz="2200"/>
            </a:lvl1pPr>
          </a:lstStyle>
          <a:p>
            <a:fld id="{86CB4B4D-7CA3-9044-876B-883B54F8677D}" type="slidenum">
              <a:rPr/>
              <a:pPr/>
              <a:t>‹#›</a:t>
            </a:fld>
            <a:endParaRPr/>
          </a:p>
        </p:txBody>
      </p:sp>
    </p:spTree>
    <p:extLst>
      <p:ext uri="{BB962C8B-B14F-4D97-AF65-F5344CB8AC3E}">
        <p14:creationId xmlns:p14="http://schemas.microsoft.com/office/powerpoint/2010/main" val="887647871"/>
      </p:ext>
    </p:extLst>
  </p:cSld>
  <p:clrMapOvr>
    <a:masterClrMapping/>
  </p:clrMapOvr>
  <p:transition xmlns:p14="http://schemas.microsoft.com/office/powerpoint/2010/main" spd="med"/>
</p:sldLayout>
</file>

<file path=ppt/slideLayouts/slideLayout862.xml><?xml version="1.0" encoding="utf-8"?>
<p:sldLayout xmlns:a="http://schemas.openxmlformats.org/drawingml/2006/main" xmlns:r="http://schemas.openxmlformats.org/officeDocument/2006/relationships" xmlns:p="http://schemas.openxmlformats.org/presentationml/2006/main" type="tx">
  <p:cSld name="Title and Body">
    <p:spTree>
      <p:nvGrpSpPr>
        <p:cNvPr id="1" name=""/>
        <p:cNvGrpSpPr/>
        <p:nvPr/>
      </p:nvGrpSpPr>
      <p:grpSpPr>
        <a:xfrm>
          <a:off x="0" y="0"/>
          <a:ext cx="0" cy="0"/>
          <a:chOff x="0" y="0"/>
          <a:chExt cx="0" cy="0"/>
        </a:xfrm>
      </p:grpSpPr>
      <p:sp>
        <p:nvSpPr>
          <p:cNvPr id="129" name="Title Text"/>
          <p:cNvSpPr txBox="1">
            <a:spLocks noGrp="1"/>
          </p:cNvSpPr>
          <p:nvPr>
            <p:ph type="title"/>
          </p:nvPr>
        </p:nvSpPr>
        <p:spPr>
          <a:prstGeom prst="rect">
            <a:avLst/>
          </a:prstGeom>
        </p:spPr>
        <p:txBody>
          <a:bodyPr/>
          <a:lstStyle/>
          <a:p>
            <a:r>
              <a:t>Title Text</a:t>
            </a:r>
          </a:p>
        </p:txBody>
      </p:sp>
      <p:sp>
        <p:nvSpPr>
          <p:cNvPr id="130"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31"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896881659"/>
      </p:ext>
    </p:extLst>
  </p:cSld>
  <p:clrMapOvr>
    <a:masterClrMapping/>
  </p:clrMapOvr>
  <p:transition xmlns:p14="http://schemas.microsoft.com/office/powerpoint/2010/main" spd="med"/>
</p:sldLayout>
</file>

<file path=ppt/slideLayouts/slideLayout863.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138" name="Title Text"/>
          <p:cNvSpPr txBox="1">
            <a:spLocks noGrp="1"/>
          </p:cNvSpPr>
          <p:nvPr>
            <p:ph type="title"/>
          </p:nvPr>
        </p:nvSpPr>
        <p:spPr>
          <a:prstGeom prst="rect">
            <a:avLst/>
          </a:prstGeom>
        </p:spPr>
        <p:txBody>
          <a:bodyPr/>
          <a:lstStyle/>
          <a:p>
            <a:r>
              <a:t>Title Text</a:t>
            </a:r>
          </a:p>
        </p:txBody>
      </p:sp>
      <p:sp>
        <p:nvSpPr>
          <p:cNvPr id="139" name="Slide Number"/>
          <p:cNvSpPr txBox="1">
            <a:spLocks noGrp="1"/>
          </p:cNvSpPr>
          <p:nvPr>
            <p:ph type="sldNum" sz="quarter" idx="2"/>
          </p:nvPr>
        </p:nvSpPr>
        <p:spPr>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81430490"/>
      </p:ext>
    </p:extLst>
  </p:cSld>
  <p:clrMapOvr>
    <a:masterClrMapping/>
  </p:clrMapOvr>
  <p:transition xmlns:p14="http://schemas.microsoft.com/office/powerpoint/2010/main" spd="med"/>
</p:sldLayout>
</file>

<file path=ppt/slideLayouts/slideLayout864.xml><?xml version="1.0" encoding="utf-8"?>
<p:sldLayout xmlns:a="http://schemas.openxmlformats.org/drawingml/2006/main" xmlns:r="http://schemas.openxmlformats.org/officeDocument/2006/relationships" xmlns:p="http://schemas.openxmlformats.org/presentationml/2006/main" type="tx">
  <p:cSld name="1_Title and Body">
    <p:spTree>
      <p:nvGrpSpPr>
        <p:cNvPr id="1" name=""/>
        <p:cNvGrpSpPr/>
        <p:nvPr/>
      </p:nvGrpSpPr>
      <p:grpSpPr>
        <a:xfrm>
          <a:off x="0" y="0"/>
          <a:ext cx="0" cy="0"/>
          <a:chOff x="0" y="0"/>
          <a:chExt cx="0" cy="0"/>
        </a:xfrm>
      </p:grpSpPr>
      <p:sp>
        <p:nvSpPr>
          <p:cNvPr id="146" name="Title Text"/>
          <p:cNvSpPr txBox="1">
            <a:spLocks noGrp="1"/>
          </p:cNvSpPr>
          <p:nvPr>
            <p:ph type="title"/>
          </p:nvPr>
        </p:nvSpPr>
        <p:spPr>
          <a:xfrm>
            <a:off x="1219200" y="549287"/>
            <a:ext cx="21945600" cy="2286002"/>
          </a:xfrm>
          <a:prstGeom prst="rect">
            <a:avLst/>
          </a:prstGeom>
        </p:spPr>
        <p:txBody>
          <a:bodyPr/>
          <a:lstStyle>
            <a:lvl1pPr>
              <a:defRPr sz="9600" b="1"/>
            </a:lvl1pPr>
          </a:lstStyle>
          <a:p>
            <a:r>
              <a:t>Title Text</a:t>
            </a:r>
          </a:p>
        </p:txBody>
      </p:sp>
      <p:sp>
        <p:nvSpPr>
          <p:cNvPr id="147"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48" name="Slide Number"/>
          <p:cNvSpPr txBox="1">
            <a:spLocks noGrp="1"/>
          </p:cNvSpPr>
          <p:nvPr>
            <p:ph type="sldNum" sz="quarter" idx="2"/>
          </p:nvPr>
        </p:nvSpPr>
        <p:spPr>
          <a:xfrm>
            <a:off x="23272376" y="12687945"/>
            <a:ext cx="1008845"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3922624737"/>
      </p:ext>
    </p:extLst>
  </p:cSld>
  <p:clrMapOvr>
    <a:masterClrMapping/>
  </p:clrMapOvr>
  <p:transition xmlns:p14="http://schemas.microsoft.com/office/powerpoint/2010/main" spd="med"/>
</p:sldLayout>
</file>

<file path=ppt/slideLayouts/slideLayout865.xml><?xml version="1.0" encoding="utf-8"?>
<p:sldLayout xmlns:a="http://schemas.openxmlformats.org/drawingml/2006/main" xmlns:r="http://schemas.openxmlformats.org/officeDocument/2006/relationships" xmlns:p="http://schemas.openxmlformats.org/presentationml/2006/main" type="tx">
  <p:cSld name="1_Title Only">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1219200" y="549287"/>
            <a:ext cx="21945600" cy="2286002"/>
          </a:xfrm>
          <a:prstGeom prst="rect">
            <a:avLst/>
          </a:prstGeom>
        </p:spPr>
        <p:txBody>
          <a:bodyPr/>
          <a:lstStyle>
            <a:lvl1pPr>
              <a:defRPr sz="9600" b="1"/>
            </a:lvl1pPr>
          </a:lstStyle>
          <a:p>
            <a:r>
              <a:t>Title Text</a:t>
            </a:r>
          </a:p>
        </p:txBody>
      </p:sp>
      <p:sp>
        <p:nvSpPr>
          <p:cNvPr id="156" name="Slide Number"/>
          <p:cNvSpPr txBox="1">
            <a:spLocks noGrp="1"/>
          </p:cNvSpPr>
          <p:nvPr>
            <p:ph type="sldNum" sz="quarter" idx="2"/>
          </p:nvPr>
        </p:nvSpPr>
        <p:spPr>
          <a:xfrm>
            <a:off x="23272376" y="12687945"/>
            <a:ext cx="1008845"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3908587453"/>
      </p:ext>
    </p:extLst>
  </p:cSld>
  <p:clrMapOvr>
    <a:masterClrMapping/>
  </p:clrMapOvr>
  <p:transition xmlns:p14="http://schemas.microsoft.com/office/powerpoint/2010/main" spd="med"/>
</p:sldLayout>
</file>

<file path=ppt/slideLayouts/slideLayout866.xml><?xml version="1.0" encoding="utf-8"?>
<p:sldLayout xmlns:a="http://schemas.openxmlformats.org/drawingml/2006/main" xmlns:r="http://schemas.openxmlformats.org/officeDocument/2006/relationships" xmlns:p="http://schemas.openxmlformats.org/presentationml/2006/main" type="tx">
  <p:cSld name="Caption">
    <p:spTree>
      <p:nvGrpSpPr>
        <p:cNvPr id="1" name=""/>
        <p:cNvGrpSpPr/>
        <p:nvPr/>
      </p:nvGrpSpPr>
      <p:grpSpPr>
        <a:xfrm>
          <a:off x="0" y="0"/>
          <a:ext cx="0" cy="0"/>
          <a:chOff x="0" y="0"/>
          <a:chExt cx="0" cy="0"/>
        </a:xfrm>
      </p:grpSpPr>
      <p:sp>
        <p:nvSpPr>
          <p:cNvPr id="163" name="Body Level One…"/>
          <p:cNvSpPr txBox="1">
            <a:spLocks noGrp="1"/>
          </p:cNvSpPr>
          <p:nvPr>
            <p:ph type="body" sz="quarter" idx="1"/>
          </p:nvPr>
        </p:nvSpPr>
        <p:spPr>
          <a:xfrm>
            <a:off x="1219200" y="11750157"/>
            <a:ext cx="21945600" cy="1385403"/>
          </a:xfrm>
          <a:prstGeom prst="rect">
            <a:avLst/>
          </a:prstGeom>
        </p:spPr>
        <p:txBody>
          <a:bodyPr/>
          <a:lstStyle>
            <a:lvl1pPr indent="0" algn="ctr">
              <a:spcBef>
                <a:spcPts val="1000"/>
              </a:spcBef>
              <a:defRPr sz="4800"/>
            </a:lvl1pPr>
            <a:lvl2pPr indent="0" algn="ctr">
              <a:spcBef>
                <a:spcPts val="1000"/>
              </a:spcBef>
              <a:defRPr sz="4800"/>
            </a:lvl2pPr>
            <a:lvl3pPr indent="0" algn="ctr">
              <a:spcBef>
                <a:spcPts val="1000"/>
              </a:spcBef>
              <a:defRPr sz="4800"/>
            </a:lvl3pPr>
            <a:lvl4pPr indent="0" algn="ctr">
              <a:spcBef>
                <a:spcPts val="1000"/>
              </a:spcBef>
              <a:defRPr sz="4800"/>
            </a:lvl4pPr>
            <a:lvl5pPr indent="0" algn="ctr">
              <a:spcBef>
                <a:spcPts val="1000"/>
              </a:spcBef>
              <a:defRPr sz="4800"/>
            </a:lvl5pPr>
          </a:lstStyle>
          <a:p>
            <a:r>
              <a:t>Body Level One</a:t>
            </a:r>
          </a:p>
          <a:p>
            <a:pPr lvl="1"/>
            <a:r>
              <a:t>Body Level Two</a:t>
            </a:r>
          </a:p>
          <a:p>
            <a:pPr lvl="2"/>
            <a:r>
              <a:t>Body Level Three</a:t>
            </a:r>
          </a:p>
          <a:p>
            <a:pPr lvl="3"/>
            <a:r>
              <a:t>Body Level Four</a:t>
            </a:r>
          </a:p>
          <a:p>
            <a:pPr lvl="4"/>
            <a:r>
              <a:t>Body Level Five</a:t>
            </a:r>
          </a:p>
        </p:txBody>
      </p:sp>
      <p:sp>
        <p:nvSpPr>
          <p:cNvPr id="164" name="Slide Number"/>
          <p:cNvSpPr txBox="1">
            <a:spLocks noGrp="1"/>
          </p:cNvSpPr>
          <p:nvPr>
            <p:ph type="sldNum" sz="quarter" idx="2"/>
          </p:nvPr>
        </p:nvSpPr>
        <p:spPr>
          <a:xfrm>
            <a:off x="23272376" y="12687945"/>
            <a:ext cx="1008845"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593781543"/>
      </p:ext>
    </p:extLst>
  </p:cSld>
  <p:clrMapOvr>
    <a:masterClrMapping/>
  </p:clrMapOvr>
  <p:transition xmlns:p14="http://schemas.microsoft.com/office/powerpoint/2010/main" spd="med"/>
</p:sldLayout>
</file>

<file path=ppt/slideLayouts/slideLayout867.xml><?xml version="1.0" encoding="utf-8"?>
<p:sldLayout xmlns:a="http://schemas.openxmlformats.org/drawingml/2006/main" xmlns:r="http://schemas.openxmlformats.org/officeDocument/2006/relationships" xmlns:p="http://schemas.openxmlformats.org/presentationml/2006/main" type="tx">
  <p:cSld name="Title &amp; Subtitle">
    <p:spTree>
      <p:nvGrpSpPr>
        <p:cNvPr id="1" name=""/>
        <p:cNvGrpSpPr/>
        <p:nvPr/>
      </p:nvGrpSpPr>
      <p:grpSpPr>
        <a:xfrm>
          <a:off x="0" y="0"/>
          <a:ext cx="0" cy="0"/>
          <a:chOff x="0" y="0"/>
          <a:chExt cx="0" cy="0"/>
        </a:xfrm>
      </p:grpSpPr>
      <p:sp>
        <p:nvSpPr>
          <p:cNvPr id="171" name="Title Text"/>
          <p:cNvSpPr txBox="1">
            <a:spLocks noGrp="1"/>
          </p:cNvSpPr>
          <p:nvPr>
            <p:ph type="title"/>
          </p:nvPr>
        </p:nvSpPr>
        <p:spPr>
          <a:xfrm>
            <a:off x="4833937" y="2303858"/>
            <a:ext cx="14716202" cy="4643400"/>
          </a:xfrm>
          <a:prstGeom prst="rect">
            <a:avLst/>
          </a:prstGeom>
        </p:spPr>
        <p:txBody>
          <a:bodyPr lIns="91422" tIns="91422" rIns="91422" bIns="91422"/>
          <a:lstStyle>
            <a:lvl1pPr algn="ctr">
              <a:defRPr sz="11200">
                <a:latin typeface="+mn-lt"/>
                <a:ea typeface="+mn-ea"/>
                <a:cs typeface="+mn-cs"/>
                <a:sym typeface="Helvetica Neue"/>
              </a:defRPr>
            </a:lvl1pPr>
          </a:lstStyle>
          <a:p>
            <a:r>
              <a:t>Title Text</a:t>
            </a:r>
          </a:p>
        </p:txBody>
      </p:sp>
      <p:sp>
        <p:nvSpPr>
          <p:cNvPr id="172" name="Body Level One…"/>
          <p:cNvSpPr txBox="1">
            <a:spLocks noGrp="1"/>
          </p:cNvSpPr>
          <p:nvPr>
            <p:ph type="body" sz="quarter" idx="1"/>
          </p:nvPr>
        </p:nvSpPr>
        <p:spPr>
          <a:xfrm>
            <a:off x="4833937" y="7072317"/>
            <a:ext cx="14716202" cy="1589404"/>
          </a:xfrm>
          <a:prstGeom prst="rect">
            <a:avLst/>
          </a:prstGeom>
        </p:spPr>
        <p:txBody>
          <a:bodyPr lIns="91422" tIns="91422" rIns="91422" bIns="91422"/>
          <a:lstStyle>
            <a:lvl1pPr indent="0" algn="ctr">
              <a:defRPr sz="4400">
                <a:latin typeface="+mn-lt"/>
                <a:ea typeface="+mn-ea"/>
                <a:cs typeface="+mn-cs"/>
                <a:sym typeface="Helvetica Neue"/>
              </a:defRPr>
            </a:lvl1pPr>
            <a:lvl2pPr indent="0" algn="ctr">
              <a:defRPr sz="4400">
                <a:latin typeface="+mn-lt"/>
                <a:ea typeface="+mn-ea"/>
                <a:cs typeface="+mn-cs"/>
                <a:sym typeface="Helvetica Neue"/>
              </a:defRPr>
            </a:lvl2pPr>
            <a:lvl3pPr indent="0" algn="ctr">
              <a:defRPr sz="4400">
                <a:latin typeface="+mn-lt"/>
                <a:ea typeface="+mn-ea"/>
                <a:cs typeface="+mn-cs"/>
                <a:sym typeface="Helvetica Neue"/>
              </a:defRPr>
            </a:lvl3pPr>
            <a:lvl4pPr indent="0" algn="ctr">
              <a:defRPr sz="4400">
                <a:latin typeface="+mn-lt"/>
                <a:ea typeface="+mn-ea"/>
                <a:cs typeface="+mn-cs"/>
                <a:sym typeface="Helvetica Neue"/>
              </a:defRPr>
            </a:lvl4pPr>
            <a:lvl5pPr indent="0" algn="ctr">
              <a:defRPr sz="44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73" name="Slide Number"/>
          <p:cNvSpPr txBox="1">
            <a:spLocks noGrp="1"/>
          </p:cNvSpPr>
          <p:nvPr>
            <p:ph type="sldNum" sz="quarter" idx="2"/>
          </p:nvPr>
        </p:nvSpPr>
        <p:spPr>
          <a:xfrm>
            <a:off x="11935770" y="13010567"/>
            <a:ext cx="494488" cy="502616"/>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5748772"/>
      </p:ext>
    </p:extLst>
  </p:cSld>
  <p:clrMapOvr>
    <a:masterClrMapping/>
  </p:clrMapOvr>
  <p:transition xmlns:p14="http://schemas.microsoft.com/office/powerpoint/2010/main" spd="med"/>
</p:sldLayout>
</file>

<file path=ppt/slideLayouts/slideLayout868.xml><?xml version="1.0" encoding="utf-8"?>
<p:sldLayout xmlns:a="http://schemas.openxmlformats.org/drawingml/2006/main" xmlns:r="http://schemas.openxmlformats.org/officeDocument/2006/relationships" xmlns:p="http://schemas.openxmlformats.org/presentationml/2006/main" type="tx">
  <p:cSld name="1_Blank">
    <p:spTree>
      <p:nvGrpSpPr>
        <p:cNvPr id="1" name=""/>
        <p:cNvGrpSpPr/>
        <p:nvPr/>
      </p:nvGrpSpPr>
      <p:grpSpPr>
        <a:xfrm>
          <a:off x="0" y="0"/>
          <a:ext cx="0" cy="0"/>
          <a:chOff x="0" y="0"/>
          <a:chExt cx="0" cy="0"/>
        </a:xfrm>
      </p:grpSpPr>
      <p:sp>
        <p:nvSpPr>
          <p:cNvPr id="180" name="Slide Number"/>
          <p:cNvSpPr txBox="1">
            <a:spLocks noGrp="1"/>
          </p:cNvSpPr>
          <p:nvPr>
            <p:ph type="sldNum" sz="quarter" idx="2"/>
          </p:nvPr>
        </p:nvSpPr>
        <p:spPr>
          <a:xfrm>
            <a:off x="11935770" y="13010567"/>
            <a:ext cx="494488" cy="502616"/>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683783027"/>
      </p:ext>
    </p:extLst>
  </p:cSld>
  <p:clrMapOvr>
    <a:masterClrMapping/>
  </p:clrMapOvr>
  <p:transition xmlns:p14="http://schemas.microsoft.com/office/powerpoint/2010/main" spd="med"/>
</p:sldLayout>
</file>

<file path=ppt/slideLayouts/slideLayout869.xml><?xml version="1.0" encoding="utf-8"?>
<p:sldLayout xmlns:a="http://schemas.openxmlformats.org/drawingml/2006/main" xmlns:r="http://schemas.openxmlformats.org/officeDocument/2006/relationships" xmlns:p="http://schemas.openxmlformats.org/presentationml/2006/main" type="tx">
  <p:cSld name="Photo - Horizontal">
    <p:spTree>
      <p:nvGrpSpPr>
        <p:cNvPr id="1" name=""/>
        <p:cNvGrpSpPr/>
        <p:nvPr/>
      </p:nvGrpSpPr>
      <p:grpSpPr>
        <a:xfrm>
          <a:off x="0" y="0"/>
          <a:ext cx="0" cy="0"/>
          <a:chOff x="0" y="0"/>
          <a:chExt cx="0" cy="0"/>
        </a:xfrm>
      </p:grpSpPr>
      <p:sp>
        <p:nvSpPr>
          <p:cNvPr id="187" name="Shape 128"/>
          <p:cNvSpPr>
            <a:spLocks noGrp="1"/>
          </p:cNvSpPr>
          <p:nvPr>
            <p:ph type="pic" sz="half" idx="13"/>
          </p:nvPr>
        </p:nvSpPr>
        <p:spPr>
          <a:xfrm>
            <a:off x="5307222" y="892967"/>
            <a:ext cx="13751704" cy="8322602"/>
          </a:xfrm>
          <a:prstGeom prst="rect">
            <a:avLst/>
          </a:prstGeom>
        </p:spPr>
        <p:txBody>
          <a:bodyPr lIns="91439" tIns="45719" rIns="91439" bIns="45719">
            <a:noAutofit/>
          </a:bodyPr>
          <a:lstStyle/>
          <a:p>
            <a:endParaRPr/>
          </a:p>
        </p:txBody>
      </p:sp>
      <p:sp>
        <p:nvSpPr>
          <p:cNvPr id="188" name="Title Text"/>
          <p:cNvSpPr txBox="1">
            <a:spLocks noGrp="1"/>
          </p:cNvSpPr>
          <p:nvPr>
            <p:ph type="title"/>
          </p:nvPr>
        </p:nvSpPr>
        <p:spPr>
          <a:xfrm>
            <a:off x="4833937" y="9447623"/>
            <a:ext cx="14716202" cy="2000404"/>
          </a:xfrm>
          <a:prstGeom prst="rect">
            <a:avLst/>
          </a:prstGeom>
        </p:spPr>
        <p:txBody>
          <a:bodyPr lIns="91422" tIns="91422" rIns="91422" bIns="91422"/>
          <a:lstStyle>
            <a:lvl1pPr algn="ctr">
              <a:defRPr sz="11200">
                <a:latin typeface="+mn-lt"/>
                <a:ea typeface="+mn-ea"/>
                <a:cs typeface="+mn-cs"/>
                <a:sym typeface="Helvetica Neue"/>
              </a:defRPr>
            </a:lvl1pPr>
          </a:lstStyle>
          <a:p>
            <a:r>
              <a:t>Title Text</a:t>
            </a:r>
          </a:p>
        </p:txBody>
      </p:sp>
      <p:sp>
        <p:nvSpPr>
          <p:cNvPr id="189" name="Body Level One…"/>
          <p:cNvSpPr txBox="1">
            <a:spLocks noGrp="1"/>
          </p:cNvSpPr>
          <p:nvPr>
            <p:ph type="body" sz="quarter" idx="1"/>
          </p:nvPr>
        </p:nvSpPr>
        <p:spPr>
          <a:xfrm>
            <a:off x="4833937" y="11519309"/>
            <a:ext cx="14716202" cy="1589404"/>
          </a:xfrm>
          <a:prstGeom prst="rect">
            <a:avLst/>
          </a:prstGeom>
        </p:spPr>
        <p:txBody>
          <a:bodyPr lIns="91422" tIns="91422" rIns="91422" bIns="91422"/>
          <a:lstStyle>
            <a:lvl1pPr indent="0" algn="ctr">
              <a:defRPr sz="4400">
                <a:latin typeface="+mn-lt"/>
                <a:ea typeface="+mn-ea"/>
                <a:cs typeface="+mn-cs"/>
                <a:sym typeface="Helvetica Neue"/>
              </a:defRPr>
            </a:lvl1pPr>
            <a:lvl2pPr indent="0" algn="ctr">
              <a:defRPr sz="4400">
                <a:latin typeface="+mn-lt"/>
                <a:ea typeface="+mn-ea"/>
                <a:cs typeface="+mn-cs"/>
                <a:sym typeface="Helvetica Neue"/>
              </a:defRPr>
            </a:lvl2pPr>
            <a:lvl3pPr indent="0" algn="ctr">
              <a:defRPr sz="4400">
                <a:latin typeface="+mn-lt"/>
                <a:ea typeface="+mn-ea"/>
                <a:cs typeface="+mn-cs"/>
                <a:sym typeface="Helvetica Neue"/>
              </a:defRPr>
            </a:lvl3pPr>
            <a:lvl4pPr indent="0" algn="ctr">
              <a:defRPr sz="4400">
                <a:latin typeface="+mn-lt"/>
                <a:ea typeface="+mn-ea"/>
                <a:cs typeface="+mn-cs"/>
                <a:sym typeface="Helvetica Neue"/>
              </a:defRPr>
            </a:lvl4pPr>
            <a:lvl5pPr indent="0" algn="ctr">
              <a:defRPr sz="44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90" name="Slide Number"/>
          <p:cNvSpPr txBox="1">
            <a:spLocks noGrp="1"/>
          </p:cNvSpPr>
          <p:nvPr>
            <p:ph type="sldNum" sz="quarter" idx="2"/>
          </p:nvPr>
        </p:nvSpPr>
        <p:spPr>
          <a:xfrm>
            <a:off x="11935770" y="13001638"/>
            <a:ext cx="494488" cy="502616"/>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010888345"/>
      </p:ext>
    </p:extLst>
  </p:cSld>
  <p:clrMapOvr>
    <a:masterClrMapping/>
  </p:clrMapOvr>
  <p:transition xmlns:p14="http://schemas.microsoft.com/office/powerpoint/2010/main" spd="med"/>
</p:sldLayout>
</file>

<file path=ppt/slideLayouts/slideLayout87.xml><?xml version="1.0" encoding="utf-8"?>
<p:sldLayout xmlns:a="http://schemas.openxmlformats.org/drawingml/2006/main" xmlns:r="http://schemas.openxmlformats.org/officeDocument/2006/relationships" xmlns:p="http://schemas.openxmlformats.org/presentationml/2006/main" type="tx">
  <p:cSld name="Photo - Horizontal">
    <p:spTree>
      <p:nvGrpSpPr>
        <p:cNvPr id="1" name=""/>
        <p:cNvGrpSpPr/>
        <p:nvPr/>
      </p:nvGrpSpPr>
      <p:grpSpPr>
        <a:xfrm>
          <a:off x="0" y="0"/>
          <a:ext cx="0" cy="0"/>
          <a:chOff x="0" y="0"/>
          <a:chExt cx="0" cy="0"/>
        </a:xfrm>
      </p:grpSpPr>
      <p:sp>
        <p:nvSpPr>
          <p:cNvPr id="128" name="Shape 128"/>
          <p:cNvSpPr>
            <a:spLocks noGrp="1"/>
          </p:cNvSpPr>
          <p:nvPr>
            <p:ph type="pic" sz="half" idx="13"/>
          </p:nvPr>
        </p:nvSpPr>
        <p:spPr>
          <a:xfrm>
            <a:off x="5307211" y="892969"/>
            <a:ext cx="13751701" cy="8322600"/>
          </a:xfrm>
          <a:prstGeom prst="rect">
            <a:avLst/>
          </a:prstGeom>
        </p:spPr>
        <p:txBody>
          <a:bodyPr lIns="91400" tIns="45719" rIns="91400" bIns="45719">
            <a:noAutofit/>
          </a:bodyPr>
          <a:lstStyle/>
          <a:p>
            <a:endParaRPr/>
          </a:p>
        </p:txBody>
      </p:sp>
      <p:sp>
        <p:nvSpPr>
          <p:cNvPr id="129" name="Shape 129"/>
          <p:cNvSpPr>
            <a:spLocks noGrp="1"/>
          </p:cNvSpPr>
          <p:nvPr>
            <p:ph type="title"/>
          </p:nvPr>
        </p:nvSpPr>
        <p:spPr>
          <a:xfrm>
            <a:off x="4833945" y="9447649"/>
            <a:ext cx="14716200" cy="2000403"/>
          </a:xfrm>
          <a:prstGeom prst="rect">
            <a:avLst/>
          </a:prstGeom>
        </p:spPr>
        <p:txBody>
          <a:bodyPr lIns="91384" tIns="91384" rIns="91384" bIns="91384" anchor="b"/>
          <a:lstStyle>
            <a:lvl1pPr algn="ctr">
              <a:defRPr sz="11200">
                <a:latin typeface="+mn-lt"/>
                <a:ea typeface="+mn-ea"/>
                <a:cs typeface="+mn-cs"/>
                <a:sym typeface="Helvetica Neue"/>
              </a:defRPr>
            </a:lvl1pPr>
          </a:lstStyle>
          <a:p>
            <a:r>
              <a:t>Title Text</a:t>
            </a:r>
          </a:p>
        </p:txBody>
      </p:sp>
      <p:sp>
        <p:nvSpPr>
          <p:cNvPr id="130" name="Shape 130"/>
          <p:cNvSpPr>
            <a:spLocks noGrp="1"/>
          </p:cNvSpPr>
          <p:nvPr>
            <p:ph type="body" sz="quarter" idx="1"/>
          </p:nvPr>
        </p:nvSpPr>
        <p:spPr>
          <a:xfrm>
            <a:off x="4833945" y="11519296"/>
            <a:ext cx="14716200" cy="1589403"/>
          </a:xfrm>
          <a:prstGeom prst="rect">
            <a:avLst/>
          </a:prstGeom>
        </p:spPr>
        <p:txBody>
          <a:bodyPr lIns="91384" tIns="91384" rIns="91384" bIns="91384"/>
          <a:lstStyle>
            <a:lvl1pPr marL="0" indent="0" algn="ctr">
              <a:spcBef>
                <a:spcPts val="0"/>
              </a:spcBef>
              <a:buClrTx/>
              <a:buSzTx/>
              <a:buFontTx/>
              <a:buNone/>
              <a:defRPr sz="4500">
                <a:latin typeface="+mn-lt"/>
                <a:ea typeface="+mn-ea"/>
                <a:cs typeface="+mn-cs"/>
                <a:sym typeface="Helvetica Neue"/>
              </a:defRPr>
            </a:lvl1pPr>
            <a:lvl2pPr marL="0" indent="0" algn="ctr">
              <a:spcBef>
                <a:spcPts val="0"/>
              </a:spcBef>
              <a:buClrTx/>
              <a:buSzTx/>
              <a:buFontTx/>
              <a:buNone/>
              <a:defRPr sz="4500">
                <a:latin typeface="+mn-lt"/>
                <a:ea typeface="+mn-ea"/>
                <a:cs typeface="+mn-cs"/>
                <a:sym typeface="Helvetica Neue"/>
              </a:defRPr>
            </a:lvl2pPr>
            <a:lvl3pPr marL="0" indent="0" algn="ctr">
              <a:spcBef>
                <a:spcPts val="0"/>
              </a:spcBef>
              <a:buClrTx/>
              <a:buSzTx/>
              <a:buFontTx/>
              <a:buNone/>
              <a:defRPr sz="4500">
                <a:latin typeface="+mn-lt"/>
                <a:ea typeface="+mn-ea"/>
                <a:cs typeface="+mn-cs"/>
                <a:sym typeface="Helvetica Neue"/>
              </a:defRPr>
            </a:lvl3pPr>
            <a:lvl4pPr marL="0" indent="0" algn="ctr">
              <a:spcBef>
                <a:spcPts val="0"/>
              </a:spcBef>
              <a:buClrTx/>
              <a:buSzTx/>
              <a:buFontTx/>
              <a:buNone/>
              <a:defRPr sz="4500">
                <a:latin typeface="+mn-lt"/>
                <a:ea typeface="+mn-ea"/>
                <a:cs typeface="+mn-cs"/>
                <a:sym typeface="Helvetica Neue"/>
              </a:defRPr>
            </a:lvl4pPr>
            <a:lvl5pPr marL="0" indent="0" algn="ctr">
              <a:spcBef>
                <a:spcPts val="0"/>
              </a:spcBef>
              <a:buClrTx/>
              <a:buSzTx/>
              <a:buFontTx/>
              <a:buNone/>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1" name="Shape 131"/>
          <p:cNvSpPr>
            <a:spLocks noGrp="1"/>
          </p:cNvSpPr>
          <p:nvPr>
            <p:ph type="sldNum" sz="quarter" idx="2"/>
          </p:nvPr>
        </p:nvSpPr>
        <p:spPr>
          <a:xfrm>
            <a:off x="11944185" y="13001627"/>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537223250"/>
      </p:ext>
    </p:extLst>
  </p:cSld>
  <p:clrMapOvr>
    <a:masterClrMapping/>
  </p:clrMapOvr>
  <p:transition xmlns:p14="http://schemas.microsoft.com/office/powerpoint/2010/main" spd="med"/>
</p:sldLayout>
</file>

<file path=ppt/slideLayouts/slideLayout870.xml><?xml version="1.0" encoding="utf-8"?>
<p:sldLayout xmlns:a="http://schemas.openxmlformats.org/drawingml/2006/main" xmlns:r="http://schemas.openxmlformats.org/officeDocument/2006/relationships" xmlns:p="http://schemas.openxmlformats.org/presentationml/2006/main" type="tx">
  <p:cSld name="Title - Center">
    <p:spTree>
      <p:nvGrpSpPr>
        <p:cNvPr id="1" name=""/>
        <p:cNvGrpSpPr/>
        <p:nvPr/>
      </p:nvGrpSpPr>
      <p:grpSpPr>
        <a:xfrm>
          <a:off x="0" y="0"/>
          <a:ext cx="0" cy="0"/>
          <a:chOff x="0" y="0"/>
          <a:chExt cx="0" cy="0"/>
        </a:xfrm>
      </p:grpSpPr>
      <p:sp>
        <p:nvSpPr>
          <p:cNvPr id="197" name="Title Text"/>
          <p:cNvSpPr txBox="1">
            <a:spLocks noGrp="1"/>
          </p:cNvSpPr>
          <p:nvPr>
            <p:ph type="title"/>
          </p:nvPr>
        </p:nvSpPr>
        <p:spPr>
          <a:xfrm>
            <a:off x="4833937" y="4536280"/>
            <a:ext cx="14716202" cy="4643400"/>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198" name="Slide Number"/>
          <p:cNvSpPr txBox="1">
            <a:spLocks noGrp="1"/>
          </p:cNvSpPr>
          <p:nvPr>
            <p:ph type="sldNum" sz="quarter" idx="2"/>
          </p:nvPr>
        </p:nvSpPr>
        <p:spPr>
          <a:xfrm>
            <a:off x="11935770" y="13010567"/>
            <a:ext cx="494488" cy="502616"/>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60109511"/>
      </p:ext>
    </p:extLst>
  </p:cSld>
  <p:clrMapOvr>
    <a:masterClrMapping/>
  </p:clrMapOvr>
  <p:transition xmlns:p14="http://schemas.microsoft.com/office/powerpoint/2010/main" spd="med"/>
</p:sldLayout>
</file>

<file path=ppt/slideLayouts/slideLayout871.xml><?xml version="1.0" encoding="utf-8"?>
<p:sldLayout xmlns:a="http://schemas.openxmlformats.org/drawingml/2006/main" xmlns:r="http://schemas.openxmlformats.org/officeDocument/2006/relationships" xmlns:p="http://schemas.openxmlformats.org/presentationml/2006/main" type="tx">
  <p:cSld name="Photo - Vertical">
    <p:spTree>
      <p:nvGrpSpPr>
        <p:cNvPr id="1" name=""/>
        <p:cNvGrpSpPr/>
        <p:nvPr/>
      </p:nvGrpSpPr>
      <p:grpSpPr>
        <a:xfrm>
          <a:off x="0" y="0"/>
          <a:ext cx="0" cy="0"/>
          <a:chOff x="0" y="0"/>
          <a:chExt cx="0" cy="0"/>
        </a:xfrm>
      </p:grpSpPr>
      <p:sp>
        <p:nvSpPr>
          <p:cNvPr id="205" name="Shape 146"/>
          <p:cNvSpPr>
            <a:spLocks noGrp="1"/>
          </p:cNvSpPr>
          <p:nvPr>
            <p:ph type="pic" sz="half" idx="13"/>
          </p:nvPr>
        </p:nvSpPr>
        <p:spPr>
          <a:xfrm>
            <a:off x="12495609" y="892967"/>
            <a:ext cx="7500903" cy="11572802"/>
          </a:xfrm>
          <a:prstGeom prst="rect">
            <a:avLst/>
          </a:prstGeom>
        </p:spPr>
        <p:txBody>
          <a:bodyPr lIns="91439" tIns="45719" rIns="91439" bIns="45719">
            <a:noAutofit/>
          </a:bodyPr>
          <a:lstStyle/>
          <a:p>
            <a:endParaRPr/>
          </a:p>
        </p:txBody>
      </p:sp>
      <p:sp>
        <p:nvSpPr>
          <p:cNvPr id="206" name="Title Text"/>
          <p:cNvSpPr txBox="1">
            <a:spLocks noGrp="1"/>
          </p:cNvSpPr>
          <p:nvPr>
            <p:ph type="title"/>
          </p:nvPr>
        </p:nvSpPr>
        <p:spPr>
          <a:xfrm>
            <a:off x="4387455" y="892967"/>
            <a:ext cx="7500902" cy="5607902"/>
          </a:xfrm>
          <a:prstGeom prst="rect">
            <a:avLst/>
          </a:prstGeom>
        </p:spPr>
        <p:txBody>
          <a:bodyPr lIns="91422" tIns="91422" rIns="91422" bIns="91422"/>
          <a:lstStyle>
            <a:lvl1pPr algn="ctr">
              <a:defRPr sz="8400">
                <a:latin typeface="+mn-lt"/>
                <a:ea typeface="+mn-ea"/>
                <a:cs typeface="+mn-cs"/>
                <a:sym typeface="Helvetica Neue"/>
              </a:defRPr>
            </a:lvl1pPr>
          </a:lstStyle>
          <a:p>
            <a:r>
              <a:t>Title Text</a:t>
            </a:r>
          </a:p>
        </p:txBody>
      </p:sp>
      <p:sp>
        <p:nvSpPr>
          <p:cNvPr id="207" name="Body Level One…"/>
          <p:cNvSpPr txBox="1">
            <a:spLocks noGrp="1"/>
          </p:cNvSpPr>
          <p:nvPr>
            <p:ph type="body" sz="quarter" idx="1"/>
          </p:nvPr>
        </p:nvSpPr>
        <p:spPr>
          <a:xfrm>
            <a:off x="4387455" y="6697264"/>
            <a:ext cx="7500902" cy="5768700"/>
          </a:xfrm>
          <a:prstGeom prst="rect">
            <a:avLst/>
          </a:prstGeom>
        </p:spPr>
        <p:txBody>
          <a:bodyPr lIns="91422" tIns="91422" rIns="91422" bIns="91422"/>
          <a:lstStyle>
            <a:lvl1pPr indent="0" algn="ctr">
              <a:defRPr sz="4400">
                <a:latin typeface="+mn-lt"/>
                <a:ea typeface="+mn-ea"/>
                <a:cs typeface="+mn-cs"/>
                <a:sym typeface="Helvetica Neue"/>
              </a:defRPr>
            </a:lvl1pPr>
            <a:lvl2pPr indent="0" algn="ctr">
              <a:defRPr sz="4400">
                <a:latin typeface="+mn-lt"/>
                <a:ea typeface="+mn-ea"/>
                <a:cs typeface="+mn-cs"/>
                <a:sym typeface="Helvetica Neue"/>
              </a:defRPr>
            </a:lvl2pPr>
            <a:lvl3pPr indent="0" algn="ctr">
              <a:defRPr sz="4400">
                <a:latin typeface="+mn-lt"/>
                <a:ea typeface="+mn-ea"/>
                <a:cs typeface="+mn-cs"/>
                <a:sym typeface="Helvetica Neue"/>
              </a:defRPr>
            </a:lvl3pPr>
            <a:lvl4pPr indent="0" algn="ctr">
              <a:defRPr sz="4400">
                <a:latin typeface="+mn-lt"/>
                <a:ea typeface="+mn-ea"/>
                <a:cs typeface="+mn-cs"/>
                <a:sym typeface="Helvetica Neue"/>
              </a:defRPr>
            </a:lvl4pPr>
            <a:lvl5pPr indent="0" algn="ctr">
              <a:defRPr sz="44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08" name="Slide Number"/>
          <p:cNvSpPr txBox="1">
            <a:spLocks noGrp="1"/>
          </p:cNvSpPr>
          <p:nvPr>
            <p:ph type="sldNum" sz="quarter" idx="2"/>
          </p:nvPr>
        </p:nvSpPr>
        <p:spPr>
          <a:xfrm>
            <a:off x="11935770" y="13010567"/>
            <a:ext cx="494488" cy="502616"/>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614864527"/>
      </p:ext>
    </p:extLst>
  </p:cSld>
  <p:clrMapOvr>
    <a:masterClrMapping/>
  </p:clrMapOvr>
  <p:transition xmlns:p14="http://schemas.microsoft.com/office/powerpoint/2010/main" spd="med"/>
</p:sldLayout>
</file>

<file path=ppt/slideLayouts/slideLayout872.xml><?xml version="1.0" encoding="utf-8"?>
<p:sldLayout xmlns:a="http://schemas.openxmlformats.org/drawingml/2006/main" xmlns:r="http://schemas.openxmlformats.org/officeDocument/2006/relationships" xmlns:p="http://schemas.openxmlformats.org/presentationml/2006/main" type="tx">
  <p:cSld name="1_Title - Top">
    <p:spTree>
      <p:nvGrpSpPr>
        <p:cNvPr id="1" name=""/>
        <p:cNvGrpSpPr/>
        <p:nvPr/>
      </p:nvGrpSpPr>
      <p:grpSpPr>
        <a:xfrm>
          <a:off x="0" y="0"/>
          <a:ext cx="0" cy="0"/>
          <a:chOff x="0" y="0"/>
          <a:chExt cx="0" cy="0"/>
        </a:xfrm>
      </p:grpSpPr>
      <p:sp>
        <p:nvSpPr>
          <p:cNvPr id="215" name="Title Text"/>
          <p:cNvSpPr txBox="1">
            <a:spLocks noGrp="1"/>
          </p:cNvSpPr>
          <p:nvPr>
            <p:ph type="title"/>
          </p:nvPr>
        </p:nvSpPr>
        <p:spPr>
          <a:xfrm>
            <a:off x="4387467" y="625077"/>
            <a:ext cx="15609003" cy="3036001"/>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216" name="Slide Number"/>
          <p:cNvSpPr txBox="1">
            <a:spLocks noGrp="1"/>
          </p:cNvSpPr>
          <p:nvPr>
            <p:ph type="sldNum" sz="quarter" idx="2"/>
          </p:nvPr>
        </p:nvSpPr>
        <p:spPr>
          <a:xfrm>
            <a:off x="11935770" y="13010567"/>
            <a:ext cx="494488" cy="502616"/>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300676628"/>
      </p:ext>
    </p:extLst>
  </p:cSld>
  <p:clrMapOvr>
    <a:masterClrMapping/>
  </p:clrMapOvr>
  <p:transition xmlns:p14="http://schemas.microsoft.com/office/powerpoint/2010/main" spd="med"/>
</p:sldLayout>
</file>

<file path=ppt/slideLayouts/slideLayout873.xml><?xml version="1.0" encoding="utf-8"?>
<p:sldLayout xmlns:a="http://schemas.openxmlformats.org/drawingml/2006/main" xmlns:r="http://schemas.openxmlformats.org/officeDocument/2006/relationships" xmlns:p="http://schemas.openxmlformats.org/presentationml/2006/main" type="tx">
  <p:cSld name="1_Title &amp; Bullets">
    <p:spTree>
      <p:nvGrpSpPr>
        <p:cNvPr id="1" name=""/>
        <p:cNvGrpSpPr/>
        <p:nvPr/>
      </p:nvGrpSpPr>
      <p:grpSpPr>
        <a:xfrm>
          <a:off x="0" y="0"/>
          <a:ext cx="0" cy="0"/>
          <a:chOff x="0" y="0"/>
          <a:chExt cx="0" cy="0"/>
        </a:xfrm>
      </p:grpSpPr>
      <p:sp>
        <p:nvSpPr>
          <p:cNvPr id="223" name="Title Text"/>
          <p:cNvSpPr txBox="1">
            <a:spLocks noGrp="1"/>
          </p:cNvSpPr>
          <p:nvPr>
            <p:ph type="title"/>
          </p:nvPr>
        </p:nvSpPr>
        <p:spPr>
          <a:xfrm>
            <a:off x="4387467" y="625077"/>
            <a:ext cx="15609003" cy="3036001"/>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224" name="Body Level One…"/>
          <p:cNvSpPr txBox="1">
            <a:spLocks noGrp="1"/>
          </p:cNvSpPr>
          <p:nvPr>
            <p:ph type="body" idx="1"/>
          </p:nvPr>
        </p:nvSpPr>
        <p:spPr>
          <a:xfrm>
            <a:off x="4387467" y="3661181"/>
            <a:ext cx="15609003" cy="8840404"/>
          </a:xfrm>
          <a:prstGeom prst="rect">
            <a:avLst/>
          </a:prstGeom>
        </p:spPr>
        <p:txBody>
          <a:bodyPr lIns="91422" tIns="91422" rIns="91422" bIns="91422" anchor="ctr"/>
          <a:lstStyle>
            <a:lvl1pPr marL="617359" indent="-379233">
              <a:spcBef>
                <a:spcPts val="5900"/>
              </a:spcBef>
              <a:buClr>
                <a:srgbClr val="000000"/>
              </a:buClr>
              <a:buSzPct val="75000"/>
              <a:buFont typeface="Arial"/>
              <a:buChar char="•"/>
              <a:defRPr sz="5000">
                <a:latin typeface="+mn-lt"/>
                <a:ea typeface="+mn-ea"/>
                <a:cs typeface="+mn-cs"/>
                <a:sym typeface="Helvetica Neue"/>
              </a:defRPr>
            </a:lvl1pPr>
            <a:lvl2pPr marL="1061859" indent="-379234">
              <a:spcBef>
                <a:spcPts val="5900"/>
              </a:spcBef>
              <a:buClr>
                <a:srgbClr val="000000"/>
              </a:buClr>
              <a:buSzPct val="75000"/>
              <a:buFont typeface="Arial"/>
              <a:buChar char="•"/>
              <a:defRPr sz="5000">
                <a:latin typeface="+mn-lt"/>
                <a:ea typeface="+mn-ea"/>
                <a:cs typeface="+mn-cs"/>
                <a:sym typeface="Helvetica Neue"/>
              </a:defRPr>
            </a:lvl2pPr>
            <a:lvl3pPr marL="1506359" indent="-379234">
              <a:spcBef>
                <a:spcPts val="5900"/>
              </a:spcBef>
              <a:buClr>
                <a:srgbClr val="000000"/>
              </a:buClr>
              <a:buSzPct val="75000"/>
              <a:buFont typeface="Arial"/>
              <a:buChar char="•"/>
              <a:defRPr sz="5000">
                <a:latin typeface="+mn-lt"/>
                <a:ea typeface="+mn-ea"/>
                <a:cs typeface="+mn-cs"/>
                <a:sym typeface="Helvetica Neue"/>
              </a:defRPr>
            </a:lvl3pPr>
            <a:lvl4pPr marL="1950859" indent="-379234">
              <a:spcBef>
                <a:spcPts val="5900"/>
              </a:spcBef>
              <a:buClr>
                <a:srgbClr val="000000"/>
              </a:buClr>
              <a:buSzPct val="75000"/>
              <a:buFont typeface="Arial"/>
              <a:buChar char="•"/>
              <a:defRPr sz="5000">
                <a:latin typeface="+mn-lt"/>
                <a:ea typeface="+mn-ea"/>
                <a:cs typeface="+mn-cs"/>
                <a:sym typeface="Helvetica Neue"/>
              </a:defRPr>
            </a:lvl4pPr>
            <a:lvl5pPr marL="2395359" indent="-379234">
              <a:spcBef>
                <a:spcPts val="5900"/>
              </a:spcBef>
              <a:buClr>
                <a:srgbClr val="000000"/>
              </a:buClr>
              <a:buSzPct val="75000"/>
              <a:buFont typeface="Arial"/>
              <a:buChar char="•"/>
              <a:defRPr sz="5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25" name="Slide Number"/>
          <p:cNvSpPr txBox="1">
            <a:spLocks noGrp="1"/>
          </p:cNvSpPr>
          <p:nvPr>
            <p:ph type="sldNum" sz="quarter" idx="2"/>
          </p:nvPr>
        </p:nvSpPr>
        <p:spPr>
          <a:xfrm>
            <a:off x="11935770" y="13010567"/>
            <a:ext cx="494488" cy="502616"/>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820534932"/>
      </p:ext>
    </p:extLst>
  </p:cSld>
  <p:clrMapOvr>
    <a:masterClrMapping/>
  </p:clrMapOvr>
  <p:transition xmlns:p14="http://schemas.microsoft.com/office/powerpoint/2010/main" spd="med"/>
</p:sldLayout>
</file>

<file path=ppt/slideLayouts/slideLayout874.xml><?xml version="1.0" encoding="utf-8"?>
<p:sldLayout xmlns:a="http://schemas.openxmlformats.org/drawingml/2006/main" xmlns:r="http://schemas.openxmlformats.org/officeDocument/2006/relationships" xmlns:p="http://schemas.openxmlformats.org/presentationml/2006/main" type="tx">
  <p:cSld name="Title, Bullets &amp; Photo">
    <p:spTree>
      <p:nvGrpSpPr>
        <p:cNvPr id="1" name=""/>
        <p:cNvGrpSpPr/>
        <p:nvPr/>
      </p:nvGrpSpPr>
      <p:grpSpPr>
        <a:xfrm>
          <a:off x="0" y="0"/>
          <a:ext cx="0" cy="0"/>
          <a:chOff x="0" y="0"/>
          <a:chExt cx="0" cy="0"/>
        </a:xfrm>
      </p:grpSpPr>
      <p:sp>
        <p:nvSpPr>
          <p:cNvPr id="232" name="Shape 173"/>
          <p:cNvSpPr>
            <a:spLocks noGrp="1"/>
          </p:cNvSpPr>
          <p:nvPr>
            <p:ph type="pic" sz="quarter" idx="13"/>
          </p:nvPr>
        </p:nvSpPr>
        <p:spPr>
          <a:xfrm>
            <a:off x="12495609" y="3661181"/>
            <a:ext cx="7500903" cy="8840404"/>
          </a:xfrm>
          <a:prstGeom prst="rect">
            <a:avLst/>
          </a:prstGeom>
        </p:spPr>
        <p:txBody>
          <a:bodyPr lIns="91439" tIns="45719" rIns="91439" bIns="45719">
            <a:noAutofit/>
          </a:bodyPr>
          <a:lstStyle/>
          <a:p>
            <a:endParaRPr/>
          </a:p>
        </p:txBody>
      </p:sp>
      <p:sp>
        <p:nvSpPr>
          <p:cNvPr id="233" name="Title Text"/>
          <p:cNvSpPr txBox="1">
            <a:spLocks noGrp="1"/>
          </p:cNvSpPr>
          <p:nvPr>
            <p:ph type="title"/>
          </p:nvPr>
        </p:nvSpPr>
        <p:spPr>
          <a:xfrm>
            <a:off x="4387467" y="625077"/>
            <a:ext cx="15609003" cy="3036001"/>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234" name="Body Level One…"/>
          <p:cNvSpPr txBox="1">
            <a:spLocks noGrp="1"/>
          </p:cNvSpPr>
          <p:nvPr>
            <p:ph type="body" sz="quarter" idx="1"/>
          </p:nvPr>
        </p:nvSpPr>
        <p:spPr>
          <a:xfrm>
            <a:off x="4387455" y="3661181"/>
            <a:ext cx="7500902" cy="8840404"/>
          </a:xfrm>
          <a:prstGeom prst="rect">
            <a:avLst/>
          </a:prstGeom>
        </p:spPr>
        <p:txBody>
          <a:bodyPr lIns="91422" tIns="91422" rIns="91422" bIns="91422" anchor="ctr"/>
          <a:lstStyle>
            <a:lvl1pPr marL="465363" indent="-284387">
              <a:spcBef>
                <a:spcPts val="4500"/>
              </a:spcBef>
              <a:buClr>
                <a:srgbClr val="000000"/>
              </a:buClr>
              <a:buSzPct val="75000"/>
              <a:buFont typeface="Arial"/>
              <a:buChar char="•"/>
              <a:defRPr>
                <a:latin typeface="+mn-lt"/>
                <a:ea typeface="+mn-ea"/>
                <a:cs typeface="+mn-cs"/>
                <a:sym typeface="Helvetica Neue"/>
              </a:defRPr>
            </a:lvl1pPr>
            <a:lvl2pPr marL="808263" indent="-284388">
              <a:spcBef>
                <a:spcPts val="4500"/>
              </a:spcBef>
              <a:buClr>
                <a:srgbClr val="000000"/>
              </a:buClr>
              <a:buSzPct val="75000"/>
              <a:buFont typeface="Arial"/>
              <a:buChar char="•"/>
              <a:defRPr>
                <a:latin typeface="+mn-lt"/>
                <a:ea typeface="+mn-ea"/>
                <a:cs typeface="+mn-cs"/>
                <a:sym typeface="Helvetica Neue"/>
              </a:defRPr>
            </a:lvl2pPr>
            <a:lvl3pPr marL="1151162" indent="-284387">
              <a:spcBef>
                <a:spcPts val="4500"/>
              </a:spcBef>
              <a:buClr>
                <a:srgbClr val="000000"/>
              </a:buClr>
              <a:buSzPct val="75000"/>
              <a:buFont typeface="Arial"/>
              <a:buChar char="•"/>
              <a:defRPr>
                <a:latin typeface="+mn-lt"/>
                <a:ea typeface="+mn-ea"/>
                <a:cs typeface="+mn-cs"/>
                <a:sym typeface="Helvetica Neue"/>
              </a:defRPr>
            </a:lvl3pPr>
            <a:lvl4pPr marL="1494062" indent="-284387">
              <a:spcBef>
                <a:spcPts val="4500"/>
              </a:spcBef>
              <a:buClr>
                <a:srgbClr val="000000"/>
              </a:buClr>
              <a:buSzPct val="75000"/>
              <a:buFont typeface="Arial"/>
              <a:buChar char="•"/>
              <a:defRPr>
                <a:latin typeface="+mn-lt"/>
                <a:ea typeface="+mn-ea"/>
                <a:cs typeface="+mn-cs"/>
                <a:sym typeface="Helvetica Neue"/>
              </a:defRPr>
            </a:lvl4pPr>
            <a:lvl5pPr marL="1836964" indent="-284387">
              <a:spcBef>
                <a:spcPts val="4500"/>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35" name="Slide Number"/>
          <p:cNvSpPr txBox="1">
            <a:spLocks noGrp="1"/>
          </p:cNvSpPr>
          <p:nvPr>
            <p:ph type="sldNum" sz="quarter" idx="2"/>
          </p:nvPr>
        </p:nvSpPr>
        <p:spPr>
          <a:xfrm>
            <a:off x="11935770" y="13010567"/>
            <a:ext cx="494488" cy="502616"/>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747599713"/>
      </p:ext>
    </p:extLst>
  </p:cSld>
  <p:clrMapOvr>
    <a:masterClrMapping/>
  </p:clrMapOvr>
  <p:transition xmlns:p14="http://schemas.microsoft.com/office/powerpoint/2010/main" spd="med"/>
</p:sldLayout>
</file>

<file path=ppt/slideLayouts/slideLayout875.xml><?xml version="1.0" encoding="utf-8"?>
<p:sldLayout xmlns:a="http://schemas.openxmlformats.org/drawingml/2006/main" xmlns:r="http://schemas.openxmlformats.org/officeDocument/2006/relationships" xmlns:p="http://schemas.openxmlformats.org/presentationml/2006/main" type="tx">
  <p:cSld name="1_Bullets">
    <p:spTree>
      <p:nvGrpSpPr>
        <p:cNvPr id="1" name=""/>
        <p:cNvGrpSpPr/>
        <p:nvPr/>
      </p:nvGrpSpPr>
      <p:grpSpPr>
        <a:xfrm>
          <a:off x="0" y="0"/>
          <a:ext cx="0" cy="0"/>
          <a:chOff x="0" y="0"/>
          <a:chExt cx="0" cy="0"/>
        </a:xfrm>
      </p:grpSpPr>
      <p:sp>
        <p:nvSpPr>
          <p:cNvPr id="242" name="Body Level One…"/>
          <p:cNvSpPr txBox="1">
            <a:spLocks noGrp="1"/>
          </p:cNvSpPr>
          <p:nvPr>
            <p:ph type="body" idx="1"/>
          </p:nvPr>
        </p:nvSpPr>
        <p:spPr>
          <a:xfrm>
            <a:off x="4387467" y="1785945"/>
            <a:ext cx="15609003" cy="10144202"/>
          </a:xfrm>
          <a:prstGeom prst="rect">
            <a:avLst/>
          </a:prstGeom>
        </p:spPr>
        <p:txBody>
          <a:bodyPr lIns="91422" tIns="91422" rIns="91422" bIns="91422" anchor="ctr"/>
          <a:lstStyle>
            <a:lvl1pPr marL="617359" indent="-379233">
              <a:spcBef>
                <a:spcPts val="5900"/>
              </a:spcBef>
              <a:buClr>
                <a:srgbClr val="000000"/>
              </a:buClr>
              <a:buSzPct val="75000"/>
              <a:buFont typeface="Arial"/>
              <a:buChar char="•"/>
              <a:defRPr sz="5000">
                <a:latin typeface="+mn-lt"/>
                <a:ea typeface="+mn-ea"/>
                <a:cs typeface="+mn-cs"/>
                <a:sym typeface="Helvetica Neue"/>
              </a:defRPr>
            </a:lvl1pPr>
            <a:lvl2pPr marL="1061859" indent="-379234">
              <a:spcBef>
                <a:spcPts val="5900"/>
              </a:spcBef>
              <a:buClr>
                <a:srgbClr val="000000"/>
              </a:buClr>
              <a:buSzPct val="75000"/>
              <a:buFont typeface="Arial"/>
              <a:buChar char="•"/>
              <a:defRPr sz="5000">
                <a:latin typeface="+mn-lt"/>
                <a:ea typeface="+mn-ea"/>
                <a:cs typeface="+mn-cs"/>
                <a:sym typeface="Helvetica Neue"/>
              </a:defRPr>
            </a:lvl2pPr>
            <a:lvl3pPr marL="1506359" indent="-379234">
              <a:spcBef>
                <a:spcPts val="5900"/>
              </a:spcBef>
              <a:buClr>
                <a:srgbClr val="000000"/>
              </a:buClr>
              <a:buSzPct val="75000"/>
              <a:buFont typeface="Arial"/>
              <a:buChar char="•"/>
              <a:defRPr sz="5000">
                <a:latin typeface="+mn-lt"/>
                <a:ea typeface="+mn-ea"/>
                <a:cs typeface="+mn-cs"/>
                <a:sym typeface="Helvetica Neue"/>
              </a:defRPr>
            </a:lvl3pPr>
            <a:lvl4pPr marL="1950859" indent="-379234">
              <a:spcBef>
                <a:spcPts val="5900"/>
              </a:spcBef>
              <a:buClr>
                <a:srgbClr val="000000"/>
              </a:buClr>
              <a:buSzPct val="75000"/>
              <a:buFont typeface="Arial"/>
              <a:buChar char="•"/>
              <a:defRPr sz="5000">
                <a:latin typeface="+mn-lt"/>
                <a:ea typeface="+mn-ea"/>
                <a:cs typeface="+mn-cs"/>
                <a:sym typeface="Helvetica Neue"/>
              </a:defRPr>
            </a:lvl4pPr>
            <a:lvl5pPr marL="2395359" indent="-379234">
              <a:spcBef>
                <a:spcPts val="5900"/>
              </a:spcBef>
              <a:buClr>
                <a:srgbClr val="000000"/>
              </a:buClr>
              <a:buSzPct val="75000"/>
              <a:buFont typeface="Arial"/>
              <a:buChar char="•"/>
              <a:defRPr sz="5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43" name="Slide Number"/>
          <p:cNvSpPr txBox="1">
            <a:spLocks noGrp="1"/>
          </p:cNvSpPr>
          <p:nvPr>
            <p:ph type="sldNum" sz="quarter" idx="2"/>
          </p:nvPr>
        </p:nvSpPr>
        <p:spPr>
          <a:xfrm>
            <a:off x="11935770" y="13010567"/>
            <a:ext cx="494488" cy="502616"/>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770222573"/>
      </p:ext>
    </p:extLst>
  </p:cSld>
  <p:clrMapOvr>
    <a:masterClrMapping/>
  </p:clrMapOvr>
  <p:transition xmlns:p14="http://schemas.microsoft.com/office/powerpoint/2010/main" spd="med"/>
</p:sldLayout>
</file>

<file path=ppt/slideLayouts/slideLayout876.xml><?xml version="1.0" encoding="utf-8"?>
<p:sldLayout xmlns:a="http://schemas.openxmlformats.org/drawingml/2006/main" xmlns:r="http://schemas.openxmlformats.org/officeDocument/2006/relationships" xmlns:p="http://schemas.openxmlformats.org/presentationml/2006/main" type="tx">
  <p:cSld name="Photo - 3 Up">
    <p:spTree>
      <p:nvGrpSpPr>
        <p:cNvPr id="1" name=""/>
        <p:cNvGrpSpPr/>
        <p:nvPr/>
      </p:nvGrpSpPr>
      <p:grpSpPr>
        <a:xfrm>
          <a:off x="0" y="0"/>
          <a:ext cx="0" cy="0"/>
          <a:chOff x="0" y="0"/>
          <a:chExt cx="0" cy="0"/>
        </a:xfrm>
      </p:grpSpPr>
      <p:sp>
        <p:nvSpPr>
          <p:cNvPr id="250" name="Shape 191"/>
          <p:cNvSpPr>
            <a:spLocks noGrp="1"/>
          </p:cNvSpPr>
          <p:nvPr>
            <p:ph type="pic" sz="quarter" idx="13"/>
          </p:nvPr>
        </p:nvSpPr>
        <p:spPr>
          <a:xfrm>
            <a:off x="12495609" y="7161623"/>
            <a:ext cx="7500903" cy="5304304"/>
          </a:xfrm>
          <a:prstGeom prst="rect">
            <a:avLst/>
          </a:prstGeom>
        </p:spPr>
        <p:txBody>
          <a:bodyPr lIns="91439" tIns="45719" rIns="91439" bIns="45719">
            <a:noAutofit/>
          </a:bodyPr>
          <a:lstStyle/>
          <a:p>
            <a:endParaRPr/>
          </a:p>
        </p:txBody>
      </p:sp>
      <p:sp>
        <p:nvSpPr>
          <p:cNvPr id="251" name="Shape 192"/>
          <p:cNvSpPr>
            <a:spLocks noGrp="1"/>
          </p:cNvSpPr>
          <p:nvPr>
            <p:ph type="pic" sz="quarter" idx="14"/>
          </p:nvPr>
        </p:nvSpPr>
        <p:spPr>
          <a:xfrm>
            <a:off x="12504363" y="1250157"/>
            <a:ext cx="7500904" cy="5304304"/>
          </a:xfrm>
          <a:prstGeom prst="rect">
            <a:avLst/>
          </a:prstGeom>
        </p:spPr>
        <p:txBody>
          <a:bodyPr lIns="91439" tIns="45719" rIns="91439" bIns="45719">
            <a:noAutofit/>
          </a:bodyPr>
          <a:lstStyle/>
          <a:p>
            <a:endParaRPr/>
          </a:p>
        </p:txBody>
      </p:sp>
      <p:sp>
        <p:nvSpPr>
          <p:cNvPr id="252" name="Shape 193"/>
          <p:cNvSpPr>
            <a:spLocks noGrp="1"/>
          </p:cNvSpPr>
          <p:nvPr>
            <p:ph type="pic" sz="half" idx="15"/>
          </p:nvPr>
        </p:nvSpPr>
        <p:spPr>
          <a:xfrm>
            <a:off x="4387455" y="1250164"/>
            <a:ext cx="7500902" cy="11215804"/>
          </a:xfrm>
          <a:prstGeom prst="rect">
            <a:avLst/>
          </a:prstGeom>
        </p:spPr>
        <p:txBody>
          <a:bodyPr lIns="91439" tIns="45719" rIns="91439" bIns="45719">
            <a:noAutofit/>
          </a:bodyPr>
          <a:lstStyle/>
          <a:p>
            <a:endParaRPr/>
          </a:p>
        </p:txBody>
      </p:sp>
      <p:sp>
        <p:nvSpPr>
          <p:cNvPr id="253" name="Slide Number"/>
          <p:cNvSpPr txBox="1">
            <a:spLocks noGrp="1"/>
          </p:cNvSpPr>
          <p:nvPr>
            <p:ph type="sldNum" sz="quarter" idx="2"/>
          </p:nvPr>
        </p:nvSpPr>
        <p:spPr>
          <a:xfrm>
            <a:off x="11935770" y="13010567"/>
            <a:ext cx="494488" cy="502616"/>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759253505"/>
      </p:ext>
    </p:extLst>
  </p:cSld>
  <p:clrMapOvr>
    <a:masterClrMapping/>
  </p:clrMapOvr>
  <p:transition xmlns:p14="http://schemas.microsoft.com/office/powerpoint/2010/main" spd="med"/>
</p:sldLayout>
</file>

<file path=ppt/slideLayouts/slideLayout877.xml><?xml version="1.0" encoding="utf-8"?>
<p:sldLayout xmlns:a="http://schemas.openxmlformats.org/drawingml/2006/main" xmlns:r="http://schemas.openxmlformats.org/officeDocument/2006/relationships" xmlns:p="http://schemas.openxmlformats.org/presentationml/2006/main" type="tx">
  <p:cSld name="1_Quote">
    <p:spTree>
      <p:nvGrpSpPr>
        <p:cNvPr id="1" name=""/>
        <p:cNvGrpSpPr/>
        <p:nvPr/>
      </p:nvGrpSpPr>
      <p:grpSpPr>
        <a:xfrm>
          <a:off x="0" y="0"/>
          <a:ext cx="0" cy="0"/>
          <a:chOff x="0" y="0"/>
          <a:chExt cx="0" cy="0"/>
        </a:xfrm>
      </p:grpSpPr>
      <p:sp>
        <p:nvSpPr>
          <p:cNvPr id="260" name="Body Level One…"/>
          <p:cNvSpPr txBox="1">
            <a:spLocks noGrp="1"/>
          </p:cNvSpPr>
          <p:nvPr>
            <p:ph type="body" sz="quarter" idx="1"/>
          </p:nvPr>
        </p:nvSpPr>
        <p:spPr>
          <a:xfrm>
            <a:off x="4833937" y="8947559"/>
            <a:ext cx="14716202" cy="660904"/>
          </a:xfrm>
          <a:prstGeom prst="rect">
            <a:avLst/>
          </a:prstGeom>
        </p:spPr>
        <p:txBody>
          <a:bodyPr lIns="91422" tIns="91422" rIns="91422" bIns="91422"/>
          <a:lstStyle>
            <a:lvl1pPr indent="0" algn="ctr">
              <a:defRPr sz="3200">
                <a:latin typeface="+mn-lt"/>
                <a:ea typeface="+mn-ea"/>
                <a:cs typeface="+mn-cs"/>
                <a:sym typeface="Helvetica Neue"/>
              </a:defRPr>
            </a:lvl1pPr>
            <a:lvl2pPr marL="914400" indent="-101600" algn="ctr">
              <a:buSzPct val="100000"/>
              <a:buChar char="•"/>
              <a:defRPr sz="3200">
                <a:latin typeface="+mn-lt"/>
                <a:ea typeface="+mn-ea"/>
                <a:cs typeface="+mn-cs"/>
                <a:sym typeface="Helvetica Neue"/>
              </a:defRPr>
            </a:lvl2pPr>
            <a:lvl3pPr marL="1432558" indent="-162558" algn="ctr">
              <a:buSzPct val="100000"/>
              <a:buChar char="•"/>
              <a:defRPr sz="3200">
                <a:latin typeface="+mn-lt"/>
                <a:ea typeface="+mn-ea"/>
                <a:cs typeface="+mn-cs"/>
                <a:sym typeface="Helvetica Neue"/>
              </a:defRPr>
            </a:lvl3pPr>
            <a:lvl4pPr marL="1930400" indent="-203200" algn="ctr">
              <a:buSzPct val="100000"/>
              <a:buChar char="•"/>
              <a:defRPr sz="3200">
                <a:latin typeface="+mn-lt"/>
                <a:ea typeface="+mn-ea"/>
                <a:cs typeface="+mn-cs"/>
                <a:sym typeface="Helvetica Neue"/>
              </a:defRPr>
            </a:lvl4pPr>
            <a:lvl5pPr marL="2387600" indent="-203200"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61" name="Shape 202"/>
          <p:cNvSpPr>
            <a:spLocks noGrp="1"/>
          </p:cNvSpPr>
          <p:nvPr>
            <p:ph type="body" sz="quarter" idx="13"/>
          </p:nvPr>
        </p:nvSpPr>
        <p:spPr>
          <a:xfrm>
            <a:off x="4833947" y="6000367"/>
            <a:ext cx="14716205" cy="965104"/>
          </a:xfrm>
          <a:prstGeom prst="rect">
            <a:avLst/>
          </a:prstGeom>
        </p:spPr>
        <p:txBody>
          <a:bodyPr lIns="91422" tIns="91422" rIns="91422" bIns="91422" anchor="ctr"/>
          <a:lstStyle/>
          <a:p>
            <a:endParaRPr/>
          </a:p>
        </p:txBody>
      </p:sp>
      <p:sp>
        <p:nvSpPr>
          <p:cNvPr id="262" name="Slide Number"/>
          <p:cNvSpPr txBox="1">
            <a:spLocks noGrp="1"/>
          </p:cNvSpPr>
          <p:nvPr>
            <p:ph type="sldNum" sz="quarter" idx="2"/>
          </p:nvPr>
        </p:nvSpPr>
        <p:spPr>
          <a:xfrm>
            <a:off x="11935770" y="13010567"/>
            <a:ext cx="494488" cy="502616"/>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872804771"/>
      </p:ext>
    </p:extLst>
  </p:cSld>
  <p:clrMapOvr>
    <a:masterClrMapping/>
  </p:clrMapOvr>
  <p:transition xmlns:p14="http://schemas.microsoft.com/office/powerpoint/2010/main" spd="med"/>
</p:sldLayout>
</file>

<file path=ppt/slideLayouts/slideLayout878.xml><?xml version="1.0" encoding="utf-8"?>
<p:sldLayout xmlns:a="http://schemas.openxmlformats.org/drawingml/2006/main" xmlns:r="http://schemas.openxmlformats.org/officeDocument/2006/relationships" xmlns:p="http://schemas.openxmlformats.org/presentationml/2006/main" type="tx">
  <p:cSld name="Photo">
    <p:spTree>
      <p:nvGrpSpPr>
        <p:cNvPr id="1" name=""/>
        <p:cNvGrpSpPr/>
        <p:nvPr/>
      </p:nvGrpSpPr>
      <p:grpSpPr>
        <a:xfrm>
          <a:off x="0" y="0"/>
          <a:ext cx="0" cy="0"/>
          <a:chOff x="0" y="0"/>
          <a:chExt cx="0" cy="0"/>
        </a:xfrm>
      </p:grpSpPr>
      <p:sp>
        <p:nvSpPr>
          <p:cNvPr id="269" name="Shape 210"/>
          <p:cNvSpPr>
            <a:spLocks noGrp="1"/>
          </p:cNvSpPr>
          <p:nvPr>
            <p:ph type="pic" idx="13"/>
          </p:nvPr>
        </p:nvSpPr>
        <p:spPr>
          <a:xfrm>
            <a:off x="3048000" y="0"/>
            <a:ext cx="18288000" cy="13716000"/>
          </a:xfrm>
          <a:prstGeom prst="rect">
            <a:avLst/>
          </a:prstGeom>
        </p:spPr>
        <p:txBody>
          <a:bodyPr lIns="91439" tIns="45719" rIns="91439" bIns="45719">
            <a:noAutofit/>
          </a:bodyPr>
          <a:lstStyle/>
          <a:p>
            <a:endParaRPr/>
          </a:p>
        </p:txBody>
      </p:sp>
      <p:sp>
        <p:nvSpPr>
          <p:cNvPr id="270" name="Slide Number"/>
          <p:cNvSpPr txBox="1">
            <a:spLocks noGrp="1"/>
          </p:cNvSpPr>
          <p:nvPr>
            <p:ph type="sldNum" sz="quarter" idx="2"/>
          </p:nvPr>
        </p:nvSpPr>
        <p:spPr>
          <a:xfrm>
            <a:off x="11935770" y="13010567"/>
            <a:ext cx="494488" cy="502616"/>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664052474"/>
      </p:ext>
    </p:extLst>
  </p:cSld>
  <p:clrMapOvr>
    <a:masterClrMapping/>
  </p:clrMapOvr>
  <p:transition xmlns:p14="http://schemas.microsoft.com/office/powerpoint/2010/main" spd="med"/>
</p:sldLayout>
</file>

<file path=ppt/slideLayouts/slideLayout879.xml><?xml version="1.0" encoding="utf-8"?>
<p:sldLayout xmlns:a="http://schemas.openxmlformats.org/drawingml/2006/main" xmlns:r="http://schemas.openxmlformats.org/officeDocument/2006/relationships" xmlns:p="http://schemas.openxmlformats.org/presentationml/2006/main" type="tx">
  <p:cSld name="2_Blank">
    <p:bg>
      <p:bgPr>
        <a:solidFill>
          <a:srgbClr val="E7E6E6"/>
        </a:solidFill>
        <a:effectLst/>
      </p:bgPr>
    </p:bg>
    <p:spTree>
      <p:nvGrpSpPr>
        <p:cNvPr id="1" name=""/>
        <p:cNvGrpSpPr/>
        <p:nvPr/>
      </p:nvGrpSpPr>
      <p:grpSpPr>
        <a:xfrm>
          <a:off x="0" y="0"/>
          <a:ext cx="0" cy="0"/>
          <a:chOff x="0" y="0"/>
          <a:chExt cx="0" cy="0"/>
        </a:xfrm>
      </p:grpSpPr>
      <p:sp>
        <p:nvSpPr>
          <p:cNvPr id="277" name="Slide Number"/>
          <p:cNvSpPr txBox="1">
            <a:spLocks noGrp="1"/>
          </p:cNvSpPr>
          <p:nvPr>
            <p:ph type="sldNum" sz="quarter" idx="2"/>
          </p:nvPr>
        </p:nvSpPr>
        <p:spPr>
          <a:xfrm>
            <a:off x="22192509" y="12808626"/>
            <a:ext cx="515230" cy="538447"/>
          </a:xfrm>
          <a:prstGeom prst="rect">
            <a:avLst/>
          </a:prstGeom>
        </p:spPr>
        <p:txBody>
          <a:bodyPr lIns="91422" tIns="91422" rIns="91422" bIns="91422"/>
          <a:lstStyle>
            <a:lvl1pPr>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19518697"/>
      </p:ext>
    </p:extLst>
  </p:cSld>
  <p:clrMapOvr>
    <a:masterClrMapping/>
  </p:clrMapOvr>
  <p:transition xmlns:p14="http://schemas.microsoft.com/office/powerpoint/2010/mai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tx">
  <p:cSld name="Photo - Vertical">
    <p:spTree>
      <p:nvGrpSpPr>
        <p:cNvPr id="1" name=""/>
        <p:cNvGrpSpPr/>
        <p:nvPr/>
      </p:nvGrpSpPr>
      <p:grpSpPr>
        <a:xfrm>
          <a:off x="0" y="0"/>
          <a:ext cx="0" cy="0"/>
          <a:chOff x="0" y="0"/>
          <a:chExt cx="0" cy="0"/>
        </a:xfrm>
      </p:grpSpPr>
      <p:sp>
        <p:nvSpPr>
          <p:cNvPr id="146" name="Shape 146"/>
          <p:cNvSpPr>
            <a:spLocks noGrp="1"/>
          </p:cNvSpPr>
          <p:nvPr>
            <p:ph type="pic" sz="half" idx="13"/>
          </p:nvPr>
        </p:nvSpPr>
        <p:spPr>
          <a:xfrm>
            <a:off x="12495611" y="892968"/>
            <a:ext cx="7500901" cy="11572800"/>
          </a:xfrm>
          <a:prstGeom prst="rect">
            <a:avLst/>
          </a:prstGeom>
        </p:spPr>
        <p:txBody>
          <a:bodyPr lIns="91400" tIns="45719" rIns="91400" bIns="45719">
            <a:noAutofit/>
          </a:bodyPr>
          <a:lstStyle/>
          <a:p>
            <a:endParaRPr/>
          </a:p>
        </p:txBody>
      </p:sp>
      <p:sp>
        <p:nvSpPr>
          <p:cNvPr id="147" name="Shape 147"/>
          <p:cNvSpPr>
            <a:spLocks noGrp="1"/>
          </p:cNvSpPr>
          <p:nvPr>
            <p:ph type="title"/>
          </p:nvPr>
        </p:nvSpPr>
        <p:spPr>
          <a:xfrm>
            <a:off x="4387456" y="893001"/>
            <a:ext cx="7500901" cy="5607901"/>
          </a:xfrm>
          <a:prstGeom prst="rect">
            <a:avLst/>
          </a:prstGeom>
        </p:spPr>
        <p:txBody>
          <a:bodyPr lIns="91384" tIns="91384" rIns="91384" bIns="91384" anchor="b"/>
          <a:lstStyle>
            <a:lvl1pPr algn="ctr">
              <a:defRPr sz="8500">
                <a:latin typeface="+mn-lt"/>
                <a:ea typeface="+mn-ea"/>
                <a:cs typeface="+mn-cs"/>
                <a:sym typeface="Helvetica Neue"/>
              </a:defRPr>
            </a:lvl1pPr>
          </a:lstStyle>
          <a:p>
            <a:r>
              <a:t>Title Text</a:t>
            </a:r>
          </a:p>
        </p:txBody>
      </p:sp>
      <p:sp>
        <p:nvSpPr>
          <p:cNvPr id="148" name="Shape 148"/>
          <p:cNvSpPr>
            <a:spLocks noGrp="1"/>
          </p:cNvSpPr>
          <p:nvPr>
            <p:ph type="body" sz="quarter" idx="1"/>
          </p:nvPr>
        </p:nvSpPr>
        <p:spPr>
          <a:xfrm>
            <a:off x="4387456" y="6697303"/>
            <a:ext cx="7500901" cy="5768701"/>
          </a:xfrm>
          <a:prstGeom prst="rect">
            <a:avLst/>
          </a:prstGeom>
        </p:spPr>
        <p:txBody>
          <a:bodyPr lIns="91384" tIns="91384" rIns="91384" bIns="91384"/>
          <a:lstStyle>
            <a:lvl1pPr marL="0" indent="0" algn="ctr">
              <a:spcBef>
                <a:spcPts val="0"/>
              </a:spcBef>
              <a:buClrTx/>
              <a:buSzTx/>
              <a:buFontTx/>
              <a:buNone/>
              <a:defRPr sz="4500">
                <a:latin typeface="+mn-lt"/>
                <a:ea typeface="+mn-ea"/>
                <a:cs typeface="+mn-cs"/>
                <a:sym typeface="Helvetica Neue"/>
              </a:defRPr>
            </a:lvl1pPr>
            <a:lvl2pPr marL="0" indent="0" algn="ctr">
              <a:spcBef>
                <a:spcPts val="0"/>
              </a:spcBef>
              <a:buClrTx/>
              <a:buSzTx/>
              <a:buFontTx/>
              <a:buNone/>
              <a:defRPr sz="4500">
                <a:latin typeface="+mn-lt"/>
                <a:ea typeface="+mn-ea"/>
                <a:cs typeface="+mn-cs"/>
                <a:sym typeface="Helvetica Neue"/>
              </a:defRPr>
            </a:lvl2pPr>
            <a:lvl3pPr marL="0" indent="0" algn="ctr">
              <a:spcBef>
                <a:spcPts val="0"/>
              </a:spcBef>
              <a:buClrTx/>
              <a:buSzTx/>
              <a:buFontTx/>
              <a:buNone/>
              <a:defRPr sz="4500">
                <a:latin typeface="+mn-lt"/>
                <a:ea typeface="+mn-ea"/>
                <a:cs typeface="+mn-cs"/>
                <a:sym typeface="Helvetica Neue"/>
              </a:defRPr>
            </a:lvl3pPr>
            <a:lvl4pPr marL="0" indent="0" algn="ctr">
              <a:spcBef>
                <a:spcPts val="0"/>
              </a:spcBef>
              <a:buClrTx/>
              <a:buSzTx/>
              <a:buFontTx/>
              <a:buNone/>
              <a:defRPr sz="4500">
                <a:latin typeface="+mn-lt"/>
                <a:ea typeface="+mn-ea"/>
                <a:cs typeface="+mn-cs"/>
                <a:sym typeface="Helvetica Neue"/>
              </a:defRPr>
            </a:lvl4pPr>
            <a:lvl5pPr marL="0" indent="0" algn="ctr">
              <a:spcBef>
                <a:spcPts val="0"/>
              </a:spcBef>
              <a:buClrTx/>
              <a:buSzTx/>
              <a:buFontTx/>
              <a:buNone/>
              <a:defRPr sz="45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49" name="Shape 149"/>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203532142"/>
      </p:ext>
    </p:extLst>
  </p:cSld>
  <p:clrMapOvr>
    <a:masterClrMapping/>
  </p:clrMapOvr>
  <p:transition xmlns:p14="http://schemas.microsoft.com/office/powerpoint/2010/main" spd="med"/>
</p:sldLayout>
</file>

<file path=ppt/slideLayouts/slideLayout880.xml><?xml version="1.0" encoding="utf-8"?>
<p:sldLayout xmlns:a="http://schemas.openxmlformats.org/drawingml/2006/main" xmlns:r="http://schemas.openxmlformats.org/officeDocument/2006/relationships" xmlns:p="http://schemas.openxmlformats.org/presentationml/2006/main" type="tx">
  <p:cSld name="Title and Two Columns">
    <p:spTree>
      <p:nvGrpSpPr>
        <p:cNvPr id="1" name=""/>
        <p:cNvGrpSpPr/>
        <p:nvPr/>
      </p:nvGrpSpPr>
      <p:grpSpPr>
        <a:xfrm>
          <a:off x="0" y="0"/>
          <a:ext cx="0" cy="0"/>
          <a:chOff x="0" y="0"/>
          <a:chExt cx="0" cy="0"/>
        </a:xfrm>
      </p:grpSpPr>
      <p:sp>
        <p:nvSpPr>
          <p:cNvPr id="284" name="Title Text"/>
          <p:cNvSpPr txBox="1">
            <a:spLocks noGrp="1"/>
          </p:cNvSpPr>
          <p:nvPr>
            <p:ph type="title"/>
          </p:nvPr>
        </p:nvSpPr>
        <p:spPr>
          <a:xfrm>
            <a:off x="1219200" y="549287"/>
            <a:ext cx="21945600" cy="2286002"/>
          </a:xfrm>
          <a:prstGeom prst="rect">
            <a:avLst/>
          </a:prstGeom>
        </p:spPr>
        <p:txBody>
          <a:bodyPr/>
          <a:lstStyle>
            <a:lvl1pPr>
              <a:defRPr sz="9600" b="1"/>
            </a:lvl1pPr>
          </a:lstStyle>
          <a:p>
            <a:r>
              <a:t>Title Text</a:t>
            </a:r>
          </a:p>
        </p:txBody>
      </p:sp>
      <p:sp>
        <p:nvSpPr>
          <p:cNvPr id="285" name="Body Level One…"/>
          <p:cNvSpPr txBox="1">
            <a:spLocks noGrp="1"/>
          </p:cNvSpPr>
          <p:nvPr>
            <p:ph type="body" sz="half" idx="1"/>
          </p:nvPr>
        </p:nvSpPr>
        <p:spPr>
          <a:xfrm>
            <a:off x="1219212" y="3200400"/>
            <a:ext cx="10652104" cy="9935100"/>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286" name="Shape 81"/>
          <p:cNvSpPr>
            <a:spLocks noGrp="1"/>
          </p:cNvSpPr>
          <p:nvPr>
            <p:ph type="body" sz="half" idx="13"/>
          </p:nvPr>
        </p:nvSpPr>
        <p:spPr>
          <a:xfrm>
            <a:off x="12512740" y="3200400"/>
            <a:ext cx="10652105" cy="9935100"/>
          </a:xfrm>
          <a:prstGeom prst="rect">
            <a:avLst/>
          </a:prstGeom>
        </p:spPr>
        <p:txBody>
          <a:bodyPr/>
          <a:lstStyle/>
          <a:p>
            <a:endParaRPr/>
          </a:p>
        </p:txBody>
      </p:sp>
      <p:sp>
        <p:nvSpPr>
          <p:cNvPr id="287" name="Slide Number"/>
          <p:cNvSpPr txBox="1">
            <a:spLocks noGrp="1"/>
          </p:cNvSpPr>
          <p:nvPr>
            <p:ph type="sldNum" sz="quarter" idx="2"/>
          </p:nvPr>
        </p:nvSpPr>
        <p:spPr>
          <a:xfrm>
            <a:off x="23272376" y="12687945"/>
            <a:ext cx="1008845"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2903395359"/>
      </p:ext>
    </p:extLst>
  </p:cSld>
  <p:clrMapOvr>
    <a:masterClrMapping/>
  </p:clrMapOvr>
  <p:transition xmlns:p14="http://schemas.microsoft.com/office/powerpoint/2010/main" spd="med"/>
</p:sldLayout>
</file>

<file path=ppt/slideLayouts/slideLayout881.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94" name="Title Text"/>
          <p:cNvSpPr txBox="1">
            <a:spLocks noGrp="1"/>
          </p:cNvSpPr>
          <p:nvPr>
            <p:ph type="title"/>
          </p:nvPr>
        </p:nvSpPr>
        <p:spPr>
          <a:xfrm>
            <a:off x="1633731" y="268285"/>
            <a:ext cx="21742503" cy="1980902"/>
          </a:xfrm>
          <a:prstGeom prst="rect">
            <a:avLst/>
          </a:prstGeom>
        </p:spPr>
        <p:txBody>
          <a:bodyPr anchor="ctr"/>
          <a:lstStyle/>
          <a:p>
            <a:r>
              <a:t>Title Text</a:t>
            </a:r>
          </a:p>
        </p:txBody>
      </p:sp>
      <p:sp>
        <p:nvSpPr>
          <p:cNvPr id="295" name="Body Level One…"/>
          <p:cNvSpPr txBox="1">
            <a:spLocks noGrp="1"/>
          </p:cNvSpPr>
          <p:nvPr>
            <p:ph type="body" idx="1"/>
          </p:nvPr>
        </p:nvSpPr>
        <p:spPr>
          <a:xfrm>
            <a:off x="1633731" y="3200394"/>
            <a:ext cx="21742503" cy="10026303"/>
          </a:xfrm>
          <a:prstGeom prst="rect">
            <a:avLst/>
          </a:prstGeom>
        </p:spPr>
        <p:txBody>
          <a:bodyPr/>
          <a:lstStyle>
            <a:lvl1pPr marL="876300" indent="-25400">
              <a:spcBef>
                <a:spcPts val="3500"/>
              </a:spcBef>
              <a:buClr>
                <a:srgbClr val="D89F39"/>
              </a:buClr>
              <a:buSzPct val="145000"/>
              <a:buFont typeface="Arial"/>
              <a:buChar char="•"/>
            </a:lvl1pPr>
            <a:lvl2pPr marL="1790700" indent="-88900">
              <a:spcBef>
                <a:spcPts val="3500"/>
              </a:spcBef>
              <a:buClr>
                <a:srgbClr val="D89F39"/>
              </a:buClr>
              <a:buSzPct val="145000"/>
              <a:buFont typeface="Arial"/>
              <a:buChar char="•"/>
            </a:lvl2pPr>
            <a:lvl3pPr marL="2603500" indent="-165100">
              <a:spcBef>
                <a:spcPts val="3500"/>
              </a:spcBef>
              <a:buClr>
                <a:srgbClr val="D89F39"/>
              </a:buClr>
              <a:buSzPct val="145000"/>
              <a:buFont typeface="Arial"/>
              <a:buChar char="•"/>
            </a:lvl3pPr>
            <a:lvl4pPr marL="3759200" indent="-101600">
              <a:spcBef>
                <a:spcPts val="3500"/>
              </a:spcBef>
              <a:buClr>
                <a:srgbClr val="D89F39"/>
              </a:buClr>
              <a:buSzPct val="145000"/>
              <a:buFont typeface="Arial"/>
              <a:buChar char="•"/>
            </a:lvl4pPr>
            <a:lvl5pPr marL="4978400" indent="-101600">
              <a:spcBef>
                <a:spcPts val="3500"/>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296" name="Slide Number"/>
          <p:cNvSpPr txBox="1">
            <a:spLocks noGrp="1"/>
          </p:cNvSpPr>
          <p:nvPr>
            <p:ph type="sldNum" sz="quarter" idx="2"/>
          </p:nvPr>
        </p:nvSpPr>
        <p:spPr>
          <a:xfrm>
            <a:off x="0" y="2452445"/>
            <a:ext cx="683940" cy="672698"/>
          </a:xfrm>
          <a:prstGeom prst="rect">
            <a:avLst/>
          </a:prstGeom>
        </p:spPr>
        <p:txBody>
          <a:bodyPr lIns="243798" tIns="243798" rIns="243798" bIns="243798"/>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4176822655"/>
      </p:ext>
    </p:extLst>
  </p:cSld>
  <p:clrMapOvr>
    <a:masterClrMapping/>
  </p:clrMapOvr>
  <p:transition xmlns:p14="http://schemas.microsoft.com/office/powerpoint/2010/main" spd="med"/>
</p:sldLayout>
</file>

<file path=ppt/slideLayouts/slideLayout882.xml><?xml version="1.0" encoding="utf-8"?>
<p:sldLayout xmlns:a="http://schemas.openxmlformats.org/drawingml/2006/main" xmlns:r="http://schemas.openxmlformats.org/officeDocument/2006/relationships" xmlns:p="http://schemas.openxmlformats.org/presentationml/2006/main" type="tx">
  <p:cSld name="1_Title &amp; Subtitle">
    <p:spTree>
      <p:nvGrpSpPr>
        <p:cNvPr id="1" name=""/>
        <p:cNvGrpSpPr/>
        <p:nvPr/>
      </p:nvGrpSpPr>
      <p:grpSpPr>
        <a:xfrm>
          <a:off x="0" y="0"/>
          <a:ext cx="0" cy="0"/>
          <a:chOff x="0" y="0"/>
          <a:chExt cx="0" cy="0"/>
        </a:xfrm>
      </p:grpSpPr>
      <p:sp>
        <p:nvSpPr>
          <p:cNvPr id="303" name="Title Text"/>
          <p:cNvSpPr txBox="1">
            <a:spLocks noGrp="1"/>
          </p:cNvSpPr>
          <p:nvPr>
            <p:ph type="title"/>
          </p:nvPr>
        </p:nvSpPr>
        <p:spPr>
          <a:xfrm>
            <a:off x="4577069" y="1551726"/>
            <a:ext cx="15727324" cy="5533236"/>
          </a:xfrm>
          <a:prstGeom prst="rect">
            <a:avLst/>
          </a:prstGeom>
        </p:spPr>
        <p:txBody>
          <a:bodyPr lIns="0" tIns="0" rIns="0" bIns="0"/>
          <a:lstStyle>
            <a:lvl1pPr defTabSz="821529">
              <a:defRPr sz="9600">
                <a:latin typeface="Helvetica Neue Medium"/>
                <a:ea typeface="Helvetica Neue Medium"/>
                <a:cs typeface="Helvetica Neue Medium"/>
                <a:sym typeface="Helvetica Neue Medium"/>
              </a:defRPr>
            </a:lvl1pPr>
          </a:lstStyle>
          <a:p>
            <a:r>
              <a:t>Title Text</a:t>
            </a:r>
          </a:p>
        </p:txBody>
      </p:sp>
      <p:sp>
        <p:nvSpPr>
          <p:cNvPr id="304" name="Body Level One…"/>
          <p:cNvSpPr txBox="1">
            <a:spLocks noGrp="1"/>
          </p:cNvSpPr>
          <p:nvPr>
            <p:ph type="body" sz="half" idx="1"/>
          </p:nvPr>
        </p:nvSpPr>
        <p:spPr>
          <a:xfrm>
            <a:off x="4577069" y="7616872"/>
            <a:ext cx="15727324" cy="4572003"/>
          </a:xfrm>
          <a:prstGeom prst="rect">
            <a:avLst/>
          </a:prstGeom>
        </p:spPr>
        <p:txBody>
          <a:bodyPr lIns="0" tIns="0" rIns="0" bIns="0"/>
          <a:lstStyle>
            <a:lvl1pPr indent="0" defTabSz="821529">
              <a:defRPr sz="4000">
                <a:latin typeface="+mn-lt"/>
                <a:ea typeface="+mn-ea"/>
                <a:cs typeface="+mn-cs"/>
                <a:sym typeface="Helvetica Neue"/>
              </a:defRPr>
            </a:lvl1pPr>
            <a:lvl2pPr indent="0" defTabSz="821529">
              <a:defRPr sz="4000">
                <a:latin typeface="+mn-lt"/>
                <a:ea typeface="+mn-ea"/>
                <a:cs typeface="+mn-cs"/>
                <a:sym typeface="Helvetica Neue"/>
              </a:defRPr>
            </a:lvl2pPr>
            <a:lvl3pPr indent="0" defTabSz="821529">
              <a:defRPr sz="4000">
                <a:latin typeface="+mn-lt"/>
                <a:ea typeface="+mn-ea"/>
                <a:cs typeface="+mn-cs"/>
                <a:sym typeface="Helvetica Neue"/>
              </a:defRPr>
            </a:lvl3pPr>
            <a:lvl4pPr indent="0" defTabSz="821529">
              <a:defRPr sz="4000">
                <a:latin typeface="+mn-lt"/>
                <a:ea typeface="+mn-ea"/>
                <a:cs typeface="+mn-cs"/>
                <a:sym typeface="Helvetica Neue"/>
              </a:defRPr>
            </a:lvl4pPr>
            <a:lvl5pPr indent="0" defTabSz="821529">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305" name="AidData_Logo--full_color--no_padding.png" descr="AidData_Logo--full_color--no_padding.png">
            <a:hlinkClick r:id="rId2"/>
          </p:cNvPr>
          <p:cNvPicPr>
            <a:picLocks noChangeAspect="1"/>
          </p:cNvPicPr>
          <p:nvPr/>
        </p:nvPicPr>
        <p:blipFill>
          <a:blip r:embed="rId3">
            <a:extLst/>
          </a:blip>
          <a:stretch>
            <a:fillRect/>
          </a:stretch>
        </p:blipFill>
        <p:spPr>
          <a:xfrm>
            <a:off x="15748000" y="11176000"/>
            <a:ext cx="7112000" cy="1501134"/>
          </a:xfrm>
          <a:prstGeom prst="rect">
            <a:avLst/>
          </a:prstGeom>
          <a:ln w="12700">
            <a:miter lim="400000"/>
          </a:ln>
        </p:spPr>
      </p:pic>
      <p:sp>
        <p:nvSpPr>
          <p:cNvPr id="306"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1562262708"/>
      </p:ext>
    </p:extLst>
  </p:cSld>
  <p:clrMapOvr>
    <a:masterClrMapping/>
  </p:clrMapOvr>
  <p:transition xmlns:p14="http://schemas.microsoft.com/office/powerpoint/2010/main" spd="med"/>
</p:sldLayout>
</file>

<file path=ppt/slideLayouts/slideLayout883.xml><?xml version="1.0" encoding="utf-8"?>
<p:sldLayout xmlns:a="http://schemas.openxmlformats.org/drawingml/2006/main" xmlns:r="http://schemas.openxmlformats.org/officeDocument/2006/relationships" xmlns:p="http://schemas.openxmlformats.org/presentationml/2006/main" type="tx">
  <p:cSld name="Title &amp; Subtitle 0">
    <p:spTree>
      <p:nvGrpSpPr>
        <p:cNvPr id="1" name=""/>
        <p:cNvGrpSpPr/>
        <p:nvPr/>
      </p:nvGrpSpPr>
      <p:grpSpPr>
        <a:xfrm>
          <a:off x="0" y="0"/>
          <a:ext cx="0" cy="0"/>
          <a:chOff x="0" y="0"/>
          <a:chExt cx="0" cy="0"/>
        </a:xfrm>
      </p:grpSpPr>
      <p:sp>
        <p:nvSpPr>
          <p:cNvPr id="313" name="Title Text"/>
          <p:cNvSpPr txBox="1">
            <a:spLocks noGrp="1"/>
          </p:cNvSpPr>
          <p:nvPr>
            <p:ph type="title"/>
          </p:nvPr>
        </p:nvSpPr>
        <p:spPr>
          <a:xfrm>
            <a:off x="4577069" y="1551726"/>
            <a:ext cx="15727324" cy="5533236"/>
          </a:xfrm>
          <a:prstGeom prst="rect">
            <a:avLst/>
          </a:prstGeom>
        </p:spPr>
        <p:txBody>
          <a:bodyPr lIns="0" tIns="0" rIns="0" bIns="0"/>
          <a:lstStyle>
            <a:lvl1pPr defTabSz="821529">
              <a:defRPr sz="9600">
                <a:latin typeface="Helvetica Neue Medium"/>
                <a:ea typeface="Helvetica Neue Medium"/>
                <a:cs typeface="Helvetica Neue Medium"/>
                <a:sym typeface="Helvetica Neue Medium"/>
              </a:defRPr>
            </a:lvl1pPr>
          </a:lstStyle>
          <a:p>
            <a:r>
              <a:t>Title Text</a:t>
            </a:r>
          </a:p>
        </p:txBody>
      </p:sp>
      <p:sp>
        <p:nvSpPr>
          <p:cNvPr id="314" name="Body Level One…"/>
          <p:cNvSpPr txBox="1">
            <a:spLocks noGrp="1"/>
          </p:cNvSpPr>
          <p:nvPr>
            <p:ph type="body" sz="half" idx="1"/>
          </p:nvPr>
        </p:nvSpPr>
        <p:spPr>
          <a:xfrm>
            <a:off x="4577069" y="7616872"/>
            <a:ext cx="15727324" cy="4572003"/>
          </a:xfrm>
          <a:prstGeom prst="rect">
            <a:avLst/>
          </a:prstGeom>
        </p:spPr>
        <p:txBody>
          <a:bodyPr lIns="0" tIns="0" rIns="0" bIns="0"/>
          <a:lstStyle>
            <a:lvl1pPr indent="0" defTabSz="821529">
              <a:defRPr sz="4000">
                <a:latin typeface="+mn-lt"/>
                <a:ea typeface="+mn-ea"/>
                <a:cs typeface="+mn-cs"/>
                <a:sym typeface="Helvetica Neue"/>
              </a:defRPr>
            </a:lvl1pPr>
            <a:lvl2pPr indent="0" defTabSz="821529">
              <a:defRPr sz="4000">
                <a:latin typeface="+mn-lt"/>
                <a:ea typeface="+mn-ea"/>
                <a:cs typeface="+mn-cs"/>
                <a:sym typeface="Helvetica Neue"/>
              </a:defRPr>
            </a:lvl2pPr>
            <a:lvl3pPr indent="0" defTabSz="821529">
              <a:defRPr sz="4000">
                <a:latin typeface="+mn-lt"/>
                <a:ea typeface="+mn-ea"/>
                <a:cs typeface="+mn-cs"/>
                <a:sym typeface="Helvetica Neue"/>
              </a:defRPr>
            </a:lvl3pPr>
            <a:lvl4pPr indent="0" defTabSz="821529">
              <a:defRPr sz="4000">
                <a:latin typeface="+mn-lt"/>
                <a:ea typeface="+mn-ea"/>
                <a:cs typeface="+mn-cs"/>
                <a:sym typeface="Helvetica Neue"/>
              </a:defRPr>
            </a:lvl4pPr>
            <a:lvl5pPr indent="0" defTabSz="821529">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15"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4029910048"/>
      </p:ext>
    </p:extLst>
  </p:cSld>
  <p:clrMapOvr>
    <a:masterClrMapping/>
  </p:clrMapOvr>
  <p:transition xmlns:p14="http://schemas.microsoft.com/office/powerpoint/2010/main" spd="med"/>
</p:sldLayout>
</file>

<file path=ppt/slideLayouts/slideLayout884.xml><?xml version="1.0" encoding="utf-8"?>
<p:sldLayout xmlns:a="http://schemas.openxmlformats.org/drawingml/2006/main" xmlns:r="http://schemas.openxmlformats.org/officeDocument/2006/relationships" xmlns:p="http://schemas.openxmlformats.org/presentationml/2006/main" type="tx">
  <p:cSld name="1_Wide Title Slide">
    <p:spTree>
      <p:nvGrpSpPr>
        <p:cNvPr id="1" name=""/>
        <p:cNvGrpSpPr/>
        <p:nvPr/>
      </p:nvGrpSpPr>
      <p:grpSpPr>
        <a:xfrm>
          <a:off x="0" y="0"/>
          <a:ext cx="0" cy="0"/>
          <a:chOff x="0" y="0"/>
          <a:chExt cx="0" cy="0"/>
        </a:xfrm>
      </p:grpSpPr>
      <p:sp>
        <p:nvSpPr>
          <p:cNvPr id="322" name="Title Text"/>
          <p:cNvSpPr txBox="1">
            <a:spLocks noGrp="1"/>
          </p:cNvSpPr>
          <p:nvPr>
            <p:ph type="title"/>
          </p:nvPr>
        </p:nvSpPr>
        <p:spPr>
          <a:xfrm>
            <a:off x="1914525" y="2244725"/>
            <a:ext cx="20793075" cy="4775202"/>
          </a:xfrm>
          <a:prstGeom prst="rect">
            <a:avLst/>
          </a:prstGeom>
        </p:spPr>
        <p:txBody>
          <a:bodyPr lIns="91422" tIns="91422" rIns="91422" bIns="91422"/>
          <a:lstStyle>
            <a:lvl1pPr>
              <a:lnSpc>
                <a:spcPct val="90000"/>
              </a:lnSpc>
              <a:defRPr sz="9600"/>
            </a:lvl1pPr>
          </a:lstStyle>
          <a:p>
            <a:r>
              <a:t>Title Text</a:t>
            </a:r>
          </a:p>
        </p:txBody>
      </p:sp>
      <p:sp>
        <p:nvSpPr>
          <p:cNvPr id="323" name="Body Level One…"/>
          <p:cNvSpPr txBox="1">
            <a:spLocks noGrp="1"/>
          </p:cNvSpPr>
          <p:nvPr>
            <p:ph type="body" sz="half" idx="1"/>
          </p:nvPr>
        </p:nvSpPr>
        <p:spPr>
          <a:xfrm>
            <a:off x="1914525" y="7204075"/>
            <a:ext cx="20793075" cy="3311525"/>
          </a:xfrm>
          <a:prstGeom prst="rect">
            <a:avLst/>
          </a:prstGeom>
        </p:spPr>
        <p:txBody>
          <a:bodyPr lIns="91422" tIns="91422" rIns="91422" bIns="91422"/>
          <a:lstStyle>
            <a:lvl1pPr indent="228600">
              <a:lnSpc>
                <a:spcPct val="90000"/>
              </a:lnSpc>
              <a:spcBef>
                <a:spcPts val="2000"/>
              </a:spcBef>
              <a:defRPr sz="4800" b="1">
                <a:solidFill>
                  <a:srgbClr val="44546A"/>
                </a:solidFill>
              </a:defRPr>
            </a:lvl1pPr>
            <a:lvl2pPr indent="228600">
              <a:lnSpc>
                <a:spcPct val="90000"/>
              </a:lnSpc>
              <a:spcBef>
                <a:spcPts val="2000"/>
              </a:spcBef>
              <a:defRPr sz="4800" b="1">
                <a:solidFill>
                  <a:srgbClr val="44546A"/>
                </a:solidFill>
              </a:defRPr>
            </a:lvl2pPr>
            <a:lvl3pPr indent="228600">
              <a:lnSpc>
                <a:spcPct val="90000"/>
              </a:lnSpc>
              <a:spcBef>
                <a:spcPts val="2000"/>
              </a:spcBef>
              <a:defRPr sz="4800" b="1">
                <a:solidFill>
                  <a:srgbClr val="44546A"/>
                </a:solidFill>
              </a:defRPr>
            </a:lvl3pPr>
            <a:lvl4pPr indent="228600">
              <a:lnSpc>
                <a:spcPct val="90000"/>
              </a:lnSpc>
              <a:spcBef>
                <a:spcPts val="2000"/>
              </a:spcBef>
              <a:defRPr sz="4800" b="1">
                <a:solidFill>
                  <a:srgbClr val="44546A"/>
                </a:solidFill>
              </a:defRPr>
            </a:lvl4pPr>
            <a:lvl5pPr indent="228600">
              <a:lnSpc>
                <a:spcPct val="90000"/>
              </a:lnSpc>
              <a:spcBef>
                <a:spcPts val="2000"/>
              </a:spcBef>
              <a:defRPr sz="4800" b="1">
                <a:solidFill>
                  <a:srgbClr val="44546A"/>
                </a:solidFill>
              </a:defRPr>
            </a:lvl5pPr>
          </a:lstStyle>
          <a:p>
            <a:r>
              <a:t>Body Level One</a:t>
            </a:r>
          </a:p>
          <a:p>
            <a:pPr lvl="1"/>
            <a:r>
              <a:t>Body Level Two</a:t>
            </a:r>
          </a:p>
          <a:p>
            <a:pPr lvl="2"/>
            <a:r>
              <a:t>Body Level Three</a:t>
            </a:r>
          </a:p>
          <a:p>
            <a:pPr lvl="3"/>
            <a:r>
              <a:t>Body Level Four</a:t>
            </a:r>
          </a:p>
          <a:p>
            <a:pPr lvl="4"/>
            <a:r>
              <a:t>Body Level Five</a:t>
            </a:r>
          </a:p>
        </p:txBody>
      </p:sp>
      <p:sp>
        <p:nvSpPr>
          <p:cNvPr id="324" name="Slide Number"/>
          <p:cNvSpPr txBox="1">
            <a:spLocks noGrp="1"/>
          </p:cNvSpPr>
          <p:nvPr>
            <p:ph type="sldNum" sz="quarter" idx="2"/>
          </p:nvPr>
        </p:nvSpPr>
        <p:spPr>
          <a:xfrm>
            <a:off x="22173023" y="12813587"/>
            <a:ext cx="534578" cy="528476"/>
          </a:xfrm>
          <a:prstGeom prst="rect">
            <a:avLst/>
          </a:prstGeom>
        </p:spPr>
        <p:txBody>
          <a:bodyPr lIns="91422" tIns="91422" rIns="91422" bIns="91422"/>
          <a:lstStyle>
            <a:lvl1pPr defTabSz="914400">
              <a:defRPr sz="2400">
                <a:solidFill>
                  <a:srgbClr val="888888"/>
                </a:solidFill>
              </a:defRPr>
            </a:lvl1pPr>
          </a:lstStyle>
          <a:p>
            <a:fld id="{86CB4B4D-7CA3-9044-876B-883B54F8677D}" type="slidenum">
              <a:rPr/>
              <a:pPr/>
              <a:t>‹#›</a:t>
            </a:fld>
            <a:endParaRPr/>
          </a:p>
        </p:txBody>
      </p:sp>
    </p:spTree>
    <p:extLst>
      <p:ext uri="{BB962C8B-B14F-4D97-AF65-F5344CB8AC3E}">
        <p14:creationId xmlns:p14="http://schemas.microsoft.com/office/powerpoint/2010/main" val="813288046"/>
      </p:ext>
    </p:extLst>
  </p:cSld>
  <p:clrMapOvr>
    <a:masterClrMapping/>
  </p:clrMapOvr>
  <p:transition xmlns:p14="http://schemas.microsoft.com/office/powerpoint/2010/main" spd="med"/>
</p:sldLayout>
</file>

<file path=ppt/slideLayouts/slideLayout885.xml><?xml version="1.0" encoding="utf-8"?>
<p:sldLayout xmlns:a="http://schemas.openxmlformats.org/drawingml/2006/main" xmlns:r="http://schemas.openxmlformats.org/officeDocument/2006/relationships" xmlns:p="http://schemas.openxmlformats.org/presentationml/2006/main" type="tx">
  <p:cSld name="1_Title &amp; Subtitle --Dark">
    <p:bg>
      <p:bgPr>
        <a:solidFill>
          <a:srgbClr val="00313C"/>
        </a:solidFill>
        <a:effectLst/>
      </p:bgPr>
    </p:bg>
    <p:spTree>
      <p:nvGrpSpPr>
        <p:cNvPr id="1" name=""/>
        <p:cNvGrpSpPr/>
        <p:nvPr/>
      </p:nvGrpSpPr>
      <p:grpSpPr>
        <a:xfrm>
          <a:off x="0" y="0"/>
          <a:ext cx="0" cy="0"/>
          <a:chOff x="0" y="0"/>
          <a:chExt cx="0" cy="0"/>
        </a:xfrm>
      </p:grpSpPr>
      <p:sp>
        <p:nvSpPr>
          <p:cNvPr id="331" name="Title Text"/>
          <p:cNvSpPr txBox="1">
            <a:spLocks noGrp="1"/>
          </p:cNvSpPr>
          <p:nvPr>
            <p:ph type="title"/>
          </p:nvPr>
        </p:nvSpPr>
        <p:spPr>
          <a:xfrm>
            <a:off x="4577069" y="1551726"/>
            <a:ext cx="15727324" cy="5533236"/>
          </a:xfrm>
          <a:prstGeom prst="rect">
            <a:avLst/>
          </a:prstGeom>
        </p:spPr>
        <p:txBody>
          <a:bodyPr lIns="0" tIns="0" rIns="0" bIns="0"/>
          <a:lstStyle>
            <a:lvl1pPr defTabSz="821529">
              <a:defRPr sz="9600">
                <a:solidFill>
                  <a:srgbClr val="FFFFFF"/>
                </a:solidFill>
                <a:latin typeface="Helvetica Neue Medium"/>
                <a:ea typeface="Helvetica Neue Medium"/>
                <a:cs typeface="Helvetica Neue Medium"/>
                <a:sym typeface="Helvetica Neue Medium"/>
              </a:defRPr>
            </a:lvl1pPr>
          </a:lstStyle>
          <a:p>
            <a:r>
              <a:t>Title Text</a:t>
            </a:r>
          </a:p>
        </p:txBody>
      </p:sp>
      <p:sp>
        <p:nvSpPr>
          <p:cNvPr id="332" name="Body Level One…"/>
          <p:cNvSpPr txBox="1">
            <a:spLocks noGrp="1"/>
          </p:cNvSpPr>
          <p:nvPr>
            <p:ph type="body" sz="half" idx="1"/>
          </p:nvPr>
        </p:nvSpPr>
        <p:spPr>
          <a:xfrm>
            <a:off x="4577069" y="7616872"/>
            <a:ext cx="15727324" cy="4572003"/>
          </a:xfrm>
          <a:prstGeom prst="rect">
            <a:avLst/>
          </a:prstGeom>
        </p:spPr>
        <p:txBody>
          <a:bodyPr lIns="0" tIns="0" rIns="0" bIns="0"/>
          <a:lstStyle>
            <a:lvl1pPr indent="0" defTabSz="821529">
              <a:defRPr sz="4000">
                <a:solidFill>
                  <a:srgbClr val="FFFFFF"/>
                </a:solidFill>
                <a:latin typeface="+mn-lt"/>
                <a:ea typeface="+mn-ea"/>
                <a:cs typeface="+mn-cs"/>
                <a:sym typeface="Helvetica Neue"/>
              </a:defRPr>
            </a:lvl1pPr>
            <a:lvl2pPr indent="0" defTabSz="821529">
              <a:defRPr sz="4000">
                <a:solidFill>
                  <a:srgbClr val="FFFFFF"/>
                </a:solidFill>
                <a:latin typeface="+mn-lt"/>
                <a:ea typeface="+mn-ea"/>
                <a:cs typeface="+mn-cs"/>
                <a:sym typeface="Helvetica Neue"/>
              </a:defRPr>
            </a:lvl2pPr>
            <a:lvl3pPr indent="0" defTabSz="821529">
              <a:defRPr sz="4000">
                <a:solidFill>
                  <a:srgbClr val="FFFFFF"/>
                </a:solidFill>
                <a:latin typeface="+mn-lt"/>
                <a:ea typeface="+mn-ea"/>
                <a:cs typeface="+mn-cs"/>
                <a:sym typeface="Helvetica Neue"/>
              </a:defRPr>
            </a:lvl3pPr>
            <a:lvl4pPr indent="0" defTabSz="821529">
              <a:defRPr sz="4000">
                <a:solidFill>
                  <a:srgbClr val="FFFFFF"/>
                </a:solidFill>
                <a:latin typeface="+mn-lt"/>
                <a:ea typeface="+mn-ea"/>
                <a:cs typeface="+mn-cs"/>
                <a:sym typeface="Helvetica Neue"/>
              </a:defRPr>
            </a:lvl4pPr>
            <a:lvl5pPr indent="0" defTabSz="821529">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333" name="AidData_Logo--white.png" descr="AidData_Logo--white.png"/>
          <p:cNvPicPr>
            <a:picLocks noChangeAspect="1"/>
          </p:cNvPicPr>
          <p:nvPr/>
        </p:nvPicPr>
        <p:blipFill>
          <a:blip r:embed="rId2">
            <a:extLst/>
          </a:blip>
          <a:stretch>
            <a:fillRect/>
          </a:stretch>
        </p:blipFill>
        <p:spPr>
          <a:xfrm>
            <a:off x="15747195" y="11174348"/>
            <a:ext cx="7112003" cy="1506553"/>
          </a:xfrm>
          <a:prstGeom prst="rect">
            <a:avLst/>
          </a:prstGeom>
          <a:ln w="12700">
            <a:miter lim="400000"/>
          </a:ln>
        </p:spPr>
      </p:pic>
      <p:sp>
        <p:nvSpPr>
          <p:cNvPr id="334"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784565255"/>
      </p:ext>
    </p:extLst>
  </p:cSld>
  <p:clrMapOvr>
    <a:masterClrMapping/>
  </p:clrMapOvr>
  <p:transition xmlns:p14="http://schemas.microsoft.com/office/powerpoint/2010/main" spd="med"/>
</p:sldLayout>
</file>

<file path=ppt/slideLayouts/slideLayout886.xml><?xml version="1.0" encoding="utf-8"?>
<p:sldLayout xmlns:a="http://schemas.openxmlformats.org/drawingml/2006/main" xmlns:r="http://schemas.openxmlformats.org/officeDocument/2006/relationships" xmlns:p="http://schemas.openxmlformats.org/presentationml/2006/main" type="tx">
  <p:cSld name="1_5-8 Title &amp; Subtitle -- white">
    <p:bg>
      <p:bgPr>
        <a:solidFill>
          <a:srgbClr val="00313C"/>
        </a:solidFill>
        <a:effectLst/>
      </p:bgPr>
    </p:bg>
    <p:spTree>
      <p:nvGrpSpPr>
        <p:cNvPr id="1" name=""/>
        <p:cNvGrpSpPr/>
        <p:nvPr/>
      </p:nvGrpSpPr>
      <p:grpSpPr>
        <a:xfrm>
          <a:off x="0" y="0"/>
          <a:ext cx="0" cy="0"/>
          <a:chOff x="0" y="0"/>
          <a:chExt cx="0" cy="0"/>
        </a:xfrm>
      </p:grpSpPr>
      <p:sp>
        <p:nvSpPr>
          <p:cNvPr id="341" name="Title Text"/>
          <p:cNvSpPr txBox="1">
            <a:spLocks noGrp="1"/>
          </p:cNvSpPr>
          <p:nvPr>
            <p:ph type="title"/>
          </p:nvPr>
        </p:nvSpPr>
        <p:spPr>
          <a:xfrm>
            <a:off x="10163912" y="1551726"/>
            <a:ext cx="12697433" cy="5533236"/>
          </a:xfrm>
          <a:prstGeom prst="rect">
            <a:avLst/>
          </a:prstGeom>
        </p:spPr>
        <p:txBody>
          <a:bodyPr lIns="0" tIns="0" rIns="0" bIns="0" anchor="ctr"/>
          <a:lstStyle>
            <a:lvl1pPr defTabSz="821529">
              <a:defRPr sz="9600">
                <a:solidFill>
                  <a:srgbClr val="FFFFFF"/>
                </a:solidFill>
                <a:latin typeface="Helvetica Neue Medium"/>
                <a:ea typeface="Helvetica Neue Medium"/>
                <a:cs typeface="Helvetica Neue Medium"/>
                <a:sym typeface="Helvetica Neue Medium"/>
              </a:defRPr>
            </a:lvl1pPr>
          </a:lstStyle>
          <a:p>
            <a:r>
              <a:t>Title Text</a:t>
            </a:r>
          </a:p>
        </p:txBody>
      </p:sp>
      <p:sp>
        <p:nvSpPr>
          <p:cNvPr id="342" name="Body Level One…"/>
          <p:cNvSpPr txBox="1">
            <a:spLocks noGrp="1"/>
          </p:cNvSpPr>
          <p:nvPr>
            <p:ph type="body" sz="quarter" idx="1"/>
          </p:nvPr>
        </p:nvSpPr>
        <p:spPr>
          <a:xfrm>
            <a:off x="10164863" y="7616872"/>
            <a:ext cx="12695534" cy="4572003"/>
          </a:xfrm>
          <a:prstGeom prst="rect">
            <a:avLst/>
          </a:prstGeom>
        </p:spPr>
        <p:txBody>
          <a:bodyPr lIns="0" tIns="0" rIns="0" bIns="0"/>
          <a:lstStyle>
            <a:lvl1pPr indent="0" defTabSz="821529">
              <a:defRPr sz="4000">
                <a:solidFill>
                  <a:srgbClr val="FFFFFF"/>
                </a:solidFill>
                <a:latin typeface="+mn-lt"/>
                <a:ea typeface="+mn-ea"/>
                <a:cs typeface="+mn-cs"/>
                <a:sym typeface="Helvetica Neue"/>
              </a:defRPr>
            </a:lvl1pPr>
            <a:lvl2pPr indent="0" defTabSz="821529">
              <a:defRPr sz="4000">
                <a:solidFill>
                  <a:srgbClr val="FFFFFF"/>
                </a:solidFill>
                <a:latin typeface="+mn-lt"/>
                <a:ea typeface="+mn-ea"/>
                <a:cs typeface="+mn-cs"/>
                <a:sym typeface="Helvetica Neue"/>
              </a:defRPr>
            </a:lvl2pPr>
            <a:lvl3pPr indent="0" defTabSz="821529">
              <a:defRPr sz="4000">
                <a:solidFill>
                  <a:srgbClr val="FFFFFF"/>
                </a:solidFill>
                <a:latin typeface="+mn-lt"/>
                <a:ea typeface="+mn-ea"/>
                <a:cs typeface="+mn-cs"/>
                <a:sym typeface="Helvetica Neue"/>
              </a:defRPr>
            </a:lvl3pPr>
            <a:lvl4pPr indent="0" defTabSz="821529">
              <a:defRPr sz="4000">
                <a:solidFill>
                  <a:srgbClr val="FFFFFF"/>
                </a:solidFill>
                <a:latin typeface="+mn-lt"/>
                <a:ea typeface="+mn-ea"/>
                <a:cs typeface="+mn-cs"/>
                <a:sym typeface="Helvetica Neue"/>
              </a:defRPr>
            </a:lvl4pPr>
            <a:lvl5pPr indent="0" defTabSz="821529">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43" name="Rectangle"/>
          <p:cNvSpPr/>
          <p:nvPr/>
        </p:nvSpPr>
        <p:spPr>
          <a:xfrm>
            <a:off x="-1" y="-1"/>
            <a:ext cx="9140402" cy="13716002"/>
          </a:xfrm>
          <a:prstGeom prst="rect">
            <a:avLst/>
          </a:prstGeom>
          <a:solidFill>
            <a:srgbClr val="FFFFFF"/>
          </a:solidFill>
          <a:ln w="12700">
            <a:miter lim="400000"/>
          </a:ln>
        </p:spPr>
        <p:txBody>
          <a:bodyPr lIns="71435" tIns="71435" rIns="71435" bIns="71435" anchor="ctr"/>
          <a:lstStyle/>
          <a:p>
            <a:pPr algn="ctr" defTabSz="821529">
              <a:defRPr sz="3000">
                <a:solidFill>
                  <a:srgbClr val="FFFFFF"/>
                </a:solidFill>
                <a:latin typeface="Helvetica Neue Medium"/>
                <a:ea typeface="Helvetica Neue Medium"/>
                <a:cs typeface="Helvetica Neue Medium"/>
                <a:sym typeface="Helvetica Neue Medium"/>
              </a:defRPr>
            </a:pPr>
            <a:endParaRPr sz="3000">
              <a:solidFill>
                <a:srgbClr val="FFFFFF"/>
              </a:solidFill>
              <a:latin typeface="Helvetica Neue Medium"/>
              <a:ea typeface="Helvetica Neue Medium"/>
              <a:cs typeface="Helvetica Neue Medium"/>
              <a:sym typeface="Helvetica Neue Medium"/>
            </a:endParaRPr>
          </a:p>
        </p:txBody>
      </p:sp>
      <p:pic>
        <p:nvPicPr>
          <p:cNvPr id="344" name="AidData_Logo--full_color--no_padding.png" descr="AidData_Logo--full_color--no_padding.png"/>
          <p:cNvPicPr>
            <a:picLocks noChangeAspect="1"/>
          </p:cNvPicPr>
          <p:nvPr/>
        </p:nvPicPr>
        <p:blipFill>
          <a:blip r:embed="rId2">
            <a:extLst/>
          </a:blip>
          <a:stretch>
            <a:fillRect/>
          </a:stretch>
        </p:blipFill>
        <p:spPr>
          <a:xfrm>
            <a:off x="1021445" y="11176000"/>
            <a:ext cx="7112001" cy="1501134"/>
          </a:xfrm>
          <a:prstGeom prst="rect">
            <a:avLst/>
          </a:prstGeom>
          <a:ln w="12700">
            <a:miter lim="400000"/>
          </a:ln>
        </p:spPr>
      </p:pic>
      <p:sp>
        <p:nvSpPr>
          <p:cNvPr id="345"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Thin"/>
                <a:ea typeface="Helvetica Neue Thin"/>
                <a:cs typeface="Helvetica Neue Thin"/>
                <a:sym typeface="Helvetica Neue Thin"/>
              </a:defRPr>
            </a:lvl1pPr>
          </a:lstStyle>
          <a:p>
            <a:fld id="{86CB4B4D-7CA3-9044-876B-883B54F8677D}" type="slidenum">
              <a:rPr/>
              <a:pPr/>
              <a:t>‹#›</a:t>
            </a:fld>
            <a:endParaRPr/>
          </a:p>
        </p:txBody>
      </p:sp>
    </p:spTree>
    <p:extLst>
      <p:ext uri="{BB962C8B-B14F-4D97-AF65-F5344CB8AC3E}">
        <p14:creationId xmlns:p14="http://schemas.microsoft.com/office/powerpoint/2010/main" val="95391314"/>
      </p:ext>
    </p:extLst>
  </p:cSld>
  <p:clrMapOvr>
    <a:masterClrMapping/>
  </p:clrMapOvr>
  <p:transition xmlns:p14="http://schemas.microsoft.com/office/powerpoint/2010/main" spd="med"/>
</p:sldLayout>
</file>

<file path=ppt/slideLayouts/slideLayout887.xml><?xml version="1.0" encoding="utf-8"?>
<p:sldLayout xmlns:a="http://schemas.openxmlformats.org/drawingml/2006/main" xmlns:r="http://schemas.openxmlformats.org/officeDocument/2006/relationships" xmlns:p="http://schemas.openxmlformats.org/presentationml/2006/main" type="tx">
  <p:cSld name="2_Title - Top">
    <p:spTree>
      <p:nvGrpSpPr>
        <p:cNvPr id="1" name=""/>
        <p:cNvGrpSpPr/>
        <p:nvPr/>
      </p:nvGrpSpPr>
      <p:grpSpPr>
        <a:xfrm>
          <a:off x="0" y="0"/>
          <a:ext cx="0" cy="0"/>
          <a:chOff x="0" y="0"/>
          <a:chExt cx="0" cy="0"/>
        </a:xfrm>
      </p:grpSpPr>
      <p:sp>
        <p:nvSpPr>
          <p:cNvPr id="352" name="Title Text"/>
          <p:cNvSpPr txBox="1">
            <a:spLocks noGrp="1"/>
          </p:cNvSpPr>
          <p:nvPr>
            <p:ph type="title"/>
          </p:nvPr>
        </p:nvSpPr>
        <p:spPr>
          <a:xfrm>
            <a:off x="4058284" y="509587"/>
            <a:ext cx="16254732" cy="3048795"/>
          </a:xfrm>
          <a:prstGeom prst="rect">
            <a:avLst/>
          </a:prstGeom>
        </p:spPr>
        <p:txBody>
          <a:bodyPr lIns="0" tIns="0" rIns="0" bIns="0" anchor="ctr"/>
          <a:lstStyle>
            <a:lvl1pPr defTabSz="821529">
              <a:defRPr sz="9600">
                <a:latin typeface="Helvetica Neue Medium"/>
                <a:ea typeface="Helvetica Neue Medium"/>
                <a:cs typeface="Helvetica Neue Medium"/>
                <a:sym typeface="Helvetica Neue Medium"/>
              </a:defRPr>
            </a:lvl1pPr>
          </a:lstStyle>
          <a:p>
            <a:r>
              <a:t>Title Text</a:t>
            </a:r>
          </a:p>
        </p:txBody>
      </p:sp>
      <p:pic>
        <p:nvPicPr>
          <p:cNvPr id="353" name="AidData_Logo--full_color--no_padding.png" descr="AidData_Logo--full_color--no_padding.png"/>
          <p:cNvPicPr>
            <a:picLocks noChangeAspect="1"/>
          </p:cNvPicPr>
          <p:nvPr/>
        </p:nvPicPr>
        <p:blipFill>
          <a:blip r:embed="rId2">
            <a:extLst/>
          </a:blip>
          <a:stretch>
            <a:fillRect/>
          </a:stretch>
        </p:blipFill>
        <p:spPr>
          <a:xfrm>
            <a:off x="512491" y="11662199"/>
            <a:ext cx="4572002" cy="965017"/>
          </a:xfrm>
          <a:prstGeom prst="rect">
            <a:avLst/>
          </a:prstGeom>
          <a:ln w="12700">
            <a:miter lim="400000"/>
          </a:ln>
        </p:spPr>
      </p:pic>
      <p:sp>
        <p:nvSpPr>
          <p:cNvPr id="354" name="Line"/>
          <p:cNvSpPr/>
          <p:nvPr/>
        </p:nvSpPr>
        <p:spPr>
          <a:xfrm>
            <a:off x="4062459" y="3059160"/>
            <a:ext cx="18286079" cy="2"/>
          </a:xfrm>
          <a:prstGeom prst="line">
            <a:avLst/>
          </a:prstGeom>
          <a:ln w="25400">
            <a:solidFill>
              <a:srgbClr val="00B388"/>
            </a:solidFill>
            <a:miter lim="400000"/>
          </a:ln>
        </p:spPr>
        <p:txBody>
          <a:bodyPr lIns="45718" tIns="45718" rIns="45718" bIns="45718"/>
          <a:lstStyle/>
          <a:p>
            <a:pPr defTabSz="914281"/>
            <a:endParaRPr>
              <a:latin typeface="Helvetica"/>
              <a:ea typeface="Helvetica"/>
              <a:cs typeface="Helvetica"/>
              <a:sym typeface="Helvetica"/>
            </a:endParaRPr>
          </a:p>
        </p:txBody>
      </p:sp>
      <p:sp>
        <p:nvSpPr>
          <p:cNvPr id="355"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117268839"/>
      </p:ext>
    </p:extLst>
  </p:cSld>
  <p:clrMapOvr>
    <a:masterClrMapping/>
  </p:clrMapOvr>
  <p:transition xmlns:p14="http://schemas.microsoft.com/office/powerpoint/2010/main" spd="med"/>
</p:sldLayout>
</file>

<file path=ppt/slideLayouts/slideLayout888.xml><?xml version="1.0" encoding="utf-8"?>
<p:sldLayout xmlns:a="http://schemas.openxmlformats.org/drawingml/2006/main" xmlns:r="http://schemas.openxmlformats.org/officeDocument/2006/relationships" xmlns:p="http://schemas.openxmlformats.org/presentationml/2006/main" type="tx">
  <p:cSld name="2_Title &amp; Bullets">
    <p:spTree>
      <p:nvGrpSpPr>
        <p:cNvPr id="1" name=""/>
        <p:cNvGrpSpPr/>
        <p:nvPr/>
      </p:nvGrpSpPr>
      <p:grpSpPr>
        <a:xfrm>
          <a:off x="0" y="0"/>
          <a:ext cx="0" cy="0"/>
          <a:chOff x="0" y="0"/>
          <a:chExt cx="0" cy="0"/>
        </a:xfrm>
      </p:grpSpPr>
      <p:sp>
        <p:nvSpPr>
          <p:cNvPr id="362" name="Title Text"/>
          <p:cNvSpPr txBox="1">
            <a:spLocks noGrp="1"/>
          </p:cNvSpPr>
          <p:nvPr>
            <p:ph type="title"/>
          </p:nvPr>
        </p:nvSpPr>
        <p:spPr>
          <a:xfrm>
            <a:off x="4566922" y="537484"/>
            <a:ext cx="16764002" cy="3048795"/>
          </a:xfrm>
          <a:prstGeom prst="rect">
            <a:avLst/>
          </a:prstGeom>
        </p:spPr>
        <p:txBody>
          <a:bodyPr lIns="71435" tIns="71435" rIns="71435" bIns="71435" anchor="ctr"/>
          <a:lstStyle>
            <a:lvl1pPr defTabSz="821529">
              <a:defRPr sz="8000">
                <a:latin typeface="Helvetica Neue Medium"/>
                <a:ea typeface="Helvetica Neue Medium"/>
                <a:cs typeface="Helvetica Neue Medium"/>
                <a:sym typeface="Helvetica Neue Medium"/>
              </a:defRPr>
            </a:lvl1pPr>
          </a:lstStyle>
          <a:p>
            <a:r>
              <a:t>Title Text</a:t>
            </a:r>
          </a:p>
        </p:txBody>
      </p:sp>
      <p:sp>
        <p:nvSpPr>
          <p:cNvPr id="363" name="Body Level One…"/>
          <p:cNvSpPr txBox="1">
            <a:spLocks noGrp="1"/>
          </p:cNvSpPr>
          <p:nvPr>
            <p:ph type="body" idx="1"/>
          </p:nvPr>
        </p:nvSpPr>
        <p:spPr>
          <a:xfrm>
            <a:off x="4566922" y="3540878"/>
            <a:ext cx="16768760" cy="8633323"/>
          </a:xfrm>
          <a:prstGeom prst="rect">
            <a:avLst/>
          </a:prstGeom>
        </p:spPr>
        <p:txBody>
          <a:bodyPr lIns="71435" tIns="71435" rIns="71435" bIns="71435" anchor="ctr"/>
          <a:lstStyle>
            <a:lvl1pPr marL="508000" indent="-508000" defTabSz="821529">
              <a:spcBef>
                <a:spcPts val="4000"/>
              </a:spcBef>
              <a:buSzPct val="145000"/>
              <a:buChar char="•"/>
              <a:defRPr sz="4000">
                <a:latin typeface="+mn-lt"/>
                <a:ea typeface="+mn-ea"/>
                <a:cs typeface="+mn-cs"/>
                <a:sym typeface="Helvetica Neue"/>
              </a:defRPr>
            </a:lvl1pPr>
            <a:lvl2pPr marL="1000125" indent="-555625" defTabSz="821529">
              <a:spcBef>
                <a:spcPts val="4000"/>
              </a:spcBef>
              <a:buSzPct val="145000"/>
              <a:buChar char="•"/>
              <a:defRPr sz="4000">
                <a:latin typeface="+mn-lt"/>
                <a:ea typeface="+mn-ea"/>
                <a:cs typeface="+mn-cs"/>
                <a:sym typeface="Helvetica Neue"/>
              </a:defRPr>
            </a:lvl2pPr>
            <a:lvl3pPr marL="1444625" indent="-555625" defTabSz="821529">
              <a:spcBef>
                <a:spcPts val="4000"/>
              </a:spcBef>
              <a:buSzPct val="145000"/>
              <a:buChar char="•"/>
              <a:defRPr sz="4000">
                <a:latin typeface="+mn-lt"/>
                <a:ea typeface="+mn-ea"/>
                <a:cs typeface="+mn-cs"/>
                <a:sym typeface="Helvetica Neue"/>
              </a:defRPr>
            </a:lvl3pPr>
            <a:lvl4pPr marL="1889125" indent="-555625" defTabSz="821529">
              <a:spcBef>
                <a:spcPts val="4000"/>
              </a:spcBef>
              <a:buSzPct val="145000"/>
              <a:buChar char="•"/>
              <a:defRPr sz="4000">
                <a:latin typeface="+mn-lt"/>
                <a:ea typeface="+mn-ea"/>
                <a:cs typeface="+mn-cs"/>
                <a:sym typeface="Helvetica Neue"/>
              </a:defRPr>
            </a:lvl4pPr>
            <a:lvl5pPr marL="2333625" indent="-555625" defTabSz="821529">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364" name="AidData_Logo--full_color--no_padding.png" descr="AidData_Logo--full_color--no_padding.png"/>
          <p:cNvPicPr>
            <a:picLocks noChangeAspect="1"/>
          </p:cNvPicPr>
          <p:nvPr/>
        </p:nvPicPr>
        <p:blipFill>
          <a:blip r:embed="rId2">
            <a:extLst/>
          </a:blip>
          <a:stretch>
            <a:fillRect/>
          </a:stretch>
        </p:blipFill>
        <p:spPr>
          <a:xfrm>
            <a:off x="512491" y="11662199"/>
            <a:ext cx="4572002" cy="965017"/>
          </a:xfrm>
          <a:prstGeom prst="rect">
            <a:avLst/>
          </a:prstGeom>
          <a:ln w="12700">
            <a:miter lim="400000"/>
          </a:ln>
        </p:spPr>
      </p:pic>
      <p:sp>
        <p:nvSpPr>
          <p:cNvPr id="365" name="Line"/>
          <p:cNvSpPr/>
          <p:nvPr/>
        </p:nvSpPr>
        <p:spPr>
          <a:xfrm>
            <a:off x="4575263" y="3059160"/>
            <a:ext cx="16764003" cy="2"/>
          </a:xfrm>
          <a:prstGeom prst="line">
            <a:avLst/>
          </a:prstGeom>
          <a:ln w="25400">
            <a:solidFill>
              <a:srgbClr val="00B388"/>
            </a:solidFill>
            <a:miter lim="400000"/>
          </a:ln>
        </p:spPr>
        <p:txBody>
          <a:bodyPr lIns="45718" tIns="45718" rIns="45718" bIns="45718"/>
          <a:lstStyle/>
          <a:p>
            <a:pPr defTabSz="914281"/>
            <a:endParaRPr>
              <a:latin typeface="Helvetica"/>
              <a:ea typeface="Helvetica"/>
              <a:cs typeface="Helvetica"/>
              <a:sym typeface="Helvetica"/>
            </a:endParaRPr>
          </a:p>
        </p:txBody>
      </p:sp>
      <p:sp>
        <p:nvSpPr>
          <p:cNvPr id="366"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157749346"/>
      </p:ext>
    </p:extLst>
  </p:cSld>
  <p:clrMapOvr>
    <a:masterClrMapping/>
  </p:clrMapOvr>
  <p:transition xmlns:p14="http://schemas.microsoft.com/office/powerpoint/2010/main" spd="med"/>
</p:sldLayout>
</file>

<file path=ppt/slideLayouts/slideLayout889.xml><?xml version="1.0" encoding="utf-8"?>
<p:sldLayout xmlns:a="http://schemas.openxmlformats.org/drawingml/2006/main" xmlns:r="http://schemas.openxmlformats.org/officeDocument/2006/relationships" xmlns:p="http://schemas.openxmlformats.org/presentationml/2006/main" type="tx">
  <p:cSld name="1_5-8 Title &amp; Bullets ">
    <p:spTree>
      <p:nvGrpSpPr>
        <p:cNvPr id="1" name=""/>
        <p:cNvGrpSpPr/>
        <p:nvPr/>
      </p:nvGrpSpPr>
      <p:grpSpPr>
        <a:xfrm>
          <a:off x="0" y="0"/>
          <a:ext cx="0" cy="0"/>
          <a:chOff x="0" y="0"/>
          <a:chExt cx="0" cy="0"/>
        </a:xfrm>
      </p:grpSpPr>
      <p:sp>
        <p:nvSpPr>
          <p:cNvPr id="373" name="Title Text"/>
          <p:cNvSpPr txBox="1">
            <a:spLocks noGrp="1"/>
          </p:cNvSpPr>
          <p:nvPr>
            <p:ph type="title"/>
          </p:nvPr>
        </p:nvSpPr>
        <p:spPr>
          <a:xfrm>
            <a:off x="10168703" y="518016"/>
            <a:ext cx="12695226" cy="3036098"/>
          </a:xfrm>
          <a:prstGeom prst="rect">
            <a:avLst/>
          </a:prstGeom>
        </p:spPr>
        <p:txBody>
          <a:bodyPr lIns="0" tIns="0" rIns="0" bIns="0" anchor="ctr"/>
          <a:lstStyle>
            <a:lvl1pPr defTabSz="821529">
              <a:defRPr sz="9600">
                <a:latin typeface="Helvetica Neue Medium"/>
                <a:ea typeface="Helvetica Neue Medium"/>
                <a:cs typeface="Helvetica Neue Medium"/>
                <a:sym typeface="Helvetica Neue Medium"/>
              </a:defRPr>
            </a:lvl1pPr>
          </a:lstStyle>
          <a:p>
            <a:r>
              <a:t>Title Text</a:t>
            </a:r>
          </a:p>
        </p:txBody>
      </p:sp>
      <p:sp>
        <p:nvSpPr>
          <p:cNvPr id="374" name="Body Level One…"/>
          <p:cNvSpPr txBox="1">
            <a:spLocks noGrp="1"/>
          </p:cNvSpPr>
          <p:nvPr>
            <p:ph type="body" sz="half" idx="1"/>
          </p:nvPr>
        </p:nvSpPr>
        <p:spPr>
          <a:xfrm>
            <a:off x="10168942" y="3546812"/>
            <a:ext cx="12694747" cy="8640610"/>
          </a:xfrm>
          <a:prstGeom prst="rect">
            <a:avLst/>
          </a:prstGeom>
        </p:spPr>
        <p:txBody>
          <a:bodyPr lIns="0" tIns="0" rIns="0" bIns="0" anchor="ctr"/>
          <a:lstStyle>
            <a:lvl1pPr marL="555625" indent="-555625" defTabSz="821529">
              <a:spcBef>
                <a:spcPts val="4000"/>
              </a:spcBef>
              <a:buSzPct val="145000"/>
              <a:buChar char="•"/>
              <a:defRPr sz="4000">
                <a:latin typeface="+mn-lt"/>
                <a:ea typeface="+mn-ea"/>
                <a:cs typeface="+mn-cs"/>
                <a:sym typeface="Helvetica Neue"/>
              </a:defRPr>
            </a:lvl1pPr>
            <a:lvl2pPr marL="1000125" indent="-555625" defTabSz="821529">
              <a:spcBef>
                <a:spcPts val="4000"/>
              </a:spcBef>
              <a:buSzPct val="145000"/>
              <a:buChar char="•"/>
              <a:defRPr sz="4000">
                <a:latin typeface="+mn-lt"/>
                <a:ea typeface="+mn-ea"/>
                <a:cs typeface="+mn-cs"/>
                <a:sym typeface="Helvetica Neue"/>
              </a:defRPr>
            </a:lvl2pPr>
            <a:lvl3pPr marL="1444625" indent="-555625" defTabSz="821529">
              <a:spcBef>
                <a:spcPts val="4000"/>
              </a:spcBef>
              <a:buSzPct val="145000"/>
              <a:buChar char="•"/>
              <a:defRPr sz="4000">
                <a:latin typeface="+mn-lt"/>
                <a:ea typeface="+mn-ea"/>
                <a:cs typeface="+mn-cs"/>
                <a:sym typeface="Helvetica Neue"/>
              </a:defRPr>
            </a:lvl3pPr>
            <a:lvl4pPr marL="1889125" indent="-555625" defTabSz="821529">
              <a:spcBef>
                <a:spcPts val="4000"/>
              </a:spcBef>
              <a:buSzPct val="145000"/>
              <a:buChar char="•"/>
              <a:defRPr sz="4000">
                <a:latin typeface="+mn-lt"/>
                <a:ea typeface="+mn-ea"/>
                <a:cs typeface="+mn-cs"/>
                <a:sym typeface="Helvetica Neue"/>
              </a:defRPr>
            </a:lvl4pPr>
            <a:lvl5pPr marL="2333625" indent="-555625" defTabSz="821529">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75" name="Rectangle"/>
          <p:cNvSpPr/>
          <p:nvPr/>
        </p:nvSpPr>
        <p:spPr>
          <a:xfrm>
            <a:off x="-1" y="-1"/>
            <a:ext cx="9140402" cy="13716002"/>
          </a:xfrm>
          <a:prstGeom prst="rect">
            <a:avLst/>
          </a:prstGeom>
          <a:solidFill>
            <a:srgbClr val="00313C"/>
          </a:solidFill>
          <a:ln w="12700">
            <a:miter lim="400000"/>
          </a:ln>
        </p:spPr>
        <p:txBody>
          <a:bodyPr lIns="71435" tIns="71435" rIns="71435" bIns="71435" anchor="ctr"/>
          <a:lstStyle/>
          <a:p>
            <a:pPr algn="ctr" defTabSz="821529">
              <a:defRPr sz="3000">
                <a:solidFill>
                  <a:srgbClr val="FFFFFF"/>
                </a:solidFill>
                <a:latin typeface="Helvetica Neue Medium"/>
                <a:ea typeface="Helvetica Neue Medium"/>
                <a:cs typeface="Helvetica Neue Medium"/>
                <a:sym typeface="Helvetica Neue Medium"/>
              </a:defRPr>
            </a:pPr>
            <a:endParaRPr sz="3000">
              <a:solidFill>
                <a:srgbClr val="FFFFFF"/>
              </a:solidFill>
              <a:latin typeface="Helvetica Neue Medium"/>
              <a:ea typeface="Helvetica Neue Medium"/>
              <a:cs typeface="Helvetica Neue Medium"/>
              <a:sym typeface="Helvetica Neue Medium"/>
            </a:endParaRPr>
          </a:p>
        </p:txBody>
      </p:sp>
      <p:pic>
        <p:nvPicPr>
          <p:cNvPr id="376" name="AidData_Logo--white.png" descr="AidData_Logo--white.png">
            <a:hlinkClick r:id="rId2"/>
          </p:cNvPr>
          <p:cNvPicPr>
            <a:picLocks noChangeAspect="1"/>
          </p:cNvPicPr>
          <p:nvPr/>
        </p:nvPicPr>
        <p:blipFill>
          <a:blip r:embed="rId3">
            <a:extLst/>
          </a:blip>
          <a:stretch>
            <a:fillRect/>
          </a:stretch>
        </p:blipFill>
        <p:spPr>
          <a:xfrm>
            <a:off x="1014200" y="11174348"/>
            <a:ext cx="7112001" cy="1506553"/>
          </a:xfrm>
          <a:prstGeom prst="rect">
            <a:avLst/>
          </a:prstGeom>
          <a:ln w="12700">
            <a:miter lim="400000"/>
          </a:ln>
        </p:spPr>
      </p:pic>
      <p:sp>
        <p:nvSpPr>
          <p:cNvPr id="377" name="Line"/>
          <p:cNvSpPr/>
          <p:nvPr/>
        </p:nvSpPr>
        <p:spPr>
          <a:xfrm>
            <a:off x="10168703" y="3059160"/>
            <a:ext cx="12695226" cy="2"/>
          </a:xfrm>
          <a:prstGeom prst="line">
            <a:avLst/>
          </a:prstGeom>
          <a:ln w="25400">
            <a:solidFill>
              <a:srgbClr val="00B388"/>
            </a:solidFill>
            <a:miter lim="400000"/>
          </a:ln>
        </p:spPr>
        <p:txBody>
          <a:bodyPr lIns="45718" tIns="45718" rIns="45718" bIns="45718"/>
          <a:lstStyle/>
          <a:p>
            <a:pPr defTabSz="914281"/>
            <a:endParaRPr>
              <a:latin typeface="Helvetica"/>
              <a:ea typeface="Helvetica"/>
              <a:cs typeface="Helvetica"/>
              <a:sym typeface="Helvetica"/>
            </a:endParaRPr>
          </a:p>
        </p:txBody>
      </p:sp>
      <p:sp>
        <p:nvSpPr>
          <p:cNvPr id="378"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460125458"/>
      </p:ext>
    </p:extLst>
  </p:cSld>
  <p:clrMapOvr>
    <a:masterClrMapping/>
  </p:clrMapOvr>
  <p:transition xmlns:p14="http://schemas.microsoft.com/office/powerpoint/2010/mai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tx">
  <p:cSld name="Title - Top">
    <p:spTree>
      <p:nvGrpSpPr>
        <p:cNvPr id="1" name=""/>
        <p:cNvGrpSpPr/>
        <p:nvPr/>
      </p:nvGrpSpPr>
      <p:grpSpPr>
        <a:xfrm>
          <a:off x="0" y="0"/>
          <a:ext cx="0" cy="0"/>
          <a:chOff x="0" y="0"/>
          <a:chExt cx="0" cy="0"/>
        </a:xfrm>
      </p:grpSpPr>
      <p:sp>
        <p:nvSpPr>
          <p:cNvPr id="156" name="Shape 156"/>
          <p:cNvSpPr>
            <a:spLocks noGrp="1"/>
          </p:cNvSpPr>
          <p:nvPr>
            <p:ph type="title"/>
          </p:nvPr>
        </p:nvSpPr>
        <p:spPr>
          <a:xfrm>
            <a:off x="4387456" y="625077"/>
            <a:ext cx="15609003" cy="30360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57" name="Shape 157"/>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925868161"/>
      </p:ext>
    </p:extLst>
  </p:cSld>
  <p:clrMapOvr>
    <a:masterClrMapping/>
  </p:clrMapOvr>
  <p:transition xmlns:p14="http://schemas.microsoft.com/office/powerpoint/2010/main" spd="med"/>
</p:sldLayout>
</file>

<file path=ppt/slideLayouts/slideLayout890.xml><?xml version="1.0" encoding="utf-8"?>
<p:sldLayout xmlns:a="http://schemas.openxmlformats.org/drawingml/2006/main" xmlns:r="http://schemas.openxmlformats.org/officeDocument/2006/relationships" xmlns:p="http://schemas.openxmlformats.org/presentationml/2006/main" type="tx">
  <p:cSld name="1_5-8 Title &amp; Bullets  -- Inverse">
    <p:bg>
      <p:bgPr>
        <a:solidFill>
          <a:srgbClr val="00313C"/>
        </a:solidFill>
        <a:effectLst/>
      </p:bgPr>
    </p:bg>
    <p:spTree>
      <p:nvGrpSpPr>
        <p:cNvPr id="1" name=""/>
        <p:cNvGrpSpPr/>
        <p:nvPr/>
      </p:nvGrpSpPr>
      <p:grpSpPr>
        <a:xfrm>
          <a:off x="0" y="0"/>
          <a:ext cx="0" cy="0"/>
          <a:chOff x="0" y="0"/>
          <a:chExt cx="0" cy="0"/>
        </a:xfrm>
      </p:grpSpPr>
      <p:sp>
        <p:nvSpPr>
          <p:cNvPr id="385" name="Title Text"/>
          <p:cNvSpPr txBox="1">
            <a:spLocks noGrp="1"/>
          </p:cNvSpPr>
          <p:nvPr>
            <p:ph type="title"/>
          </p:nvPr>
        </p:nvSpPr>
        <p:spPr>
          <a:xfrm>
            <a:off x="10168703" y="518016"/>
            <a:ext cx="12695226" cy="3036098"/>
          </a:xfrm>
          <a:prstGeom prst="rect">
            <a:avLst/>
          </a:prstGeom>
        </p:spPr>
        <p:txBody>
          <a:bodyPr lIns="0" tIns="0" rIns="0" bIns="0" anchor="ctr"/>
          <a:lstStyle>
            <a:lvl1pPr defTabSz="821529">
              <a:defRPr sz="8000">
                <a:solidFill>
                  <a:srgbClr val="FFFFFF"/>
                </a:solidFill>
                <a:latin typeface="Helvetica Neue Medium"/>
                <a:ea typeface="Helvetica Neue Medium"/>
                <a:cs typeface="Helvetica Neue Medium"/>
                <a:sym typeface="Helvetica Neue Medium"/>
              </a:defRPr>
            </a:lvl1pPr>
          </a:lstStyle>
          <a:p>
            <a:r>
              <a:t>Title Text</a:t>
            </a:r>
          </a:p>
        </p:txBody>
      </p:sp>
      <p:sp>
        <p:nvSpPr>
          <p:cNvPr id="386" name="Body Level One…"/>
          <p:cNvSpPr txBox="1">
            <a:spLocks noGrp="1"/>
          </p:cNvSpPr>
          <p:nvPr>
            <p:ph type="body" sz="half" idx="1"/>
          </p:nvPr>
        </p:nvSpPr>
        <p:spPr>
          <a:xfrm>
            <a:off x="10168942" y="3546812"/>
            <a:ext cx="12694747" cy="8640610"/>
          </a:xfrm>
          <a:prstGeom prst="rect">
            <a:avLst/>
          </a:prstGeom>
        </p:spPr>
        <p:txBody>
          <a:bodyPr lIns="0" tIns="0" rIns="0" bIns="0" anchor="ctr"/>
          <a:lstStyle>
            <a:lvl1pPr marL="555625" indent="-555625" defTabSz="821529">
              <a:spcBef>
                <a:spcPts val="4000"/>
              </a:spcBef>
              <a:buSzPct val="145000"/>
              <a:buChar char="•"/>
              <a:defRPr sz="4000">
                <a:solidFill>
                  <a:srgbClr val="FFFFFF"/>
                </a:solidFill>
                <a:latin typeface="+mn-lt"/>
                <a:ea typeface="+mn-ea"/>
                <a:cs typeface="+mn-cs"/>
                <a:sym typeface="Helvetica Neue"/>
              </a:defRPr>
            </a:lvl1pPr>
            <a:lvl2pPr marL="1000125" indent="-555625" defTabSz="821529">
              <a:spcBef>
                <a:spcPts val="4000"/>
              </a:spcBef>
              <a:buSzPct val="145000"/>
              <a:buChar char="•"/>
              <a:defRPr sz="4000">
                <a:solidFill>
                  <a:srgbClr val="FFFFFF"/>
                </a:solidFill>
                <a:latin typeface="+mn-lt"/>
                <a:ea typeface="+mn-ea"/>
                <a:cs typeface="+mn-cs"/>
                <a:sym typeface="Helvetica Neue"/>
              </a:defRPr>
            </a:lvl2pPr>
            <a:lvl3pPr marL="1444625" indent="-555625" defTabSz="821529">
              <a:spcBef>
                <a:spcPts val="4000"/>
              </a:spcBef>
              <a:buSzPct val="145000"/>
              <a:buChar char="•"/>
              <a:defRPr sz="4000">
                <a:solidFill>
                  <a:srgbClr val="FFFFFF"/>
                </a:solidFill>
                <a:latin typeface="+mn-lt"/>
                <a:ea typeface="+mn-ea"/>
                <a:cs typeface="+mn-cs"/>
                <a:sym typeface="Helvetica Neue"/>
              </a:defRPr>
            </a:lvl3pPr>
            <a:lvl4pPr marL="1889125" indent="-555625" defTabSz="821529">
              <a:spcBef>
                <a:spcPts val="4000"/>
              </a:spcBef>
              <a:buSzPct val="145000"/>
              <a:buChar char="•"/>
              <a:defRPr sz="4000">
                <a:solidFill>
                  <a:srgbClr val="FFFFFF"/>
                </a:solidFill>
                <a:latin typeface="+mn-lt"/>
                <a:ea typeface="+mn-ea"/>
                <a:cs typeface="+mn-cs"/>
                <a:sym typeface="Helvetica Neue"/>
              </a:defRPr>
            </a:lvl4pPr>
            <a:lvl5pPr marL="2333625" indent="-555625" defTabSz="821529">
              <a:spcBef>
                <a:spcPts val="4000"/>
              </a:spcBef>
              <a:buSzPct val="145000"/>
              <a:buChar char="•"/>
              <a:defRPr sz="4000">
                <a:solidFill>
                  <a:srgbClr val="FFFFFF"/>
                </a:solidFill>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387" name="Rectangle"/>
          <p:cNvSpPr/>
          <p:nvPr/>
        </p:nvSpPr>
        <p:spPr>
          <a:xfrm>
            <a:off x="-1" y="-1"/>
            <a:ext cx="9140402" cy="13716002"/>
          </a:xfrm>
          <a:prstGeom prst="rect">
            <a:avLst/>
          </a:prstGeom>
          <a:solidFill>
            <a:srgbClr val="FFFFFF"/>
          </a:solidFill>
          <a:ln w="12700">
            <a:miter lim="400000"/>
          </a:ln>
        </p:spPr>
        <p:txBody>
          <a:bodyPr lIns="71435" tIns="71435" rIns="71435" bIns="71435" anchor="ctr"/>
          <a:lstStyle/>
          <a:p>
            <a:pPr algn="ctr" defTabSz="821529">
              <a:defRPr sz="3000">
                <a:solidFill>
                  <a:srgbClr val="FFFFFF"/>
                </a:solidFill>
                <a:latin typeface="Helvetica Neue Medium"/>
                <a:ea typeface="Helvetica Neue Medium"/>
                <a:cs typeface="Helvetica Neue Medium"/>
                <a:sym typeface="Helvetica Neue Medium"/>
              </a:defRPr>
            </a:pPr>
            <a:endParaRPr sz="3000">
              <a:solidFill>
                <a:srgbClr val="FFFFFF"/>
              </a:solidFill>
              <a:latin typeface="Helvetica Neue Medium"/>
              <a:ea typeface="Helvetica Neue Medium"/>
              <a:cs typeface="Helvetica Neue Medium"/>
              <a:sym typeface="Helvetica Neue Medium"/>
            </a:endParaRPr>
          </a:p>
        </p:txBody>
      </p:sp>
      <p:sp>
        <p:nvSpPr>
          <p:cNvPr id="388" name="Line"/>
          <p:cNvSpPr/>
          <p:nvPr/>
        </p:nvSpPr>
        <p:spPr>
          <a:xfrm>
            <a:off x="10168703" y="3059160"/>
            <a:ext cx="12695227" cy="2"/>
          </a:xfrm>
          <a:prstGeom prst="line">
            <a:avLst/>
          </a:prstGeom>
          <a:ln w="25400">
            <a:solidFill>
              <a:srgbClr val="00B388"/>
            </a:solidFill>
            <a:miter lim="400000"/>
          </a:ln>
        </p:spPr>
        <p:txBody>
          <a:bodyPr lIns="45718" tIns="45718" rIns="45718" bIns="45718"/>
          <a:lstStyle/>
          <a:p>
            <a:pPr defTabSz="914281"/>
            <a:endParaRPr>
              <a:latin typeface="Helvetica"/>
              <a:ea typeface="Helvetica"/>
              <a:cs typeface="Helvetica"/>
              <a:sym typeface="Helvetica"/>
            </a:endParaRPr>
          </a:p>
        </p:txBody>
      </p:sp>
      <p:pic>
        <p:nvPicPr>
          <p:cNvPr id="389" name="AidData_Logo--full_color--no_padding.png" descr="AidData_Logo--full_color--no_padding.png">
            <a:hlinkClick r:id="rId2"/>
          </p:cNvPr>
          <p:cNvPicPr>
            <a:picLocks noChangeAspect="1"/>
          </p:cNvPicPr>
          <p:nvPr/>
        </p:nvPicPr>
        <p:blipFill>
          <a:blip r:embed="rId3">
            <a:extLst/>
          </a:blip>
          <a:stretch>
            <a:fillRect/>
          </a:stretch>
        </p:blipFill>
        <p:spPr>
          <a:xfrm>
            <a:off x="1021445" y="11176000"/>
            <a:ext cx="7112001" cy="1501134"/>
          </a:xfrm>
          <a:prstGeom prst="rect">
            <a:avLst/>
          </a:prstGeom>
          <a:ln w="12700">
            <a:miter lim="400000"/>
          </a:ln>
        </p:spPr>
      </p:pic>
      <p:sp>
        <p:nvSpPr>
          <p:cNvPr id="390"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149219652"/>
      </p:ext>
    </p:extLst>
  </p:cSld>
  <p:clrMapOvr>
    <a:masterClrMapping/>
  </p:clrMapOvr>
  <p:transition xmlns:p14="http://schemas.microsoft.com/office/powerpoint/2010/main" spd="med"/>
</p:sldLayout>
</file>

<file path=ppt/slideLayouts/slideLayout891.xml><?xml version="1.0" encoding="utf-8"?>
<p:sldLayout xmlns:a="http://schemas.openxmlformats.org/drawingml/2006/main" xmlns:r="http://schemas.openxmlformats.org/officeDocument/2006/relationships" xmlns:p="http://schemas.openxmlformats.org/presentationml/2006/main" type="tx">
  <p:cSld name="2_Bullets">
    <p:spTree>
      <p:nvGrpSpPr>
        <p:cNvPr id="1" name=""/>
        <p:cNvGrpSpPr/>
        <p:nvPr/>
      </p:nvGrpSpPr>
      <p:grpSpPr>
        <a:xfrm>
          <a:off x="0" y="0"/>
          <a:ext cx="0" cy="0"/>
          <a:chOff x="0" y="0"/>
          <a:chExt cx="0" cy="0"/>
        </a:xfrm>
      </p:grpSpPr>
      <p:sp>
        <p:nvSpPr>
          <p:cNvPr id="397" name="Body Level One…"/>
          <p:cNvSpPr txBox="1">
            <a:spLocks noGrp="1"/>
          </p:cNvSpPr>
          <p:nvPr>
            <p:ph type="body" idx="1"/>
          </p:nvPr>
        </p:nvSpPr>
        <p:spPr>
          <a:xfrm>
            <a:off x="4387453" y="1785935"/>
            <a:ext cx="15609094" cy="10144129"/>
          </a:xfrm>
          <a:prstGeom prst="rect">
            <a:avLst/>
          </a:prstGeom>
        </p:spPr>
        <p:txBody>
          <a:bodyPr lIns="71435" tIns="71435" rIns="71435" bIns="71435" anchor="ctr"/>
          <a:lstStyle>
            <a:lvl1pPr marL="555625" indent="-555625" defTabSz="821529">
              <a:spcBef>
                <a:spcPts val="4000"/>
              </a:spcBef>
              <a:buSzPct val="145000"/>
              <a:buChar char="•"/>
              <a:defRPr sz="4000">
                <a:latin typeface="+mn-lt"/>
                <a:ea typeface="+mn-ea"/>
                <a:cs typeface="+mn-cs"/>
                <a:sym typeface="Helvetica Neue"/>
              </a:defRPr>
            </a:lvl1pPr>
            <a:lvl2pPr marL="1000125" indent="-555625" defTabSz="821529">
              <a:spcBef>
                <a:spcPts val="4000"/>
              </a:spcBef>
              <a:buSzPct val="145000"/>
              <a:buChar char="•"/>
              <a:defRPr sz="4000">
                <a:latin typeface="+mn-lt"/>
                <a:ea typeface="+mn-ea"/>
                <a:cs typeface="+mn-cs"/>
                <a:sym typeface="Helvetica Neue"/>
              </a:defRPr>
            </a:lvl2pPr>
            <a:lvl3pPr marL="1444625" indent="-555625" defTabSz="821529">
              <a:spcBef>
                <a:spcPts val="4000"/>
              </a:spcBef>
              <a:buSzPct val="145000"/>
              <a:buChar char="•"/>
              <a:defRPr sz="4000">
                <a:latin typeface="+mn-lt"/>
                <a:ea typeface="+mn-ea"/>
                <a:cs typeface="+mn-cs"/>
                <a:sym typeface="Helvetica Neue"/>
              </a:defRPr>
            </a:lvl3pPr>
            <a:lvl4pPr marL="1889125" indent="-555625" defTabSz="821529">
              <a:spcBef>
                <a:spcPts val="4000"/>
              </a:spcBef>
              <a:buSzPct val="145000"/>
              <a:buChar char="•"/>
              <a:defRPr sz="4000">
                <a:latin typeface="+mn-lt"/>
                <a:ea typeface="+mn-ea"/>
                <a:cs typeface="+mn-cs"/>
                <a:sym typeface="Helvetica Neue"/>
              </a:defRPr>
            </a:lvl4pPr>
            <a:lvl5pPr marL="2333625" indent="-555625" defTabSz="821529">
              <a:spcBef>
                <a:spcPts val="4000"/>
              </a:spcBef>
              <a:buSzPct val="145000"/>
              <a:buChar char="•"/>
              <a:defRPr sz="4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pic>
        <p:nvPicPr>
          <p:cNvPr id="398" name="AidData_Logo--full_color--no_padding.png" descr="AidData_Logo--full_color--no_padding.png">
            <a:hlinkClick r:id="rId2"/>
          </p:cNvPr>
          <p:cNvPicPr>
            <a:picLocks noChangeAspect="1"/>
          </p:cNvPicPr>
          <p:nvPr/>
        </p:nvPicPr>
        <p:blipFill>
          <a:blip r:embed="rId3">
            <a:extLst/>
          </a:blip>
          <a:stretch>
            <a:fillRect/>
          </a:stretch>
        </p:blipFill>
        <p:spPr>
          <a:xfrm>
            <a:off x="512491" y="11662199"/>
            <a:ext cx="4572002" cy="965017"/>
          </a:xfrm>
          <a:prstGeom prst="rect">
            <a:avLst/>
          </a:prstGeom>
          <a:ln w="12700">
            <a:miter lim="400000"/>
          </a:ln>
        </p:spPr>
      </p:pic>
      <p:sp>
        <p:nvSpPr>
          <p:cNvPr id="399"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76796099"/>
      </p:ext>
    </p:extLst>
  </p:cSld>
  <p:clrMapOvr>
    <a:masterClrMapping/>
  </p:clrMapOvr>
  <p:transition xmlns:p14="http://schemas.microsoft.com/office/powerpoint/2010/main" spd="med"/>
</p:sldLayout>
</file>

<file path=ppt/slideLayouts/slideLayout892.xml><?xml version="1.0" encoding="utf-8"?>
<p:sldLayout xmlns:a="http://schemas.openxmlformats.org/drawingml/2006/main" xmlns:r="http://schemas.openxmlformats.org/officeDocument/2006/relationships" xmlns:p="http://schemas.openxmlformats.org/presentationml/2006/main" type="tx">
  <p:cSld name="2_Quote">
    <p:spTree>
      <p:nvGrpSpPr>
        <p:cNvPr id="1" name=""/>
        <p:cNvGrpSpPr/>
        <p:nvPr/>
      </p:nvGrpSpPr>
      <p:grpSpPr>
        <a:xfrm>
          <a:off x="0" y="0"/>
          <a:ext cx="0" cy="0"/>
          <a:chOff x="0" y="0"/>
          <a:chExt cx="0" cy="0"/>
        </a:xfrm>
      </p:grpSpPr>
      <p:sp>
        <p:nvSpPr>
          <p:cNvPr id="406" name="Body Level One…"/>
          <p:cNvSpPr txBox="1">
            <a:spLocks noGrp="1"/>
          </p:cNvSpPr>
          <p:nvPr>
            <p:ph type="body" sz="quarter" idx="1"/>
          </p:nvPr>
        </p:nvSpPr>
        <p:spPr>
          <a:xfrm>
            <a:off x="4833937" y="8947546"/>
            <a:ext cx="14716127" cy="647703"/>
          </a:xfrm>
          <a:prstGeom prst="rect">
            <a:avLst/>
          </a:prstGeom>
        </p:spPr>
        <p:txBody>
          <a:bodyPr lIns="71435" tIns="71435" rIns="71435" bIns="71435"/>
          <a:lstStyle>
            <a:lvl1pPr indent="0" algn="ctr" defTabSz="821529">
              <a:defRPr sz="3200" i="1">
                <a:latin typeface="+mn-lt"/>
                <a:ea typeface="+mn-ea"/>
                <a:cs typeface="+mn-cs"/>
                <a:sym typeface="Helvetica Neue"/>
              </a:defRPr>
            </a:lvl1pPr>
            <a:lvl2pPr indent="0" algn="ctr" defTabSz="821529">
              <a:defRPr sz="3200" i="1">
                <a:latin typeface="+mn-lt"/>
                <a:ea typeface="+mn-ea"/>
                <a:cs typeface="+mn-cs"/>
                <a:sym typeface="Helvetica Neue"/>
              </a:defRPr>
            </a:lvl2pPr>
            <a:lvl3pPr indent="0" algn="ctr" defTabSz="821529">
              <a:defRPr sz="3200" i="1">
                <a:latin typeface="+mn-lt"/>
                <a:ea typeface="+mn-ea"/>
                <a:cs typeface="+mn-cs"/>
                <a:sym typeface="Helvetica Neue"/>
              </a:defRPr>
            </a:lvl3pPr>
            <a:lvl4pPr indent="0" algn="ctr" defTabSz="821529">
              <a:defRPr sz="3200" i="1">
                <a:latin typeface="+mn-lt"/>
                <a:ea typeface="+mn-ea"/>
                <a:cs typeface="+mn-cs"/>
                <a:sym typeface="Helvetica Neue"/>
              </a:defRPr>
            </a:lvl4pPr>
            <a:lvl5pPr indent="0" algn="ctr" defTabSz="821529">
              <a:defRPr sz="3200" i="1">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407" name="“Type a quote here.”"/>
          <p:cNvSpPr txBox="1">
            <a:spLocks noGrp="1"/>
          </p:cNvSpPr>
          <p:nvPr>
            <p:ph type="body" sz="quarter" idx="13"/>
          </p:nvPr>
        </p:nvSpPr>
        <p:spPr>
          <a:xfrm>
            <a:off x="4833937" y="5997575"/>
            <a:ext cx="14716129" cy="863601"/>
          </a:xfrm>
          <a:prstGeom prst="rect">
            <a:avLst/>
          </a:prstGeom>
        </p:spPr>
        <p:txBody>
          <a:bodyPr lIns="71435" tIns="71435" rIns="71435" bIns="71435" anchor="ctr"/>
          <a:lstStyle/>
          <a:p>
            <a:endParaRPr/>
          </a:p>
        </p:txBody>
      </p:sp>
      <p:pic>
        <p:nvPicPr>
          <p:cNvPr id="408" name="AidData_Logo--full_color--no_padding.png" descr="AidData_Logo--full_color--no_padding.png">
            <a:hlinkClick r:id="rId2"/>
          </p:cNvPr>
          <p:cNvPicPr>
            <a:picLocks noChangeAspect="1"/>
          </p:cNvPicPr>
          <p:nvPr/>
        </p:nvPicPr>
        <p:blipFill>
          <a:blip r:embed="rId3">
            <a:extLst/>
          </a:blip>
          <a:stretch>
            <a:fillRect/>
          </a:stretch>
        </p:blipFill>
        <p:spPr>
          <a:xfrm>
            <a:off x="512491" y="11662199"/>
            <a:ext cx="4572002" cy="965017"/>
          </a:xfrm>
          <a:prstGeom prst="rect">
            <a:avLst/>
          </a:prstGeom>
          <a:ln w="12700">
            <a:miter lim="400000"/>
          </a:ln>
        </p:spPr>
      </p:pic>
      <p:sp>
        <p:nvSpPr>
          <p:cNvPr id="409"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50098701"/>
      </p:ext>
    </p:extLst>
  </p:cSld>
  <p:clrMapOvr>
    <a:masterClrMapping/>
  </p:clrMapOvr>
  <p:transition xmlns:p14="http://schemas.microsoft.com/office/powerpoint/2010/main" spd="med"/>
</p:sldLayout>
</file>

<file path=ppt/slideLayouts/slideLayout893.xml><?xml version="1.0" encoding="utf-8"?>
<p:sldLayout xmlns:a="http://schemas.openxmlformats.org/drawingml/2006/main" xmlns:r="http://schemas.openxmlformats.org/officeDocument/2006/relationships" xmlns:p="http://schemas.openxmlformats.org/presentationml/2006/main" type="tx">
  <p:cSld name="1_Grid">
    <p:spTree>
      <p:nvGrpSpPr>
        <p:cNvPr id="1" name=""/>
        <p:cNvGrpSpPr/>
        <p:nvPr/>
      </p:nvGrpSpPr>
      <p:grpSpPr>
        <a:xfrm>
          <a:off x="0" y="0"/>
          <a:ext cx="0" cy="0"/>
          <a:chOff x="0" y="0"/>
          <a:chExt cx="0" cy="0"/>
        </a:xfrm>
      </p:grpSpPr>
      <p:graphicFrame>
        <p:nvGraphicFramePr>
          <p:cNvPr id="416" name="Table"/>
          <p:cNvGraphicFramePr/>
          <p:nvPr/>
        </p:nvGraphicFramePr>
        <p:xfrm>
          <a:off x="0" y="0"/>
          <a:ext cx="24384000" cy="13716000"/>
        </p:xfrm>
        <a:graphic>
          <a:graphicData uri="http://schemas.openxmlformats.org/drawingml/2006/table">
            <a:tbl>
              <a:tblPr>
                <a:tableStyleId>{4C3C2611-4C71-4FC5-86AE-919BDF0F9419}</a:tableStyleId>
              </a:tblPr>
              <a:tblGrid>
                <a:gridCol w="508000">
                  <a:extLst>
                    <a:ext uri="{9D8B030D-6E8A-4147-A177-3AD203B41FA5}">
                      <a16:colId xmlns:a16="http://schemas.microsoft.com/office/drawing/2014/main" xmlns="" val="20000"/>
                    </a:ext>
                  </a:extLst>
                </a:gridCol>
                <a:gridCol w="508000">
                  <a:extLst>
                    <a:ext uri="{9D8B030D-6E8A-4147-A177-3AD203B41FA5}">
                      <a16:colId xmlns:a16="http://schemas.microsoft.com/office/drawing/2014/main" xmlns="" val="20001"/>
                    </a:ext>
                  </a:extLst>
                </a:gridCol>
                <a:gridCol w="508000">
                  <a:extLst>
                    <a:ext uri="{9D8B030D-6E8A-4147-A177-3AD203B41FA5}">
                      <a16:colId xmlns:a16="http://schemas.microsoft.com/office/drawing/2014/main" xmlns="" val="20002"/>
                    </a:ext>
                  </a:extLst>
                </a:gridCol>
                <a:gridCol w="508000">
                  <a:extLst>
                    <a:ext uri="{9D8B030D-6E8A-4147-A177-3AD203B41FA5}">
                      <a16:colId xmlns:a16="http://schemas.microsoft.com/office/drawing/2014/main" xmlns="" val="20003"/>
                    </a:ext>
                  </a:extLst>
                </a:gridCol>
                <a:gridCol w="508000">
                  <a:extLst>
                    <a:ext uri="{9D8B030D-6E8A-4147-A177-3AD203B41FA5}">
                      <a16:colId xmlns:a16="http://schemas.microsoft.com/office/drawing/2014/main" xmlns="" val="20004"/>
                    </a:ext>
                  </a:extLst>
                </a:gridCol>
                <a:gridCol w="508000">
                  <a:extLst>
                    <a:ext uri="{9D8B030D-6E8A-4147-A177-3AD203B41FA5}">
                      <a16:colId xmlns:a16="http://schemas.microsoft.com/office/drawing/2014/main" xmlns="" val="20005"/>
                    </a:ext>
                  </a:extLst>
                </a:gridCol>
                <a:gridCol w="508000">
                  <a:extLst>
                    <a:ext uri="{9D8B030D-6E8A-4147-A177-3AD203B41FA5}">
                      <a16:colId xmlns:a16="http://schemas.microsoft.com/office/drawing/2014/main" xmlns="" val="20006"/>
                    </a:ext>
                  </a:extLst>
                </a:gridCol>
                <a:gridCol w="508000">
                  <a:extLst>
                    <a:ext uri="{9D8B030D-6E8A-4147-A177-3AD203B41FA5}">
                      <a16:colId xmlns:a16="http://schemas.microsoft.com/office/drawing/2014/main" xmlns="" val="20007"/>
                    </a:ext>
                  </a:extLst>
                </a:gridCol>
                <a:gridCol w="508000">
                  <a:extLst>
                    <a:ext uri="{9D8B030D-6E8A-4147-A177-3AD203B41FA5}">
                      <a16:colId xmlns:a16="http://schemas.microsoft.com/office/drawing/2014/main" xmlns="" val="20008"/>
                    </a:ext>
                  </a:extLst>
                </a:gridCol>
                <a:gridCol w="508000">
                  <a:extLst>
                    <a:ext uri="{9D8B030D-6E8A-4147-A177-3AD203B41FA5}">
                      <a16:colId xmlns:a16="http://schemas.microsoft.com/office/drawing/2014/main" xmlns="" val="20009"/>
                    </a:ext>
                  </a:extLst>
                </a:gridCol>
                <a:gridCol w="508000">
                  <a:extLst>
                    <a:ext uri="{9D8B030D-6E8A-4147-A177-3AD203B41FA5}">
                      <a16:colId xmlns:a16="http://schemas.microsoft.com/office/drawing/2014/main" xmlns="" val="20010"/>
                    </a:ext>
                  </a:extLst>
                </a:gridCol>
                <a:gridCol w="508000">
                  <a:extLst>
                    <a:ext uri="{9D8B030D-6E8A-4147-A177-3AD203B41FA5}">
                      <a16:colId xmlns:a16="http://schemas.microsoft.com/office/drawing/2014/main" xmlns="" val="20011"/>
                    </a:ext>
                  </a:extLst>
                </a:gridCol>
                <a:gridCol w="508000">
                  <a:extLst>
                    <a:ext uri="{9D8B030D-6E8A-4147-A177-3AD203B41FA5}">
                      <a16:colId xmlns:a16="http://schemas.microsoft.com/office/drawing/2014/main" xmlns="" val="20012"/>
                    </a:ext>
                  </a:extLst>
                </a:gridCol>
                <a:gridCol w="508000">
                  <a:extLst>
                    <a:ext uri="{9D8B030D-6E8A-4147-A177-3AD203B41FA5}">
                      <a16:colId xmlns:a16="http://schemas.microsoft.com/office/drawing/2014/main" xmlns="" val="20013"/>
                    </a:ext>
                  </a:extLst>
                </a:gridCol>
                <a:gridCol w="508000">
                  <a:extLst>
                    <a:ext uri="{9D8B030D-6E8A-4147-A177-3AD203B41FA5}">
                      <a16:colId xmlns:a16="http://schemas.microsoft.com/office/drawing/2014/main" xmlns="" val="20014"/>
                    </a:ext>
                  </a:extLst>
                </a:gridCol>
                <a:gridCol w="508000">
                  <a:extLst>
                    <a:ext uri="{9D8B030D-6E8A-4147-A177-3AD203B41FA5}">
                      <a16:colId xmlns:a16="http://schemas.microsoft.com/office/drawing/2014/main" xmlns="" val="20015"/>
                    </a:ext>
                  </a:extLst>
                </a:gridCol>
                <a:gridCol w="508000">
                  <a:extLst>
                    <a:ext uri="{9D8B030D-6E8A-4147-A177-3AD203B41FA5}">
                      <a16:colId xmlns:a16="http://schemas.microsoft.com/office/drawing/2014/main" xmlns="" val="20016"/>
                    </a:ext>
                  </a:extLst>
                </a:gridCol>
                <a:gridCol w="508000">
                  <a:extLst>
                    <a:ext uri="{9D8B030D-6E8A-4147-A177-3AD203B41FA5}">
                      <a16:colId xmlns:a16="http://schemas.microsoft.com/office/drawing/2014/main" xmlns="" val="20017"/>
                    </a:ext>
                  </a:extLst>
                </a:gridCol>
                <a:gridCol w="508000">
                  <a:extLst>
                    <a:ext uri="{9D8B030D-6E8A-4147-A177-3AD203B41FA5}">
                      <a16:colId xmlns:a16="http://schemas.microsoft.com/office/drawing/2014/main" xmlns="" val="20018"/>
                    </a:ext>
                  </a:extLst>
                </a:gridCol>
                <a:gridCol w="508000">
                  <a:extLst>
                    <a:ext uri="{9D8B030D-6E8A-4147-A177-3AD203B41FA5}">
                      <a16:colId xmlns:a16="http://schemas.microsoft.com/office/drawing/2014/main" xmlns="" val="20019"/>
                    </a:ext>
                  </a:extLst>
                </a:gridCol>
                <a:gridCol w="508000">
                  <a:extLst>
                    <a:ext uri="{9D8B030D-6E8A-4147-A177-3AD203B41FA5}">
                      <a16:colId xmlns:a16="http://schemas.microsoft.com/office/drawing/2014/main" xmlns="" val="20020"/>
                    </a:ext>
                  </a:extLst>
                </a:gridCol>
                <a:gridCol w="508000">
                  <a:extLst>
                    <a:ext uri="{9D8B030D-6E8A-4147-A177-3AD203B41FA5}">
                      <a16:colId xmlns:a16="http://schemas.microsoft.com/office/drawing/2014/main" xmlns="" val="20021"/>
                    </a:ext>
                  </a:extLst>
                </a:gridCol>
                <a:gridCol w="508000">
                  <a:extLst>
                    <a:ext uri="{9D8B030D-6E8A-4147-A177-3AD203B41FA5}">
                      <a16:colId xmlns:a16="http://schemas.microsoft.com/office/drawing/2014/main" xmlns="" val="20022"/>
                    </a:ext>
                  </a:extLst>
                </a:gridCol>
                <a:gridCol w="508000">
                  <a:extLst>
                    <a:ext uri="{9D8B030D-6E8A-4147-A177-3AD203B41FA5}">
                      <a16:colId xmlns:a16="http://schemas.microsoft.com/office/drawing/2014/main" xmlns="" val="20023"/>
                    </a:ext>
                  </a:extLst>
                </a:gridCol>
                <a:gridCol w="508000">
                  <a:extLst>
                    <a:ext uri="{9D8B030D-6E8A-4147-A177-3AD203B41FA5}">
                      <a16:colId xmlns:a16="http://schemas.microsoft.com/office/drawing/2014/main" xmlns="" val="20024"/>
                    </a:ext>
                  </a:extLst>
                </a:gridCol>
                <a:gridCol w="508000">
                  <a:extLst>
                    <a:ext uri="{9D8B030D-6E8A-4147-A177-3AD203B41FA5}">
                      <a16:colId xmlns:a16="http://schemas.microsoft.com/office/drawing/2014/main" xmlns="" val="20025"/>
                    </a:ext>
                  </a:extLst>
                </a:gridCol>
                <a:gridCol w="508000">
                  <a:extLst>
                    <a:ext uri="{9D8B030D-6E8A-4147-A177-3AD203B41FA5}">
                      <a16:colId xmlns:a16="http://schemas.microsoft.com/office/drawing/2014/main" xmlns="" val="20026"/>
                    </a:ext>
                  </a:extLst>
                </a:gridCol>
                <a:gridCol w="508000">
                  <a:extLst>
                    <a:ext uri="{9D8B030D-6E8A-4147-A177-3AD203B41FA5}">
                      <a16:colId xmlns:a16="http://schemas.microsoft.com/office/drawing/2014/main" xmlns="" val="20027"/>
                    </a:ext>
                  </a:extLst>
                </a:gridCol>
                <a:gridCol w="508000">
                  <a:extLst>
                    <a:ext uri="{9D8B030D-6E8A-4147-A177-3AD203B41FA5}">
                      <a16:colId xmlns:a16="http://schemas.microsoft.com/office/drawing/2014/main" xmlns="" val="20028"/>
                    </a:ext>
                  </a:extLst>
                </a:gridCol>
                <a:gridCol w="508000">
                  <a:extLst>
                    <a:ext uri="{9D8B030D-6E8A-4147-A177-3AD203B41FA5}">
                      <a16:colId xmlns:a16="http://schemas.microsoft.com/office/drawing/2014/main" xmlns="" val="20029"/>
                    </a:ext>
                  </a:extLst>
                </a:gridCol>
                <a:gridCol w="508000">
                  <a:extLst>
                    <a:ext uri="{9D8B030D-6E8A-4147-A177-3AD203B41FA5}">
                      <a16:colId xmlns:a16="http://schemas.microsoft.com/office/drawing/2014/main" xmlns="" val="20030"/>
                    </a:ext>
                  </a:extLst>
                </a:gridCol>
                <a:gridCol w="508000">
                  <a:extLst>
                    <a:ext uri="{9D8B030D-6E8A-4147-A177-3AD203B41FA5}">
                      <a16:colId xmlns:a16="http://schemas.microsoft.com/office/drawing/2014/main" xmlns="" val="20031"/>
                    </a:ext>
                  </a:extLst>
                </a:gridCol>
                <a:gridCol w="508000">
                  <a:extLst>
                    <a:ext uri="{9D8B030D-6E8A-4147-A177-3AD203B41FA5}">
                      <a16:colId xmlns:a16="http://schemas.microsoft.com/office/drawing/2014/main" xmlns="" val="20032"/>
                    </a:ext>
                  </a:extLst>
                </a:gridCol>
                <a:gridCol w="508000">
                  <a:extLst>
                    <a:ext uri="{9D8B030D-6E8A-4147-A177-3AD203B41FA5}">
                      <a16:colId xmlns:a16="http://schemas.microsoft.com/office/drawing/2014/main" xmlns="" val="20033"/>
                    </a:ext>
                  </a:extLst>
                </a:gridCol>
                <a:gridCol w="508000">
                  <a:extLst>
                    <a:ext uri="{9D8B030D-6E8A-4147-A177-3AD203B41FA5}">
                      <a16:colId xmlns:a16="http://schemas.microsoft.com/office/drawing/2014/main" xmlns="" val="20034"/>
                    </a:ext>
                  </a:extLst>
                </a:gridCol>
                <a:gridCol w="508000">
                  <a:extLst>
                    <a:ext uri="{9D8B030D-6E8A-4147-A177-3AD203B41FA5}">
                      <a16:colId xmlns:a16="http://schemas.microsoft.com/office/drawing/2014/main" xmlns="" val="20035"/>
                    </a:ext>
                  </a:extLst>
                </a:gridCol>
                <a:gridCol w="508000">
                  <a:extLst>
                    <a:ext uri="{9D8B030D-6E8A-4147-A177-3AD203B41FA5}">
                      <a16:colId xmlns:a16="http://schemas.microsoft.com/office/drawing/2014/main" xmlns="" val="20036"/>
                    </a:ext>
                  </a:extLst>
                </a:gridCol>
                <a:gridCol w="508000">
                  <a:extLst>
                    <a:ext uri="{9D8B030D-6E8A-4147-A177-3AD203B41FA5}">
                      <a16:colId xmlns:a16="http://schemas.microsoft.com/office/drawing/2014/main" xmlns="" val="20037"/>
                    </a:ext>
                  </a:extLst>
                </a:gridCol>
                <a:gridCol w="508000">
                  <a:extLst>
                    <a:ext uri="{9D8B030D-6E8A-4147-A177-3AD203B41FA5}">
                      <a16:colId xmlns:a16="http://schemas.microsoft.com/office/drawing/2014/main" xmlns="" val="20038"/>
                    </a:ext>
                  </a:extLst>
                </a:gridCol>
                <a:gridCol w="508000">
                  <a:extLst>
                    <a:ext uri="{9D8B030D-6E8A-4147-A177-3AD203B41FA5}">
                      <a16:colId xmlns:a16="http://schemas.microsoft.com/office/drawing/2014/main" xmlns="" val="20039"/>
                    </a:ext>
                  </a:extLst>
                </a:gridCol>
                <a:gridCol w="508000">
                  <a:extLst>
                    <a:ext uri="{9D8B030D-6E8A-4147-A177-3AD203B41FA5}">
                      <a16:colId xmlns:a16="http://schemas.microsoft.com/office/drawing/2014/main" xmlns="" val="20040"/>
                    </a:ext>
                  </a:extLst>
                </a:gridCol>
                <a:gridCol w="508000">
                  <a:extLst>
                    <a:ext uri="{9D8B030D-6E8A-4147-A177-3AD203B41FA5}">
                      <a16:colId xmlns:a16="http://schemas.microsoft.com/office/drawing/2014/main" xmlns="" val="20041"/>
                    </a:ext>
                  </a:extLst>
                </a:gridCol>
                <a:gridCol w="508000">
                  <a:extLst>
                    <a:ext uri="{9D8B030D-6E8A-4147-A177-3AD203B41FA5}">
                      <a16:colId xmlns:a16="http://schemas.microsoft.com/office/drawing/2014/main" xmlns="" val="20042"/>
                    </a:ext>
                  </a:extLst>
                </a:gridCol>
                <a:gridCol w="508000">
                  <a:extLst>
                    <a:ext uri="{9D8B030D-6E8A-4147-A177-3AD203B41FA5}">
                      <a16:colId xmlns:a16="http://schemas.microsoft.com/office/drawing/2014/main" xmlns="" val="20043"/>
                    </a:ext>
                  </a:extLst>
                </a:gridCol>
                <a:gridCol w="508000">
                  <a:extLst>
                    <a:ext uri="{9D8B030D-6E8A-4147-A177-3AD203B41FA5}">
                      <a16:colId xmlns:a16="http://schemas.microsoft.com/office/drawing/2014/main" xmlns="" val="20044"/>
                    </a:ext>
                  </a:extLst>
                </a:gridCol>
                <a:gridCol w="508000">
                  <a:extLst>
                    <a:ext uri="{9D8B030D-6E8A-4147-A177-3AD203B41FA5}">
                      <a16:colId xmlns:a16="http://schemas.microsoft.com/office/drawing/2014/main" xmlns="" val="20045"/>
                    </a:ext>
                  </a:extLst>
                </a:gridCol>
                <a:gridCol w="508000">
                  <a:extLst>
                    <a:ext uri="{9D8B030D-6E8A-4147-A177-3AD203B41FA5}">
                      <a16:colId xmlns:a16="http://schemas.microsoft.com/office/drawing/2014/main" xmlns="" val="20046"/>
                    </a:ext>
                  </a:extLst>
                </a:gridCol>
                <a:gridCol w="508000">
                  <a:extLst>
                    <a:ext uri="{9D8B030D-6E8A-4147-A177-3AD203B41FA5}">
                      <a16:colId xmlns:a16="http://schemas.microsoft.com/office/drawing/2014/main" xmlns="" val="20047"/>
                    </a:ext>
                  </a:extLst>
                </a:gridCol>
              </a:tblGrid>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00"/>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01"/>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02"/>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03"/>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04"/>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05"/>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06"/>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07"/>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08"/>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09"/>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10"/>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11"/>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12"/>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13"/>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14"/>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15"/>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16"/>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17"/>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18"/>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19"/>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20"/>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21"/>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22"/>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a16="http://schemas.microsoft.com/office/drawing/2014/main" xmlns="" val="10023"/>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24"/>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a16="http://schemas.microsoft.com/office/drawing/2014/main" xmlns="" val="10025"/>
                  </a:ext>
                </a:extLst>
              </a:tr>
              <a:tr h="508000">
                <a:tc>
                  <a:txBody>
                    <a:bodyPr/>
                    <a:lstStyle/>
                    <a:p>
                      <a:pPr algn="ctr" defTabSz="914400">
                        <a:defRPr sz="3000">
                          <a:sym typeface="Helvetica"/>
                        </a:defRPr>
                      </a:pPr>
                      <a:endParaRPr/>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EE230C">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EE230C">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defTabSz="914400">
                        <a:defRPr sz="3000">
                          <a:sym typeface="Helvetica"/>
                        </a:defRPr>
                      </a:pPr>
                      <a:endParaRPr/>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solidFill>
                      <a:srgbClr val="FFFFFF">
                        <a:alpha val="10000"/>
                      </a:srgbClr>
                    </a:solidFill>
                  </a:tcPr>
                </a:tc>
                <a:extLst>
                  <a:ext uri="{0D108BD9-81ED-4DB2-BD59-A6C34878D82A}">
                    <a16:rowId xmlns:a16="http://schemas.microsoft.com/office/drawing/2014/main" xmlns="" val="10026"/>
                  </a:ext>
                </a:extLst>
              </a:tr>
            </a:tbl>
          </a:graphicData>
        </a:graphic>
      </p:graphicFrame>
      <p:sp>
        <p:nvSpPr>
          <p:cNvPr id="417"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1134125633"/>
      </p:ext>
    </p:extLst>
  </p:cSld>
  <p:clrMapOvr>
    <a:masterClrMapping/>
  </p:clrMapOvr>
  <p:transition xmlns:p14="http://schemas.microsoft.com/office/powerpoint/2010/main" spd="med"/>
</p:sldLayout>
</file>

<file path=ppt/slideLayouts/slideLayout894.xml><?xml version="1.0" encoding="utf-8"?>
<p:sldLayout xmlns:a="http://schemas.openxmlformats.org/drawingml/2006/main" xmlns:r="http://schemas.openxmlformats.org/officeDocument/2006/relationships" xmlns:p="http://schemas.openxmlformats.org/presentationml/2006/main" type="tx">
  <p:cSld name="3_Blank">
    <p:spTree>
      <p:nvGrpSpPr>
        <p:cNvPr id="1" name=""/>
        <p:cNvGrpSpPr/>
        <p:nvPr/>
      </p:nvGrpSpPr>
      <p:grpSpPr>
        <a:xfrm>
          <a:off x="0" y="0"/>
          <a:ext cx="0" cy="0"/>
          <a:chOff x="0" y="0"/>
          <a:chExt cx="0" cy="0"/>
        </a:xfrm>
      </p:grpSpPr>
      <p:sp>
        <p:nvSpPr>
          <p:cNvPr id="424" name="Slide Number"/>
          <p:cNvSpPr txBox="1">
            <a:spLocks noGrp="1"/>
          </p:cNvSpPr>
          <p:nvPr>
            <p:ph type="sldNum" sz="quarter" idx="2"/>
          </p:nvPr>
        </p:nvSpPr>
        <p:spPr>
          <a:xfrm>
            <a:off x="11954104" y="13073062"/>
            <a:ext cx="466266" cy="477668"/>
          </a:xfrm>
          <a:prstGeom prst="rect">
            <a:avLst/>
          </a:prstGeom>
        </p:spPr>
        <p:txBody>
          <a:bodyPr lIns="71435" tIns="71435" rIns="71435" bIns="71435" anchor="t"/>
          <a:lstStyle>
            <a:lvl1pPr algn="ctr" defTabSz="821529">
              <a:defRPr sz="22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409510237"/>
      </p:ext>
    </p:extLst>
  </p:cSld>
  <p:clrMapOvr>
    <a:masterClrMapping/>
  </p:clrMapOvr>
  <p:transition xmlns:p14="http://schemas.microsoft.com/office/powerpoint/2010/main" spd="med"/>
</p:sldLayout>
</file>

<file path=ppt/slideLayouts/slideLayout895.xml><?xml version="1.0" encoding="utf-8"?>
<p:sldLayout xmlns:a="http://schemas.openxmlformats.org/drawingml/2006/main" xmlns:r="http://schemas.openxmlformats.org/officeDocument/2006/relationships" xmlns:p="http://schemas.openxmlformats.org/presentationml/2006/main" type="tx">
  <p:cSld name="1_Title &amp; Subtitle 3">
    <p:spTree>
      <p:nvGrpSpPr>
        <p:cNvPr id="1" name=""/>
        <p:cNvGrpSpPr/>
        <p:nvPr/>
      </p:nvGrpSpPr>
      <p:grpSpPr>
        <a:xfrm>
          <a:off x="0" y="0"/>
          <a:ext cx="0" cy="0"/>
          <a:chOff x="0" y="0"/>
          <a:chExt cx="0" cy="0"/>
        </a:xfrm>
      </p:grpSpPr>
      <p:sp>
        <p:nvSpPr>
          <p:cNvPr id="431" name="Title Text"/>
          <p:cNvSpPr txBox="1">
            <a:spLocks noGrp="1"/>
          </p:cNvSpPr>
          <p:nvPr>
            <p:ph type="title"/>
          </p:nvPr>
        </p:nvSpPr>
        <p:spPr>
          <a:xfrm>
            <a:off x="4833937" y="2303858"/>
            <a:ext cx="14716127" cy="4643440"/>
          </a:xfrm>
          <a:prstGeom prst="rect">
            <a:avLst/>
          </a:prstGeom>
        </p:spPr>
        <p:txBody>
          <a:bodyPr lIns="71425" tIns="71425" rIns="71425" bIns="71425"/>
          <a:lstStyle>
            <a:lvl1pPr algn="ctr">
              <a:defRPr sz="11200"/>
            </a:lvl1pPr>
          </a:lstStyle>
          <a:p>
            <a:r>
              <a:t>Title Text</a:t>
            </a:r>
          </a:p>
        </p:txBody>
      </p:sp>
      <p:sp>
        <p:nvSpPr>
          <p:cNvPr id="432" name="Body Level One…"/>
          <p:cNvSpPr txBox="1">
            <a:spLocks noGrp="1"/>
          </p:cNvSpPr>
          <p:nvPr>
            <p:ph type="body" sz="quarter" idx="1"/>
          </p:nvPr>
        </p:nvSpPr>
        <p:spPr>
          <a:xfrm>
            <a:off x="4833937" y="7090171"/>
            <a:ext cx="14716127" cy="1589489"/>
          </a:xfrm>
          <a:prstGeom prst="rect">
            <a:avLst/>
          </a:prstGeom>
        </p:spPr>
        <p:txBody>
          <a:bodyPr lIns="71425" tIns="71425" rIns="71425" bIns="71425"/>
          <a:lstStyle>
            <a:lvl1pPr indent="228600" algn="ctr">
              <a:defRPr sz="5200"/>
            </a:lvl1pPr>
            <a:lvl2pPr indent="228600" algn="ctr">
              <a:defRPr sz="5200"/>
            </a:lvl2pPr>
            <a:lvl3pPr indent="228600" algn="ctr">
              <a:defRPr sz="5200"/>
            </a:lvl3pPr>
            <a:lvl4pPr indent="228600" algn="ctr">
              <a:defRPr sz="5200"/>
            </a:lvl4pPr>
            <a:lvl5pPr indent="228600" algn="ctr">
              <a:defRPr sz="5200"/>
            </a:lvl5pPr>
          </a:lstStyle>
          <a:p>
            <a:r>
              <a:t>Body Level One</a:t>
            </a:r>
          </a:p>
          <a:p>
            <a:pPr lvl="1"/>
            <a:r>
              <a:t>Body Level Two</a:t>
            </a:r>
          </a:p>
          <a:p>
            <a:pPr lvl="2"/>
            <a:r>
              <a:t>Body Level Three</a:t>
            </a:r>
          </a:p>
          <a:p>
            <a:pPr lvl="3"/>
            <a:r>
              <a:t>Body Level Four</a:t>
            </a:r>
          </a:p>
          <a:p>
            <a:pPr lvl="4"/>
            <a:r>
              <a:t>Body Level Five</a:t>
            </a:r>
          </a:p>
        </p:txBody>
      </p:sp>
      <p:sp>
        <p:nvSpPr>
          <p:cNvPr id="433" name="Slide Number"/>
          <p:cNvSpPr txBox="1">
            <a:spLocks noGrp="1"/>
          </p:cNvSpPr>
          <p:nvPr>
            <p:ph type="sldNum" sz="quarter" idx="2"/>
          </p:nvPr>
        </p:nvSpPr>
        <p:spPr>
          <a:xfrm>
            <a:off x="11954073" y="13073062"/>
            <a:ext cx="466329" cy="463910"/>
          </a:xfrm>
          <a:prstGeom prst="rect">
            <a:avLst/>
          </a:prstGeom>
        </p:spPr>
        <p:txBody>
          <a:bodyPr lIns="71425" tIns="71425" rIns="71425" bIns="71425" anchor="t"/>
          <a:lstStyle>
            <a:lvl1pPr algn="ctr" defTabSz="914400">
              <a:defRPr sz="2200"/>
            </a:lvl1pPr>
          </a:lstStyle>
          <a:p>
            <a:fld id="{86CB4B4D-7CA3-9044-876B-883B54F8677D}" type="slidenum">
              <a:rPr/>
              <a:pPr/>
              <a:t>‹#›</a:t>
            </a:fld>
            <a:endParaRPr/>
          </a:p>
        </p:txBody>
      </p:sp>
    </p:spTree>
    <p:extLst>
      <p:ext uri="{BB962C8B-B14F-4D97-AF65-F5344CB8AC3E}">
        <p14:creationId xmlns:p14="http://schemas.microsoft.com/office/powerpoint/2010/main" val="1090571185"/>
      </p:ext>
    </p:extLst>
  </p:cSld>
  <p:clrMapOvr>
    <a:masterClrMapping/>
  </p:clrMapOvr>
  <p:transition xmlns:p14="http://schemas.microsoft.com/office/powerpoint/2010/main" spd="med"/>
</p:sldLayout>
</file>

<file path=ppt/slideLayouts/slideLayout896.xml><?xml version="1.0" encoding="utf-8"?>
<p:sldLayout xmlns:a="http://schemas.openxmlformats.org/drawingml/2006/main" xmlns:r="http://schemas.openxmlformats.org/officeDocument/2006/relationships" xmlns:p="http://schemas.openxmlformats.org/presentationml/2006/main" type="tx">
  <p:cSld name="2_Title Only">
    <p:spTree>
      <p:nvGrpSpPr>
        <p:cNvPr id="1" name=""/>
        <p:cNvGrpSpPr/>
        <p:nvPr/>
      </p:nvGrpSpPr>
      <p:grpSpPr>
        <a:xfrm>
          <a:off x="0" y="0"/>
          <a:ext cx="0" cy="0"/>
          <a:chOff x="0" y="0"/>
          <a:chExt cx="0" cy="0"/>
        </a:xfrm>
      </p:grpSpPr>
      <p:sp>
        <p:nvSpPr>
          <p:cNvPr id="440" name="Title Text"/>
          <p:cNvSpPr txBox="1">
            <a:spLocks noGrp="1"/>
          </p:cNvSpPr>
          <p:nvPr>
            <p:ph type="title"/>
          </p:nvPr>
        </p:nvSpPr>
        <p:spPr>
          <a:xfrm>
            <a:off x="1219200" y="549281"/>
            <a:ext cx="21945600" cy="2286305"/>
          </a:xfrm>
          <a:prstGeom prst="rect">
            <a:avLst/>
          </a:prstGeom>
        </p:spPr>
        <p:txBody>
          <a:bodyPr/>
          <a:lstStyle/>
          <a:p>
            <a:r>
              <a:t>Title Text</a:t>
            </a:r>
          </a:p>
        </p:txBody>
      </p:sp>
      <p:sp>
        <p:nvSpPr>
          <p:cNvPr id="441" name="Slide Number"/>
          <p:cNvSpPr txBox="1">
            <a:spLocks noGrp="1"/>
          </p:cNvSpPr>
          <p:nvPr>
            <p:ph type="sldNum" sz="quarter" idx="2"/>
          </p:nvPr>
        </p:nvSpPr>
        <p:spPr>
          <a:xfrm>
            <a:off x="17201557" y="12580578"/>
            <a:ext cx="273654" cy="264253"/>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202924685"/>
      </p:ext>
    </p:extLst>
  </p:cSld>
  <p:clrMapOvr>
    <a:masterClrMapping/>
  </p:clrMapOvr>
  <p:transition xmlns:p14="http://schemas.microsoft.com/office/powerpoint/2010/main" spd="med"/>
</p:sldLayout>
</file>

<file path=ppt/slideLayouts/slideLayout897.xml><?xml version="1.0" encoding="utf-8"?>
<p:sldLayout xmlns:a="http://schemas.openxmlformats.org/drawingml/2006/main" xmlns:r="http://schemas.openxmlformats.org/officeDocument/2006/relationships" xmlns:p="http://schemas.openxmlformats.org/presentationml/2006/main" type="tx">
  <p:cSld name="2_Title and Body">
    <p:spTree>
      <p:nvGrpSpPr>
        <p:cNvPr id="1" name=""/>
        <p:cNvGrpSpPr/>
        <p:nvPr/>
      </p:nvGrpSpPr>
      <p:grpSpPr>
        <a:xfrm>
          <a:off x="0" y="0"/>
          <a:ext cx="0" cy="0"/>
          <a:chOff x="0" y="0"/>
          <a:chExt cx="0" cy="0"/>
        </a:xfrm>
      </p:grpSpPr>
      <p:sp>
        <p:nvSpPr>
          <p:cNvPr id="448" name="Title Text"/>
          <p:cNvSpPr txBox="1">
            <a:spLocks noGrp="1"/>
          </p:cNvSpPr>
          <p:nvPr>
            <p:ph type="title"/>
          </p:nvPr>
        </p:nvSpPr>
        <p:spPr>
          <a:xfrm>
            <a:off x="1219200" y="549281"/>
            <a:ext cx="21945600" cy="2286004"/>
          </a:xfrm>
          <a:prstGeom prst="rect">
            <a:avLst/>
          </a:prstGeom>
        </p:spPr>
        <p:txBody>
          <a:bodyPr/>
          <a:lstStyle>
            <a:lvl1pPr>
              <a:defRPr sz="9600" b="1"/>
            </a:lvl1pPr>
          </a:lstStyle>
          <a:p>
            <a:r>
              <a:t>Title Text</a:t>
            </a:r>
          </a:p>
        </p:txBody>
      </p:sp>
      <p:sp>
        <p:nvSpPr>
          <p:cNvPr id="449"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450" name="Slide Number"/>
          <p:cNvSpPr txBox="1">
            <a:spLocks noGrp="1"/>
          </p:cNvSpPr>
          <p:nvPr>
            <p:ph type="sldNum" sz="quarter" idx="2"/>
          </p:nvPr>
        </p:nvSpPr>
        <p:spPr>
          <a:xfrm>
            <a:off x="23272375" y="12687945"/>
            <a:ext cx="1008844"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4265473801"/>
      </p:ext>
    </p:extLst>
  </p:cSld>
  <p:clrMapOvr>
    <a:masterClrMapping/>
  </p:clrMapOvr>
  <p:transition xmlns:p14="http://schemas.microsoft.com/office/powerpoint/2010/main" spd="med"/>
</p:sldLayout>
</file>

<file path=ppt/slideLayouts/slideLayout898.xml><?xml version="1.0" encoding="utf-8"?>
<p:sldLayout xmlns:a="http://schemas.openxmlformats.org/drawingml/2006/main" xmlns:r="http://schemas.openxmlformats.org/officeDocument/2006/relationships" xmlns:p="http://schemas.openxmlformats.org/presentationml/2006/main" type="tx">
  <p:cSld name="3_Title Only">
    <p:spTree>
      <p:nvGrpSpPr>
        <p:cNvPr id="1" name=""/>
        <p:cNvGrpSpPr/>
        <p:nvPr/>
      </p:nvGrpSpPr>
      <p:grpSpPr>
        <a:xfrm>
          <a:off x="0" y="0"/>
          <a:ext cx="0" cy="0"/>
          <a:chOff x="0" y="0"/>
          <a:chExt cx="0" cy="0"/>
        </a:xfrm>
      </p:grpSpPr>
      <p:sp>
        <p:nvSpPr>
          <p:cNvPr id="457" name="Title Text"/>
          <p:cNvSpPr txBox="1">
            <a:spLocks noGrp="1"/>
          </p:cNvSpPr>
          <p:nvPr>
            <p:ph type="title"/>
          </p:nvPr>
        </p:nvSpPr>
        <p:spPr>
          <a:xfrm>
            <a:off x="1219200" y="549281"/>
            <a:ext cx="21945600" cy="2286004"/>
          </a:xfrm>
          <a:prstGeom prst="rect">
            <a:avLst/>
          </a:prstGeom>
        </p:spPr>
        <p:txBody>
          <a:bodyPr/>
          <a:lstStyle>
            <a:lvl1pPr>
              <a:defRPr sz="9600" b="1"/>
            </a:lvl1pPr>
          </a:lstStyle>
          <a:p>
            <a:r>
              <a:t>Title Text</a:t>
            </a:r>
          </a:p>
        </p:txBody>
      </p:sp>
      <p:sp>
        <p:nvSpPr>
          <p:cNvPr id="458" name="Slide Number"/>
          <p:cNvSpPr txBox="1">
            <a:spLocks noGrp="1"/>
          </p:cNvSpPr>
          <p:nvPr>
            <p:ph type="sldNum" sz="quarter" idx="2"/>
          </p:nvPr>
        </p:nvSpPr>
        <p:spPr>
          <a:xfrm>
            <a:off x="23272375" y="12687945"/>
            <a:ext cx="1008844"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103713830"/>
      </p:ext>
    </p:extLst>
  </p:cSld>
  <p:clrMapOvr>
    <a:masterClrMapping/>
  </p:clrMapOvr>
  <p:transition xmlns:p14="http://schemas.microsoft.com/office/powerpoint/2010/main" spd="med"/>
</p:sldLayout>
</file>

<file path=ppt/slideLayouts/slideLayout899.xml><?xml version="1.0" encoding="utf-8"?>
<p:sldLayout xmlns:a="http://schemas.openxmlformats.org/drawingml/2006/main" xmlns:r="http://schemas.openxmlformats.org/officeDocument/2006/relationships" xmlns:p="http://schemas.openxmlformats.org/presentationml/2006/main" type="tx">
  <p:cSld name="1_Caption">
    <p:spTree>
      <p:nvGrpSpPr>
        <p:cNvPr id="1" name=""/>
        <p:cNvGrpSpPr/>
        <p:nvPr/>
      </p:nvGrpSpPr>
      <p:grpSpPr>
        <a:xfrm>
          <a:off x="0" y="0"/>
          <a:ext cx="0" cy="0"/>
          <a:chOff x="0" y="0"/>
          <a:chExt cx="0" cy="0"/>
        </a:xfrm>
      </p:grpSpPr>
      <p:sp>
        <p:nvSpPr>
          <p:cNvPr id="465" name="Body Level One…"/>
          <p:cNvSpPr txBox="1">
            <a:spLocks noGrp="1"/>
          </p:cNvSpPr>
          <p:nvPr>
            <p:ph type="body" sz="quarter" idx="1"/>
          </p:nvPr>
        </p:nvSpPr>
        <p:spPr>
          <a:xfrm>
            <a:off x="1219200" y="11750157"/>
            <a:ext cx="21945600" cy="1385403"/>
          </a:xfrm>
          <a:prstGeom prst="rect">
            <a:avLst/>
          </a:prstGeom>
        </p:spPr>
        <p:txBody>
          <a:bodyPr/>
          <a:lstStyle>
            <a:lvl1pPr indent="0" algn="ctr">
              <a:spcBef>
                <a:spcPts val="1000"/>
              </a:spcBef>
              <a:defRPr sz="4800"/>
            </a:lvl1pPr>
            <a:lvl2pPr indent="0" algn="ctr">
              <a:spcBef>
                <a:spcPts val="1000"/>
              </a:spcBef>
              <a:defRPr sz="4800"/>
            </a:lvl2pPr>
            <a:lvl3pPr indent="0" algn="ctr">
              <a:spcBef>
                <a:spcPts val="1000"/>
              </a:spcBef>
              <a:defRPr sz="4800"/>
            </a:lvl3pPr>
            <a:lvl4pPr indent="0" algn="ctr">
              <a:spcBef>
                <a:spcPts val="1000"/>
              </a:spcBef>
              <a:defRPr sz="4800"/>
            </a:lvl4pPr>
            <a:lvl5pPr indent="0" algn="ctr">
              <a:spcBef>
                <a:spcPts val="1000"/>
              </a:spcBef>
              <a:defRPr sz="4800"/>
            </a:lvl5pPr>
          </a:lstStyle>
          <a:p>
            <a:r>
              <a:t>Body Level One</a:t>
            </a:r>
          </a:p>
          <a:p>
            <a:pPr lvl="1"/>
            <a:r>
              <a:t>Body Level Two</a:t>
            </a:r>
          </a:p>
          <a:p>
            <a:pPr lvl="2"/>
            <a:r>
              <a:t>Body Level Three</a:t>
            </a:r>
          </a:p>
          <a:p>
            <a:pPr lvl="3"/>
            <a:r>
              <a:t>Body Level Four</a:t>
            </a:r>
          </a:p>
          <a:p>
            <a:pPr lvl="4"/>
            <a:r>
              <a:t>Body Level Five</a:t>
            </a:r>
          </a:p>
        </p:txBody>
      </p:sp>
      <p:sp>
        <p:nvSpPr>
          <p:cNvPr id="466" name="Slide Number"/>
          <p:cNvSpPr txBox="1">
            <a:spLocks noGrp="1"/>
          </p:cNvSpPr>
          <p:nvPr>
            <p:ph type="sldNum" sz="quarter" idx="2"/>
          </p:nvPr>
        </p:nvSpPr>
        <p:spPr>
          <a:xfrm>
            <a:off x="23272375" y="12687945"/>
            <a:ext cx="1008844"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2798202005"/>
      </p:ext>
    </p:extLst>
  </p:cSld>
  <p:clrMapOvr>
    <a:masterClrMapping/>
  </p:clrMapOvr>
  <p:transition xmlns:p14="http://schemas.microsoft.com/office/powerpoint/2010/mai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tx">
  <p:cSld name="Grid">
    <p:spTree>
      <p:nvGrpSpPr>
        <p:cNvPr id="1" name=""/>
        <p:cNvGrpSpPr/>
        <p:nvPr/>
      </p:nvGrpSpPr>
      <p:grpSpPr>
        <a:xfrm>
          <a:off x="0" y="0"/>
          <a:ext cx="0" cy="0"/>
          <a:chOff x="0" y="0"/>
          <a:chExt cx="0" cy="0"/>
        </a:xfrm>
      </p:grpSpPr>
      <p:graphicFrame>
        <p:nvGraphicFramePr>
          <p:cNvPr id="171" name="Table"/>
          <p:cNvGraphicFramePr/>
          <p:nvPr/>
        </p:nvGraphicFramePr>
        <p:xfrm>
          <a:off x="0" y="39"/>
          <a:ext cx="15609093" cy="10144125"/>
        </p:xfrm>
        <a:graphic>
          <a:graphicData uri="http://schemas.openxmlformats.org/drawingml/2006/table">
            <a:tbl>
              <a:tblPr>
                <a:tableStyleId>{4C3C2611-4C71-4FC5-86AE-919BDF0F9419}</a:tableStyleId>
              </a:tblPr>
              <a:tblGrid>
                <a:gridCol w="508000">
                  <a:extLst>
                    <a:ext uri="{9D8B030D-6E8A-4147-A177-3AD203B41FA5}">
                      <a16:colId xmlns="" xmlns:a16="http://schemas.microsoft.com/office/drawing/2014/main" val="20000"/>
                    </a:ext>
                  </a:extLst>
                </a:gridCol>
                <a:gridCol w="508000">
                  <a:extLst>
                    <a:ext uri="{9D8B030D-6E8A-4147-A177-3AD203B41FA5}">
                      <a16:colId xmlns="" xmlns:a16="http://schemas.microsoft.com/office/drawing/2014/main" val="20001"/>
                    </a:ext>
                  </a:extLst>
                </a:gridCol>
                <a:gridCol w="508000">
                  <a:extLst>
                    <a:ext uri="{9D8B030D-6E8A-4147-A177-3AD203B41FA5}">
                      <a16:colId xmlns="" xmlns:a16="http://schemas.microsoft.com/office/drawing/2014/main" val="20002"/>
                    </a:ext>
                  </a:extLst>
                </a:gridCol>
                <a:gridCol w="508000">
                  <a:extLst>
                    <a:ext uri="{9D8B030D-6E8A-4147-A177-3AD203B41FA5}">
                      <a16:colId xmlns="" xmlns:a16="http://schemas.microsoft.com/office/drawing/2014/main" val="20003"/>
                    </a:ext>
                  </a:extLst>
                </a:gridCol>
                <a:gridCol w="508000">
                  <a:extLst>
                    <a:ext uri="{9D8B030D-6E8A-4147-A177-3AD203B41FA5}">
                      <a16:colId xmlns="" xmlns:a16="http://schemas.microsoft.com/office/drawing/2014/main" val="20004"/>
                    </a:ext>
                  </a:extLst>
                </a:gridCol>
                <a:gridCol w="508000">
                  <a:extLst>
                    <a:ext uri="{9D8B030D-6E8A-4147-A177-3AD203B41FA5}">
                      <a16:colId xmlns="" xmlns:a16="http://schemas.microsoft.com/office/drawing/2014/main" val="20005"/>
                    </a:ext>
                  </a:extLst>
                </a:gridCol>
                <a:gridCol w="508000">
                  <a:extLst>
                    <a:ext uri="{9D8B030D-6E8A-4147-A177-3AD203B41FA5}">
                      <a16:colId xmlns="" xmlns:a16="http://schemas.microsoft.com/office/drawing/2014/main" val="20006"/>
                    </a:ext>
                  </a:extLst>
                </a:gridCol>
                <a:gridCol w="508000">
                  <a:extLst>
                    <a:ext uri="{9D8B030D-6E8A-4147-A177-3AD203B41FA5}">
                      <a16:colId xmlns="" xmlns:a16="http://schemas.microsoft.com/office/drawing/2014/main" val="20007"/>
                    </a:ext>
                  </a:extLst>
                </a:gridCol>
                <a:gridCol w="508000">
                  <a:extLst>
                    <a:ext uri="{9D8B030D-6E8A-4147-A177-3AD203B41FA5}">
                      <a16:colId xmlns="" xmlns:a16="http://schemas.microsoft.com/office/drawing/2014/main" val="20008"/>
                    </a:ext>
                  </a:extLst>
                </a:gridCol>
                <a:gridCol w="508000">
                  <a:extLst>
                    <a:ext uri="{9D8B030D-6E8A-4147-A177-3AD203B41FA5}">
                      <a16:colId xmlns="" xmlns:a16="http://schemas.microsoft.com/office/drawing/2014/main" val="20009"/>
                    </a:ext>
                  </a:extLst>
                </a:gridCol>
                <a:gridCol w="508000">
                  <a:extLst>
                    <a:ext uri="{9D8B030D-6E8A-4147-A177-3AD203B41FA5}">
                      <a16:colId xmlns="" xmlns:a16="http://schemas.microsoft.com/office/drawing/2014/main" val="20010"/>
                    </a:ext>
                  </a:extLst>
                </a:gridCol>
                <a:gridCol w="508000">
                  <a:extLst>
                    <a:ext uri="{9D8B030D-6E8A-4147-A177-3AD203B41FA5}">
                      <a16:colId xmlns="" xmlns:a16="http://schemas.microsoft.com/office/drawing/2014/main" val="20011"/>
                    </a:ext>
                  </a:extLst>
                </a:gridCol>
                <a:gridCol w="508000">
                  <a:extLst>
                    <a:ext uri="{9D8B030D-6E8A-4147-A177-3AD203B41FA5}">
                      <a16:colId xmlns="" xmlns:a16="http://schemas.microsoft.com/office/drawing/2014/main" val="20012"/>
                    </a:ext>
                  </a:extLst>
                </a:gridCol>
                <a:gridCol w="508000">
                  <a:extLst>
                    <a:ext uri="{9D8B030D-6E8A-4147-A177-3AD203B41FA5}">
                      <a16:colId xmlns="" xmlns:a16="http://schemas.microsoft.com/office/drawing/2014/main" val="20013"/>
                    </a:ext>
                  </a:extLst>
                </a:gridCol>
                <a:gridCol w="508000">
                  <a:extLst>
                    <a:ext uri="{9D8B030D-6E8A-4147-A177-3AD203B41FA5}">
                      <a16:colId xmlns="" xmlns:a16="http://schemas.microsoft.com/office/drawing/2014/main" val="20014"/>
                    </a:ext>
                  </a:extLst>
                </a:gridCol>
                <a:gridCol w="508000">
                  <a:extLst>
                    <a:ext uri="{9D8B030D-6E8A-4147-A177-3AD203B41FA5}">
                      <a16:colId xmlns="" xmlns:a16="http://schemas.microsoft.com/office/drawing/2014/main" val="20015"/>
                    </a:ext>
                  </a:extLst>
                </a:gridCol>
                <a:gridCol w="508000">
                  <a:extLst>
                    <a:ext uri="{9D8B030D-6E8A-4147-A177-3AD203B41FA5}">
                      <a16:colId xmlns="" xmlns:a16="http://schemas.microsoft.com/office/drawing/2014/main" val="20016"/>
                    </a:ext>
                  </a:extLst>
                </a:gridCol>
                <a:gridCol w="508000">
                  <a:extLst>
                    <a:ext uri="{9D8B030D-6E8A-4147-A177-3AD203B41FA5}">
                      <a16:colId xmlns="" xmlns:a16="http://schemas.microsoft.com/office/drawing/2014/main" val="20017"/>
                    </a:ext>
                  </a:extLst>
                </a:gridCol>
                <a:gridCol w="508000">
                  <a:extLst>
                    <a:ext uri="{9D8B030D-6E8A-4147-A177-3AD203B41FA5}">
                      <a16:colId xmlns="" xmlns:a16="http://schemas.microsoft.com/office/drawing/2014/main" val="20018"/>
                    </a:ext>
                  </a:extLst>
                </a:gridCol>
                <a:gridCol w="508000">
                  <a:extLst>
                    <a:ext uri="{9D8B030D-6E8A-4147-A177-3AD203B41FA5}">
                      <a16:colId xmlns="" xmlns:a16="http://schemas.microsoft.com/office/drawing/2014/main" val="20019"/>
                    </a:ext>
                  </a:extLst>
                </a:gridCol>
                <a:gridCol w="508000">
                  <a:extLst>
                    <a:ext uri="{9D8B030D-6E8A-4147-A177-3AD203B41FA5}">
                      <a16:colId xmlns="" xmlns:a16="http://schemas.microsoft.com/office/drawing/2014/main" val="20020"/>
                    </a:ext>
                  </a:extLst>
                </a:gridCol>
                <a:gridCol w="508000">
                  <a:extLst>
                    <a:ext uri="{9D8B030D-6E8A-4147-A177-3AD203B41FA5}">
                      <a16:colId xmlns="" xmlns:a16="http://schemas.microsoft.com/office/drawing/2014/main" val="20021"/>
                    </a:ext>
                  </a:extLst>
                </a:gridCol>
                <a:gridCol w="508000">
                  <a:extLst>
                    <a:ext uri="{9D8B030D-6E8A-4147-A177-3AD203B41FA5}">
                      <a16:colId xmlns="" xmlns:a16="http://schemas.microsoft.com/office/drawing/2014/main" val="20022"/>
                    </a:ext>
                  </a:extLst>
                </a:gridCol>
                <a:gridCol w="508000">
                  <a:extLst>
                    <a:ext uri="{9D8B030D-6E8A-4147-A177-3AD203B41FA5}">
                      <a16:colId xmlns="" xmlns:a16="http://schemas.microsoft.com/office/drawing/2014/main" val="20023"/>
                    </a:ext>
                  </a:extLst>
                </a:gridCol>
                <a:gridCol w="508000">
                  <a:extLst>
                    <a:ext uri="{9D8B030D-6E8A-4147-A177-3AD203B41FA5}">
                      <a16:colId xmlns="" xmlns:a16="http://schemas.microsoft.com/office/drawing/2014/main" val="20024"/>
                    </a:ext>
                  </a:extLst>
                </a:gridCol>
                <a:gridCol w="508000">
                  <a:extLst>
                    <a:ext uri="{9D8B030D-6E8A-4147-A177-3AD203B41FA5}">
                      <a16:colId xmlns="" xmlns:a16="http://schemas.microsoft.com/office/drawing/2014/main" val="20025"/>
                    </a:ext>
                  </a:extLst>
                </a:gridCol>
                <a:gridCol w="508000">
                  <a:extLst>
                    <a:ext uri="{9D8B030D-6E8A-4147-A177-3AD203B41FA5}">
                      <a16:colId xmlns="" xmlns:a16="http://schemas.microsoft.com/office/drawing/2014/main" val="20026"/>
                    </a:ext>
                  </a:extLst>
                </a:gridCol>
                <a:gridCol w="508000">
                  <a:extLst>
                    <a:ext uri="{9D8B030D-6E8A-4147-A177-3AD203B41FA5}">
                      <a16:colId xmlns="" xmlns:a16="http://schemas.microsoft.com/office/drawing/2014/main" val="20027"/>
                    </a:ext>
                  </a:extLst>
                </a:gridCol>
                <a:gridCol w="508000">
                  <a:extLst>
                    <a:ext uri="{9D8B030D-6E8A-4147-A177-3AD203B41FA5}">
                      <a16:colId xmlns="" xmlns:a16="http://schemas.microsoft.com/office/drawing/2014/main" val="20028"/>
                    </a:ext>
                  </a:extLst>
                </a:gridCol>
                <a:gridCol w="508000">
                  <a:extLst>
                    <a:ext uri="{9D8B030D-6E8A-4147-A177-3AD203B41FA5}">
                      <a16:colId xmlns="" xmlns:a16="http://schemas.microsoft.com/office/drawing/2014/main" val="20029"/>
                    </a:ext>
                  </a:extLst>
                </a:gridCol>
                <a:gridCol w="508000">
                  <a:extLst>
                    <a:ext uri="{9D8B030D-6E8A-4147-A177-3AD203B41FA5}">
                      <a16:colId xmlns="" xmlns:a16="http://schemas.microsoft.com/office/drawing/2014/main" val="20030"/>
                    </a:ext>
                  </a:extLst>
                </a:gridCol>
                <a:gridCol w="508000">
                  <a:extLst>
                    <a:ext uri="{9D8B030D-6E8A-4147-A177-3AD203B41FA5}">
                      <a16:colId xmlns="" xmlns:a16="http://schemas.microsoft.com/office/drawing/2014/main" val="20031"/>
                    </a:ext>
                  </a:extLst>
                </a:gridCol>
                <a:gridCol w="508000">
                  <a:extLst>
                    <a:ext uri="{9D8B030D-6E8A-4147-A177-3AD203B41FA5}">
                      <a16:colId xmlns="" xmlns:a16="http://schemas.microsoft.com/office/drawing/2014/main" val="20032"/>
                    </a:ext>
                  </a:extLst>
                </a:gridCol>
                <a:gridCol w="508000">
                  <a:extLst>
                    <a:ext uri="{9D8B030D-6E8A-4147-A177-3AD203B41FA5}">
                      <a16:colId xmlns="" xmlns:a16="http://schemas.microsoft.com/office/drawing/2014/main" val="20033"/>
                    </a:ext>
                  </a:extLst>
                </a:gridCol>
                <a:gridCol w="508000">
                  <a:extLst>
                    <a:ext uri="{9D8B030D-6E8A-4147-A177-3AD203B41FA5}">
                      <a16:colId xmlns="" xmlns:a16="http://schemas.microsoft.com/office/drawing/2014/main" val="20034"/>
                    </a:ext>
                  </a:extLst>
                </a:gridCol>
                <a:gridCol w="508000">
                  <a:extLst>
                    <a:ext uri="{9D8B030D-6E8A-4147-A177-3AD203B41FA5}">
                      <a16:colId xmlns="" xmlns:a16="http://schemas.microsoft.com/office/drawing/2014/main" val="20035"/>
                    </a:ext>
                  </a:extLst>
                </a:gridCol>
                <a:gridCol w="508000">
                  <a:extLst>
                    <a:ext uri="{9D8B030D-6E8A-4147-A177-3AD203B41FA5}">
                      <a16:colId xmlns="" xmlns:a16="http://schemas.microsoft.com/office/drawing/2014/main" val="20036"/>
                    </a:ext>
                  </a:extLst>
                </a:gridCol>
                <a:gridCol w="508000">
                  <a:extLst>
                    <a:ext uri="{9D8B030D-6E8A-4147-A177-3AD203B41FA5}">
                      <a16:colId xmlns="" xmlns:a16="http://schemas.microsoft.com/office/drawing/2014/main" val="20037"/>
                    </a:ext>
                  </a:extLst>
                </a:gridCol>
                <a:gridCol w="508000">
                  <a:extLst>
                    <a:ext uri="{9D8B030D-6E8A-4147-A177-3AD203B41FA5}">
                      <a16:colId xmlns="" xmlns:a16="http://schemas.microsoft.com/office/drawing/2014/main" val="20038"/>
                    </a:ext>
                  </a:extLst>
                </a:gridCol>
                <a:gridCol w="508000">
                  <a:extLst>
                    <a:ext uri="{9D8B030D-6E8A-4147-A177-3AD203B41FA5}">
                      <a16:colId xmlns="" xmlns:a16="http://schemas.microsoft.com/office/drawing/2014/main" val="20039"/>
                    </a:ext>
                  </a:extLst>
                </a:gridCol>
                <a:gridCol w="508000">
                  <a:extLst>
                    <a:ext uri="{9D8B030D-6E8A-4147-A177-3AD203B41FA5}">
                      <a16:colId xmlns="" xmlns:a16="http://schemas.microsoft.com/office/drawing/2014/main" val="20040"/>
                    </a:ext>
                  </a:extLst>
                </a:gridCol>
                <a:gridCol w="508000">
                  <a:extLst>
                    <a:ext uri="{9D8B030D-6E8A-4147-A177-3AD203B41FA5}">
                      <a16:colId xmlns="" xmlns:a16="http://schemas.microsoft.com/office/drawing/2014/main" val="20041"/>
                    </a:ext>
                  </a:extLst>
                </a:gridCol>
                <a:gridCol w="508000">
                  <a:extLst>
                    <a:ext uri="{9D8B030D-6E8A-4147-A177-3AD203B41FA5}">
                      <a16:colId xmlns="" xmlns:a16="http://schemas.microsoft.com/office/drawing/2014/main" val="20042"/>
                    </a:ext>
                  </a:extLst>
                </a:gridCol>
                <a:gridCol w="508000">
                  <a:extLst>
                    <a:ext uri="{9D8B030D-6E8A-4147-A177-3AD203B41FA5}">
                      <a16:colId xmlns="" xmlns:a16="http://schemas.microsoft.com/office/drawing/2014/main" val="20043"/>
                    </a:ext>
                  </a:extLst>
                </a:gridCol>
                <a:gridCol w="508000">
                  <a:extLst>
                    <a:ext uri="{9D8B030D-6E8A-4147-A177-3AD203B41FA5}">
                      <a16:colId xmlns="" xmlns:a16="http://schemas.microsoft.com/office/drawing/2014/main" val="20044"/>
                    </a:ext>
                  </a:extLst>
                </a:gridCol>
                <a:gridCol w="508000">
                  <a:extLst>
                    <a:ext uri="{9D8B030D-6E8A-4147-A177-3AD203B41FA5}">
                      <a16:colId xmlns="" xmlns:a16="http://schemas.microsoft.com/office/drawing/2014/main" val="20045"/>
                    </a:ext>
                  </a:extLst>
                </a:gridCol>
                <a:gridCol w="508000">
                  <a:extLst>
                    <a:ext uri="{9D8B030D-6E8A-4147-A177-3AD203B41FA5}">
                      <a16:colId xmlns="" xmlns:a16="http://schemas.microsoft.com/office/drawing/2014/main" val="20046"/>
                    </a:ext>
                  </a:extLst>
                </a:gridCol>
                <a:gridCol w="508000">
                  <a:extLst>
                    <a:ext uri="{9D8B030D-6E8A-4147-A177-3AD203B41FA5}">
                      <a16:colId xmlns="" xmlns:a16="http://schemas.microsoft.com/office/drawing/2014/main" val="20047"/>
                    </a:ext>
                  </a:extLst>
                </a:gridCol>
              </a:tblGrid>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0"/>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1"/>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2"/>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3"/>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4"/>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5"/>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6"/>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7"/>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08"/>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09"/>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0"/>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1"/>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2"/>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3"/>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4"/>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5"/>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6"/>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17"/>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8"/>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19"/>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0"/>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1"/>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2"/>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000000">
                        <a:alpha val="10000"/>
                      </a:srgbClr>
                    </a:solidFill>
                  </a:tcPr>
                </a:tc>
                <a:extLst>
                  <a:ext uri="{0D108BD9-81ED-4DB2-BD59-A6C34878D82A}">
                    <a16:rowId xmlns="" xmlns:a16="http://schemas.microsoft.com/office/drawing/2014/main" val="10023"/>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4"/>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lnB w="12700">
                      <a:solidFill>
                        <a:srgbClr val="B8B8B8">
                          <a:alpha val="25000"/>
                        </a:srgbClr>
                      </a:solidFill>
                      <a:miter lim="400000"/>
                    </a:lnB>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lnB w="12700">
                      <a:solidFill>
                        <a:srgbClr val="B8B8B8">
                          <a:alpha val="25000"/>
                        </a:srgbClr>
                      </a:solidFill>
                      <a:miter lim="400000"/>
                    </a:lnB>
                    <a:solidFill>
                      <a:srgbClr val="FFFFFF">
                        <a:alpha val="10000"/>
                      </a:srgbClr>
                    </a:solidFill>
                  </a:tcPr>
                </a:tc>
                <a:extLst>
                  <a:ext uri="{0D108BD9-81ED-4DB2-BD59-A6C34878D82A}">
                    <a16:rowId xmlns="" xmlns:a16="http://schemas.microsoft.com/office/drawing/2014/main" val="10025"/>
                  </a:ext>
                </a:extLst>
              </a:tr>
              <a:tr h="558800">
                <a:tc>
                  <a:txBody>
                    <a:bodyPr/>
                    <a:lstStyle/>
                    <a:p>
                      <a:pPr algn="ctr">
                        <a:defRPr sz="3000">
                          <a:sym typeface="Helvetica Neue"/>
                        </a:defRPr>
                      </a:pPr>
                      <a:endParaRPr sz="2900"/>
                    </a:p>
                  </a:txBody>
                  <a:tcPr marL="50800" marR="50800" marT="50800" marB="50800" anchor="ctr" horzOverflow="overflow">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chemeClr val="accent5">
                          <a:hueOff val="-82419"/>
                          <a:satOff val="-9513"/>
                          <a:lumOff val="-16343"/>
                          <a:alpha val="25000"/>
                        </a:scheme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chemeClr val="accent5">
                          <a:hueOff val="-82419"/>
                          <a:satOff val="-9513"/>
                          <a:lumOff val="-16343"/>
                          <a:alpha val="25000"/>
                        </a:schemeClr>
                      </a:solidFill>
                      <a:miter lim="400000"/>
                    </a:lnL>
                    <a:lnR w="12700">
                      <a:solidFill>
                        <a:srgbClr val="B8B8B8">
                          <a:alpha val="25000"/>
                        </a:srgbClr>
                      </a:solidFill>
                      <a:miter lim="400000"/>
                    </a:lnR>
                    <a:lnT w="12700">
                      <a:solidFill>
                        <a:srgbClr val="B8B8B8">
                          <a:alpha val="25000"/>
                        </a:srgbClr>
                      </a:solidFill>
                      <a:miter lim="400000"/>
                    </a:lnT>
                    <a:solidFill>
                      <a:srgbClr val="000000">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R w="12700">
                      <a:solidFill>
                        <a:srgbClr val="B8B8B8">
                          <a:alpha val="25000"/>
                        </a:srgbClr>
                      </a:solidFill>
                      <a:miter lim="400000"/>
                    </a:lnR>
                    <a:lnT w="12700">
                      <a:solidFill>
                        <a:srgbClr val="B8B8B8">
                          <a:alpha val="25000"/>
                        </a:srgbClr>
                      </a:solidFill>
                      <a:miter lim="400000"/>
                    </a:lnT>
                    <a:solidFill>
                      <a:srgbClr val="FFFFFF">
                        <a:alpha val="10000"/>
                      </a:srgbClr>
                    </a:solidFill>
                  </a:tcPr>
                </a:tc>
                <a:tc>
                  <a:txBody>
                    <a:bodyPr/>
                    <a:lstStyle/>
                    <a:p>
                      <a:pPr algn="ctr">
                        <a:defRPr sz="3000">
                          <a:sym typeface="Helvetica Neue"/>
                        </a:defRPr>
                      </a:pPr>
                      <a:endParaRPr sz="2900"/>
                    </a:p>
                  </a:txBody>
                  <a:tcPr marL="50800" marR="50800" marT="50800" marB="50800" anchor="ctr" horzOverflow="overflow">
                    <a:lnL w="12700">
                      <a:solidFill>
                        <a:srgbClr val="B8B8B8">
                          <a:alpha val="25000"/>
                        </a:srgbClr>
                      </a:solidFill>
                      <a:miter lim="400000"/>
                    </a:lnL>
                    <a:lnT w="12700">
                      <a:solidFill>
                        <a:srgbClr val="B8B8B8">
                          <a:alpha val="25000"/>
                        </a:srgbClr>
                      </a:solidFill>
                      <a:miter lim="400000"/>
                    </a:lnT>
                    <a:solidFill>
                      <a:srgbClr val="FFFFFF">
                        <a:alpha val="10000"/>
                      </a:srgbClr>
                    </a:solidFill>
                  </a:tcPr>
                </a:tc>
                <a:extLst>
                  <a:ext uri="{0D108BD9-81ED-4DB2-BD59-A6C34878D82A}">
                    <a16:rowId xmlns="" xmlns:a16="http://schemas.microsoft.com/office/drawing/2014/main" val="10026"/>
                  </a:ext>
                </a:extLst>
              </a:tr>
            </a:tbl>
          </a:graphicData>
        </a:graphic>
      </p:graphicFrame>
      <p:sp>
        <p:nvSpPr>
          <p:cNvPr id="172" name="Slide Number"/>
          <p:cNvSpPr txBox="1">
            <a:spLocks noGrp="1"/>
          </p:cNvSpPr>
          <p:nvPr>
            <p:ph type="sldNum" sz="quarter" idx="2"/>
          </p:nvPr>
        </p:nvSpPr>
        <p:spPr>
          <a:xfrm>
            <a:off x="11970531" y="13073064"/>
            <a:ext cx="433493" cy="467433"/>
          </a:xfrm>
          <a:prstGeom prst="rect">
            <a:avLst/>
          </a:prstGeom>
        </p:spPr>
        <p:txBody>
          <a:bodyPr lIns="71436" tIns="71436" rIns="71436" bIns="71436" anchor="t"/>
          <a:lstStyle>
            <a:lvl1pPr algn="ctr" defTabSz="821211">
              <a:defRPr sz="2100">
                <a:solidFill>
                  <a:srgbClr val="000000"/>
                </a:solidFill>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3809293735"/>
      </p:ext>
    </p:extLst>
  </p:cSld>
  <p:clrMapOvr>
    <a:masterClrMapping/>
  </p:clrMapOvr>
  <p:transition xmlns:p14="http://schemas.microsoft.com/office/powerpoint/2010/main" spd="med"/>
</p:sldLayout>
</file>

<file path=ppt/slideLayouts/slideLayout90.xml><?xml version="1.0" encoding="utf-8"?>
<p:sldLayout xmlns:a="http://schemas.openxmlformats.org/drawingml/2006/main" xmlns:r="http://schemas.openxmlformats.org/officeDocument/2006/relationships" xmlns:p="http://schemas.openxmlformats.org/presentationml/2006/main" type="tx">
  <p:cSld name="Title &amp; Bullets">
    <p:spTree>
      <p:nvGrpSpPr>
        <p:cNvPr id="1" name=""/>
        <p:cNvGrpSpPr/>
        <p:nvPr/>
      </p:nvGrpSpPr>
      <p:grpSpPr>
        <a:xfrm>
          <a:off x="0" y="0"/>
          <a:ext cx="0" cy="0"/>
          <a:chOff x="0" y="0"/>
          <a:chExt cx="0" cy="0"/>
        </a:xfrm>
      </p:grpSpPr>
      <p:sp>
        <p:nvSpPr>
          <p:cNvPr id="164" name="Shape 164"/>
          <p:cNvSpPr>
            <a:spLocks noGrp="1"/>
          </p:cNvSpPr>
          <p:nvPr>
            <p:ph type="title"/>
          </p:nvPr>
        </p:nvSpPr>
        <p:spPr>
          <a:xfrm>
            <a:off x="4387456" y="625077"/>
            <a:ext cx="15609003" cy="30360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65" name="Shape 165"/>
          <p:cNvSpPr>
            <a:spLocks noGrp="1"/>
          </p:cNvSpPr>
          <p:nvPr>
            <p:ph type="body" idx="1"/>
          </p:nvPr>
        </p:nvSpPr>
        <p:spPr>
          <a:xfrm>
            <a:off x="4387456" y="3661182"/>
            <a:ext cx="15609003" cy="8840403"/>
          </a:xfrm>
          <a:prstGeom prst="rect">
            <a:avLst/>
          </a:prstGeom>
        </p:spPr>
        <p:txBody>
          <a:bodyPr lIns="91384" tIns="91384" rIns="91384" bIns="91384" anchor="ctr"/>
          <a:lstStyle>
            <a:lvl1pPr marL="617121" indent="-379111">
              <a:spcBef>
                <a:spcPts val="5901"/>
              </a:spcBef>
              <a:buClr>
                <a:srgbClr val="000000"/>
              </a:buClr>
              <a:buSzPct val="75000"/>
              <a:defRPr sz="5100">
                <a:latin typeface="+mn-lt"/>
                <a:ea typeface="+mn-ea"/>
                <a:cs typeface="+mn-cs"/>
                <a:sym typeface="Helvetica Neue"/>
              </a:defRPr>
            </a:lvl1pPr>
            <a:lvl2pPr marL="1061461" indent="-379111">
              <a:spcBef>
                <a:spcPts val="5901"/>
              </a:spcBef>
              <a:buClr>
                <a:srgbClr val="000000"/>
              </a:buClr>
              <a:buSzPct val="75000"/>
              <a:defRPr sz="5100">
                <a:latin typeface="+mn-lt"/>
                <a:ea typeface="+mn-ea"/>
                <a:cs typeface="+mn-cs"/>
                <a:sym typeface="Helvetica Neue"/>
              </a:defRPr>
            </a:lvl2pPr>
            <a:lvl3pPr marL="1505800" indent="-379111">
              <a:spcBef>
                <a:spcPts val="5901"/>
              </a:spcBef>
              <a:buClr>
                <a:srgbClr val="000000"/>
              </a:buClr>
              <a:buSzPct val="75000"/>
              <a:defRPr sz="5100">
                <a:latin typeface="+mn-lt"/>
                <a:ea typeface="+mn-ea"/>
                <a:cs typeface="+mn-cs"/>
                <a:sym typeface="Helvetica Neue"/>
              </a:defRPr>
            </a:lvl3pPr>
            <a:lvl4pPr marL="1950141" indent="-379111">
              <a:spcBef>
                <a:spcPts val="5901"/>
              </a:spcBef>
              <a:buClr>
                <a:srgbClr val="000000"/>
              </a:buClr>
              <a:buSzPct val="75000"/>
              <a:defRPr sz="5100">
                <a:latin typeface="+mn-lt"/>
                <a:ea typeface="+mn-ea"/>
                <a:cs typeface="+mn-cs"/>
                <a:sym typeface="Helvetica Neue"/>
              </a:defRPr>
            </a:lvl4pPr>
            <a:lvl5pPr marL="2394460" indent="-379111">
              <a:spcBef>
                <a:spcPts val="5901"/>
              </a:spcBef>
              <a:buClr>
                <a:srgbClr val="000000"/>
              </a:buClr>
              <a:buSzPct val="75000"/>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66" name="Shape 166"/>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168502959"/>
      </p:ext>
    </p:extLst>
  </p:cSld>
  <p:clrMapOvr>
    <a:masterClrMapping/>
  </p:clrMapOvr>
  <p:transition xmlns:p14="http://schemas.microsoft.com/office/powerpoint/2010/main" spd="med"/>
</p:sldLayout>
</file>

<file path=ppt/slideLayouts/slideLayout900.xml><?xml version="1.0" encoding="utf-8"?>
<p:sldLayout xmlns:a="http://schemas.openxmlformats.org/drawingml/2006/main" xmlns:r="http://schemas.openxmlformats.org/officeDocument/2006/relationships" xmlns:p="http://schemas.openxmlformats.org/presentationml/2006/main" type="tx">
  <p:cSld name="2_Title &amp; Subtitle">
    <p:spTree>
      <p:nvGrpSpPr>
        <p:cNvPr id="1" name=""/>
        <p:cNvGrpSpPr/>
        <p:nvPr/>
      </p:nvGrpSpPr>
      <p:grpSpPr>
        <a:xfrm>
          <a:off x="0" y="0"/>
          <a:ext cx="0" cy="0"/>
          <a:chOff x="0" y="0"/>
          <a:chExt cx="0" cy="0"/>
        </a:xfrm>
      </p:grpSpPr>
      <p:sp>
        <p:nvSpPr>
          <p:cNvPr id="473" name="Title Text"/>
          <p:cNvSpPr txBox="1">
            <a:spLocks noGrp="1"/>
          </p:cNvSpPr>
          <p:nvPr>
            <p:ph type="title"/>
          </p:nvPr>
        </p:nvSpPr>
        <p:spPr>
          <a:xfrm>
            <a:off x="4833937" y="2303858"/>
            <a:ext cx="14716202" cy="4643400"/>
          </a:xfrm>
          <a:prstGeom prst="rect">
            <a:avLst/>
          </a:prstGeom>
        </p:spPr>
        <p:txBody>
          <a:bodyPr lIns="91422" tIns="91422" rIns="91422" bIns="91422"/>
          <a:lstStyle>
            <a:lvl1pPr algn="ctr">
              <a:defRPr sz="11200">
                <a:latin typeface="+mn-lt"/>
                <a:ea typeface="+mn-ea"/>
                <a:cs typeface="+mn-cs"/>
                <a:sym typeface="Helvetica Neue"/>
              </a:defRPr>
            </a:lvl1pPr>
          </a:lstStyle>
          <a:p>
            <a:r>
              <a:t>Title Text</a:t>
            </a:r>
          </a:p>
        </p:txBody>
      </p:sp>
      <p:sp>
        <p:nvSpPr>
          <p:cNvPr id="474" name="Body Level One…"/>
          <p:cNvSpPr txBox="1">
            <a:spLocks noGrp="1"/>
          </p:cNvSpPr>
          <p:nvPr>
            <p:ph type="body" sz="quarter" idx="1"/>
          </p:nvPr>
        </p:nvSpPr>
        <p:spPr>
          <a:xfrm>
            <a:off x="4833937" y="7072317"/>
            <a:ext cx="14716202" cy="1589404"/>
          </a:xfrm>
          <a:prstGeom prst="rect">
            <a:avLst/>
          </a:prstGeom>
        </p:spPr>
        <p:txBody>
          <a:bodyPr lIns="91422" tIns="91422" rIns="91422" bIns="91422"/>
          <a:lstStyle>
            <a:lvl1pPr indent="0" algn="ctr">
              <a:defRPr sz="4400">
                <a:latin typeface="+mn-lt"/>
                <a:ea typeface="+mn-ea"/>
                <a:cs typeface="+mn-cs"/>
                <a:sym typeface="Helvetica Neue"/>
              </a:defRPr>
            </a:lvl1pPr>
            <a:lvl2pPr indent="0" algn="ctr">
              <a:defRPr sz="4400">
                <a:latin typeface="+mn-lt"/>
                <a:ea typeface="+mn-ea"/>
                <a:cs typeface="+mn-cs"/>
                <a:sym typeface="Helvetica Neue"/>
              </a:defRPr>
            </a:lvl2pPr>
            <a:lvl3pPr indent="0" algn="ctr">
              <a:defRPr sz="4400">
                <a:latin typeface="+mn-lt"/>
                <a:ea typeface="+mn-ea"/>
                <a:cs typeface="+mn-cs"/>
                <a:sym typeface="Helvetica Neue"/>
              </a:defRPr>
            </a:lvl3pPr>
            <a:lvl4pPr indent="0" algn="ctr">
              <a:defRPr sz="4400">
                <a:latin typeface="+mn-lt"/>
                <a:ea typeface="+mn-ea"/>
                <a:cs typeface="+mn-cs"/>
                <a:sym typeface="Helvetica Neue"/>
              </a:defRPr>
            </a:lvl4pPr>
            <a:lvl5pPr indent="0" algn="ctr">
              <a:defRPr sz="44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475" name="Slide Number"/>
          <p:cNvSpPr txBox="1">
            <a:spLocks noGrp="1"/>
          </p:cNvSpPr>
          <p:nvPr>
            <p:ph type="sldNum" sz="quarter" idx="2"/>
          </p:nvPr>
        </p:nvSpPr>
        <p:spPr>
          <a:xfrm>
            <a:off x="11935770" y="13010562"/>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987188231"/>
      </p:ext>
    </p:extLst>
  </p:cSld>
  <p:clrMapOvr>
    <a:masterClrMapping/>
  </p:clrMapOvr>
  <p:transition xmlns:p14="http://schemas.microsoft.com/office/powerpoint/2010/main" spd="med"/>
</p:sldLayout>
</file>

<file path=ppt/slideLayouts/slideLayout901.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482" name="Slide Number"/>
          <p:cNvSpPr txBox="1">
            <a:spLocks noGrp="1"/>
          </p:cNvSpPr>
          <p:nvPr>
            <p:ph type="sldNum" sz="quarter" idx="2"/>
          </p:nvPr>
        </p:nvSpPr>
        <p:spPr>
          <a:xfrm>
            <a:off x="11935770" y="13010562"/>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248884541"/>
      </p:ext>
    </p:extLst>
  </p:cSld>
  <p:clrMapOvr>
    <a:masterClrMapping/>
  </p:clrMapOvr>
  <p:transition xmlns:p14="http://schemas.microsoft.com/office/powerpoint/2010/main" spd="med"/>
</p:sldLayout>
</file>

<file path=ppt/slideLayouts/slideLayout902.xml><?xml version="1.0" encoding="utf-8"?>
<p:sldLayout xmlns:a="http://schemas.openxmlformats.org/drawingml/2006/main" xmlns:r="http://schemas.openxmlformats.org/officeDocument/2006/relationships" xmlns:p="http://schemas.openxmlformats.org/presentationml/2006/main" type="tx">
  <p:cSld name="1_Photo - Horizontal">
    <p:spTree>
      <p:nvGrpSpPr>
        <p:cNvPr id="1" name=""/>
        <p:cNvGrpSpPr/>
        <p:nvPr/>
      </p:nvGrpSpPr>
      <p:grpSpPr>
        <a:xfrm>
          <a:off x="0" y="0"/>
          <a:ext cx="0" cy="0"/>
          <a:chOff x="0" y="0"/>
          <a:chExt cx="0" cy="0"/>
        </a:xfrm>
      </p:grpSpPr>
      <p:sp>
        <p:nvSpPr>
          <p:cNvPr id="489" name="Shape 128"/>
          <p:cNvSpPr>
            <a:spLocks noGrp="1"/>
          </p:cNvSpPr>
          <p:nvPr>
            <p:ph type="pic" sz="half" idx="13"/>
          </p:nvPr>
        </p:nvSpPr>
        <p:spPr>
          <a:xfrm>
            <a:off x="5307219" y="892967"/>
            <a:ext cx="13751702" cy="8322602"/>
          </a:xfrm>
          <a:prstGeom prst="rect">
            <a:avLst/>
          </a:prstGeom>
        </p:spPr>
        <p:txBody>
          <a:bodyPr lIns="91439" tIns="45719" rIns="91439" bIns="45719">
            <a:noAutofit/>
          </a:bodyPr>
          <a:lstStyle/>
          <a:p>
            <a:endParaRPr/>
          </a:p>
        </p:txBody>
      </p:sp>
      <p:sp>
        <p:nvSpPr>
          <p:cNvPr id="490" name="Title Text"/>
          <p:cNvSpPr txBox="1">
            <a:spLocks noGrp="1"/>
          </p:cNvSpPr>
          <p:nvPr>
            <p:ph type="title"/>
          </p:nvPr>
        </p:nvSpPr>
        <p:spPr>
          <a:xfrm>
            <a:off x="4833937" y="9447617"/>
            <a:ext cx="14716202" cy="2000404"/>
          </a:xfrm>
          <a:prstGeom prst="rect">
            <a:avLst/>
          </a:prstGeom>
        </p:spPr>
        <p:txBody>
          <a:bodyPr lIns="91422" tIns="91422" rIns="91422" bIns="91422"/>
          <a:lstStyle>
            <a:lvl1pPr algn="ctr">
              <a:defRPr sz="11200">
                <a:latin typeface="+mn-lt"/>
                <a:ea typeface="+mn-ea"/>
                <a:cs typeface="+mn-cs"/>
                <a:sym typeface="Helvetica Neue"/>
              </a:defRPr>
            </a:lvl1pPr>
          </a:lstStyle>
          <a:p>
            <a:r>
              <a:t>Title Text</a:t>
            </a:r>
          </a:p>
        </p:txBody>
      </p:sp>
      <p:sp>
        <p:nvSpPr>
          <p:cNvPr id="491" name="Body Level One…"/>
          <p:cNvSpPr txBox="1">
            <a:spLocks noGrp="1"/>
          </p:cNvSpPr>
          <p:nvPr>
            <p:ph type="body" sz="quarter" idx="1"/>
          </p:nvPr>
        </p:nvSpPr>
        <p:spPr>
          <a:xfrm>
            <a:off x="4833937" y="11519303"/>
            <a:ext cx="14716202" cy="1589404"/>
          </a:xfrm>
          <a:prstGeom prst="rect">
            <a:avLst/>
          </a:prstGeom>
        </p:spPr>
        <p:txBody>
          <a:bodyPr lIns="91422" tIns="91422" rIns="91422" bIns="91422"/>
          <a:lstStyle>
            <a:lvl1pPr indent="0" algn="ctr">
              <a:defRPr sz="4400">
                <a:latin typeface="+mn-lt"/>
                <a:ea typeface="+mn-ea"/>
                <a:cs typeface="+mn-cs"/>
                <a:sym typeface="Helvetica Neue"/>
              </a:defRPr>
            </a:lvl1pPr>
            <a:lvl2pPr indent="0" algn="ctr">
              <a:defRPr sz="4400">
                <a:latin typeface="+mn-lt"/>
                <a:ea typeface="+mn-ea"/>
                <a:cs typeface="+mn-cs"/>
                <a:sym typeface="Helvetica Neue"/>
              </a:defRPr>
            </a:lvl2pPr>
            <a:lvl3pPr indent="0" algn="ctr">
              <a:defRPr sz="4400">
                <a:latin typeface="+mn-lt"/>
                <a:ea typeface="+mn-ea"/>
                <a:cs typeface="+mn-cs"/>
                <a:sym typeface="Helvetica Neue"/>
              </a:defRPr>
            </a:lvl3pPr>
            <a:lvl4pPr indent="0" algn="ctr">
              <a:defRPr sz="4400">
                <a:latin typeface="+mn-lt"/>
                <a:ea typeface="+mn-ea"/>
                <a:cs typeface="+mn-cs"/>
                <a:sym typeface="Helvetica Neue"/>
              </a:defRPr>
            </a:lvl4pPr>
            <a:lvl5pPr indent="0" algn="ctr">
              <a:defRPr sz="44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492" name="Slide Number"/>
          <p:cNvSpPr txBox="1">
            <a:spLocks noGrp="1"/>
          </p:cNvSpPr>
          <p:nvPr>
            <p:ph type="sldNum" sz="quarter" idx="2"/>
          </p:nvPr>
        </p:nvSpPr>
        <p:spPr>
          <a:xfrm>
            <a:off x="11935770" y="13001635"/>
            <a:ext cx="494488" cy="502616"/>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655693069"/>
      </p:ext>
    </p:extLst>
  </p:cSld>
  <p:clrMapOvr>
    <a:masterClrMapping/>
  </p:clrMapOvr>
  <p:transition xmlns:p14="http://schemas.microsoft.com/office/powerpoint/2010/main" spd="med"/>
</p:sldLayout>
</file>

<file path=ppt/slideLayouts/slideLayout903.xml><?xml version="1.0" encoding="utf-8"?>
<p:sldLayout xmlns:a="http://schemas.openxmlformats.org/drawingml/2006/main" xmlns:r="http://schemas.openxmlformats.org/officeDocument/2006/relationships" xmlns:p="http://schemas.openxmlformats.org/presentationml/2006/main" type="tx">
  <p:cSld name="1_Title - Center">
    <p:spTree>
      <p:nvGrpSpPr>
        <p:cNvPr id="1" name=""/>
        <p:cNvGrpSpPr/>
        <p:nvPr/>
      </p:nvGrpSpPr>
      <p:grpSpPr>
        <a:xfrm>
          <a:off x="0" y="0"/>
          <a:ext cx="0" cy="0"/>
          <a:chOff x="0" y="0"/>
          <a:chExt cx="0" cy="0"/>
        </a:xfrm>
      </p:grpSpPr>
      <p:sp>
        <p:nvSpPr>
          <p:cNvPr id="499" name="Title Text"/>
          <p:cNvSpPr txBox="1">
            <a:spLocks noGrp="1"/>
          </p:cNvSpPr>
          <p:nvPr>
            <p:ph type="title"/>
          </p:nvPr>
        </p:nvSpPr>
        <p:spPr>
          <a:xfrm>
            <a:off x="4833937" y="4536280"/>
            <a:ext cx="14716202" cy="4643400"/>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500" name="Slide Number"/>
          <p:cNvSpPr txBox="1">
            <a:spLocks noGrp="1"/>
          </p:cNvSpPr>
          <p:nvPr>
            <p:ph type="sldNum" sz="quarter" idx="2"/>
          </p:nvPr>
        </p:nvSpPr>
        <p:spPr>
          <a:xfrm>
            <a:off x="11935770" y="13010562"/>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661576562"/>
      </p:ext>
    </p:extLst>
  </p:cSld>
  <p:clrMapOvr>
    <a:masterClrMapping/>
  </p:clrMapOvr>
  <p:transition xmlns:p14="http://schemas.microsoft.com/office/powerpoint/2010/main" spd="med"/>
</p:sldLayout>
</file>

<file path=ppt/slideLayouts/slideLayout904.xml><?xml version="1.0" encoding="utf-8"?>
<p:sldLayout xmlns:a="http://schemas.openxmlformats.org/drawingml/2006/main" xmlns:r="http://schemas.openxmlformats.org/officeDocument/2006/relationships" xmlns:p="http://schemas.openxmlformats.org/presentationml/2006/main" type="tx">
  <p:cSld name="1_Photo - Vertical">
    <p:spTree>
      <p:nvGrpSpPr>
        <p:cNvPr id="1" name=""/>
        <p:cNvGrpSpPr/>
        <p:nvPr/>
      </p:nvGrpSpPr>
      <p:grpSpPr>
        <a:xfrm>
          <a:off x="0" y="0"/>
          <a:ext cx="0" cy="0"/>
          <a:chOff x="0" y="0"/>
          <a:chExt cx="0" cy="0"/>
        </a:xfrm>
      </p:grpSpPr>
      <p:sp>
        <p:nvSpPr>
          <p:cNvPr id="507" name="Shape 146"/>
          <p:cNvSpPr>
            <a:spLocks noGrp="1"/>
          </p:cNvSpPr>
          <p:nvPr>
            <p:ph type="pic" sz="half" idx="13"/>
          </p:nvPr>
        </p:nvSpPr>
        <p:spPr>
          <a:xfrm>
            <a:off x="12495609" y="892967"/>
            <a:ext cx="7500903" cy="11572802"/>
          </a:xfrm>
          <a:prstGeom prst="rect">
            <a:avLst/>
          </a:prstGeom>
        </p:spPr>
        <p:txBody>
          <a:bodyPr lIns="91439" tIns="45719" rIns="91439" bIns="45719">
            <a:noAutofit/>
          </a:bodyPr>
          <a:lstStyle/>
          <a:p>
            <a:endParaRPr/>
          </a:p>
        </p:txBody>
      </p:sp>
      <p:sp>
        <p:nvSpPr>
          <p:cNvPr id="508" name="Title Text"/>
          <p:cNvSpPr txBox="1">
            <a:spLocks noGrp="1"/>
          </p:cNvSpPr>
          <p:nvPr>
            <p:ph type="title"/>
          </p:nvPr>
        </p:nvSpPr>
        <p:spPr>
          <a:xfrm>
            <a:off x="4387455" y="892967"/>
            <a:ext cx="7500902" cy="5607902"/>
          </a:xfrm>
          <a:prstGeom prst="rect">
            <a:avLst/>
          </a:prstGeom>
        </p:spPr>
        <p:txBody>
          <a:bodyPr lIns="91422" tIns="91422" rIns="91422" bIns="91422"/>
          <a:lstStyle>
            <a:lvl1pPr algn="ctr">
              <a:defRPr sz="8400">
                <a:latin typeface="+mn-lt"/>
                <a:ea typeface="+mn-ea"/>
                <a:cs typeface="+mn-cs"/>
                <a:sym typeface="Helvetica Neue"/>
              </a:defRPr>
            </a:lvl1pPr>
          </a:lstStyle>
          <a:p>
            <a:r>
              <a:t>Title Text</a:t>
            </a:r>
          </a:p>
        </p:txBody>
      </p:sp>
      <p:sp>
        <p:nvSpPr>
          <p:cNvPr id="509" name="Body Level One…"/>
          <p:cNvSpPr txBox="1">
            <a:spLocks noGrp="1"/>
          </p:cNvSpPr>
          <p:nvPr>
            <p:ph type="body" sz="quarter" idx="1"/>
          </p:nvPr>
        </p:nvSpPr>
        <p:spPr>
          <a:xfrm>
            <a:off x="4387455" y="6697264"/>
            <a:ext cx="7500902" cy="5768700"/>
          </a:xfrm>
          <a:prstGeom prst="rect">
            <a:avLst/>
          </a:prstGeom>
        </p:spPr>
        <p:txBody>
          <a:bodyPr lIns="91422" tIns="91422" rIns="91422" bIns="91422"/>
          <a:lstStyle>
            <a:lvl1pPr indent="0" algn="ctr">
              <a:defRPr sz="4400">
                <a:latin typeface="+mn-lt"/>
                <a:ea typeface="+mn-ea"/>
                <a:cs typeface="+mn-cs"/>
                <a:sym typeface="Helvetica Neue"/>
              </a:defRPr>
            </a:lvl1pPr>
            <a:lvl2pPr indent="0" algn="ctr">
              <a:defRPr sz="4400">
                <a:latin typeface="+mn-lt"/>
                <a:ea typeface="+mn-ea"/>
                <a:cs typeface="+mn-cs"/>
                <a:sym typeface="Helvetica Neue"/>
              </a:defRPr>
            </a:lvl2pPr>
            <a:lvl3pPr indent="0" algn="ctr">
              <a:defRPr sz="4400">
                <a:latin typeface="+mn-lt"/>
                <a:ea typeface="+mn-ea"/>
                <a:cs typeface="+mn-cs"/>
                <a:sym typeface="Helvetica Neue"/>
              </a:defRPr>
            </a:lvl3pPr>
            <a:lvl4pPr indent="0" algn="ctr">
              <a:defRPr sz="4400">
                <a:latin typeface="+mn-lt"/>
                <a:ea typeface="+mn-ea"/>
                <a:cs typeface="+mn-cs"/>
                <a:sym typeface="Helvetica Neue"/>
              </a:defRPr>
            </a:lvl4pPr>
            <a:lvl5pPr indent="0" algn="ctr">
              <a:defRPr sz="44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10" name="Slide Number"/>
          <p:cNvSpPr txBox="1">
            <a:spLocks noGrp="1"/>
          </p:cNvSpPr>
          <p:nvPr>
            <p:ph type="sldNum" sz="quarter" idx="2"/>
          </p:nvPr>
        </p:nvSpPr>
        <p:spPr>
          <a:xfrm>
            <a:off x="11935770" y="13010562"/>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816757970"/>
      </p:ext>
    </p:extLst>
  </p:cSld>
  <p:clrMapOvr>
    <a:masterClrMapping/>
  </p:clrMapOvr>
  <p:transition xmlns:p14="http://schemas.microsoft.com/office/powerpoint/2010/main" spd="med"/>
</p:sldLayout>
</file>

<file path=ppt/slideLayouts/slideLayout905.xml><?xml version="1.0" encoding="utf-8"?>
<p:sldLayout xmlns:a="http://schemas.openxmlformats.org/drawingml/2006/main" xmlns:r="http://schemas.openxmlformats.org/officeDocument/2006/relationships" xmlns:p="http://schemas.openxmlformats.org/presentationml/2006/main" type="tx">
  <p:cSld name="3_Title - Top">
    <p:spTree>
      <p:nvGrpSpPr>
        <p:cNvPr id="1" name=""/>
        <p:cNvGrpSpPr/>
        <p:nvPr/>
      </p:nvGrpSpPr>
      <p:grpSpPr>
        <a:xfrm>
          <a:off x="0" y="0"/>
          <a:ext cx="0" cy="0"/>
          <a:chOff x="0" y="0"/>
          <a:chExt cx="0" cy="0"/>
        </a:xfrm>
      </p:grpSpPr>
      <p:sp>
        <p:nvSpPr>
          <p:cNvPr id="517" name="Title Text"/>
          <p:cNvSpPr txBox="1">
            <a:spLocks noGrp="1"/>
          </p:cNvSpPr>
          <p:nvPr>
            <p:ph type="title"/>
          </p:nvPr>
        </p:nvSpPr>
        <p:spPr>
          <a:xfrm>
            <a:off x="4387462" y="625077"/>
            <a:ext cx="15609004" cy="3036001"/>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518" name="Slide Number"/>
          <p:cNvSpPr txBox="1">
            <a:spLocks noGrp="1"/>
          </p:cNvSpPr>
          <p:nvPr>
            <p:ph type="sldNum" sz="quarter" idx="2"/>
          </p:nvPr>
        </p:nvSpPr>
        <p:spPr>
          <a:xfrm>
            <a:off x="11935770" y="13010562"/>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062708036"/>
      </p:ext>
    </p:extLst>
  </p:cSld>
  <p:clrMapOvr>
    <a:masterClrMapping/>
  </p:clrMapOvr>
  <p:transition xmlns:p14="http://schemas.microsoft.com/office/powerpoint/2010/main" spd="med"/>
</p:sldLayout>
</file>

<file path=ppt/slideLayouts/slideLayout906.xml><?xml version="1.0" encoding="utf-8"?>
<p:sldLayout xmlns:a="http://schemas.openxmlformats.org/drawingml/2006/main" xmlns:r="http://schemas.openxmlformats.org/officeDocument/2006/relationships" xmlns:p="http://schemas.openxmlformats.org/presentationml/2006/main" type="tx">
  <p:cSld name="3_Title &amp; Bullets">
    <p:spTree>
      <p:nvGrpSpPr>
        <p:cNvPr id="1" name=""/>
        <p:cNvGrpSpPr/>
        <p:nvPr/>
      </p:nvGrpSpPr>
      <p:grpSpPr>
        <a:xfrm>
          <a:off x="0" y="0"/>
          <a:ext cx="0" cy="0"/>
          <a:chOff x="0" y="0"/>
          <a:chExt cx="0" cy="0"/>
        </a:xfrm>
      </p:grpSpPr>
      <p:sp>
        <p:nvSpPr>
          <p:cNvPr id="525" name="Title Text"/>
          <p:cNvSpPr txBox="1">
            <a:spLocks noGrp="1"/>
          </p:cNvSpPr>
          <p:nvPr>
            <p:ph type="title"/>
          </p:nvPr>
        </p:nvSpPr>
        <p:spPr>
          <a:xfrm>
            <a:off x="4387462" y="625077"/>
            <a:ext cx="15609004" cy="3036001"/>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526" name="Body Level One…"/>
          <p:cNvSpPr txBox="1">
            <a:spLocks noGrp="1"/>
          </p:cNvSpPr>
          <p:nvPr>
            <p:ph type="body" idx="1"/>
          </p:nvPr>
        </p:nvSpPr>
        <p:spPr>
          <a:xfrm>
            <a:off x="4387462" y="3661181"/>
            <a:ext cx="15609004" cy="8840404"/>
          </a:xfrm>
          <a:prstGeom prst="rect">
            <a:avLst/>
          </a:prstGeom>
        </p:spPr>
        <p:txBody>
          <a:bodyPr lIns="91422" tIns="91422" rIns="91422" bIns="91422" anchor="ctr"/>
          <a:lstStyle>
            <a:lvl1pPr marL="617359" indent="-379233">
              <a:spcBef>
                <a:spcPts val="5900"/>
              </a:spcBef>
              <a:buClr>
                <a:srgbClr val="000000"/>
              </a:buClr>
              <a:buSzPct val="75000"/>
              <a:buFont typeface="Arial"/>
              <a:buChar char="•"/>
              <a:defRPr sz="5000">
                <a:latin typeface="+mn-lt"/>
                <a:ea typeface="+mn-ea"/>
                <a:cs typeface="+mn-cs"/>
                <a:sym typeface="Helvetica Neue"/>
              </a:defRPr>
            </a:lvl1pPr>
            <a:lvl2pPr marL="1061859" indent="-379234">
              <a:spcBef>
                <a:spcPts val="5900"/>
              </a:spcBef>
              <a:buClr>
                <a:srgbClr val="000000"/>
              </a:buClr>
              <a:buSzPct val="75000"/>
              <a:buFont typeface="Arial"/>
              <a:buChar char="•"/>
              <a:defRPr sz="5000">
                <a:latin typeface="+mn-lt"/>
                <a:ea typeface="+mn-ea"/>
                <a:cs typeface="+mn-cs"/>
                <a:sym typeface="Helvetica Neue"/>
              </a:defRPr>
            </a:lvl2pPr>
            <a:lvl3pPr marL="1506359" indent="-379234">
              <a:spcBef>
                <a:spcPts val="5900"/>
              </a:spcBef>
              <a:buClr>
                <a:srgbClr val="000000"/>
              </a:buClr>
              <a:buSzPct val="75000"/>
              <a:buFont typeface="Arial"/>
              <a:buChar char="•"/>
              <a:defRPr sz="5000">
                <a:latin typeface="+mn-lt"/>
                <a:ea typeface="+mn-ea"/>
                <a:cs typeface="+mn-cs"/>
                <a:sym typeface="Helvetica Neue"/>
              </a:defRPr>
            </a:lvl3pPr>
            <a:lvl4pPr marL="1950859" indent="-379234">
              <a:spcBef>
                <a:spcPts val="5900"/>
              </a:spcBef>
              <a:buClr>
                <a:srgbClr val="000000"/>
              </a:buClr>
              <a:buSzPct val="75000"/>
              <a:buFont typeface="Arial"/>
              <a:buChar char="•"/>
              <a:defRPr sz="5000">
                <a:latin typeface="+mn-lt"/>
                <a:ea typeface="+mn-ea"/>
                <a:cs typeface="+mn-cs"/>
                <a:sym typeface="Helvetica Neue"/>
              </a:defRPr>
            </a:lvl4pPr>
            <a:lvl5pPr marL="2395359" indent="-379234">
              <a:spcBef>
                <a:spcPts val="5900"/>
              </a:spcBef>
              <a:buClr>
                <a:srgbClr val="000000"/>
              </a:buClr>
              <a:buSzPct val="75000"/>
              <a:buFont typeface="Arial"/>
              <a:buChar char="•"/>
              <a:defRPr sz="5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27" name="Slide Number"/>
          <p:cNvSpPr txBox="1">
            <a:spLocks noGrp="1"/>
          </p:cNvSpPr>
          <p:nvPr>
            <p:ph type="sldNum" sz="quarter" idx="2"/>
          </p:nvPr>
        </p:nvSpPr>
        <p:spPr>
          <a:xfrm>
            <a:off x="11935770" y="13010562"/>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898354547"/>
      </p:ext>
    </p:extLst>
  </p:cSld>
  <p:clrMapOvr>
    <a:masterClrMapping/>
  </p:clrMapOvr>
  <p:transition xmlns:p14="http://schemas.microsoft.com/office/powerpoint/2010/main" spd="med"/>
</p:sldLayout>
</file>

<file path=ppt/slideLayouts/slideLayout907.xml><?xml version="1.0" encoding="utf-8"?>
<p:sldLayout xmlns:a="http://schemas.openxmlformats.org/drawingml/2006/main" xmlns:r="http://schemas.openxmlformats.org/officeDocument/2006/relationships" xmlns:p="http://schemas.openxmlformats.org/presentationml/2006/main" type="tx">
  <p:cSld name="1_Title, Bullets &amp; Photo">
    <p:spTree>
      <p:nvGrpSpPr>
        <p:cNvPr id="1" name=""/>
        <p:cNvGrpSpPr/>
        <p:nvPr/>
      </p:nvGrpSpPr>
      <p:grpSpPr>
        <a:xfrm>
          <a:off x="0" y="0"/>
          <a:ext cx="0" cy="0"/>
          <a:chOff x="0" y="0"/>
          <a:chExt cx="0" cy="0"/>
        </a:xfrm>
      </p:grpSpPr>
      <p:sp>
        <p:nvSpPr>
          <p:cNvPr id="534" name="Shape 173"/>
          <p:cNvSpPr>
            <a:spLocks noGrp="1"/>
          </p:cNvSpPr>
          <p:nvPr>
            <p:ph type="pic" sz="quarter" idx="13"/>
          </p:nvPr>
        </p:nvSpPr>
        <p:spPr>
          <a:xfrm>
            <a:off x="12495609" y="3661181"/>
            <a:ext cx="7500903" cy="8840404"/>
          </a:xfrm>
          <a:prstGeom prst="rect">
            <a:avLst/>
          </a:prstGeom>
        </p:spPr>
        <p:txBody>
          <a:bodyPr lIns="91439" tIns="45719" rIns="91439" bIns="45719">
            <a:noAutofit/>
          </a:bodyPr>
          <a:lstStyle/>
          <a:p>
            <a:endParaRPr/>
          </a:p>
        </p:txBody>
      </p:sp>
      <p:sp>
        <p:nvSpPr>
          <p:cNvPr id="535" name="Title Text"/>
          <p:cNvSpPr txBox="1">
            <a:spLocks noGrp="1"/>
          </p:cNvSpPr>
          <p:nvPr>
            <p:ph type="title"/>
          </p:nvPr>
        </p:nvSpPr>
        <p:spPr>
          <a:xfrm>
            <a:off x="4387462" y="625077"/>
            <a:ext cx="15609004" cy="3036001"/>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536" name="Body Level One…"/>
          <p:cNvSpPr txBox="1">
            <a:spLocks noGrp="1"/>
          </p:cNvSpPr>
          <p:nvPr>
            <p:ph type="body" sz="quarter" idx="1"/>
          </p:nvPr>
        </p:nvSpPr>
        <p:spPr>
          <a:xfrm>
            <a:off x="4387455" y="3661181"/>
            <a:ext cx="7500902" cy="8840404"/>
          </a:xfrm>
          <a:prstGeom prst="rect">
            <a:avLst/>
          </a:prstGeom>
        </p:spPr>
        <p:txBody>
          <a:bodyPr lIns="91422" tIns="91422" rIns="91422" bIns="91422" anchor="ctr"/>
          <a:lstStyle>
            <a:lvl1pPr marL="465363" indent="-284387">
              <a:spcBef>
                <a:spcPts val="4500"/>
              </a:spcBef>
              <a:buClr>
                <a:srgbClr val="000000"/>
              </a:buClr>
              <a:buSzPct val="75000"/>
              <a:buFont typeface="Arial"/>
              <a:buChar char="•"/>
              <a:defRPr>
                <a:latin typeface="+mn-lt"/>
                <a:ea typeface="+mn-ea"/>
                <a:cs typeface="+mn-cs"/>
                <a:sym typeface="Helvetica Neue"/>
              </a:defRPr>
            </a:lvl1pPr>
            <a:lvl2pPr marL="808263" indent="-284388">
              <a:spcBef>
                <a:spcPts val="4500"/>
              </a:spcBef>
              <a:buClr>
                <a:srgbClr val="000000"/>
              </a:buClr>
              <a:buSzPct val="75000"/>
              <a:buFont typeface="Arial"/>
              <a:buChar char="•"/>
              <a:defRPr>
                <a:latin typeface="+mn-lt"/>
                <a:ea typeface="+mn-ea"/>
                <a:cs typeface="+mn-cs"/>
                <a:sym typeface="Helvetica Neue"/>
              </a:defRPr>
            </a:lvl2pPr>
            <a:lvl3pPr marL="1151162" indent="-284387">
              <a:spcBef>
                <a:spcPts val="4500"/>
              </a:spcBef>
              <a:buClr>
                <a:srgbClr val="000000"/>
              </a:buClr>
              <a:buSzPct val="75000"/>
              <a:buFont typeface="Arial"/>
              <a:buChar char="•"/>
              <a:defRPr>
                <a:latin typeface="+mn-lt"/>
                <a:ea typeface="+mn-ea"/>
                <a:cs typeface="+mn-cs"/>
                <a:sym typeface="Helvetica Neue"/>
              </a:defRPr>
            </a:lvl3pPr>
            <a:lvl4pPr marL="1494062" indent="-284387">
              <a:spcBef>
                <a:spcPts val="4500"/>
              </a:spcBef>
              <a:buClr>
                <a:srgbClr val="000000"/>
              </a:buClr>
              <a:buSzPct val="75000"/>
              <a:buFont typeface="Arial"/>
              <a:buChar char="•"/>
              <a:defRPr>
                <a:latin typeface="+mn-lt"/>
                <a:ea typeface="+mn-ea"/>
                <a:cs typeface="+mn-cs"/>
                <a:sym typeface="Helvetica Neue"/>
              </a:defRPr>
            </a:lvl4pPr>
            <a:lvl5pPr marL="1836964" indent="-284387">
              <a:spcBef>
                <a:spcPts val="4500"/>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37" name="Slide Number"/>
          <p:cNvSpPr txBox="1">
            <a:spLocks noGrp="1"/>
          </p:cNvSpPr>
          <p:nvPr>
            <p:ph type="sldNum" sz="quarter" idx="2"/>
          </p:nvPr>
        </p:nvSpPr>
        <p:spPr>
          <a:xfrm>
            <a:off x="11935770" y="13010562"/>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986870059"/>
      </p:ext>
    </p:extLst>
  </p:cSld>
  <p:clrMapOvr>
    <a:masterClrMapping/>
  </p:clrMapOvr>
  <p:transition xmlns:p14="http://schemas.microsoft.com/office/powerpoint/2010/main" spd="med"/>
</p:sldLayout>
</file>

<file path=ppt/slideLayouts/slideLayout908.xml><?xml version="1.0" encoding="utf-8"?>
<p:sldLayout xmlns:a="http://schemas.openxmlformats.org/drawingml/2006/main" xmlns:r="http://schemas.openxmlformats.org/officeDocument/2006/relationships" xmlns:p="http://schemas.openxmlformats.org/presentationml/2006/main" type="tx">
  <p:cSld name="3_Bullets">
    <p:spTree>
      <p:nvGrpSpPr>
        <p:cNvPr id="1" name=""/>
        <p:cNvGrpSpPr/>
        <p:nvPr/>
      </p:nvGrpSpPr>
      <p:grpSpPr>
        <a:xfrm>
          <a:off x="0" y="0"/>
          <a:ext cx="0" cy="0"/>
          <a:chOff x="0" y="0"/>
          <a:chExt cx="0" cy="0"/>
        </a:xfrm>
      </p:grpSpPr>
      <p:sp>
        <p:nvSpPr>
          <p:cNvPr id="544" name="Body Level One…"/>
          <p:cNvSpPr txBox="1">
            <a:spLocks noGrp="1"/>
          </p:cNvSpPr>
          <p:nvPr>
            <p:ph type="body" idx="1"/>
          </p:nvPr>
        </p:nvSpPr>
        <p:spPr>
          <a:xfrm>
            <a:off x="4387462" y="1785945"/>
            <a:ext cx="15609004" cy="10144202"/>
          </a:xfrm>
          <a:prstGeom prst="rect">
            <a:avLst/>
          </a:prstGeom>
        </p:spPr>
        <p:txBody>
          <a:bodyPr lIns="91422" tIns="91422" rIns="91422" bIns="91422" anchor="ctr"/>
          <a:lstStyle>
            <a:lvl1pPr marL="617359" indent="-379233">
              <a:spcBef>
                <a:spcPts val="5900"/>
              </a:spcBef>
              <a:buClr>
                <a:srgbClr val="000000"/>
              </a:buClr>
              <a:buSzPct val="75000"/>
              <a:buFont typeface="Arial"/>
              <a:buChar char="•"/>
              <a:defRPr sz="5000">
                <a:latin typeface="+mn-lt"/>
                <a:ea typeface="+mn-ea"/>
                <a:cs typeface="+mn-cs"/>
                <a:sym typeface="Helvetica Neue"/>
              </a:defRPr>
            </a:lvl1pPr>
            <a:lvl2pPr marL="1061859" indent="-379234">
              <a:spcBef>
                <a:spcPts val="5900"/>
              </a:spcBef>
              <a:buClr>
                <a:srgbClr val="000000"/>
              </a:buClr>
              <a:buSzPct val="75000"/>
              <a:buFont typeface="Arial"/>
              <a:buChar char="•"/>
              <a:defRPr sz="5000">
                <a:latin typeface="+mn-lt"/>
                <a:ea typeface="+mn-ea"/>
                <a:cs typeface="+mn-cs"/>
                <a:sym typeface="Helvetica Neue"/>
              </a:defRPr>
            </a:lvl2pPr>
            <a:lvl3pPr marL="1506359" indent="-379234">
              <a:spcBef>
                <a:spcPts val="5900"/>
              </a:spcBef>
              <a:buClr>
                <a:srgbClr val="000000"/>
              </a:buClr>
              <a:buSzPct val="75000"/>
              <a:buFont typeface="Arial"/>
              <a:buChar char="•"/>
              <a:defRPr sz="5000">
                <a:latin typeface="+mn-lt"/>
                <a:ea typeface="+mn-ea"/>
                <a:cs typeface="+mn-cs"/>
                <a:sym typeface="Helvetica Neue"/>
              </a:defRPr>
            </a:lvl3pPr>
            <a:lvl4pPr marL="1950859" indent="-379234">
              <a:spcBef>
                <a:spcPts val="5900"/>
              </a:spcBef>
              <a:buClr>
                <a:srgbClr val="000000"/>
              </a:buClr>
              <a:buSzPct val="75000"/>
              <a:buFont typeface="Arial"/>
              <a:buChar char="•"/>
              <a:defRPr sz="5000">
                <a:latin typeface="+mn-lt"/>
                <a:ea typeface="+mn-ea"/>
                <a:cs typeface="+mn-cs"/>
                <a:sym typeface="Helvetica Neue"/>
              </a:defRPr>
            </a:lvl4pPr>
            <a:lvl5pPr marL="2395359" indent="-379234">
              <a:spcBef>
                <a:spcPts val="5900"/>
              </a:spcBef>
              <a:buClr>
                <a:srgbClr val="000000"/>
              </a:buClr>
              <a:buSzPct val="75000"/>
              <a:buFont typeface="Arial"/>
              <a:buChar char="•"/>
              <a:defRPr sz="5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45" name="Slide Number"/>
          <p:cNvSpPr txBox="1">
            <a:spLocks noGrp="1"/>
          </p:cNvSpPr>
          <p:nvPr>
            <p:ph type="sldNum" sz="quarter" idx="2"/>
          </p:nvPr>
        </p:nvSpPr>
        <p:spPr>
          <a:xfrm>
            <a:off x="11935770" y="13010562"/>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651886592"/>
      </p:ext>
    </p:extLst>
  </p:cSld>
  <p:clrMapOvr>
    <a:masterClrMapping/>
  </p:clrMapOvr>
  <p:transition xmlns:p14="http://schemas.microsoft.com/office/powerpoint/2010/main" spd="med"/>
</p:sldLayout>
</file>

<file path=ppt/slideLayouts/slideLayout909.xml><?xml version="1.0" encoding="utf-8"?>
<p:sldLayout xmlns:a="http://schemas.openxmlformats.org/drawingml/2006/main" xmlns:r="http://schemas.openxmlformats.org/officeDocument/2006/relationships" xmlns:p="http://schemas.openxmlformats.org/presentationml/2006/main" type="tx">
  <p:cSld name="1_Photo - 3 Up">
    <p:spTree>
      <p:nvGrpSpPr>
        <p:cNvPr id="1" name=""/>
        <p:cNvGrpSpPr/>
        <p:nvPr/>
      </p:nvGrpSpPr>
      <p:grpSpPr>
        <a:xfrm>
          <a:off x="0" y="0"/>
          <a:ext cx="0" cy="0"/>
          <a:chOff x="0" y="0"/>
          <a:chExt cx="0" cy="0"/>
        </a:xfrm>
      </p:grpSpPr>
      <p:sp>
        <p:nvSpPr>
          <p:cNvPr id="552" name="Shape 191"/>
          <p:cNvSpPr>
            <a:spLocks noGrp="1"/>
          </p:cNvSpPr>
          <p:nvPr>
            <p:ph type="pic" sz="quarter" idx="13"/>
          </p:nvPr>
        </p:nvSpPr>
        <p:spPr>
          <a:xfrm>
            <a:off x="12495609" y="7161617"/>
            <a:ext cx="7500903" cy="5304304"/>
          </a:xfrm>
          <a:prstGeom prst="rect">
            <a:avLst/>
          </a:prstGeom>
        </p:spPr>
        <p:txBody>
          <a:bodyPr lIns="91439" tIns="45719" rIns="91439" bIns="45719">
            <a:noAutofit/>
          </a:bodyPr>
          <a:lstStyle/>
          <a:p>
            <a:endParaRPr/>
          </a:p>
        </p:txBody>
      </p:sp>
      <p:sp>
        <p:nvSpPr>
          <p:cNvPr id="553" name="Shape 192"/>
          <p:cNvSpPr>
            <a:spLocks noGrp="1"/>
          </p:cNvSpPr>
          <p:nvPr>
            <p:ph type="pic" sz="quarter" idx="14"/>
          </p:nvPr>
        </p:nvSpPr>
        <p:spPr>
          <a:xfrm>
            <a:off x="12504363" y="1250157"/>
            <a:ext cx="7500902" cy="5304304"/>
          </a:xfrm>
          <a:prstGeom prst="rect">
            <a:avLst/>
          </a:prstGeom>
        </p:spPr>
        <p:txBody>
          <a:bodyPr lIns="91439" tIns="45719" rIns="91439" bIns="45719">
            <a:noAutofit/>
          </a:bodyPr>
          <a:lstStyle/>
          <a:p>
            <a:endParaRPr/>
          </a:p>
        </p:txBody>
      </p:sp>
      <p:sp>
        <p:nvSpPr>
          <p:cNvPr id="554" name="Shape 193"/>
          <p:cNvSpPr>
            <a:spLocks noGrp="1"/>
          </p:cNvSpPr>
          <p:nvPr>
            <p:ph type="pic" sz="half" idx="15"/>
          </p:nvPr>
        </p:nvSpPr>
        <p:spPr>
          <a:xfrm>
            <a:off x="4387455" y="1250163"/>
            <a:ext cx="7500902" cy="11215804"/>
          </a:xfrm>
          <a:prstGeom prst="rect">
            <a:avLst/>
          </a:prstGeom>
        </p:spPr>
        <p:txBody>
          <a:bodyPr lIns="91439" tIns="45719" rIns="91439" bIns="45719">
            <a:noAutofit/>
          </a:bodyPr>
          <a:lstStyle/>
          <a:p>
            <a:endParaRPr/>
          </a:p>
        </p:txBody>
      </p:sp>
      <p:sp>
        <p:nvSpPr>
          <p:cNvPr id="555" name="Slide Number"/>
          <p:cNvSpPr txBox="1">
            <a:spLocks noGrp="1"/>
          </p:cNvSpPr>
          <p:nvPr>
            <p:ph type="sldNum" sz="quarter" idx="2"/>
          </p:nvPr>
        </p:nvSpPr>
        <p:spPr>
          <a:xfrm>
            <a:off x="11935770" y="13010562"/>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896196346"/>
      </p:ext>
    </p:extLst>
  </p:cSld>
  <p:clrMapOvr>
    <a:masterClrMapping/>
  </p:clrMapOvr>
  <p:transition xmlns:p14="http://schemas.microsoft.com/office/powerpoint/2010/main" spd="med"/>
</p:sldLayout>
</file>

<file path=ppt/slideLayouts/slideLayout91.xml><?xml version="1.0" encoding="utf-8"?>
<p:sldLayout xmlns:a="http://schemas.openxmlformats.org/drawingml/2006/main" xmlns:r="http://schemas.openxmlformats.org/officeDocument/2006/relationships" xmlns:p="http://schemas.openxmlformats.org/presentationml/2006/main" type="tx">
  <p:cSld name="Title, Bullets &amp; Photo">
    <p:spTree>
      <p:nvGrpSpPr>
        <p:cNvPr id="1" name=""/>
        <p:cNvGrpSpPr/>
        <p:nvPr/>
      </p:nvGrpSpPr>
      <p:grpSpPr>
        <a:xfrm>
          <a:off x="0" y="0"/>
          <a:ext cx="0" cy="0"/>
          <a:chOff x="0" y="0"/>
          <a:chExt cx="0" cy="0"/>
        </a:xfrm>
      </p:grpSpPr>
      <p:sp>
        <p:nvSpPr>
          <p:cNvPr id="173" name="Shape 173"/>
          <p:cNvSpPr>
            <a:spLocks noGrp="1"/>
          </p:cNvSpPr>
          <p:nvPr>
            <p:ph type="pic" sz="quarter" idx="13"/>
          </p:nvPr>
        </p:nvSpPr>
        <p:spPr>
          <a:xfrm>
            <a:off x="12495611" y="3661182"/>
            <a:ext cx="7500901" cy="8840403"/>
          </a:xfrm>
          <a:prstGeom prst="rect">
            <a:avLst/>
          </a:prstGeom>
        </p:spPr>
        <p:txBody>
          <a:bodyPr lIns="91400" tIns="45719" rIns="91400" bIns="45719">
            <a:noAutofit/>
          </a:bodyPr>
          <a:lstStyle/>
          <a:p>
            <a:endParaRPr/>
          </a:p>
        </p:txBody>
      </p:sp>
      <p:sp>
        <p:nvSpPr>
          <p:cNvPr id="174" name="Shape 174"/>
          <p:cNvSpPr>
            <a:spLocks noGrp="1"/>
          </p:cNvSpPr>
          <p:nvPr>
            <p:ph type="title"/>
          </p:nvPr>
        </p:nvSpPr>
        <p:spPr>
          <a:xfrm>
            <a:off x="4387456" y="625077"/>
            <a:ext cx="15609003" cy="3036000"/>
          </a:xfrm>
          <a:prstGeom prst="rect">
            <a:avLst/>
          </a:prstGeom>
        </p:spPr>
        <p:txBody>
          <a:bodyPr lIns="91384" tIns="91384" rIns="91384" bIns="91384"/>
          <a:lstStyle>
            <a:lvl1pPr algn="ctr">
              <a:defRPr sz="11200">
                <a:latin typeface="+mn-lt"/>
                <a:ea typeface="+mn-ea"/>
                <a:cs typeface="+mn-cs"/>
                <a:sym typeface="Helvetica Neue"/>
              </a:defRPr>
            </a:lvl1pPr>
          </a:lstStyle>
          <a:p>
            <a:r>
              <a:t>Title Text</a:t>
            </a:r>
          </a:p>
        </p:txBody>
      </p:sp>
      <p:sp>
        <p:nvSpPr>
          <p:cNvPr id="175" name="Shape 175"/>
          <p:cNvSpPr>
            <a:spLocks noGrp="1"/>
          </p:cNvSpPr>
          <p:nvPr>
            <p:ph type="body" sz="quarter" idx="1"/>
          </p:nvPr>
        </p:nvSpPr>
        <p:spPr>
          <a:xfrm>
            <a:off x="4387456" y="3661182"/>
            <a:ext cx="7500901" cy="8840403"/>
          </a:xfrm>
          <a:prstGeom prst="rect">
            <a:avLst/>
          </a:prstGeom>
        </p:spPr>
        <p:txBody>
          <a:bodyPr lIns="91384" tIns="91384" rIns="91384" bIns="91384" anchor="ctr"/>
          <a:lstStyle>
            <a:lvl1pPr marL="465204" indent="-284270">
              <a:spcBef>
                <a:spcPts val="4501"/>
              </a:spcBef>
              <a:buClr>
                <a:srgbClr val="000000"/>
              </a:buClr>
              <a:buSzPct val="75000"/>
              <a:defRPr sz="3700">
                <a:latin typeface="+mn-lt"/>
                <a:ea typeface="+mn-ea"/>
                <a:cs typeface="+mn-cs"/>
                <a:sym typeface="Helvetica Neue"/>
              </a:defRPr>
            </a:lvl1pPr>
            <a:lvl2pPr marL="807964" indent="-284270">
              <a:spcBef>
                <a:spcPts val="4501"/>
              </a:spcBef>
              <a:buClr>
                <a:srgbClr val="000000"/>
              </a:buClr>
              <a:buSzPct val="75000"/>
              <a:defRPr sz="3700">
                <a:latin typeface="+mn-lt"/>
                <a:ea typeface="+mn-ea"/>
                <a:cs typeface="+mn-cs"/>
                <a:sym typeface="Helvetica Neue"/>
              </a:defRPr>
            </a:lvl2pPr>
            <a:lvl3pPr marL="1150723" indent="-284270">
              <a:spcBef>
                <a:spcPts val="4501"/>
              </a:spcBef>
              <a:buClr>
                <a:srgbClr val="000000"/>
              </a:buClr>
              <a:buSzPct val="75000"/>
              <a:defRPr sz="3700">
                <a:latin typeface="+mn-lt"/>
                <a:ea typeface="+mn-ea"/>
                <a:cs typeface="+mn-cs"/>
                <a:sym typeface="Helvetica Neue"/>
              </a:defRPr>
            </a:lvl3pPr>
            <a:lvl4pPr marL="1493501" indent="-284270">
              <a:spcBef>
                <a:spcPts val="4501"/>
              </a:spcBef>
              <a:buClr>
                <a:srgbClr val="000000"/>
              </a:buClr>
              <a:buSzPct val="75000"/>
              <a:defRPr sz="3700">
                <a:latin typeface="+mn-lt"/>
                <a:ea typeface="+mn-ea"/>
                <a:cs typeface="+mn-cs"/>
                <a:sym typeface="Helvetica Neue"/>
              </a:defRPr>
            </a:lvl4pPr>
            <a:lvl5pPr marL="1836285" indent="-284270">
              <a:spcBef>
                <a:spcPts val="4501"/>
              </a:spcBef>
              <a:buClr>
                <a:srgbClr val="000000"/>
              </a:buClr>
              <a:buSzPct val="75000"/>
              <a:defRPr sz="37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76" name="Shape 176"/>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23894307"/>
      </p:ext>
    </p:extLst>
  </p:cSld>
  <p:clrMapOvr>
    <a:masterClrMapping/>
  </p:clrMapOvr>
  <p:transition xmlns:p14="http://schemas.microsoft.com/office/powerpoint/2010/main" spd="med"/>
</p:sldLayout>
</file>

<file path=ppt/slideLayouts/slideLayout910.xml><?xml version="1.0" encoding="utf-8"?>
<p:sldLayout xmlns:a="http://schemas.openxmlformats.org/drawingml/2006/main" xmlns:r="http://schemas.openxmlformats.org/officeDocument/2006/relationships" xmlns:p="http://schemas.openxmlformats.org/presentationml/2006/main" type="tx">
  <p:cSld name="3_Quote">
    <p:spTree>
      <p:nvGrpSpPr>
        <p:cNvPr id="1" name=""/>
        <p:cNvGrpSpPr/>
        <p:nvPr/>
      </p:nvGrpSpPr>
      <p:grpSpPr>
        <a:xfrm>
          <a:off x="0" y="0"/>
          <a:ext cx="0" cy="0"/>
          <a:chOff x="0" y="0"/>
          <a:chExt cx="0" cy="0"/>
        </a:xfrm>
      </p:grpSpPr>
      <p:sp>
        <p:nvSpPr>
          <p:cNvPr id="562" name="Body Level One…"/>
          <p:cNvSpPr txBox="1">
            <a:spLocks noGrp="1"/>
          </p:cNvSpPr>
          <p:nvPr>
            <p:ph type="body" sz="quarter" idx="1"/>
          </p:nvPr>
        </p:nvSpPr>
        <p:spPr>
          <a:xfrm>
            <a:off x="4833937" y="8947553"/>
            <a:ext cx="14716202" cy="660904"/>
          </a:xfrm>
          <a:prstGeom prst="rect">
            <a:avLst/>
          </a:prstGeom>
        </p:spPr>
        <p:txBody>
          <a:bodyPr lIns="91422" tIns="91422" rIns="91422" bIns="91422"/>
          <a:lstStyle>
            <a:lvl1pPr indent="0" algn="ctr">
              <a:defRPr sz="3200">
                <a:latin typeface="+mn-lt"/>
                <a:ea typeface="+mn-ea"/>
                <a:cs typeface="+mn-cs"/>
                <a:sym typeface="Helvetica Neue"/>
              </a:defRPr>
            </a:lvl1pPr>
            <a:lvl2pPr marL="914400" indent="-101600" algn="ctr">
              <a:buSzPct val="100000"/>
              <a:buChar char="•"/>
              <a:defRPr sz="3200">
                <a:latin typeface="+mn-lt"/>
                <a:ea typeface="+mn-ea"/>
                <a:cs typeface="+mn-cs"/>
                <a:sym typeface="Helvetica Neue"/>
              </a:defRPr>
            </a:lvl2pPr>
            <a:lvl3pPr marL="1432558" indent="-162558" algn="ctr">
              <a:buSzPct val="100000"/>
              <a:buChar char="•"/>
              <a:defRPr sz="3200">
                <a:latin typeface="+mn-lt"/>
                <a:ea typeface="+mn-ea"/>
                <a:cs typeface="+mn-cs"/>
                <a:sym typeface="Helvetica Neue"/>
              </a:defRPr>
            </a:lvl3pPr>
            <a:lvl4pPr marL="1930400" indent="-203200" algn="ctr">
              <a:buSzPct val="100000"/>
              <a:buChar char="•"/>
              <a:defRPr sz="3200">
                <a:latin typeface="+mn-lt"/>
                <a:ea typeface="+mn-ea"/>
                <a:cs typeface="+mn-cs"/>
                <a:sym typeface="Helvetica Neue"/>
              </a:defRPr>
            </a:lvl4pPr>
            <a:lvl5pPr marL="2387600" indent="-203200"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563" name="Shape 202"/>
          <p:cNvSpPr>
            <a:spLocks noGrp="1"/>
          </p:cNvSpPr>
          <p:nvPr>
            <p:ph type="body" sz="quarter" idx="13"/>
          </p:nvPr>
        </p:nvSpPr>
        <p:spPr>
          <a:xfrm>
            <a:off x="4833945" y="6000362"/>
            <a:ext cx="14716203" cy="965104"/>
          </a:xfrm>
          <a:prstGeom prst="rect">
            <a:avLst/>
          </a:prstGeom>
        </p:spPr>
        <p:txBody>
          <a:bodyPr lIns="91422" tIns="91422" rIns="91422" bIns="91422" anchor="ctr"/>
          <a:lstStyle/>
          <a:p>
            <a:endParaRPr/>
          </a:p>
        </p:txBody>
      </p:sp>
      <p:sp>
        <p:nvSpPr>
          <p:cNvPr id="564" name="Slide Number"/>
          <p:cNvSpPr txBox="1">
            <a:spLocks noGrp="1"/>
          </p:cNvSpPr>
          <p:nvPr>
            <p:ph type="sldNum" sz="quarter" idx="2"/>
          </p:nvPr>
        </p:nvSpPr>
        <p:spPr>
          <a:xfrm>
            <a:off x="11935770" y="13010562"/>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995256170"/>
      </p:ext>
    </p:extLst>
  </p:cSld>
  <p:clrMapOvr>
    <a:masterClrMapping/>
  </p:clrMapOvr>
  <p:transition xmlns:p14="http://schemas.microsoft.com/office/powerpoint/2010/main" spd="med"/>
</p:sldLayout>
</file>

<file path=ppt/slideLayouts/slideLayout911.xml><?xml version="1.0" encoding="utf-8"?>
<p:sldLayout xmlns:a="http://schemas.openxmlformats.org/drawingml/2006/main" xmlns:r="http://schemas.openxmlformats.org/officeDocument/2006/relationships" xmlns:p="http://schemas.openxmlformats.org/presentationml/2006/main" type="tx">
  <p:cSld name="1_Photo">
    <p:spTree>
      <p:nvGrpSpPr>
        <p:cNvPr id="1" name=""/>
        <p:cNvGrpSpPr/>
        <p:nvPr/>
      </p:nvGrpSpPr>
      <p:grpSpPr>
        <a:xfrm>
          <a:off x="0" y="0"/>
          <a:ext cx="0" cy="0"/>
          <a:chOff x="0" y="0"/>
          <a:chExt cx="0" cy="0"/>
        </a:xfrm>
      </p:grpSpPr>
      <p:sp>
        <p:nvSpPr>
          <p:cNvPr id="571" name="Shape 210"/>
          <p:cNvSpPr>
            <a:spLocks noGrp="1"/>
          </p:cNvSpPr>
          <p:nvPr>
            <p:ph type="pic" idx="13"/>
          </p:nvPr>
        </p:nvSpPr>
        <p:spPr>
          <a:xfrm>
            <a:off x="3048000" y="0"/>
            <a:ext cx="18288000" cy="13716000"/>
          </a:xfrm>
          <a:prstGeom prst="rect">
            <a:avLst/>
          </a:prstGeom>
        </p:spPr>
        <p:txBody>
          <a:bodyPr lIns="91439" tIns="45719" rIns="91439" bIns="45719">
            <a:noAutofit/>
          </a:bodyPr>
          <a:lstStyle/>
          <a:p>
            <a:endParaRPr/>
          </a:p>
        </p:txBody>
      </p:sp>
      <p:sp>
        <p:nvSpPr>
          <p:cNvPr id="572" name="Slide Number"/>
          <p:cNvSpPr txBox="1">
            <a:spLocks noGrp="1"/>
          </p:cNvSpPr>
          <p:nvPr>
            <p:ph type="sldNum" sz="quarter" idx="2"/>
          </p:nvPr>
        </p:nvSpPr>
        <p:spPr>
          <a:xfrm>
            <a:off x="11935770" y="13010562"/>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306548765"/>
      </p:ext>
    </p:extLst>
  </p:cSld>
  <p:clrMapOvr>
    <a:masterClrMapping/>
  </p:clrMapOvr>
  <p:transition xmlns:p14="http://schemas.microsoft.com/office/powerpoint/2010/main" spd="med"/>
</p:sldLayout>
</file>

<file path=ppt/slideLayouts/slideLayout912.xml><?xml version="1.0" encoding="utf-8"?>
<p:sldLayout xmlns:a="http://schemas.openxmlformats.org/drawingml/2006/main" xmlns:r="http://schemas.openxmlformats.org/officeDocument/2006/relationships" xmlns:p="http://schemas.openxmlformats.org/presentationml/2006/main" type="tx">
  <p:cSld name="5_Blank">
    <p:bg>
      <p:bgPr>
        <a:solidFill>
          <a:srgbClr val="E7E6E6"/>
        </a:solidFill>
        <a:effectLst/>
      </p:bgPr>
    </p:bg>
    <p:spTree>
      <p:nvGrpSpPr>
        <p:cNvPr id="1" name=""/>
        <p:cNvGrpSpPr/>
        <p:nvPr/>
      </p:nvGrpSpPr>
      <p:grpSpPr>
        <a:xfrm>
          <a:off x="0" y="0"/>
          <a:ext cx="0" cy="0"/>
          <a:chOff x="0" y="0"/>
          <a:chExt cx="0" cy="0"/>
        </a:xfrm>
      </p:grpSpPr>
      <p:sp>
        <p:nvSpPr>
          <p:cNvPr id="579" name="Slide Number"/>
          <p:cNvSpPr txBox="1">
            <a:spLocks noGrp="1"/>
          </p:cNvSpPr>
          <p:nvPr>
            <p:ph type="sldNum" sz="quarter" idx="2"/>
          </p:nvPr>
        </p:nvSpPr>
        <p:spPr>
          <a:xfrm>
            <a:off x="22192509" y="12808622"/>
            <a:ext cx="515230" cy="538447"/>
          </a:xfrm>
          <a:prstGeom prst="rect">
            <a:avLst/>
          </a:prstGeom>
        </p:spPr>
        <p:txBody>
          <a:bodyPr lIns="91422" tIns="91422" rIns="91422" bIns="91422"/>
          <a:lstStyle>
            <a:lvl1pPr>
              <a:defRPr sz="2400">
                <a:solidFill>
                  <a:srgbClr val="888888"/>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44299396"/>
      </p:ext>
    </p:extLst>
  </p:cSld>
  <p:clrMapOvr>
    <a:masterClrMapping/>
  </p:clrMapOvr>
  <p:transition xmlns:p14="http://schemas.microsoft.com/office/powerpoint/2010/main" spd="med"/>
</p:sldLayout>
</file>

<file path=ppt/slideLayouts/slideLayout913.xml><?xml version="1.0" encoding="utf-8"?>
<p:sldLayout xmlns:a="http://schemas.openxmlformats.org/drawingml/2006/main" xmlns:r="http://schemas.openxmlformats.org/officeDocument/2006/relationships" xmlns:p="http://schemas.openxmlformats.org/presentationml/2006/main" type="tx">
  <p:cSld name="1_Title and Content">
    <p:spTree>
      <p:nvGrpSpPr>
        <p:cNvPr id="1" name=""/>
        <p:cNvGrpSpPr/>
        <p:nvPr/>
      </p:nvGrpSpPr>
      <p:grpSpPr>
        <a:xfrm>
          <a:off x="0" y="0"/>
          <a:ext cx="0" cy="0"/>
          <a:chOff x="0" y="0"/>
          <a:chExt cx="0" cy="0"/>
        </a:xfrm>
      </p:grpSpPr>
      <p:sp>
        <p:nvSpPr>
          <p:cNvPr id="586" name="Title Text"/>
          <p:cNvSpPr txBox="1">
            <a:spLocks noGrp="1"/>
          </p:cNvSpPr>
          <p:nvPr>
            <p:ph type="title"/>
          </p:nvPr>
        </p:nvSpPr>
        <p:spPr>
          <a:xfrm>
            <a:off x="1633731" y="268281"/>
            <a:ext cx="21742503" cy="1980902"/>
          </a:xfrm>
          <a:prstGeom prst="rect">
            <a:avLst/>
          </a:prstGeom>
        </p:spPr>
        <p:txBody>
          <a:bodyPr anchor="ctr"/>
          <a:lstStyle/>
          <a:p>
            <a:r>
              <a:t>Title Text</a:t>
            </a:r>
          </a:p>
        </p:txBody>
      </p:sp>
      <p:sp>
        <p:nvSpPr>
          <p:cNvPr id="587" name="Body Level One…"/>
          <p:cNvSpPr txBox="1">
            <a:spLocks noGrp="1"/>
          </p:cNvSpPr>
          <p:nvPr>
            <p:ph type="body" idx="1"/>
          </p:nvPr>
        </p:nvSpPr>
        <p:spPr>
          <a:xfrm>
            <a:off x="1633731" y="3200394"/>
            <a:ext cx="21742503" cy="10026303"/>
          </a:xfrm>
          <a:prstGeom prst="rect">
            <a:avLst/>
          </a:prstGeom>
        </p:spPr>
        <p:txBody>
          <a:bodyPr/>
          <a:lstStyle>
            <a:lvl1pPr marL="876300" indent="-25400">
              <a:spcBef>
                <a:spcPts val="3500"/>
              </a:spcBef>
              <a:buClr>
                <a:srgbClr val="D89F39"/>
              </a:buClr>
              <a:buSzPct val="145000"/>
              <a:buFont typeface="Arial"/>
              <a:buChar char="•"/>
            </a:lvl1pPr>
            <a:lvl2pPr marL="1790700" indent="-88900">
              <a:spcBef>
                <a:spcPts val="3500"/>
              </a:spcBef>
              <a:buClr>
                <a:srgbClr val="D89F39"/>
              </a:buClr>
              <a:buSzPct val="145000"/>
              <a:buFont typeface="Arial"/>
              <a:buChar char="•"/>
            </a:lvl2pPr>
            <a:lvl3pPr marL="2603500" indent="-165100">
              <a:spcBef>
                <a:spcPts val="3500"/>
              </a:spcBef>
              <a:buClr>
                <a:srgbClr val="D89F39"/>
              </a:buClr>
              <a:buSzPct val="145000"/>
              <a:buFont typeface="Arial"/>
              <a:buChar char="•"/>
            </a:lvl3pPr>
            <a:lvl4pPr marL="3759200" indent="-101600">
              <a:spcBef>
                <a:spcPts val="3500"/>
              </a:spcBef>
              <a:buClr>
                <a:srgbClr val="D89F39"/>
              </a:buClr>
              <a:buSzPct val="145000"/>
              <a:buFont typeface="Arial"/>
              <a:buChar char="•"/>
            </a:lvl4pPr>
            <a:lvl5pPr marL="4978400" indent="-101600">
              <a:spcBef>
                <a:spcPts val="3500"/>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588" name="Slide Number"/>
          <p:cNvSpPr txBox="1">
            <a:spLocks noGrp="1"/>
          </p:cNvSpPr>
          <p:nvPr>
            <p:ph type="sldNum" sz="quarter" idx="2"/>
          </p:nvPr>
        </p:nvSpPr>
        <p:spPr>
          <a:xfrm>
            <a:off x="0" y="2452445"/>
            <a:ext cx="683940" cy="672698"/>
          </a:xfrm>
          <a:prstGeom prst="rect">
            <a:avLst/>
          </a:prstGeom>
        </p:spPr>
        <p:txBody>
          <a:bodyPr lIns="243798" tIns="243798" rIns="243798" bIns="243798"/>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3781317781"/>
      </p:ext>
    </p:extLst>
  </p:cSld>
  <p:clrMapOvr>
    <a:masterClrMapping/>
  </p:clrMapOvr>
  <p:transition xmlns:p14="http://schemas.microsoft.com/office/powerpoint/2010/main" spd="med"/>
</p:sldLayout>
</file>

<file path=ppt/slideLayouts/slideLayout914.xml><?xml version="1.0" encoding="utf-8"?>
<p:sldLayout xmlns:a="http://schemas.openxmlformats.org/drawingml/2006/main" xmlns:r="http://schemas.openxmlformats.org/officeDocument/2006/relationships" xmlns:p="http://schemas.openxmlformats.org/presentationml/2006/main" type="tx">
  <p:cSld name="OBJECT">
    <p:spTree>
      <p:nvGrpSpPr>
        <p:cNvPr id="1" name=""/>
        <p:cNvGrpSpPr/>
        <p:nvPr/>
      </p:nvGrpSpPr>
      <p:grpSpPr>
        <a:xfrm>
          <a:off x="0" y="0"/>
          <a:ext cx="0" cy="0"/>
          <a:chOff x="0" y="0"/>
          <a:chExt cx="0" cy="0"/>
        </a:xfrm>
      </p:grpSpPr>
      <p:sp>
        <p:nvSpPr>
          <p:cNvPr id="595" name="Title Text"/>
          <p:cNvSpPr txBox="1">
            <a:spLocks noGrp="1"/>
          </p:cNvSpPr>
          <p:nvPr>
            <p:ph type="title"/>
          </p:nvPr>
        </p:nvSpPr>
        <p:spPr>
          <a:xfrm>
            <a:off x="1633727" y="268271"/>
            <a:ext cx="21742503" cy="1980904"/>
          </a:xfrm>
          <a:prstGeom prst="rect">
            <a:avLst/>
          </a:prstGeom>
        </p:spPr>
        <p:txBody>
          <a:bodyPr anchor="ctr"/>
          <a:lstStyle/>
          <a:p>
            <a:r>
              <a:t>Title Text</a:t>
            </a:r>
          </a:p>
        </p:txBody>
      </p:sp>
      <p:sp>
        <p:nvSpPr>
          <p:cNvPr id="596" name="Body Level One…"/>
          <p:cNvSpPr txBox="1">
            <a:spLocks noGrp="1"/>
          </p:cNvSpPr>
          <p:nvPr>
            <p:ph type="body" idx="1"/>
          </p:nvPr>
        </p:nvSpPr>
        <p:spPr>
          <a:xfrm>
            <a:off x="1633727" y="3200394"/>
            <a:ext cx="21742503" cy="10026303"/>
          </a:xfrm>
          <a:prstGeom prst="rect">
            <a:avLst/>
          </a:prstGeom>
        </p:spPr>
        <p:txBody>
          <a:bodyPr/>
          <a:lstStyle>
            <a:lvl1pPr marL="876300" indent="-25400">
              <a:spcBef>
                <a:spcPts val="3500"/>
              </a:spcBef>
              <a:buClr>
                <a:srgbClr val="D89F39"/>
              </a:buClr>
              <a:buSzPct val="145000"/>
              <a:buFont typeface="Arial"/>
              <a:buChar char="•"/>
            </a:lvl1pPr>
            <a:lvl2pPr marL="1790700" indent="-88900">
              <a:spcBef>
                <a:spcPts val="3500"/>
              </a:spcBef>
              <a:buClr>
                <a:srgbClr val="D89F39"/>
              </a:buClr>
              <a:buSzPct val="145000"/>
              <a:buFont typeface="Arial"/>
              <a:buChar char="•"/>
            </a:lvl2pPr>
            <a:lvl3pPr marL="2603500" indent="-165100">
              <a:spcBef>
                <a:spcPts val="3500"/>
              </a:spcBef>
              <a:buClr>
                <a:srgbClr val="D89F39"/>
              </a:buClr>
              <a:buSzPct val="145000"/>
              <a:buFont typeface="Arial"/>
              <a:buChar char="•"/>
            </a:lvl3pPr>
            <a:lvl4pPr marL="3759200" indent="-101600">
              <a:spcBef>
                <a:spcPts val="3500"/>
              </a:spcBef>
              <a:buClr>
                <a:srgbClr val="D89F39"/>
              </a:buClr>
              <a:buSzPct val="145000"/>
              <a:buFont typeface="Arial"/>
              <a:buChar char="•"/>
            </a:lvl4pPr>
            <a:lvl5pPr marL="4978400" indent="-101600">
              <a:spcBef>
                <a:spcPts val="3500"/>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597" name="Slide Number"/>
          <p:cNvSpPr txBox="1">
            <a:spLocks noGrp="1"/>
          </p:cNvSpPr>
          <p:nvPr>
            <p:ph type="sldNum" sz="quarter" idx="2"/>
          </p:nvPr>
        </p:nvSpPr>
        <p:spPr>
          <a:xfrm>
            <a:off x="1" y="2452445"/>
            <a:ext cx="683940" cy="672698"/>
          </a:xfrm>
          <a:prstGeom prst="rect">
            <a:avLst/>
          </a:prstGeom>
        </p:spPr>
        <p:txBody>
          <a:bodyPr lIns="243798" tIns="243798" rIns="243798" bIns="243798"/>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2673038441"/>
      </p:ext>
    </p:extLst>
  </p:cSld>
  <p:clrMapOvr>
    <a:masterClrMapping/>
  </p:clrMapOvr>
  <p:transition xmlns:p14="http://schemas.microsoft.com/office/powerpoint/2010/main" spd="med"/>
</p:sldLayout>
</file>

<file path=ppt/slideLayouts/slideLayout915.xml><?xml version="1.0" encoding="utf-8"?>
<p:sldLayout xmlns:a="http://schemas.openxmlformats.org/drawingml/2006/main" xmlns:r="http://schemas.openxmlformats.org/officeDocument/2006/relationships" xmlns:p="http://schemas.openxmlformats.org/presentationml/2006/main" type="tx">
  <p:cSld name="3_Title and Body">
    <p:spTree>
      <p:nvGrpSpPr>
        <p:cNvPr id="1" name=""/>
        <p:cNvGrpSpPr/>
        <p:nvPr/>
      </p:nvGrpSpPr>
      <p:grpSpPr>
        <a:xfrm>
          <a:off x="0" y="0"/>
          <a:ext cx="0" cy="0"/>
          <a:chOff x="0" y="0"/>
          <a:chExt cx="0" cy="0"/>
        </a:xfrm>
      </p:grpSpPr>
      <p:sp>
        <p:nvSpPr>
          <p:cNvPr id="604" name="Title Text"/>
          <p:cNvSpPr txBox="1">
            <a:spLocks noGrp="1"/>
          </p:cNvSpPr>
          <p:nvPr>
            <p:ph type="title"/>
          </p:nvPr>
        </p:nvSpPr>
        <p:spPr>
          <a:xfrm>
            <a:off x="1219200" y="549275"/>
            <a:ext cx="21945600" cy="2286302"/>
          </a:xfrm>
          <a:prstGeom prst="rect">
            <a:avLst/>
          </a:prstGeom>
        </p:spPr>
        <p:txBody>
          <a:bodyPr/>
          <a:lstStyle/>
          <a:p>
            <a:r>
              <a:t>Title Text</a:t>
            </a:r>
          </a:p>
        </p:txBody>
      </p:sp>
      <p:sp>
        <p:nvSpPr>
          <p:cNvPr id="605"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606" name="Slide Number"/>
          <p:cNvSpPr txBox="1">
            <a:spLocks noGrp="1"/>
          </p:cNvSpPr>
          <p:nvPr>
            <p:ph type="sldNum" sz="quarter" idx="2"/>
          </p:nvPr>
        </p:nvSpPr>
        <p:spPr>
          <a:xfrm>
            <a:off x="17201547" y="12580576"/>
            <a:ext cx="273654" cy="264253"/>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4282762355"/>
      </p:ext>
    </p:extLst>
  </p:cSld>
  <p:clrMapOvr>
    <a:masterClrMapping/>
  </p:clrMapOvr>
  <p:transition xmlns:p14="http://schemas.microsoft.com/office/powerpoint/2010/main" spd="med"/>
</p:sldLayout>
</file>

<file path=ppt/slideLayouts/slideLayout916.xml><?xml version="1.0" encoding="utf-8"?>
<p:sldLayout xmlns:a="http://schemas.openxmlformats.org/drawingml/2006/main" xmlns:r="http://schemas.openxmlformats.org/officeDocument/2006/relationships" xmlns:p="http://schemas.openxmlformats.org/presentationml/2006/main" type="tx">
  <p:cSld name="4_Title Only">
    <p:spTree>
      <p:nvGrpSpPr>
        <p:cNvPr id="1" name=""/>
        <p:cNvGrpSpPr/>
        <p:nvPr/>
      </p:nvGrpSpPr>
      <p:grpSpPr>
        <a:xfrm>
          <a:off x="0" y="0"/>
          <a:ext cx="0" cy="0"/>
          <a:chOff x="0" y="0"/>
          <a:chExt cx="0" cy="0"/>
        </a:xfrm>
      </p:grpSpPr>
      <p:sp>
        <p:nvSpPr>
          <p:cNvPr id="613" name="Title Text"/>
          <p:cNvSpPr txBox="1">
            <a:spLocks noGrp="1"/>
          </p:cNvSpPr>
          <p:nvPr>
            <p:ph type="title"/>
          </p:nvPr>
        </p:nvSpPr>
        <p:spPr>
          <a:xfrm>
            <a:off x="1219200" y="549275"/>
            <a:ext cx="21945600" cy="2286302"/>
          </a:xfrm>
          <a:prstGeom prst="rect">
            <a:avLst/>
          </a:prstGeom>
        </p:spPr>
        <p:txBody>
          <a:bodyPr/>
          <a:lstStyle/>
          <a:p>
            <a:r>
              <a:t>Title Text</a:t>
            </a:r>
          </a:p>
        </p:txBody>
      </p:sp>
      <p:sp>
        <p:nvSpPr>
          <p:cNvPr id="614" name="Slide Number"/>
          <p:cNvSpPr txBox="1">
            <a:spLocks noGrp="1"/>
          </p:cNvSpPr>
          <p:nvPr>
            <p:ph type="sldNum" sz="quarter" idx="2"/>
          </p:nvPr>
        </p:nvSpPr>
        <p:spPr>
          <a:xfrm>
            <a:off x="17201547" y="12580576"/>
            <a:ext cx="273654" cy="264253"/>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307768927"/>
      </p:ext>
    </p:extLst>
  </p:cSld>
  <p:clrMapOvr>
    <a:masterClrMapping/>
  </p:clrMapOvr>
  <p:transition xmlns:p14="http://schemas.microsoft.com/office/powerpoint/2010/main" spd="med"/>
</p:sldLayout>
</file>

<file path=ppt/slideLayouts/slideLayout917.xml><?xml version="1.0" encoding="utf-8"?>
<p:sldLayout xmlns:a="http://schemas.openxmlformats.org/drawingml/2006/main" xmlns:r="http://schemas.openxmlformats.org/officeDocument/2006/relationships" xmlns:p="http://schemas.openxmlformats.org/presentationml/2006/main" type="tx">
  <p:cSld name="Title Slide">
    <p:spTree>
      <p:nvGrpSpPr>
        <p:cNvPr id="1" name=""/>
        <p:cNvGrpSpPr/>
        <p:nvPr/>
      </p:nvGrpSpPr>
      <p:grpSpPr>
        <a:xfrm>
          <a:off x="0" y="0"/>
          <a:ext cx="0" cy="0"/>
          <a:chOff x="0" y="0"/>
          <a:chExt cx="0" cy="0"/>
        </a:xfrm>
      </p:grpSpPr>
      <p:sp>
        <p:nvSpPr>
          <p:cNvPr id="621" name="Title Text"/>
          <p:cNvSpPr txBox="1">
            <a:spLocks noGrp="1"/>
          </p:cNvSpPr>
          <p:nvPr>
            <p:ph type="title"/>
          </p:nvPr>
        </p:nvSpPr>
        <p:spPr>
          <a:xfrm>
            <a:off x="1828800" y="4222243"/>
            <a:ext cx="20726400" cy="3093004"/>
          </a:xfrm>
          <a:prstGeom prst="rect">
            <a:avLst/>
          </a:prstGeom>
        </p:spPr>
        <p:txBody>
          <a:bodyPr/>
          <a:lstStyle>
            <a:lvl1pPr algn="ctr">
              <a:defRPr sz="12800" b="1"/>
            </a:lvl1pPr>
          </a:lstStyle>
          <a:p>
            <a:r>
              <a:t>Title Text</a:t>
            </a:r>
          </a:p>
        </p:txBody>
      </p:sp>
      <p:sp>
        <p:nvSpPr>
          <p:cNvPr id="622" name="Body Level One…"/>
          <p:cNvSpPr txBox="1">
            <a:spLocks noGrp="1"/>
          </p:cNvSpPr>
          <p:nvPr>
            <p:ph type="body" sz="quarter" idx="1"/>
          </p:nvPr>
        </p:nvSpPr>
        <p:spPr>
          <a:xfrm>
            <a:off x="1828800" y="7573474"/>
            <a:ext cx="20726400" cy="2092504"/>
          </a:xfrm>
          <a:prstGeom prst="rect">
            <a:avLst/>
          </a:prstGeom>
        </p:spPr>
        <p:txBody>
          <a:bodyPr/>
          <a:lstStyle>
            <a:lvl1pPr indent="0" algn="ctr">
              <a:defRPr sz="8000">
                <a:solidFill>
                  <a:srgbClr val="666666"/>
                </a:solidFill>
              </a:defRPr>
            </a:lvl1pPr>
            <a:lvl2pPr indent="0" algn="ctr">
              <a:defRPr sz="8000">
                <a:solidFill>
                  <a:srgbClr val="666666"/>
                </a:solidFill>
              </a:defRPr>
            </a:lvl2pPr>
            <a:lvl3pPr indent="0" algn="ctr">
              <a:defRPr sz="8000">
                <a:solidFill>
                  <a:srgbClr val="666666"/>
                </a:solidFill>
              </a:defRPr>
            </a:lvl3pPr>
            <a:lvl4pPr indent="0" algn="ctr">
              <a:defRPr sz="8000">
                <a:solidFill>
                  <a:srgbClr val="666666"/>
                </a:solidFill>
              </a:defRPr>
            </a:lvl4pPr>
            <a:lvl5pPr indent="0" algn="ctr">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623" name="Slide Number"/>
          <p:cNvSpPr txBox="1">
            <a:spLocks noGrp="1"/>
          </p:cNvSpPr>
          <p:nvPr>
            <p:ph type="sldNum" sz="quarter" idx="2"/>
          </p:nvPr>
        </p:nvSpPr>
        <p:spPr>
          <a:xfrm>
            <a:off x="23272365" y="12687945"/>
            <a:ext cx="1008845"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1575279035"/>
      </p:ext>
    </p:extLst>
  </p:cSld>
  <p:clrMapOvr>
    <a:masterClrMapping/>
  </p:clrMapOvr>
  <p:transition xmlns:p14="http://schemas.microsoft.com/office/powerpoint/2010/main" spd="med"/>
</p:sldLayout>
</file>

<file path=ppt/slideLayouts/slideLayout918.xml><?xml version="1.0" encoding="utf-8"?>
<p:sldLayout xmlns:a="http://schemas.openxmlformats.org/drawingml/2006/main" xmlns:r="http://schemas.openxmlformats.org/officeDocument/2006/relationships" xmlns:p="http://schemas.openxmlformats.org/presentationml/2006/main" type="tx">
  <p:cSld name="4_Title and Body">
    <p:spTree>
      <p:nvGrpSpPr>
        <p:cNvPr id="1" name=""/>
        <p:cNvGrpSpPr/>
        <p:nvPr/>
      </p:nvGrpSpPr>
      <p:grpSpPr>
        <a:xfrm>
          <a:off x="0" y="0"/>
          <a:ext cx="0" cy="0"/>
          <a:chOff x="0" y="0"/>
          <a:chExt cx="0" cy="0"/>
        </a:xfrm>
      </p:grpSpPr>
      <p:sp>
        <p:nvSpPr>
          <p:cNvPr id="630" name="Title Text"/>
          <p:cNvSpPr txBox="1">
            <a:spLocks noGrp="1"/>
          </p:cNvSpPr>
          <p:nvPr>
            <p:ph type="title"/>
          </p:nvPr>
        </p:nvSpPr>
        <p:spPr>
          <a:xfrm>
            <a:off x="1219200" y="549275"/>
            <a:ext cx="21945600" cy="2286002"/>
          </a:xfrm>
          <a:prstGeom prst="rect">
            <a:avLst/>
          </a:prstGeom>
        </p:spPr>
        <p:txBody>
          <a:bodyPr/>
          <a:lstStyle>
            <a:lvl1pPr>
              <a:defRPr sz="9600" b="1"/>
            </a:lvl1pPr>
          </a:lstStyle>
          <a:p>
            <a:r>
              <a:t>Title Text</a:t>
            </a:r>
          </a:p>
        </p:txBody>
      </p:sp>
      <p:sp>
        <p:nvSpPr>
          <p:cNvPr id="631"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632" name="Slide Number"/>
          <p:cNvSpPr txBox="1">
            <a:spLocks noGrp="1"/>
          </p:cNvSpPr>
          <p:nvPr>
            <p:ph type="sldNum" sz="quarter" idx="2"/>
          </p:nvPr>
        </p:nvSpPr>
        <p:spPr>
          <a:xfrm>
            <a:off x="23272365" y="12687945"/>
            <a:ext cx="1008845"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257016972"/>
      </p:ext>
    </p:extLst>
  </p:cSld>
  <p:clrMapOvr>
    <a:masterClrMapping/>
  </p:clrMapOvr>
  <p:transition xmlns:p14="http://schemas.microsoft.com/office/powerpoint/2010/main" spd="med"/>
</p:sldLayout>
</file>

<file path=ppt/slideLayouts/slideLayout919.xml><?xml version="1.0" encoding="utf-8"?>
<p:sldLayout xmlns:a="http://schemas.openxmlformats.org/drawingml/2006/main" xmlns:r="http://schemas.openxmlformats.org/officeDocument/2006/relationships" xmlns:p="http://schemas.openxmlformats.org/presentationml/2006/main" type="tx">
  <p:cSld name="5_Title Only">
    <p:spTree>
      <p:nvGrpSpPr>
        <p:cNvPr id="1" name=""/>
        <p:cNvGrpSpPr/>
        <p:nvPr/>
      </p:nvGrpSpPr>
      <p:grpSpPr>
        <a:xfrm>
          <a:off x="0" y="0"/>
          <a:ext cx="0" cy="0"/>
          <a:chOff x="0" y="0"/>
          <a:chExt cx="0" cy="0"/>
        </a:xfrm>
      </p:grpSpPr>
      <p:sp>
        <p:nvSpPr>
          <p:cNvPr id="639" name="Title Text"/>
          <p:cNvSpPr txBox="1">
            <a:spLocks noGrp="1"/>
          </p:cNvSpPr>
          <p:nvPr>
            <p:ph type="title"/>
          </p:nvPr>
        </p:nvSpPr>
        <p:spPr>
          <a:xfrm>
            <a:off x="1219200" y="549275"/>
            <a:ext cx="21945600" cy="2286002"/>
          </a:xfrm>
          <a:prstGeom prst="rect">
            <a:avLst/>
          </a:prstGeom>
        </p:spPr>
        <p:txBody>
          <a:bodyPr/>
          <a:lstStyle>
            <a:lvl1pPr>
              <a:defRPr sz="9600" b="1"/>
            </a:lvl1pPr>
          </a:lstStyle>
          <a:p>
            <a:r>
              <a:t>Title Text</a:t>
            </a:r>
          </a:p>
        </p:txBody>
      </p:sp>
      <p:sp>
        <p:nvSpPr>
          <p:cNvPr id="640" name="Slide Number"/>
          <p:cNvSpPr txBox="1">
            <a:spLocks noGrp="1"/>
          </p:cNvSpPr>
          <p:nvPr>
            <p:ph type="sldNum" sz="quarter" idx="2"/>
          </p:nvPr>
        </p:nvSpPr>
        <p:spPr>
          <a:xfrm>
            <a:off x="23272365" y="12687945"/>
            <a:ext cx="1008845"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1302799982"/>
      </p:ext>
    </p:extLst>
  </p:cSld>
  <p:clrMapOvr>
    <a:masterClrMapping/>
  </p:clrMapOvr>
  <p:transition xmlns:p14="http://schemas.microsoft.com/office/powerpoint/2010/main" spd="med"/>
</p:sldLayout>
</file>

<file path=ppt/slideLayouts/slideLayout92.xml><?xml version="1.0" encoding="utf-8"?>
<p:sldLayout xmlns:a="http://schemas.openxmlformats.org/drawingml/2006/main" xmlns:r="http://schemas.openxmlformats.org/officeDocument/2006/relationships" xmlns:p="http://schemas.openxmlformats.org/presentationml/2006/main" type="tx">
  <p:cSld name="Bullets">
    <p:spTree>
      <p:nvGrpSpPr>
        <p:cNvPr id="1" name=""/>
        <p:cNvGrpSpPr/>
        <p:nvPr/>
      </p:nvGrpSpPr>
      <p:grpSpPr>
        <a:xfrm>
          <a:off x="0" y="0"/>
          <a:ext cx="0" cy="0"/>
          <a:chOff x="0" y="0"/>
          <a:chExt cx="0" cy="0"/>
        </a:xfrm>
      </p:grpSpPr>
      <p:sp>
        <p:nvSpPr>
          <p:cNvPr id="183" name="Shape 183"/>
          <p:cNvSpPr>
            <a:spLocks noGrp="1"/>
          </p:cNvSpPr>
          <p:nvPr>
            <p:ph type="body" idx="1"/>
          </p:nvPr>
        </p:nvSpPr>
        <p:spPr>
          <a:xfrm>
            <a:off x="4387456" y="1785936"/>
            <a:ext cx="15609003" cy="10144203"/>
          </a:xfrm>
          <a:prstGeom prst="rect">
            <a:avLst/>
          </a:prstGeom>
        </p:spPr>
        <p:txBody>
          <a:bodyPr lIns="91384" tIns="91384" rIns="91384" bIns="91384" anchor="ctr"/>
          <a:lstStyle>
            <a:lvl1pPr marL="617121" indent="-379111">
              <a:spcBef>
                <a:spcPts val="5901"/>
              </a:spcBef>
              <a:buClr>
                <a:srgbClr val="000000"/>
              </a:buClr>
              <a:buSzPct val="75000"/>
              <a:defRPr sz="5100">
                <a:latin typeface="+mn-lt"/>
                <a:ea typeface="+mn-ea"/>
                <a:cs typeface="+mn-cs"/>
                <a:sym typeface="Helvetica Neue"/>
              </a:defRPr>
            </a:lvl1pPr>
            <a:lvl2pPr marL="1061461" indent="-379111">
              <a:spcBef>
                <a:spcPts val="5901"/>
              </a:spcBef>
              <a:buClr>
                <a:srgbClr val="000000"/>
              </a:buClr>
              <a:buSzPct val="75000"/>
              <a:defRPr sz="5100">
                <a:latin typeface="+mn-lt"/>
                <a:ea typeface="+mn-ea"/>
                <a:cs typeface="+mn-cs"/>
                <a:sym typeface="Helvetica Neue"/>
              </a:defRPr>
            </a:lvl2pPr>
            <a:lvl3pPr marL="1505800" indent="-379111">
              <a:spcBef>
                <a:spcPts val="5901"/>
              </a:spcBef>
              <a:buClr>
                <a:srgbClr val="000000"/>
              </a:buClr>
              <a:buSzPct val="75000"/>
              <a:defRPr sz="5100">
                <a:latin typeface="+mn-lt"/>
                <a:ea typeface="+mn-ea"/>
                <a:cs typeface="+mn-cs"/>
                <a:sym typeface="Helvetica Neue"/>
              </a:defRPr>
            </a:lvl3pPr>
            <a:lvl4pPr marL="1950141" indent="-379111">
              <a:spcBef>
                <a:spcPts val="5901"/>
              </a:spcBef>
              <a:buClr>
                <a:srgbClr val="000000"/>
              </a:buClr>
              <a:buSzPct val="75000"/>
              <a:defRPr sz="5100">
                <a:latin typeface="+mn-lt"/>
                <a:ea typeface="+mn-ea"/>
                <a:cs typeface="+mn-cs"/>
                <a:sym typeface="Helvetica Neue"/>
              </a:defRPr>
            </a:lvl4pPr>
            <a:lvl5pPr marL="2394460" indent="-379111">
              <a:spcBef>
                <a:spcPts val="5901"/>
              </a:spcBef>
              <a:buClr>
                <a:srgbClr val="000000"/>
              </a:buClr>
              <a:buSzPct val="75000"/>
              <a:defRPr sz="51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84" name="Shape 184"/>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883644293"/>
      </p:ext>
    </p:extLst>
  </p:cSld>
  <p:clrMapOvr>
    <a:masterClrMapping/>
  </p:clrMapOvr>
  <p:transition xmlns:p14="http://schemas.microsoft.com/office/powerpoint/2010/main" spd="med"/>
</p:sldLayout>
</file>

<file path=ppt/slideLayouts/slideLayout920.xml><?xml version="1.0" encoding="utf-8"?>
<p:sldLayout xmlns:a="http://schemas.openxmlformats.org/drawingml/2006/main" xmlns:r="http://schemas.openxmlformats.org/officeDocument/2006/relationships" xmlns:p="http://schemas.openxmlformats.org/presentationml/2006/main" type="tx">
  <p:cSld name="3_Title &amp; Subtitle">
    <p:spTree>
      <p:nvGrpSpPr>
        <p:cNvPr id="1" name=""/>
        <p:cNvGrpSpPr/>
        <p:nvPr/>
      </p:nvGrpSpPr>
      <p:grpSpPr>
        <a:xfrm>
          <a:off x="0" y="0"/>
          <a:ext cx="0" cy="0"/>
          <a:chOff x="0" y="0"/>
          <a:chExt cx="0" cy="0"/>
        </a:xfrm>
      </p:grpSpPr>
      <p:sp>
        <p:nvSpPr>
          <p:cNvPr id="647" name="Title Text"/>
          <p:cNvSpPr txBox="1">
            <a:spLocks noGrp="1"/>
          </p:cNvSpPr>
          <p:nvPr>
            <p:ph type="title"/>
          </p:nvPr>
        </p:nvSpPr>
        <p:spPr>
          <a:xfrm>
            <a:off x="4833937" y="2303858"/>
            <a:ext cx="14716202" cy="4643400"/>
          </a:xfrm>
          <a:prstGeom prst="rect">
            <a:avLst/>
          </a:prstGeom>
        </p:spPr>
        <p:txBody>
          <a:bodyPr lIns="91422" tIns="91422" rIns="91422" bIns="91422"/>
          <a:lstStyle>
            <a:lvl1pPr algn="ctr">
              <a:defRPr sz="11200">
                <a:latin typeface="+mn-lt"/>
                <a:ea typeface="+mn-ea"/>
                <a:cs typeface="+mn-cs"/>
                <a:sym typeface="Helvetica Neue"/>
              </a:defRPr>
            </a:lvl1pPr>
          </a:lstStyle>
          <a:p>
            <a:r>
              <a:t>Title Text</a:t>
            </a:r>
          </a:p>
        </p:txBody>
      </p:sp>
      <p:sp>
        <p:nvSpPr>
          <p:cNvPr id="648" name="Body Level One…"/>
          <p:cNvSpPr txBox="1">
            <a:spLocks noGrp="1"/>
          </p:cNvSpPr>
          <p:nvPr>
            <p:ph type="body" sz="quarter" idx="1"/>
          </p:nvPr>
        </p:nvSpPr>
        <p:spPr>
          <a:xfrm>
            <a:off x="4833937" y="7072310"/>
            <a:ext cx="14716202" cy="1589404"/>
          </a:xfrm>
          <a:prstGeom prst="rect">
            <a:avLst/>
          </a:prstGeom>
        </p:spPr>
        <p:txBody>
          <a:bodyPr lIns="91422" tIns="91422" rIns="91422" bIns="91422"/>
          <a:lstStyle>
            <a:lvl1pPr indent="0" algn="ctr">
              <a:defRPr sz="4400">
                <a:latin typeface="+mn-lt"/>
                <a:ea typeface="+mn-ea"/>
                <a:cs typeface="+mn-cs"/>
                <a:sym typeface="Helvetica Neue"/>
              </a:defRPr>
            </a:lvl1pPr>
            <a:lvl2pPr indent="0" algn="ctr">
              <a:defRPr sz="4400">
                <a:latin typeface="+mn-lt"/>
                <a:ea typeface="+mn-ea"/>
                <a:cs typeface="+mn-cs"/>
                <a:sym typeface="Helvetica Neue"/>
              </a:defRPr>
            </a:lvl2pPr>
            <a:lvl3pPr indent="0" algn="ctr">
              <a:defRPr sz="4400">
                <a:latin typeface="+mn-lt"/>
                <a:ea typeface="+mn-ea"/>
                <a:cs typeface="+mn-cs"/>
                <a:sym typeface="Helvetica Neue"/>
              </a:defRPr>
            </a:lvl3pPr>
            <a:lvl4pPr indent="0" algn="ctr">
              <a:defRPr sz="4400">
                <a:latin typeface="+mn-lt"/>
                <a:ea typeface="+mn-ea"/>
                <a:cs typeface="+mn-cs"/>
                <a:sym typeface="Helvetica Neue"/>
              </a:defRPr>
            </a:lvl4pPr>
            <a:lvl5pPr indent="0" algn="ctr">
              <a:defRPr sz="44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49"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320023952"/>
      </p:ext>
    </p:extLst>
  </p:cSld>
  <p:clrMapOvr>
    <a:masterClrMapping/>
  </p:clrMapOvr>
  <p:transition xmlns:p14="http://schemas.microsoft.com/office/powerpoint/2010/main" spd="med"/>
</p:sldLayout>
</file>

<file path=ppt/slideLayouts/slideLayout921.xml><?xml version="1.0" encoding="utf-8"?>
<p:sldLayout xmlns:a="http://schemas.openxmlformats.org/drawingml/2006/main" xmlns:r="http://schemas.openxmlformats.org/officeDocument/2006/relationships" xmlns:p="http://schemas.openxmlformats.org/presentationml/2006/main" type="tx">
  <p:cSld name="2_Photo - Horizontal">
    <p:spTree>
      <p:nvGrpSpPr>
        <p:cNvPr id="1" name=""/>
        <p:cNvGrpSpPr/>
        <p:nvPr/>
      </p:nvGrpSpPr>
      <p:grpSpPr>
        <a:xfrm>
          <a:off x="0" y="0"/>
          <a:ext cx="0" cy="0"/>
          <a:chOff x="0" y="0"/>
          <a:chExt cx="0" cy="0"/>
        </a:xfrm>
      </p:grpSpPr>
      <p:sp>
        <p:nvSpPr>
          <p:cNvPr id="656" name="Shape 128"/>
          <p:cNvSpPr>
            <a:spLocks noGrp="1"/>
          </p:cNvSpPr>
          <p:nvPr>
            <p:ph type="pic" sz="half" idx="13"/>
          </p:nvPr>
        </p:nvSpPr>
        <p:spPr>
          <a:xfrm>
            <a:off x="5307210" y="892967"/>
            <a:ext cx="13751704" cy="8322602"/>
          </a:xfrm>
          <a:prstGeom prst="rect">
            <a:avLst/>
          </a:prstGeom>
        </p:spPr>
        <p:txBody>
          <a:bodyPr lIns="91439" tIns="45719" rIns="91439" bIns="45719">
            <a:noAutofit/>
          </a:bodyPr>
          <a:lstStyle/>
          <a:p>
            <a:endParaRPr/>
          </a:p>
        </p:txBody>
      </p:sp>
      <p:sp>
        <p:nvSpPr>
          <p:cNvPr id="657" name="Title Text"/>
          <p:cNvSpPr txBox="1">
            <a:spLocks noGrp="1"/>
          </p:cNvSpPr>
          <p:nvPr>
            <p:ph type="title"/>
          </p:nvPr>
        </p:nvSpPr>
        <p:spPr>
          <a:xfrm>
            <a:off x="4833937" y="9447610"/>
            <a:ext cx="14716202" cy="2000404"/>
          </a:xfrm>
          <a:prstGeom prst="rect">
            <a:avLst/>
          </a:prstGeom>
        </p:spPr>
        <p:txBody>
          <a:bodyPr lIns="91422" tIns="91422" rIns="91422" bIns="91422"/>
          <a:lstStyle>
            <a:lvl1pPr algn="ctr">
              <a:defRPr sz="11200">
                <a:latin typeface="+mn-lt"/>
                <a:ea typeface="+mn-ea"/>
                <a:cs typeface="+mn-cs"/>
                <a:sym typeface="Helvetica Neue"/>
              </a:defRPr>
            </a:lvl1pPr>
          </a:lstStyle>
          <a:p>
            <a:r>
              <a:t>Title Text</a:t>
            </a:r>
          </a:p>
        </p:txBody>
      </p:sp>
      <p:sp>
        <p:nvSpPr>
          <p:cNvPr id="658" name="Body Level One…"/>
          <p:cNvSpPr txBox="1">
            <a:spLocks noGrp="1"/>
          </p:cNvSpPr>
          <p:nvPr>
            <p:ph type="body" sz="quarter" idx="1"/>
          </p:nvPr>
        </p:nvSpPr>
        <p:spPr>
          <a:xfrm>
            <a:off x="4833937" y="11519296"/>
            <a:ext cx="14716202" cy="1589404"/>
          </a:xfrm>
          <a:prstGeom prst="rect">
            <a:avLst/>
          </a:prstGeom>
        </p:spPr>
        <p:txBody>
          <a:bodyPr lIns="91422" tIns="91422" rIns="91422" bIns="91422"/>
          <a:lstStyle>
            <a:lvl1pPr indent="0" algn="ctr">
              <a:defRPr sz="4400">
                <a:latin typeface="+mn-lt"/>
                <a:ea typeface="+mn-ea"/>
                <a:cs typeface="+mn-cs"/>
                <a:sym typeface="Helvetica Neue"/>
              </a:defRPr>
            </a:lvl1pPr>
            <a:lvl2pPr indent="0" algn="ctr">
              <a:defRPr sz="4400">
                <a:latin typeface="+mn-lt"/>
                <a:ea typeface="+mn-ea"/>
                <a:cs typeface="+mn-cs"/>
                <a:sym typeface="Helvetica Neue"/>
              </a:defRPr>
            </a:lvl2pPr>
            <a:lvl3pPr indent="0" algn="ctr">
              <a:defRPr sz="4400">
                <a:latin typeface="+mn-lt"/>
                <a:ea typeface="+mn-ea"/>
                <a:cs typeface="+mn-cs"/>
                <a:sym typeface="Helvetica Neue"/>
              </a:defRPr>
            </a:lvl3pPr>
            <a:lvl4pPr indent="0" algn="ctr">
              <a:defRPr sz="4400">
                <a:latin typeface="+mn-lt"/>
                <a:ea typeface="+mn-ea"/>
                <a:cs typeface="+mn-cs"/>
                <a:sym typeface="Helvetica Neue"/>
              </a:defRPr>
            </a:lvl4pPr>
            <a:lvl5pPr indent="0" algn="ctr">
              <a:defRPr sz="44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59" name="Slide Number"/>
          <p:cNvSpPr txBox="1">
            <a:spLocks noGrp="1"/>
          </p:cNvSpPr>
          <p:nvPr>
            <p:ph type="sldNum" sz="quarter" idx="2"/>
          </p:nvPr>
        </p:nvSpPr>
        <p:spPr>
          <a:xfrm>
            <a:off x="11935770" y="13001627"/>
            <a:ext cx="494488" cy="502616"/>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361168646"/>
      </p:ext>
    </p:extLst>
  </p:cSld>
  <p:clrMapOvr>
    <a:masterClrMapping/>
  </p:clrMapOvr>
  <p:transition xmlns:p14="http://schemas.microsoft.com/office/powerpoint/2010/main" spd="med"/>
</p:sldLayout>
</file>

<file path=ppt/slideLayouts/slideLayout922.xml><?xml version="1.0" encoding="utf-8"?>
<p:sldLayout xmlns:a="http://schemas.openxmlformats.org/drawingml/2006/main" xmlns:r="http://schemas.openxmlformats.org/officeDocument/2006/relationships" xmlns:p="http://schemas.openxmlformats.org/presentationml/2006/main" type="tx">
  <p:cSld name="2_Title - Center">
    <p:spTree>
      <p:nvGrpSpPr>
        <p:cNvPr id="1" name=""/>
        <p:cNvGrpSpPr/>
        <p:nvPr/>
      </p:nvGrpSpPr>
      <p:grpSpPr>
        <a:xfrm>
          <a:off x="0" y="0"/>
          <a:ext cx="0" cy="0"/>
          <a:chOff x="0" y="0"/>
          <a:chExt cx="0" cy="0"/>
        </a:xfrm>
      </p:grpSpPr>
      <p:sp>
        <p:nvSpPr>
          <p:cNvPr id="666" name="Title Text"/>
          <p:cNvSpPr txBox="1">
            <a:spLocks noGrp="1"/>
          </p:cNvSpPr>
          <p:nvPr>
            <p:ph type="title"/>
          </p:nvPr>
        </p:nvSpPr>
        <p:spPr>
          <a:xfrm>
            <a:off x="4833937" y="4536280"/>
            <a:ext cx="14716202" cy="4643400"/>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667"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321088234"/>
      </p:ext>
    </p:extLst>
  </p:cSld>
  <p:clrMapOvr>
    <a:masterClrMapping/>
  </p:clrMapOvr>
  <p:transition xmlns:p14="http://schemas.microsoft.com/office/powerpoint/2010/main" spd="med"/>
</p:sldLayout>
</file>

<file path=ppt/slideLayouts/slideLayout923.xml><?xml version="1.0" encoding="utf-8"?>
<p:sldLayout xmlns:a="http://schemas.openxmlformats.org/drawingml/2006/main" xmlns:r="http://schemas.openxmlformats.org/officeDocument/2006/relationships" xmlns:p="http://schemas.openxmlformats.org/presentationml/2006/main" type="tx">
  <p:cSld name="2_Photo - Vertical">
    <p:spTree>
      <p:nvGrpSpPr>
        <p:cNvPr id="1" name=""/>
        <p:cNvGrpSpPr/>
        <p:nvPr/>
      </p:nvGrpSpPr>
      <p:grpSpPr>
        <a:xfrm>
          <a:off x="0" y="0"/>
          <a:ext cx="0" cy="0"/>
          <a:chOff x="0" y="0"/>
          <a:chExt cx="0" cy="0"/>
        </a:xfrm>
      </p:grpSpPr>
      <p:sp>
        <p:nvSpPr>
          <p:cNvPr id="674" name="Shape 146"/>
          <p:cNvSpPr>
            <a:spLocks noGrp="1"/>
          </p:cNvSpPr>
          <p:nvPr>
            <p:ph type="pic" sz="half" idx="13"/>
          </p:nvPr>
        </p:nvSpPr>
        <p:spPr>
          <a:xfrm>
            <a:off x="12495609" y="892967"/>
            <a:ext cx="7500903" cy="11572802"/>
          </a:xfrm>
          <a:prstGeom prst="rect">
            <a:avLst/>
          </a:prstGeom>
        </p:spPr>
        <p:txBody>
          <a:bodyPr lIns="91439" tIns="45719" rIns="91439" bIns="45719">
            <a:noAutofit/>
          </a:bodyPr>
          <a:lstStyle/>
          <a:p>
            <a:endParaRPr/>
          </a:p>
        </p:txBody>
      </p:sp>
      <p:sp>
        <p:nvSpPr>
          <p:cNvPr id="675" name="Title Text"/>
          <p:cNvSpPr txBox="1">
            <a:spLocks noGrp="1"/>
          </p:cNvSpPr>
          <p:nvPr>
            <p:ph type="title"/>
          </p:nvPr>
        </p:nvSpPr>
        <p:spPr>
          <a:xfrm>
            <a:off x="4387455" y="892967"/>
            <a:ext cx="7500902" cy="5607902"/>
          </a:xfrm>
          <a:prstGeom prst="rect">
            <a:avLst/>
          </a:prstGeom>
        </p:spPr>
        <p:txBody>
          <a:bodyPr lIns="91422" tIns="91422" rIns="91422" bIns="91422"/>
          <a:lstStyle>
            <a:lvl1pPr algn="ctr">
              <a:defRPr sz="8400">
                <a:latin typeface="+mn-lt"/>
                <a:ea typeface="+mn-ea"/>
                <a:cs typeface="+mn-cs"/>
                <a:sym typeface="Helvetica Neue"/>
              </a:defRPr>
            </a:lvl1pPr>
          </a:lstStyle>
          <a:p>
            <a:r>
              <a:t>Title Text</a:t>
            </a:r>
          </a:p>
        </p:txBody>
      </p:sp>
      <p:sp>
        <p:nvSpPr>
          <p:cNvPr id="676" name="Body Level One…"/>
          <p:cNvSpPr txBox="1">
            <a:spLocks noGrp="1"/>
          </p:cNvSpPr>
          <p:nvPr>
            <p:ph type="body" sz="quarter" idx="1"/>
          </p:nvPr>
        </p:nvSpPr>
        <p:spPr>
          <a:xfrm>
            <a:off x="4387455" y="6697264"/>
            <a:ext cx="7500902" cy="5768700"/>
          </a:xfrm>
          <a:prstGeom prst="rect">
            <a:avLst/>
          </a:prstGeom>
        </p:spPr>
        <p:txBody>
          <a:bodyPr lIns="91422" tIns="91422" rIns="91422" bIns="91422"/>
          <a:lstStyle>
            <a:lvl1pPr indent="0" algn="ctr">
              <a:defRPr sz="4400">
                <a:latin typeface="+mn-lt"/>
                <a:ea typeface="+mn-ea"/>
                <a:cs typeface="+mn-cs"/>
                <a:sym typeface="Helvetica Neue"/>
              </a:defRPr>
            </a:lvl1pPr>
            <a:lvl2pPr indent="0" algn="ctr">
              <a:defRPr sz="4400">
                <a:latin typeface="+mn-lt"/>
                <a:ea typeface="+mn-ea"/>
                <a:cs typeface="+mn-cs"/>
                <a:sym typeface="Helvetica Neue"/>
              </a:defRPr>
            </a:lvl2pPr>
            <a:lvl3pPr indent="0" algn="ctr">
              <a:defRPr sz="4400">
                <a:latin typeface="+mn-lt"/>
                <a:ea typeface="+mn-ea"/>
                <a:cs typeface="+mn-cs"/>
                <a:sym typeface="Helvetica Neue"/>
              </a:defRPr>
            </a:lvl3pPr>
            <a:lvl4pPr indent="0" algn="ctr">
              <a:defRPr sz="4400">
                <a:latin typeface="+mn-lt"/>
                <a:ea typeface="+mn-ea"/>
                <a:cs typeface="+mn-cs"/>
                <a:sym typeface="Helvetica Neue"/>
              </a:defRPr>
            </a:lvl4pPr>
            <a:lvl5pPr indent="0" algn="ctr">
              <a:defRPr sz="44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77"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859927858"/>
      </p:ext>
    </p:extLst>
  </p:cSld>
  <p:clrMapOvr>
    <a:masterClrMapping/>
  </p:clrMapOvr>
  <p:transition xmlns:p14="http://schemas.microsoft.com/office/powerpoint/2010/main" spd="med"/>
</p:sldLayout>
</file>

<file path=ppt/slideLayouts/slideLayout924.xml><?xml version="1.0" encoding="utf-8"?>
<p:sldLayout xmlns:a="http://schemas.openxmlformats.org/drawingml/2006/main" xmlns:r="http://schemas.openxmlformats.org/officeDocument/2006/relationships" xmlns:p="http://schemas.openxmlformats.org/presentationml/2006/main" type="tx">
  <p:cSld name="4_Title - Top">
    <p:spTree>
      <p:nvGrpSpPr>
        <p:cNvPr id="1" name=""/>
        <p:cNvGrpSpPr/>
        <p:nvPr/>
      </p:nvGrpSpPr>
      <p:grpSpPr>
        <a:xfrm>
          <a:off x="0" y="0"/>
          <a:ext cx="0" cy="0"/>
          <a:chOff x="0" y="0"/>
          <a:chExt cx="0" cy="0"/>
        </a:xfrm>
      </p:grpSpPr>
      <p:sp>
        <p:nvSpPr>
          <p:cNvPr id="684" name="Title Text"/>
          <p:cNvSpPr txBox="1">
            <a:spLocks noGrp="1"/>
          </p:cNvSpPr>
          <p:nvPr>
            <p:ph type="title"/>
          </p:nvPr>
        </p:nvSpPr>
        <p:spPr>
          <a:xfrm>
            <a:off x="4387455" y="625077"/>
            <a:ext cx="15609003" cy="3036001"/>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685"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215769513"/>
      </p:ext>
    </p:extLst>
  </p:cSld>
  <p:clrMapOvr>
    <a:masterClrMapping/>
  </p:clrMapOvr>
  <p:transition xmlns:p14="http://schemas.microsoft.com/office/powerpoint/2010/main" spd="med"/>
</p:sldLayout>
</file>

<file path=ppt/slideLayouts/slideLayout925.xml><?xml version="1.0" encoding="utf-8"?>
<p:sldLayout xmlns:a="http://schemas.openxmlformats.org/drawingml/2006/main" xmlns:r="http://schemas.openxmlformats.org/officeDocument/2006/relationships" xmlns:p="http://schemas.openxmlformats.org/presentationml/2006/main" type="tx">
  <p:cSld name="4_Title &amp; Bullets">
    <p:spTree>
      <p:nvGrpSpPr>
        <p:cNvPr id="1" name=""/>
        <p:cNvGrpSpPr/>
        <p:nvPr/>
      </p:nvGrpSpPr>
      <p:grpSpPr>
        <a:xfrm>
          <a:off x="0" y="0"/>
          <a:ext cx="0" cy="0"/>
          <a:chOff x="0" y="0"/>
          <a:chExt cx="0" cy="0"/>
        </a:xfrm>
      </p:grpSpPr>
      <p:sp>
        <p:nvSpPr>
          <p:cNvPr id="692" name="Title Text"/>
          <p:cNvSpPr txBox="1">
            <a:spLocks noGrp="1"/>
          </p:cNvSpPr>
          <p:nvPr>
            <p:ph type="title"/>
          </p:nvPr>
        </p:nvSpPr>
        <p:spPr>
          <a:xfrm>
            <a:off x="4387455" y="625077"/>
            <a:ext cx="15609003" cy="3036001"/>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693" name="Body Level One…"/>
          <p:cNvSpPr txBox="1">
            <a:spLocks noGrp="1"/>
          </p:cNvSpPr>
          <p:nvPr>
            <p:ph type="body" idx="1"/>
          </p:nvPr>
        </p:nvSpPr>
        <p:spPr>
          <a:xfrm>
            <a:off x="4387455" y="3661173"/>
            <a:ext cx="15609003" cy="8840404"/>
          </a:xfrm>
          <a:prstGeom prst="rect">
            <a:avLst/>
          </a:prstGeom>
        </p:spPr>
        <p:txBody>
          <a:bodyPr lIns="91422" tIns="91422" rIns="91422" bIns="91422" anchor="ctr"/>
          <a:lstStyle>
            <a:lvl1pPr marL="617359" indent="-379233">
              <a:spcBef>
                <a:spcPts val="5900"/>
              </a:spcBef>
              <a:buClr>
                <a:srgbClr val="000000"/>
              </a:buClr>
              <a:buSzPct val="75000"/>
              <a:buFont typeface="Arial"/>
              <a:buChar char="•"/>
              <a:defRPr sz="5000">
                <a:latin typeface="+mn-lt"/>
                <a:ea typeface="+mn-ea"/>
                <a:cs typeface="+mn-cs"/>
                <a:sym typeface="Helvetica Neue"/>
              </a:defRPr>
            </a:lvl1pPr>
            <a:lvl2pPr marL="1061859" indent="-379234">
              <a:spcBef>
                <a:spcPts val="5900"/>
              </a:spcBef>
              <a:buClr>
                <a:srgbClr val="000000"/>
              </a:buClr>
              <a:buSzPct val="75000"/>
              <a:buFont typeface="Arial"/>
              <a:buChar char="•"/>
              <a:defRPr sz="5000">
                <a:latin typeface="+mn-lt"/>
                <a:ea typeface="+mn-ea"/>
                <a:cs typeface="+mn-cs"/>
                <a:sym typeface="Helvetica Neue"/>
              </a:defRPr>
            </a:lvl2pPr>
            <a:lvl3pPr marL="1506359" indent="-379234">
              <a:spcBef>
                <a:spcPts val="5900"/>
              </a:spcBef>
              <a:buClr>
                <a:srgbClr val="000000"/>
              </a:buClr>
              <a:buSzPct val="75000"/>
              <a:buFont typeface="Arial"/>
              <a:buChar char="•"/>
              <a:defRPr sz="5000">
                <a:latin typeface="+mn-lt"/>
                <a:ea typeface="+mn-ea"/>
                <a:cs typeface="+mn-cs"/>
                <a:sym typeface="Helvetica Neue"/>
              </a:defRPr>
            </a:lvl3pPr>
            <a:lvl4pPr marL="1950859" indent="-379234">
              <a:spcBef>
                <a:spcPts val="5900"/>
              </a:spcBef>
              <a:buClr>
                <a:srgbClr val="000000"/>
              </a:buClr>
              <a:buSzPct val="75000"/>
              <a:buFont typeface="Arial"/>
              <a:buChar char="•"/>
              <a:defRPr sz="5000">
                <a:latin typeface="+mn-lt"/>
                <a:ea typeface="+mn-ea"/>
                <a:cs typeface="+mn-cs"/>
                <a:sym typeface="Helvetica Neue"/>
              </a:defRPr>
            </a:lvl4pPr>
            <a:lvl5pPr marL="2395359" indent="-379234">
              <a:spcBef>
                <a:spcPts val="5900"/>
              </a:spcBef>
              <a:buClr>
                <a:srgbClr val="000000"/>
              </a:buClr>
              <a:buSzPct val="75000"/>
              <a:buFont typeface="Arial"/>
              <a:buChar char="•"/>
              <a:defRPr sz="5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694"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553995946"/>
      </p:ext>
    </p:extLst>
  </p:cSld>
  <p:clrMapOvr>
    <a:masterClrMapping/>
  </p:clrMapOvr>
  <p:transition xmlns:p14="http://schemas.microsoft.com/office/powerpoint/2010/main" spd="med"/>
</p:sldLayout>
</file>

<file path=ppt/slideLayouts/slideLayout926.xml><?xml version="1.0" encoding="utf-8"?>
<p:sldLayout xmlns:a="http://schemas.openxmlformats.org/drawingml/2006/main" xmlns:r="http://schemas.openxmlformats.org/officeDocument/2006/relationships" xmlns:p="http://schemas.openxmlformats.org/presentationml/2006/main" type="tx">
  <p:cSld name="2_Title, Bullets &amp; Photo">
    <p:spTree>
      <p:nvGrpSpPr>
        <p:cNvPr id="1" name=""/>
        <p:cNvGrpSpPr/>
        <p:nvPr/>
      </p:nvGrpSpPr>
      <p:grpSpPr>
        <a:xfrm>
          <a:off x="0" y="0"/>
          <a:ext cx="0" cy="0"/>
          <a:chOff x="0" y="0"/>
          <a:chExt cx="0" cy="0"/>
        </a:xfrm>
      </p:grpSpPr>
      <p:sp>
        <p:nvSpPr>
          <p:cNvPr id="701" name="Shape 173"/>
          <p:cNvSpPr>
            <a:spLocks noGrp="1"/>
          </p:cNvSpPr>
          <p:nvPr>
            <p:ph type="pic" sz="quarter" idx="13"/>
          </p:nvPr>
        </p:nvSpPr>
        <p:spPr>
          <a:xfrm>
            <a:off x="12495609" y="3661173"/>
            <a:ext cx="7500903" cy="8840404"/>
          </a:xfrm>
          <a:prstGeom prst="rect">
            <a:avLst/>
          </a:prstGeom>
        </p:spPr>
        <p:txBody>
          <a:bodyPr lIns="91439" tIns="45719" rIns="91439" bIns="45719">
            <a:noAutofit/>
          </a:bodyPr>
          <a:lstStyle/>
          <a:p>
            <a:endParaRPr/>
          </a:p>
        </p:txBody>
      </p:sp>
      <p:sp>
        <p:nvSpPr>
          <p:cNvPr id="702" name="Title Text"/>
          <p:cNvSpPr txBox="1">
            <a:spLocks noGrp="1"/>
          </p:cNvSpPr>
          <p:nvPr>
            <p:ph type="title"/>
          </p:nvPr>
        </p:nvSpPr>
        <p:spPr>
          <a:xfrm>
            <a:off x="4387455" y="625077"/>
            <a:ext cx="15609003" cy="3036001"/>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703" name="Body Level One…"/>
          <p:cNvSpPr txBox="1">
            <a:spLocks noGrp="1"/>
          </p:cNvSpPr>
          <p:nvPr>
            <p:ph type="body" sz="quarter" idx="1"/>
          </p:nvPr>
        </p:nvSpPr>
        <p:spPr>
          <a:xfrm>
            <a:off x="4387455" y="3661173"/>
            <a:ext cx="7500902" cy="8840404"/>
          </a:xfrm>
          <a:prstGeom prst="rect">
            <a:avLst/>
          </a:prstGeom>
        </p:spPr>
        <p:txBody>
          <a:bodyPr lIns="91422" tIns="91422" rIns="91422" bIns="91422" anchor="ctr"/>
          <a:lstStyle>
            <a:lvl1pPr marL="465363" indent="-284387">
              <a:spcBef>
                <a:spcPts val="4500"/>
              </a:spcBef>
              <a:buClr>
                <a:srgbClr val="000000"/>
              </a:buClr>
              <a:buSzPct val="75000"/>
              <a:buFont typeface="Arial"/>
              <a:buChar char="•"/>
              <a:defRPr>
                <a:latin typeface="+mn-lt"/>
                <a:ea typeface="+mn-ea"/>
                <a:cs typeface="+mn-cs"/>
                <a:sym typeface="Helvetica Neue"/>
              </a:defRPr>
            </a:lvl1pPr>
            <a:lvl2pPr marL="808263" indent="-284388">
              <a:spcBef>
                <a:spcPts val="4500"/>
              </a:spcBef>
              <a:buClr>
                <a:srgbClr val="000000"/>
              </a:buClr>
              <a:buSzPct val="75000"/>
              <a:buFont typeface="Arial"/>
              <a:buChar char="•"/>
              <a:defRPr>
                <a:latin typeface="+mn-lt"/>
                <a:ea typeface="+mn-ea"/>
                <a:cs typeface="+mn-cs"/>
                <a:sym typeface="Helvetica Neue"/>
              </a:defRPr>
            </a:lvl2pPr>
            <a:lvl3pPr marL="1151162" indent="-284387">
              <a:spcBef>
                <a:spcPts val="4500"/>
              </a:spcBef>
              <a:buClr>
                <a:srgbClr val="000000"/>
              </a:buClr>
              <a:buSzPct val="75000"/>
              <a:buFont typeface="Arial"/>
              <a:buChar char="•"/>
              <a:defRPr>
                <a:latin typeface="+mn-lt"/>
                <a:ea typeface="+mn-ea"/>
                <a:cs typeface="+mn-cs"/>
                <a:sym typeface="Helvetica Neue"/>
              </a:defRPr>
            </a:lvl3pPr>
            <a:lvl4pPr marL="1494062" indent="-284387">
              <a:spcBef>
                <a:spcPts val="4500"/>
              </a:spcBef>
              <a:buClr>
                <a:srgbClr val="000000"/>
              </a:buClr>
              <a:buSzPct val="75000"/>
              <a:buFont typeface="Arial"/>
              <a:buChar char="•"/>
              <a:defRPr>
                <a:latin typeface="+mn-lt"/>
                <a:ea typeface="+mn-ea"/>
                <a:cs typeface="+mn-cs"/>
                <a:sym typeface="Helvetica Neue"/>
              </a:defRPr>
            </a:lvl4pPr>
            <a:lvl5pPr marL="1836964" indent="-284387">
              <a:spcBef>
                <a:spcPts val="4500"/>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704"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467307578"/>
      </p:ext>
    </p:extLst>
  </p:cSld>
  <p:clrMapOvr>
    <a:masterClrMapping/>
  </p:clrMapOvr>
  <p:transition xmlns:p14="http://schemas.microsoft.com/office/powerpoint/2010/main" spd="med"/>
</p:sldLayout>
</file>

<file path=ppt/slideLayouts/slideLayout927.xml><?xml version="1.0" encoding="utf-8"?>
<p:sldLayout xmlns:a="http://schemas.openxmlformats.org/drawingml/2006/main" xmlns:r="http://schemas.openxmlformats.org/officeDocument/2006/relationships" xmlns:p="http://schemas.openxmlformats.org/presentationml/2006/main" type="tx">
  <p:cSld name="4_Bullets">
    <p:spTree>
      <p:nvGrpSpPr>
        <p:cNvPr id="1" name=""/>
        <p:cNvGrpSpPr/>
        <p:nvPr/>
      </p:nvGrpSpPr>
      <p:grpSpPr>
        <a:xfrm>
          <a:off x="0" y="0"/>
          <a:ext cx="0" cy="0"/>
          <a:chOff x="0" y="0"/>
          <a:chExt cx="0" cy="0"/>
        </a:xfrm>
      </p:grpSpPr>
      <p:sp>
        <p:nvSpPr>
          <p:cNvPr id="711" name="Body Level One…"/>
          <p:cNvSpPr txBox="1">
            <a:spLocks noGrp="1"/>
          </p:cNvSpPr>
          <p:nvPr>
            <p:ph type="body" idx="1"/>
          </p:nvPr>
        </p:nvSpPr>
        <p:spPr>
          <a:xfrm>
            <a:off x="4387455" y="1785935"/>
            <a:ext cx="15609003" cy="10144205"/>
          </a:xfrm>
          <a:prstGeom prst="rect">
            <a:avLst/>
          </a:prstGeom>
        </p:spPr>
        <p:txBody>
          <a:bodyPr lIns="91422" tIns="91422" rIns="91422" bIns="91422" anchor="ctr"/>
          <a:lstStyle>
            <a:lvl1pPr marL="617359" indent="-379233">
              <a:spcBef>
                <a:spcPts val="5900"/>
              </a:spcBef>
              <a:buClr>
                <a:srgbClr val="000000"/>
              </a:buClr>
              <a:buSzPct val="75000"/>
              <a:buFont typeface="Arial"/>
              <a:buChar char="•"/>
              <a:defRPr sz="5000">
                <a:latin typeface="+mn-lt"/>
                <a:ea typeface="+mn-ea"/>
                <a:cs typeface="+mn-cs"/>
                <a:sym typeface="Helvetica Neue"/>
              </a:defRPr>
            </a:lvl1pPr>
            <a:lvl2pPr marL="1061859" indent="-379234">
              <a:spcBef>
                <a:spcPts val="5900"/>
              </a:spcBef>
              <a:buClr>
                <a:srgbClr val="000000"/>
              </a:buClr>
              <a:buSzPct val="75000"/>
              <a:buFont typeface="Arial"/>
              <a:buChar char="•"/>
              <a:defRPr sz="5000">
                <a:latin typeface="+mn-lt"/>
                <a:ea typeface="+mn-ea"/>
                <a:cs typeface="+mn-cs"/>
                <a:sym typeface="Helvetica Neue"/>
              </a:defRPr>
            </a:lvl2pPr>
            <a:lvl3pPr marL="1506359" indent="-379234">
              <a:spcBef>
                <a:spcPts val="5900"/>
              </a:spcBef>
              <a:buClr>
                <a:srgbClr val="000000"/>
              </a:buClr>
              <a:buSzPct val="75000"/>
              <a:buFont typeface="Arial"/>
              <a:buChar char="•"/>
              <a:defRPr sz="5000">
                <a:latin typeface="+mn-lt"/>
                <a:ea typeface="+mn-ea"/>
                <a:cs typeface="+mn-cs"/>
                <a:sym typeface="Helvetica Neue"/>
              </a:defRPr>
            </a:lvl3pPr>
            <a:lvl4pPr marL="1950859" indent="-379234">
              <a:spcBef>
                <a:spcPts val="5900"/>
              </a:spcBef>
              <a:buClr>
                <a:srgbClr val="000000"/>
              </a:buClr>
              <a:buSzPct val="75000"/>
              <a:buFont typeface="Arial"/>
              <a:buChar char="•"/>
              <a:defRPr sz="5000">
                <a:latin typeface="+mn-lt"/>
                <a:ea typeface="+mn-ea"/>
                <a:cs typeface="+mn-cs"/>
                <a:sym typeface="Helvetica Neue"/>
              </a:defRPr>
            </a:lvl4pPr>
            <a:lvl5pPr marL="2395359" indent="-379234">
              <a:spcBef>
                <a:spcPts val="5900"/>
              </a:spcBef>
              <a:buClr>
                <a:srgbClr val="000000"/>
              </a:buClr>
              <a:buSzPct val="75000"/>
              <a:buFont typeface="Arial"/>
              <a:buChar char="•"/>
              <a:defRPr sz="5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712"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988812679"/>
      </p:ext>
    </p:extLst>
  </p:cSld>
  <p:clrMapOvr>
    <a:masterClrMapping/>
  </p:clrMapOvr>
  <p:transition xmlns:p14="http://schemas.microsoft.com/office/powerpoint/2010/main" spd="med"/>
</p:sldLayout>
</file>

<file path=ppt/slideLayouts/slideLayout928.xml><?xml version="1.0" encoding="utf-8"?>
<p:sldLayout xmlns:a="http://schemas.openxmlformats.org/drawingml/2006/main" xmlns:r="http://schemas.openxmlformats.org/officeDocument/2006/relationships" xmlns:p="http://schemas.openxmlformats.org/presentationml/2006/main" type="tx">
  <p:cSld name="2_Photo - 3 Up">
    <p:spTree>
      <p:nvGrpSpPr>
        <p:cNvPr id="1" name=""/>
        <p:cNvGrpSpPr/>
        <p:nvPr/>
      </p:nvGrpSpPr>
      <p:grpSpPr>
        <a:xfrm>
          <a:off x="0" y="0"/>
          <a:ext cx="0" cy="0"/>
          <a:chOff x="0" y="0"/>
          <a:chExt cx="0" cy="0"/>
        </a:xfrm>
      </p:grpSpPr>
      <p:sp>
        <p:nvSpPr>
          <p:cNvPr id="719" name="Shape 191"/>
          <p:cNvSpPr>
            <a:spLocks noGrp="1"/>
          </p:cNvSpPr>
          <p:nvPr>
            <p:ph type="pic" sz="quarter" idx="13"/>
          </p:nvPr>
        </p:nvSpPr>
        <p:spPr>
          <a:xfrm>
            <a:off x="12495609" y="7161610"/>
            <a:ext cx="7500903" cy="5304304"/>
          </a:xfrm>
          <a:prstGeom prst="rect">
            <a:avLst/>
          </a:prstGeom>
        </p:spPr>
        <p:txBody>
          <a:bodyPr lIns="91439" tIns="45719" rIns="91439" bIns="45719">
            <a:noAutofit/>
          </a:bodyPr>
          <a:lstStyle/>
          <a:p>
            <a:endParaRPr/>
          </a:p>
        </p:txBody>
      </p:sp>
      <p:sp>
        <p:nvSpPr>
          <p:cNvPr id="720" name="Shape 192"/>
          <p:cNvSpPr>
            <a:spLocks noGrp="1"/>
          </p:cNvSpPr>
          <p:nvPr>
            <p:ph type="pic" sz="quarter" idx="14"/>
          </p:nvPr>
        </p:nvSpPr>
        <p:spPr>
          <a:xfrm>
            <a:off x="12504355" y="1250154"/>
            <a:ext cx="7500903" cy="5304303"/>
          </a:xfrm>
          <a:prstGeom prst="rect">
            <a:avLst/>
          </a:prstGeom>
        </p:spPr>
        <p:txBody>
          <a:bodyPr lIns="91439" tIns="45719" rIns="91439" bIns="45719">
            <a:noAutofit/>
          </a:bodyPr>
          <a:lstStyle/>
          <a:p>
            <a:endParaRPr/>
          </a:p>
        </p:txBody>
      </p:sp>
      <p:sp>
        <p:nvSpPr>
          <p:cNvPr id="721" name="Shape 193"/>
          <p:cNvSpPr>
            <a:spLocks noGrp="1"/>
          </p:cNvSpPr>
          <p:nvPr>
            <p:ph type="pic" sz="half" idx="15"/>
          </p:nvPr>
        </p:nvSpPr>
        <p:spPr>
          <a:xfrm>
            <a:off x="4387455" y="1250154"/>
            <a:ext cx="7500902" cy="11215804"/>
          </a:xfrm>
          <a:prstGeom prst="rect">
            <a:avLst/>
          </a:prstGeom>
        </p:spPr>
        <p:txBody>
          <a:bodyPr lIns="91439" tIns="45719" rIns="91439" bIns="45719">
            <a:noAutofit/>
          </a:bodyPr>
          <a:lstStyle/>
          <a:p>
            <a:endParaRPr/>
          </a:p>
        </p:txBody>
      </p:sp>
      <p:sp>
        <p:nvSpPr>
          <p:cNvPr id="722"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804650841"/>
      </p:ext>
    </p:extLst>
  </p:cSld>
  <p:clrMapOvr>
    <a:masterClrMapping/>
  </p:clrMapOvr>
  <p:transition xmlns:p14="http://schemas.microsoft.com/office/powerpoint/2010/main" spd="med"/>
</p:sldLayout>
</file>

<file path=ppt/slideLayouts/slideLayout929.xml><?xml version="1.0" encoding="utf-8"?>
<p:sldLayout xmlns:a="http://schemas.openxmlformats.org/drawingml/2006/main" xmlns:r="http://schemas.openxmlformats.org/officeDocument/2006/relationships" xmlns:p="http://schemas.openxmlformats.org/presentationml/2006/main" type="tx">
  <p:cSld name="4_Quote">
    <p:spTree>
      <p:nvGrpSpPr>
        <p:cNvPr id="1" name=""/>
        <p:cNvGrpSpPr/>
        <p:nvPr/>
      </p:nvGrpSpPr>
      <p:grpSpPr>
        <a:xfrm>
          <a:off x="0" y="0"/>
          <a:ext cx="0" cy="0"/>
          <a:chOff x="0" y="0"/>
          <a:chExt cx="0" cy="0"/>
        </a:xfrm>
      </p:grpSpPr>
      <p:sp>
        <p:nvSpPr>
          <p:cNvPr id="729" name="Body Level One…"/>
          <p:cNvSpPr txBox="1">
            <a:spLocks noGrp="1"/>
          </p:cNvSpPr>
          <p:nvPr>
            <p:ph type="body" sz="quarter" idx="1"/>
          </p:nvPr>
        </p:nvSpPr>
        <p:spPr>
          <a:xfrm>
            <a:off x="4833937" y="8947546"/>
            <a:ext cx="14716202" cy="660904"/>
          </a:xfrm>
          <a:prstGeom prst="rect">
            <a:avLst/>
          </a:prstGeom>
        </p:spPr>
        <p:txBody>
          <a:bodyPr lIns="91422" tIns="91422" rIns="91422" bIns="91422"/>
          <a:lstStyle>
            <a:lvl1pPr indent="0" algn="ctr">
              <a:defRPr sz="3200">
                <a:latin typeface="+mn-lt"/>
                <a:ea typeface="+mn-ea"/>
                <a:cs typeface="+mn-cs"/>
                <a:sym typeface="Helvetica Neue"/>
              </a:defRPr>
            </a:lvl1pPr>
            <a:lvl2pPr marL="914400" indent="-101600" algn="ctr">
              <a:buSzPct val="100000"/>
              <a:buChar char="•"/>
              <a:defRPr sz="3200">
                <a:latin typeface="+mn-lt"/>
                <a:ea typeface="+mn-ea"/>
                <a:cs typeface="+mn-cs"/>
                <a:sym typeface="Helvetica Neue"/>
              </a:defRPr>
            </a:lvl2pPr>
            <a:lvl3pPr marL="1432558" indent="-162558" algn="ctr">
              <a:buSzPct val="100000"/>
              <a:buChar char="•"/>
              <a:defRPr sz="3200">
                <a:latin typeface="+mn-lt"/>
                <a:ea typeface="+mn-ea"/>
                <a:cs typeface="+mn-cs"/>
                <a:sym typeface="Helvetica Neue"/>
              </a:defRPr>
            </a:lvl3pPr>
            <a:lvl4pPr marL="1930400" indent="-203200" algn="ctr">
              <a:buSzPct val="100000"/>
              <a:buChar char="•"/>
              <a:defRPr sz="3200">
                <a:latin typeface="+mn-lt"/>
                <a:ea typeface="+mn-ea"/>
                <a:cs typeface="+mn-cs"/>
                <a:sym typeface="Helvetica Neue"/>
              </a:defRPr>
            </a:lvl4pPr>
            <a:lvl5pPr marL="2387600" indent="-203200"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730" name="Shape 202"/>
          <p:cNvSpPr>
            <a:spLocks noGrp="1"/>
          </p:cNvSpPr>
          <p:nvPr>
            <p:ph type="body" sz="quarter" idx="13"/>
          </p:nvPr>
        </p:nvSpPr>
        <p:spPr>
          <a:xfrm>
            <a:off x="4833937" y="6000355"/>
            <a:ext cx="14716205" cy="965104"/>
          </a:xfrm>
          <a:prstGeom prst="rect">
            <a:avLst/>
          </a:prstGeom>
        </p:spPr>
        <p:txBody>
          <a:bodyPr lIns="91422" tIns="91422" rIns="91422" bIns="91422" anchor="ctr"/>
          <a:lstStyle/>
          <a:p>
            <a:endParaRPr/>
          </a:p>
        </p:txBody>
      </p:sp>
      <p:sp>
        <p:nvSpPr>
          <p:cNvPr id="731"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672184514"/>
      </p:ext>
    </p:extLst>
  </p:cSld>
  <p:clrMapOvr>
    <a:masterClrMapping/>
  </p:clrMapOvr>
  <p:transition xmlns:p14="http://schemas.microsoft.com/office/powerpoint/2010/main" spd="med"/>
</p:sldLayout>
</file>

<file path=ppt/slideLayouts/slideLayout93.xml><?xml version="1.0" encoding="utf-8"?>
<p:sldLayout xmlns:a="http://schemas.openxmlformats.org/drawingml/2006/main" xmlns:r="http://schemas.openxmlformats.org/officeDocument/2006/relationships" xmlns:p="http://schemas.openxmlformats.org/presentationml/2006/main" type="tx">
  <p:cSld name="Photo - 3 Up">
    <p:spTree>
      <p:nvGrpSpPr>
        <p:cNvPr id="1" name=""/>
        <p:cNvGrpSpPr/>
        <p:nvPr/>
      </p:nvGrpSpPr>
      <p:grpSpPr>
        <a:xfrm>
          <a:off x="0" y="0"/>
          <a:ext cx="0" cy="0"/>
          <a:chOff x="0" y="0"/>
          <a:chExt cx="0" cy="0"/>
        </a:xfrm>
      </p:grpSpPr>
      <p:sp>
        <p:nvSpPr>
          <p:cNvPr id="191" name="Shape 191"/>
          <p:cNvSpPr>
            <a:spLocks noGrp="1"/>
          </p:cNvSpPr>
          <p:nvPr>
            <p:ph type="pic" sz="quarter" idx="13"/>
          </p:nvPr>
        </p:nvSpPr>
        <p:spPr>
          <a:xfrm>
            <a:off x="12495611" y="7161650"/>
            <a:ext cx="7500901" cy="5304301"/>
          </a:xfrm>
          <a:prstGeom prst="rect">
            <a:avLst/>
          </a:prstGeom>
        </p:spPr>
        <p:txBody>
          <a:bodyPr lIns="91400" tIns="45719" rIns="91400" bIns="45719">
            <a:noAutofit/>
          </a:bodyPr>
          <a:lstStyle/>
          <a:p>
            <a:endParaRPr/>
          </a:p>
        </p:txBody>
      </p:sp>
      <p:sp>
        <p:nvSpPr>
          <p:cNvPr id="192" name="Shape 192"/>
          <p:cNvSpPr>
            <a:spLocks noGrp="1"/>
          </p:cNvSpPr>
          <p:nvPr>
            <p:ph type="pic" sz="quarter" idx="14"/>
          </p:nvPr>
        </p:nvSpPr>
        <p:spPr>
          <a:xfrm>
            <a:off x="12504355" y="1250169"/>
            <a:ext cx="7500901" cy="5304301"/>
          </a:xfrm>
          <a:prstGeom prst="rect">
            <a:avLst/>
          </a:prstGeom>
        </p:spPr>
        <p:txBody>
          <a:bodyPr lIns="91400" tIns="45719" rIns="91400" bIns="45719">
            <a:noAutofit/>
          </a:bodyPr>
          <a:lstStyle/>
          <a:p>
            <a:endParaRPr/>
          </a:p>
        </p:txBody>
      </p:sp>
      <p:sp>
        <p:nvSpPr>
          <p:cNvPr id="193" name="Shape 193"/>
          <p:cNvSpPr>
            <a:spLocks noGrp="1"/>
          </p:cNvSpPr>
          <p:nvPr>
            <p:ph type="pic" sz="half" idx="15"/>
          </p:nvPr>
        </p:nvSpPr>
        <p:spPr>
          <a:xfrm>
            <a:off x="4387456" y="1250155"/>
            <a:ext cx="7500901" cy="11215803"/>
          </a:xfrm>
          <a:prstGeom prst="rect">
            <a:avLst/>
          </a:prstGeom>
        </p:spPr>
        <p:txBody>
          <a:bodyPr lIns="91400" tIns="45719" rIns="91400" bIns="45719">
            <a:noAutofit/>
          </a:bodyPr>
          <a:lstStyle/>
          <a:p>
            <a:endParaRPr/>
          </a:p>
        </p:txBody>
      </p:sp>
      <p:sp>
        <p:nvSpPr>
          <p:cNvPr id="194" name="Shape 194"/>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730787539"/>
      </p:ext>
    </p:extLst>
  </p:cSld>
  <p:clrMapOvr>
    <a:masterClrMapping/>
  </p:clrMapOvr>
  <p:transition xmlns:p14="http://schemas.microsoft.com/office/powerpoint/2010/main" spd="med"/>
</p:sldLayout>
</file>

<file path=ppt/slideLayouts/slideLayout930.xml><?xml version="1.0" encoding="utf-8"?>
<p:sldLayout xmlns:a="http://schemas.openxmlformats.org/drawingml/2006/main" xmlns:r="http://schemas.openxmlformats.org/officeDocument/2006/relationships" xmlns:p="http://schemas.openxmlformats.org/presentationml/2006/main" type="tx">
  <p:cSld name="2_Photo">
    <p:spTree>
      <p:nvGrpSpPr>
        <p:cNvPr id="1" name=""/>
        <p:cNvGrpSpPr/>
        <p:nvPr/>
      </p:nvGrpSpPr>
      <p:grpSpPr>
        <a:xfrm>
          <a:off x="0" y="0"/>
          <a:ext cx="0" cy="0"/>
          <a:chOff x="0" y="0"/>
          <a:chExt cx="0" cy="0"/>
        </a:xfrm>
      </p:grpSpPr>
      <p:sp>
        <p:nvSpPr>
          <p:cNvPr id="738" name="Shape 210"/>
          <p:cNvSpPr>
            <a:spLocks noGrp="1"/>
          </p:cNvSpPr>
          <p:nvPr>
            <p:ph type="pic" idx="13"/>
          </p:nvPr>
        </p:nvSpPr>
        <p:spPr>
          <a:xfrm>
            <a:off x="3048000" y="0"/>
            <a:ext cx="18288000" cy="13716000"/>
          </a:xfrm>
          <a:prstGeom prst="rect">
            <a:avLst/>
          </a:prstGeom>
        </p:spPr>
        <p:txBody>
          <a:bodyPr lIns="91439" tIns="45719" rIns="91439" bIns="45719">
            <a:noAutofit/>
          </a:bodyPr>
          <a:lstStyle/>
          <a:p>
            <a:endParaRPr/>
          </a:p>
        </p:txBody>
      </p:sp>
      <p:sp>
        <p:nvSpPr>
          <p:cNvPr id="739"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373991653"/>
      </p:ext>
    </p:extLst>
  </p:cSld>
  <p:clrMapOvr>
    <a:masterClrMapping/>
  </p:clrMapOvr>
  <p:transition xmlns:p14="http://schemas.microsoft.com/office/powerpoint/2010/main" spd="med"/>
</p:sldLayout>
</file>

<file path=ppt/slideLayouts/slideLayout931.xml><?xml version="1.0" encoding="utf-8"?>
<p:sldLayout xmlns:a="http://schemas.openxmlformats.org/drawingml/2006/main" xmlns:r="http://schemas.openxmlformats.org/officeDocument/2006/relationships" xmlns:p="http://schemas.openxmlformats.org/presentationml/2006/main" type="tx">
  <p:cSld name="1_Title and Two Columns">
    <p:spTree>
      <p:nvGrpSpPr>
        <p:cNvPr id="1" name=""/>
        <p:cNvGrpSpPr/>
        <p:nvPr/>
      </p:nvGrpSpPr>
      <p:grpSpPr>
        <a:xfrm>
          <a:off x="0" y="0"/>
          <a:ext cx="0" cy="0"/>
          <a:chOff x="0" y="0"/>
          <a:chExt cx="0" cy="0"/>
        </a:xfrm>
      </p:grpSpPr>
      <p:sp>
        <p:nvSpPr>
          <p:cNvPr id="746" name="Title Text"/>
          <p:cNvSpPr txBox="1">
            <a:spLocks noGrp="1"/>
          </p:cNvSpPr>
          <p:nvPr>
            <p:ph type="title"/>
          </p:nvPr>
        </p:nvSpPr>
        <p:spPr>
          <a:xfrm>
            <a:off x="1219200" y="549275"/>
            <a:ext cx="21945600" cy="2286002"/>
          </a:xfrm>
          <a:prstGeom prst="rect">
            <a:avLst/>
          </a:prstGeom>
        </p:spPr>
        <p:txBody>
          <a:bodyPr/>
          <a:lstStyle>
            <a:lvl1pPr>
              <a:defRPr sz="9600" b="1"/>
            </a:lvl1pPr>
          </a:lstStyle>
          <a:p>
            <a:r>
              <a:t>Title Text</a:t>
            </a:r>
          </a:p>
        </p:txBody>
      </p:sp>
      <p:sp>
        <p:nvSpPr>
          <p:cNvPr id="747" name="Body Level One…"/>
          <p:cNvSpPr txBox="1">
            <a:spLocks noGrp="1"/>
          </p:cNvSpPr>
          <p:nvPr>
            <p:ph type="body" sz="half" idx="1"/>
          </p:nvPr>
        </p:nvSpPr>
        <p:spPr>
          <a:xfrm>
            <a:off x="1219200" y="3200400"/>
            <a:ext cx="10652104" cy="9935100"/>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748" name="Shape 81"/>
          <p:cNvSpPr>
            <a:spLocks noGrp="1"/>
          </p:cNvSpPr>
          <p:nvPr>
            <p:ph type="body" sz="half" idx="13"/>
          </p:nvPr>
        </p:nvSpPr>
        <p:spPr>
          <a:xfrm>
            <a:off x="12512729" y="3200400"/>
            <a:ext cx="10652104" cy="9935100"/>
          </a:xfrm>
          <a:prstGeom prst="rect">
            <a:avLst/>
          </a:prstGeom>
        </p:spPr>
        <p:txBody>
          <a:bodyPr/>
          <a:lstStyle/>
          <a:p>
            <a:endParaRPr/>
          </a:p>
        </p:txBody>
      </p:sp>
      <p:sp>
        <p:nvSpPr>
          <p:cNvPr id="749" name="Slide Number"/>
          <p:cNvSpPr txBox="1">
            <a:spLocks noGrp="1"/>
          </p:cNvSpPr>
          <p:nvPr>
            <p:ph type="sldNum" sz="quarter" idx="2"/>
          </p:nvPr>
        </p:nvSpPr>
        <p:spPr>
          <a:xfrm>
            <a:off x="23272365" y="12687945"/>
            <a:ext cx="1008845"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2254525092"/>
      </p:ext>
    </p:extLst>
  </p:cSld>
  <p:clrMapOvr>
    <a:masterClrMapping/>
  </p:clrMapOvr>
  <p:transition xmlns:p14="http://schemas.microsoft.com/office/powerpoint/2010/main" spd="med"/>
</p:sldLayout>
</file>

<file path=ppt/slideLayouts/slideLayout932.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756" name="Slide Number"/>
          <p:cNvSpPr txBox="1">
            <a:spLocks noGrp="1"/>
          </p:cNvSpPr>
          <p:nvPr>
            <p:ph type="sldNum" sz="quarter" idx="2"/>
          </p:nvPr>
        </p:nvSpPr>
        <p:spPr>
          <a:xfrm>
            <a:off x="1" y="2443394"/>
            <a:ext cx="683890" cy="690799"/>
          </a:xfrm>
          <a:prstGeom prst="rect">
            <a:avLst/>
          </a:prstGeom>
        </p:spPr>
        <p:txBody>
          <a:bodyPr lIns="243798" tIns="243798" rIns="243798" bIns="243798"/>
          <a:lstStyle>
            <a:lvl1pPr algn="l">
              <a:defRPr sz="13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4116039309"/>
      </p:ext>
    </p:extLst>
  </p:cSld>
  <p:clrMapOvr>
    <a:masterClrMapping/>
  </p:clrMapOvr>
  <p:transition xmlns:p14="http://schemas.microsoft.com/office/powerpoint/2010/main" spd="med"/>
</p:sldLayout>
</file>

<file path=ppt/slideLayouts/slideLayout933.xml><?xml version="1.0" encoding="utf-8"?>
<p:sldLayout xmlns:a="http://schemas.openxmlformats.org/drawingml/2006/main" xmlns:r="http://schemas.openxmlformats.org/officeDocument/2006/relationships" xmlns:p="http://schemas.openxmlformats.org/presentationml/2006/main" type="tx">
  <p:cSld name="1_OBJECT">
    <p:spTree>
      <p:nvGrpSpPr>
        <p:cNvPr id="1" name=""/>
        <p:cNvGrpSpPr/>
        <p:nvPr/>
      </p:nvGrpSpPr>
      <p:grpSpPr>
        <a:xfrm>
          <a:off x="0" y="0"/>
          <a:ext cx="0" cy="0"/>
          <a:chOff x="0" y="0"/>
          <a:chExt cx="0" cy="0"/>
        </a:xfrm>
      </p:grpSpPr>
      <p:sp>
        <p:nvSpPr>
          <p:cNvPr id="763" name="Title Text"/>
          <p:cNvSpPr txBox="1">
            <a:spLocks noGrp="1"/>
          </p:cNvSpPr>
          <p:nvPr>
            <p:ph type="title"/>
          </p:nvPr>
        </p:nvSpPr>
        <p:spPr>
          <a:xfrm>
            <a:off x="1633727" y="268271"/>
            <a:ext cx="21742503" cy="1980904"/>
          </a:xfrm>
          <a:prstGeom prst="rect">
            <a:avLst/>
          </a:prstGeom>
        </p:spPr>
        <p:txBody>
          <a:bodyPr anchor="ctr"/>
          <a:lstStyle/>
          <a:p>
            <a:r>
              <a:t>Title Text</a:t>
            </a:r>
          </a:p>
        </p:txBody>
      </p:sp>
      <p:sp>
        <p:nvSpPr>
          <p:cNvPr id="764" name="Body Level One…"/>
          <p:cNvSpPr txBox="1">
            <a:spLocks noGrp="1"/>
          </p:cNvSpPr>
          <p:nvPr>
            <p:ph type="body" idx="1"/>
          </p:nvPr>
        </p:nvSpPr>
        <p:spPr>
          <a:xfrm>
            <a:off x="1633727" y="3200394"/>
            <a:ext cx="21742503" cy="10026303"/>
          </a:xfrm>
          <a:prstGeom prst="rect">
            <a:avLst/>
          </a:prstGeom>
        </p:spPr>
        <p:txBody>
          <a:bodyPr/>
          <a:lstStyle>
            <a:lvl1pPr marL="876300" indent="-25400">
              <a:spcBef>
                <a:spcPts val="3500"/>
              </a:spcBef>
              <a:buClr>
                <a:srgbClr val="D89F39"/>
              </a:buClr>
              <a:buSzPct val="145000"/>
              <a:buFont typeface="Arial"/>
              <a:buChar char="•"/>
            </a:lvl1pPr>
            <a:lvl2pPr marL="1790700" indent="-88900">
              <a:spcBef>
                <a:spcPts val="3500"/>
              </a:spcBef>
              <a:buClr>
                <a:srgbClr val="D89F39"/>
              </a:buClr>
              <a:buSzPct val="145000"/>
              <a:buFont typeface="Arial"/>
              <a:buChar char="•"/>
            </a:lvl2pPr>
            <a:lvl3pPr marL="2603500" indent="-165100">
              <a:spcBef>
                <a:spcPts val="3500"/>
              </a:spcBef>
              <a:buClr>
                <a:srgbClr val="D89F39"/>
              </a:buClr>
              <a:buSzPct val="145000"/>
              <a:buFont typeface="Arial"/>
              <a:buChar char="•"/>
            </a:lvl3pPr>
            <a:lvl4pPr marL="3759200" indent="-101600">
              <a:spcBef>
                <a:spcPts val="3500"/>
              </a:spcBef>
              <a:buClr>
                <a:srgbClr val="D89F39"/>
              </a:buClr>
              <a:buSzPct val="145000"/>
              <a:buFont typeface="Arial"/>
              <a:buChar char="•"/>
            </a:lvl4pPr>
            <a:lvl5pPr marL="4978400" indent="-101600">
              <a:spcBef>
                <a:spcPts val="3500"/>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765" name="Slide Number"/>
          <p:cNvSpPr txBox="1">
            <a:spLocks noGrp="1"/>
          </p:cNvSpPr>
          <p:nvPr>
            <p:ph type="sldNum" sz="quarter" idx="2"/>
          </p:nvPr>
        </p:nvSpPr>
        <p:spPr>
          <a:xfrm>
            <a:off x="1" y="2452445"/>
            <a:ext cx="683940" cy="672698"/>
          </a:xfrm>
          <a:prstGeom prst="rect">
            <a:avLst/>
          </a:prstGeom>
        </p:spPr>
        <p:txBody>
          <a:bodyPr lIns="243798" tIns="243798" rIns="243798" bIns="243798"/>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4234798451"/>
      </p:ext>
    </p:extLst>
  </p:cSld>
  <p:clrMapOvr>
    <a:masterClrMapping/>
  </p:clrMapOvr>
  <p:transition xmlns:p14="http://schemas.microsoft.com/office/powerpoint/2010/main" spd="med"/>
</p:sldLayout>
</file>

<file path=ppt/slideLayouts/slideLayout934.xml><?xml version="1.0" encoding="utf-8"?>
<p:sldLayout xmlns:a="http://schemas.openxmlformats.org/drawingml/2006/main" xmlns:r="http://schemas.openxmlformats.org/officeDocument/2006/relationships" xmlns:p="http://schemas.openxmlformats.org/presentationml/2006/main" type="tx">
  <p:cSld name="5_Title and Body">
    <p:spTree>
      <p:nvGrpSpPr>
        <p:cNvPr id="1" name=""/>
        <p:cNvGrpSpPr/>
        <p:nvPr/>
      </p:nvGrpSpPr>
      <p:grpSpPr>
        <a:xfrm>
          <a:off x="0" y="0"/>
          <a:ext cx="0" cy="0"/>
          <a:chOff x="0" y="0"/>
          <a:chExt cx="0" cy="0"/>
        </a:xfrm>
      </p:grpSpPr>
      <p:sp>
        <p:nvSpPr>
          <p:cNvPr id="772" name="Title Text"/>
          <p:cNvSpPr txBox="1">
            <a:spLocks noGrp="1"/>
          </p:cNvSpPr>
          <p:nvPr>
            <p:ph type="title"/>
          </p:nvPr>
        </p:nvSpPr>
        <p:spPr>
          <a:xfrm>
            <a:off x="1219200" y="549275"/>
            <a:ext cx="21945600" cy="2286302"/>
          </a:xfrm>
          <a:prstGeom prst="rect">
            <a:avLst/>
          </a:prstGeom>
        </p:spPr>
        <p:txBody>
          <a:bodyPr/>
          <a:lstStyle/>
          <a:p>
            <a:r>
              <a:t>Title Text</a:t>
            </a:r>
          </a:p>
        </p:txBody>
      </p:sp>
      <p:sp>
        <p:nvSpPr>
          <p:cNvPr id="773"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74" name="Slide Number"/>
          <p:cNvSpPr txBox="1">
            <a:spLocks noGrp="1"/>
          </p:cNvSpPr>
          <p:nvPr>
            <p:ph type="sldNum" sz="quarter" idx="2"/>
          </p:nvPr>
        </p:nvSpPr>
        <p:spPr>
          <a:xfrm>
            <a:off x="17201547" y="12580576"/>
            <a:ext cx="273654" cy="264253"/>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418677166"/>
      </p:ext>
    </p:extLst>
  </p:cSld>
  <p:clrMapOvr>
    <a:masterClrMapping/>
  </p:clrMapOvr>
  <p:transition xmlns:p14="http://schemas.microsoft.com/office/powerpoint/2010/main" spd="med"/>
</p:sldLayout>
</file>

<file path=ppt/slideLayouts/slideLayout935.xml><?xml version="1.0" encoding="utf-8"?>
<p:sldLayout xmlns:a="http://schemas.openxmlformats.org/drawingml/2006/main" xmlns:r="http://schemas.openxmlformats.org/officeDocument/2006/relationships" xmlns:p="http://schemas.openxmlformats.org/presentationml/2006/main" type="tx">
  <p:cSld name="6_Title Only">
    <p:spTree>
      <p:nvGrpSpPr>
        <p:cNvPr id="1" name=""/>
        <p:cNvGrpSpPr/>
        <p:nvPr/>
      </p:nvGrpSpPr>
      <p:grpSpPr>
        <a:xfrm>
          <a:off x="0" y="0"/>
          <a:ext cx="0" cy="0"/>
          <a:chOff x="0" y="0"/>
          <a:chExt cx="0" cy="0"/>
        </a:xfrm>
      </p:grpSpPr>
      <p:sp>
        <p:nvSpPr>
          <p:cNvPr id="781" name="Title Text"/>
          <p:cNvSpPr txBox="1">
            <a:spLocks noGrp="1"/>
          </p:cNvSpPr>
          <p:nvPr>
            <p:ph type="title"/>
          </p:nvPr>
        </p:nvSpPr>
        <p:spPr>
          <a:xfrm>
            <a:off x="1219200" y="549275"/>
            <a:ext cx="21945600" cy="2286302"/>
          </a:xfrm>
          <a:prstGeom prst="rect">
            <a:avLst/>
          </a:prstGeom>
        </p:spPr>
        <p:txBody>
          <a:bodyPr/>
          <a:lstStyle/>
          <a:p>
            <a:r>
              <a:t>Title Text</a:t>
            </a:r>
          </a:p>
        </p:txBody>
      </p:sp>
      <p:sp>
        <p:nvSpPr>
          <p:cNvPr id="782" name="Slide Number"/>
          <p:cNvSpPr txBox="1">
            <a:spLocks noGrp="1"/>
          </p:cNvSpPr>
          <p:nvPr>
            <p:ph type="sldNum" sz="quarter" idx="2"/>
          </p:nvPr>
        </p:nvSpPr>
        <p:spPr>
          <a:xfrm>
            <a:off x="17201547" y="12580576"/>
            <a:ext cx="273654" cy="264253"/>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39819009"/>
      </p:ext>
    </p:extLst>
  </p:cSld>
  <p:clrMapOvr>
    <a:masterClrMapping/>
  </p:clrMapOvr>
  <p:transition xmlns:p14="http://schemas.microsoft.com/office/powerpoint/2010/main" spd="med"/>
</p:sldLayout>
</file>

<file path=ppt/slideLayouts/slideLayout936.xml><?xml version="1.0" encoding="utf-8"?>
<p:sldLayout xmlns:a="http://schemas.openxmlformats.org/drawingml/2006/main" xmlns:r="http://schemas.openxmlformats.org/officeDocument/2006/relationships" xmlns:p="http://schemas.openxmlformats.org/presentationml/2006/main" type="tx">
  <p:cSld name="1_Title Slide">
    <p:spTree>
      <p:nvGrpSpPr>
        <p:cNvPr id="1" name=""/>
        <p:cNvGrpSpPr/>
        <p:nvPr/>
      </p:nvGrpSpPr>
      <p:grpSpPr>
        <a:xfrm>
          <a:off x="0" y="0"/>
          <a:ext cx="0" cy="0"/>
          <a:chOff x="0" y="0"/>
          <a:chExt cx="0" cy="0"/>
        </a:xfrm>
      </p:grpSpPr>
      <p:sp>
        <p:nvSpPr>
          <p:cNvPr id="789" name="Title Text"/>
          <p:cNvSpPr txBox="1">
            <a:spLocks noGrp="1"/>
          </p:cNvSpPr>
          <p:nvPr>
            <p:ph type="title"/>
          </p:nvPr>
        </p:nvSpPr>
        <p:spPr>
          <a:xfrm>
            <a:off x="1828800" y="4222243"/>
            <a:ext cx="20726400" cy="3093004"/>
          </a:xfrm>
          <a:prstGeom prst="rect">
            <a:avLst/>
          </a:prstGeom>
        </p:spPr>
        <p:txBody>
          <a:bodyPr/>
          <a:lstStyle>
            <a:lvl1pPr algn="ctr">
              <a:defRPr sz="12800" b="1"/>
            </a:lvl1pPr>
          </a:lstStyle>
          <a:p>
            <a:r>
              <a:t>Title Text</a:t>
            </a:r>
          </a:p>
        </p:txBody>
      </p:sp>
      <p:sp>
        <p:nvSpPr>
          <p:cNvPr id="790" name="Body Level One…"/>
          <p:cNvSpPr txBox="1">
            <a:spLocks noGrp="1"/>
          </p:cNvSpPr>
          <p:nvPr>
            <p:ph type="body" sz="quarter" idx="1"/>
          </p:nvPr>
        </p:nvSpPr>
        <p:spPr>
          <a:xfrm>
            <a:off x="1828800" y="7573474"/>
            <a:ext cx="20726400" cy="2092504"/>
          </a:xfrm>
          <a:prstGeom prst="rect">
            <a:avLst/>
          </a:prstGeom>
        </p:spPr>
        <p:txBody>
          <a:bodyPr/>
          <a:lstStyle>
            <a:lvl1pPr indent="0" algn="ctr">
              <a:defRPr sz="8000">
                <a:solidFill>
                  <a:srgbClr val="666666"/>
                </a:solidFill>
              </a:defRPr>
            </a:lvl1pPr>
            <a:lvl2pPr indent="0" algn="ctr">
              <a:defRPr sz="8000">
                <a:solidFill>
                  <a:srgbClr val="666666"/>
                </a:solidFill>
              </a:defRPr>
            </a:lvl2pPr>
            <a:lvl3pPr indent="0" algn="ctr">
              <a:defRPr sz="8000">
                <a:solidFill>
                  <a:srgbClr val="666666"/>
                </a:solidFill>
              </a:defRPr>
            </a:lvl3pPr>
            <a:lvl4pPr indent="0" algn="ctr">
              <a:defRPr sz="8000">
                <a:solidFill>
                  <a:srgbClr val="666666"/>
                </a:solidFill>
              </a:defRPr>
            </a:lvl4pPr>
            <a:lvl5pPr indent="0" algn="ctr">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791" name="Slide Number"/>
          <p:cNvSpPr txBox="1">
            <a:spLocks noGrp="1"/>
          </p:cNvSpPr>
          <p:nvPr>
            <p:ph type="sldNum" sz="quarter" idx="2"/>
          </p:nvPr>
        </p:nvSpPr>
        <p:spPr>
          <a:xfrm>
            <a:off x="23272365" y="12687945"/>
            <a:ext cx="1008845"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2718201226"/>
      </p:ext>
    </p:extLst>
  </p:cSld>
  <p:clrMapOvr>
    <a:masterClrMapping/>
  </p:clrMapOvr>
  <p:transition xmlns:p14="http://schemas.microsoft.com/office/powerpoint/2010/main" spd="med"/>
</p:sldLayout>
</file>

<file path=ppt/slideLayouts/slideLayout937.xml><?xml version="1.0" encoding="utf-8"?>
<p:sldLayout xmlns:a="http://schemas.openxmlformats.org/drawingml/2006/main" xmlns:r="http://schemas.openxmlformats.org/officeDocument/2006/relationships" xmlns:p="http://schemas.openxmlformats.org/presentationml/2006/main" type="tx">
  <p:cSld name="6_Title and Body">
    <p:spTree>
      <p:nvGrpSpPr>
        <p:cNvPr id="1" name=""/>
        <p:cNvGrpSpPr/>
        <p:nvPr/>
      </p:nvGrpSpPr>
      <p:grpSpPr>
        <a:xfrm>
          <a:off x="0" y="0"/>
          <a:ext cx="0" cy="0"/>
          <a:chOff x="0" y="0"/>
          <a:chExt cx="0" cy="0"/>
        </a:xfrm>
      </p:grpSpPr>
      <p:sp>
        <p:nvSpPr>
          <p:cNvPr id="798" name="Title Text"/>
          <p:cNvSpPr txBox="1">
            <a:spLocks noGrp="1"/>
          </p:cNvSpPr>
          <p:nvPr>
            <p:ph type="title"/>
          </p:nvPr>
        </p:nvSpPr>
        <p:spPr>
          <a:xfrm>
            <a:off x="1219200" y="549275"/>
            <a:ext cx="21945600" cy="2286002"/>
          </a:xfrm>
          <a:prstGeom prst="rect">
            <a:avLst/>
          </a:prstGeom>
        </p:spPr>
        <p:txBody>
          <a:bodyPr/>
          <a:lstStyle>
            <a:lvl1pPr>
              <a:defRPr sz="9600" b="1"/>
            </a:lvl1pPr>
          </a:lstStyle>
          <a:p>
            <a:r>
              <a:t>Title Text</a:t>
            </a:r>
          </a:p>
        </p:txBody>
      </p:sp>
      <p:sp>
        <p:nvSpPr>
          <p:cNvPr id="799"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800" name="Slide Number"/>
          <p:cNvSpPr txBox="1">
            <a:spLocks noGrp="1"/>
          </p:cNvSpPr>
          <p:nvPr>
            <p:ph type="sldNum" sz="quarter" idx="2"/>
          </p:nvPr>
        </p:nvSpPr>
        <p:spPr>
          <a:xfrm>
            <a:off x="23272365" y="12687945"/>
            <a:ext cx="1008845"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1185507230"/>
      </p:ext>
    </p:extLst>
  </p:cSld>
  <p:clrMapOvr>
    <a:masterClrMapping/>
  </p:clrMapOvr>
  <p:transition xmlns:p14="http://schemas.microsoft.com/office/powerpoint/2010/main" spd="med"/>
</p:sldLayout>
</file>

<file path=ppt/slideLayouts/slideLayout938.xml><?xml version="1.0" encoding="utf-8"?>
<p:sldLayout xmlns:a="http://schemas.openxmlformats.org/drawingml/2006/main" xmlns:r="http://schemas.openxmlformats.org/officeDocument/2006/relationships" xmlns:p="http://schemas.openxmlformats.org/presentationml/2006/main" type="tx">
  <p:cSld name="7_Title Only">
    <p:spTree>
      <p:nvGrpSpPr>
        <p:cNvPr id="1" name=""/>
        <p:cNvGrpSpPr/>
        <p:nvPr/>
      </p:nvGrpSpPr>
      <p:grpSpPr>
        <a:xfrm>
          <a:off x="0" y="0"/>
          <a:ext cx="0" cy="0"/>
          <a:chOff x="0" y="0"/>
          <a:chExt cx="0" cy="0"/>
        </a:xfrm>
      </p:grpSpPr>
      <p:sp>
        <p:nvSpPr>
          <p:cNvPr id="807" name="Title Text"/>
          <p:cNvSpPr txBox="1">
            <a:spLocks noGrp="1"/>
          </p:cNvSpPr>
          <p:nvPr>
            <p:ph type="title"/>
          </p:nvPr>
        </p:nvSpPr>
        <p:spPr>
          <a:xfrm>
            <a:off x="1219200" y="549275"/>
            <a:ext cx="21945600" cy="2286002"/>
          </a:xfrm>
          <a:prstGeom prst="rect">
            <a:avLst/>
          </a:prstGeom>
        </p:spPr>
        <p:txBody>
          <a:bodyPr/>
          <a:lstStyle>
            <a:lvl1pPr>
              <a:defRPr sz="9600" b="1"/>
            </a:lvl1pPr>
          </a:lstStyle>
          <a:p>
            <a:r>
              <a:t>Title Text</a:t>
            </a:r>
          </a:p>
        </p:txBody>
      </p:sp>
      <p:sp>
        <p:nvSpPr>
          <p:cNvPr id="808" name="Slide Number"/>
          <p:cNvSpPr txBox="1">
            <a:spLocks noGrp="1"/>
          </p:cNvSpPr>
          <p:nvPr>
            <p:ph type="sldNum" sz="quarter" idx="2"/>
          </p:nvPr>
        </p:nvSpPr>
        <p:spPr>
          <a:xfrm>
            <a:off x="23272365" y="12687945"/>
            <a:ext cx="1008845"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4208151175"/>
      </p:ext>
    </p:extLst>
  </p:cSld>
  <p:clrMapOvr>
    <a:masterClrMapping/>
  </p:clrMapOvr>
  <p:transition xmlns:p14="http://schemas.microsoft.com/office/powerpoint/2010/main" spd="med"/>
</p:sldLayout>
</file>

<file path=ppt/slideLayouts/slideLayout939.xml><?xml version="1.0" encoding="utf-8"?>
<p:sldLayout xmlns:a="http://schemas.openxmlformats.org/drawingml/2006/main" xmlns:r="http://schemas.openxmlformats.org/officeDocument/2006/relationships" xmlns:p="http://schemas.openxmlformats.org/presentationml/2006/main" type="tx">
  <p:cSld name="4_Title &amp; Subtitle">
    <p:spTree>
      <p:nvGrpSpPr>
        <p:cNvPr id="1" name=""/>
        <p:cNvGrpSpPr/>
        <p:nvPr/>
      </p:nvGrpSpPr>
      <p:grpSpPr>
        <a:xfrm>
          <a:off x="0" y="0"/>
          <a:ext cx="0" cy="0"/>
          <a:chOff x="0" y="0"/>
          <a:chExt cx="0" cy="0"/>
        </a:xfrm>
      </p:grpSpPr>
      <p:sp>
        <p:nvSpPr>
          <p:cNvPr id="815" name="Title Text"/>
          <p:cNvSpPr txBox="1">
            <a:spLocks noGrp="1"/>
          </p:cNvSpPr>
          <p:nvPr>
            <p:ph type="title"/>
          </p:nvPr>
        </p:nvSpPr>
        <p:spPr>
          <a:xfrm>
            <a:off x="4833937" y="2303858"/>
            <a:ext cx="14716202" cy="4643400"/>
          </a:xfrm>
          <a:prstGeom prst="rect">
            <a:avLst/>
          </a:prstGeom>
        </p:spPr>
        <p:txBody>
          <a:bodyPr lIns="91422" tIns="91422" rIns="91422" bIns="91422"/>
          <a:lstStyle>
            <a:lvl1pPr algn="ctr">
              <a:defRPr sz="11200">
                <a:latin typeface="+mn-lt"/>
                <a:ea typeface="+mn-ea"/>
                <a:cs typeface="+mn-cs"/>
                <a:sym typeface="Helvetica Neue"/>
              </a:defRPr>
            </a:lvl1pPr>
          </a:lstStyle>
          <a:p>
            <a:r>
              <a:t>Title Text</a:t>
            </a:r>
          </a:p>
        </p:txBody>
      </p:sp>
      <p:sp>
        <p:nvSpPr>
          <p:cNvPr id="816" name="Body Level One…"/>
          <p:cNvSpPr txBox="1">
            <a:spLocks noGrp="1"/>
          </p:cNvSpPr>
          <p:nvPr>
            <p:ph type="body" sz="quarter" idx="1"/>
          </p:nvPr>
        </p:nvSpPr>
        <p:spPr>
          <a:xfrm>
            <a:off x="4833937" y="7072310"/>
            <a:ext cx="14716202" cy="1589404"/>
          </a:xfrm>
          <a:prstGeom prst="rect">
            <a:avLst/>
          </a:prstGeom>
        </p:spPr>
        <p:txBody>
          <a:bodyPr lIns="91422" tIns="91422" rIns="91422" bIns="91422"/>
          <a:lstStyle>
            <a:lvl1pPr indent="0" algn="ctr">
              <a:defRPr sz="4400">
                <a:latin typeface="+mn-lt"/>
                <a:ea typeface="+mn-ea"/>
                <a:cs typeface="+mn-cs"/>
                <a:sym typeface="Helvetica Neue"/>
              </a:defRPr>
            </a:lvl1pPr>
            <a:lvl2pPr indent="0" algn="ctr">
              <a:defRPr sz="4400">
                <a:latin typeface="+mn-lt"/>
                <a:ea typeface="+mn-ea"/>
                <a:cs typeface="+mn-cs"/>
                <a:sym typeface="Helvetica Neue"/>
              </a:defRPr>
            </a:lvl2pPr>
            <a:lvl3pPr indent="0" algn="ctr">
              <a:defRPr sz="4400">
                <a:latin typeface="+mn-lt"/>
                <a:ea typeface="+mn-ea"/>
                <a:cs typeface="+mn-cs"/>
                <a:sym typeface="Helvetica Neue"/>
              </a:defRPr>
            </a:lvl3pPr>
            <a:lvl4pPr indent="0" algn="ctr">
              <a:defRPr sz="4400">
                <a:latin typeface="+mn-lt"/>
                <a:ea typeface="+mn-ea"/>
                <a:cs typeface="+mn-cs"/>
                <a:sym typeface="Helvetica Neue"/>
              </a:defRPr>
            </a:lvl4pPr>
            <a:lvl5pPr indent="0" algn="ctr">
              <a:defRPr sz="44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17"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381330552"/>
      </p:ext>
    </p:extLst>
  </p:cSld>
  <p:clrMapOvr>
    <a:masterClrMapping/>
  </p:clrMapOvr>
  <p:transition xmlns:p14="http://schemas.microsoft.com/office/powerpoint/2010/main" spd="med"/>
</p:sldLayout>
</file>

<file path=ppt/slideLayouts/slideLayout94.xml><?xml version="1.0" encoding="utf-8"?>
<p:sldLayout xmlns:a="http://schemas.openxmlformats.org/drawingml/2006/main" xmlns:r="http://schemas.openxmlformats.org/officeDocument/2006/relationships" xmlns:p="http://schemas.openxmlformats.org/presentationml/2006/main" type="tx">
  <p:cSld name="Quote">
    <p:spTree>
      <p:nvGrpSpPr>
        <p:cNvPr id="1" name=""/>
        <p:cNvGrpSpPr/>
        <p:nvPr/>
      </p:nvGrpSpPr>
      <p:grpSpPr>
        <a:xfrm>
          <a:off x="0" y="0"/>
          <a:ext cx="0" cy="0"/>
          <a:chOff x="0" y="0"/>
          <a:chExt cx="0" cy="0"/>
        </a:xfrm>
      </p:grpSpPr>
      <p:sp>
        <p:nvSpPr>
          <p:cNvPr id="201" name="Shape 201"/>
          <p:cNvSpPr>
            <a:spLocks noGrp="1"/>
          </p:cNvSpPr>
          <p:nvPr>
            <p:ph type="body" sz="quarter" idx="1"/>
          </p:nvPr>
        </p:nvSpPr>
        <p:spPr>
          <a:xfrm>
            <a:off x="4833945" y="8947547"/>
            <a:ext cx="14716200" cy="660901"/>
          </a:xfrm>
          <a:prstGeom prst="rect">
            <a:avLst/>
          </a:prstGeom>
        </p:spPr>
        <p:txBody>
          <a:bodyPr lIns="91384" tIns="91384" rIns="91384" bIns="91384"/>
          <a:lstStyle>
            <a:lvl1pPr marL="0" indent="0" algn="ctr">
              <a:spcBef>
                <a:spcPts val="0"/>
              </a:spcBef>
              <a:buClrTx/>
              <a:buSzTx/>
              <a:buFontTx/>
              <a:buNone/>
              <a:defRPr sz="3200">
                <a:latin typeface="+mn-lt"/>
                <a:ea typeface="+mn-ea"/>
                <a:cs typeface="+mn-cs"/>
                <a:sym typeface="Helvetica Neue"/>
              </a:defRPr>
            </a:lvl1pPr>
            <a:lvl2pPr marL="914041" indent="-101560" algn="ctr">
              <a:spcBef>
                <a:spcPts val="0"/>
              </a:spcBef>
              <a:buClrTx/>
              <a:buFontTx/>
              <a:defRPr sz="3200">
                <a:latin typeface="+mn-lt"/>
                <a:ea typeface="+mn-ea"/>
                <a:cs typeface="+mn-cs"/>
                <a:sym typeface="Helvetica Neue"/>
              </a:defRPr>
            </a:lvl2pPr>
            <a:lvl3pPr marL="1432036" indent="-162497" algn="ctr">
              <a:spcBef>
                <a:spcPts val="0"/>
              </a:spcBef>
              <a:buClrTx/>
              <a:buFontTx/>
              <a:defRPr sz="3200">
                <a:latin typeface="+mn-lt"/>
                <a:ea typeface="+mn-ea"/>
                <a:cs typeface="+mn-cs"/>
                <a:sym typeface="Helvetica Neue"/>
              </a:defRPr>
            </a:lvl3pPr>
            <a:lvl4pPr marL="1929680" indent="-203120" algn="ctr">
              <a:spcBef>
                <a:spcPts val="0"/>
              </a:spcBef>
              <a:buClrTx/>
              <a:buFontTx/>
              <a:defRPr sz="3200">
                <a:latin typeface="+mn-lt"/>
                <a:ea typeface="+mn-ea"/>
                <a:cs typeface="+mn-cs"/>
                <a:sym typeface="Helvetica Neue"/>
              </a:defRPr>
            </a:lvl4pPr>
            <a:lvl5pPr marL="2386719" indent="-203120" algn="ctr">
              <a:spcBef>
                <a:spcPts val="0"/>
              </a:spcBef>
              <a:buClrTx/>
              <a:buFontTx/>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202" name="Shape 202"/>
          <p:cNvSpPr>
            <a:spLocks noGrp="1"/>
          </p:cNvSpPr>
          <p:nvPr>
            <p:ph type="body" sz="quarter" idx="13"/>
          </p:nvPr>
        </p:nvSpPr>
        <p:spPr>
          <a:xfrm>
            <a:off x="4833936" y="6000394"/>
            <a:ext cx="14716203" cy="965101"/>
          </a:xfrm>
          <a:prstGeom prst="rect">
            <a:avLst/>
          </a:prstGeom>
        </p:spPr>
        <p:txBody>
          <a:bodyPr lIns="91384" tIns="91384" rIns="91384" bIns="91384" anchor="ctr"/>
          <a:lstStyle>
            <a:lvl1pPr marL="0" indent="0" algn="ctr">
              <a:spcBef>
                <a:spcPts val="0"/>
              </a:spcBef>
              <a:buClrTx/>
              <a:buSzTx/>
              <a:buFontTx/>
              <a:buNone/>
              <a:defRPr sz="5200">
                <a:latin typeface="+mn-lt"/>
                <a:ea typeface="+mn-ea"/>
                <a:cs typeface="+mn-cs"/>
                <a:sym typeface="Helvetica Neue"/>
              </a:defRPr>
            </a:lvl1pPr>
          </a:lstStyle>
          <a:p>
            <a:pPr marL="0" indent="0" algn="ctr">
              <a:spcBef>
                <a:spcPts val="0"/>
              </a:spcBef>
              <a:buClrTx/>
              <a:buSzTx/>
              <a:buFontTx/>
              <a:buNone/>
              <a:defRPr sz="5200">
                <a:latin typeface="+mn-lt"/>
                <a:ea typeface="+mn-ea"/>
                <a:cs typeface="+mn-cs"/>
                <a:sym typeface="Helvetica Neue"/>
              </a:defRPr>
            </a:pPr>
            <a:endParaRPr/>
          </a:p>
        </p:txBody>
      </p:sp>
      <p:sp>
        <p:nvSpPr>
          <p:cNvPr id="203" name="Shape 203"/>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079993070"/>
      </p:ext>
    </p:extLst>
  </p:cSld>
  <p:clrMapOvr>
    <a:masterClrMapping/>
  </p:clrMapOvr>
  <p:transition xmlns:p14="http://schemas.microsoft.com/office/powerpoint/2010/main" spd="med"/>
</p:sldLayout>
</file>

<file path=ppt/slideLayouts/slideLayout940.xml><?xml version="1.0" encoding="utf-8"?>
<p:sldLayout xmlns:a="http://schemas.openxmlformats.org/drawingml/2006/main" xmlns:r="http://schemas.openxmlformats.org/officeDocument/2006/relationships" xmlns:p="http://schemas.openxmlformats.org/presentationml/2006/main" type="tx">
  <p:cSld name="3_Photo - Horizontal">
    <p:spTree>
      <p:nvGrpSpPr>
        <p:cNvPr id="1" name=""/>
        <p:cNvGrpSpPr/>
        <p:nvPr/>
      </p:nvGrpSpPr>
      <p:grpSpPr>
        <a:xfrm>
          <a:off x="0" y="0"/>
          <a:ext cx="0" cy="0"/>
          <a:chOff x="0" y="0"/>
          <a:chExt cx="0" cy="0"/>
        </a:xfrm>
      </p:grpSpPr>
      <p:sp>
        <p:nvSpPr>
          <p:cNvPr id="824" name="Shape 128"/>
          <p:cNvSpPr>
            <a:spLocks noGrp="1"/>
          </p:cNvSpPr>
          <p:nvPr>
            <p:ph type="pic" sz="half" idx="13"/>
          </p:nvPr>
        </p:nvSpPr>
        <p:spPr>
          <a:xfrm>
            <a:off x="5307210" y="892967"/>
            <a:ext cx="13751704" cy="8322602"/>
          </a:xfrm>
          <a:prstGeom prst="rect">
            <a:avLst/>
          </a:prstGeom>
        </p:spPr>
        <p:txBody>
          <a:bodyPr lIns="91439" tIns="45719" rIns="91439" bIns="45719">
            <a:noAutofit/>
          </a:bodyPr>
          <a:lstStyle/>
          <a:p>
            <a:endParaRPr/>
          </a:p>
        </p:txBody>
      </p:sp>
      <p:sp>
        <p:nvSpPr>
          <p:cNvPr id="825" name="Title Text"/>
          <p:cNvSpPr txBox="1">
            <a:spLocks noGrp="1"/>
          </p:cNvSpPr>
          <p:nvPr>
            <p:ph type="title"/>
          </p:nvPr>
        </p:nvSpPr>
        <p:spPr>
          <a:xfrm>
            <a:off x="4833937" y="9447610"/>
            <a:ext cx="14716202" cy="2000404"/>
          </a:xfrm>
          <a:prstGeom prst="rect">
            <a:avLst/>
          </a:prstGeom>
        </p:spPr>
        <p:txBody>
          <a:bodyPr lIns="91422" tIns="91422" rIns="91422" bIns="91422"/>
          <a:lstStyle>
            <a:lvl1pPr algn="ctr">
              <a:defRPr sz="11200">
                <a:latin typeface="+mn-lt"/>
                <a:ea typeface="+mn-ea"/>
                <a:cs typeface="+mn-cs"/>
                <a:sym typeface="Helvetica Neue"/>
              </a:defRPr>
            </a:lvl1pPr>
          </a:lstStyle>
          <a:p>
            <a:r>
              <a:t>Title Text</a:t>
            </a:r>
          </a:p>
        </p:txBody>
      </p:sp>
      <p:sp>
        <p:nvSpPr>
          <p:cNvPr id="826" name="Body Level One…"/>
          <p:cNvSpPr txBox="1">
            <a:spLocks noGrp="1"/>
          </p:cNvSpPr>
          <p:nvPr>
            <p:ph type="body" sz="quarter" idx="1"/>
          </p:nvPr>
        </p:nvSpPr>
        <p:spPr>
          <a:xfrm>
            <a:off x="4833937" y="11519296"/>
            <a:ext cx="14716202" cy="1589404"/>
          </a:xfrm>
          <a:prstGeom prst="rect">
            <a:avLst/>
          </a:prstGeom>
        </p:spPr>
        <p:txBody>
          <a:bodyPr lIns="91422" tIns="91422" rIns="91422" bIns="91422"/>
          <a:lstStyle>
            <a:lvl1pPr indent="0" algn="ctr">
              <a:defRPr sz="4400">
                <a:latin typeface="+mn-lt"/>
                <a:ea typeface="+mn-ea"/>
                <a:cs typeface="+mn-cs"/>
                <a:sym typeface="Helvetica Neue"/>
              </a:defRPr>
            </a:lvl1pPr>
            <a:lvl2pPr indent="0" algn="ctr">
              <a:defRPr sz="4400">
                <a:latin typeface="+mn-lt"/>
                <a:ea typeface="+mn-ea"/>
                <a:cs typeface="+mn-cs"/>
                <a:sym typeface="Helvetica Neue"/>
              </a:defRPr>
            </a:lvl2pPr>
            <a:lvl3pPr indent="0" algn="ctr">
              <a:defRPr sz="4400">
                <a:latin typeface="+mn-lt"/>
                <a:ea typeface="+mn-ea"/>
                <a:cs typeface="+mn-cs"/>
                <a:sym typeface="Helvetica Neue"/>
              </a:defRPr>
            </a:lvl3pPr>
            <a:lvl4pPr indent="0" algn="ctr">
              <a:defRPr sz="4400">
                <a:latin typeface="+mn-lt"/>
                <a:ea typeface="+mn-ea"/>
                <a:cs typeface="+mn-cs"/>
                <a:sym typeface="Helvetica Neue"/>
              </a:defRPr>
            </a:lvl4pPr>
            <a:lvl5pPr indent="0" algn="ctr">
              <a:defRPr sz="44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27" name="Slide Number"/>
          <p:cNvSpPr txBox="1">
            <a:spLocks noGrp="1"/>
          </p:cNvSpPr>
          <p:nvPr>
            <p:ph type="sldNum" sz="quarter" idx="2"/>
          </p:nvPr>
        </p:nvSpPr>
        <p:spPr>
          <a:xfrm>
            <a:off x="11935770" y="13001627"/>
            <a:ext cx="494488" cy="502616"/>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573168120"/>
      </p:ext>
    </p:extLst>
  </p:cSld>
  <p:clrMapOvr>
    <a:masterClrMapping/>
  </p:clrMapOvr>
  <p:transition xmlns:p14="http://schemas.microsoft.com/office/powerpoint/2010/main" spd="med"/>
</p:sldLayout>
</file>

<file path=ppt/slideLayouts/slideLayout941.xml><?xml version="1.0" encoding="utf-8"?>
<p:sldLayout xmlns:a="http://schemas.openxmlformats.org/drawingml/2006/main" xmlns:r="http://schemas.openxmlformats.org/officeDocument/2006/relationships" xmlns:p="http://schemas.openxmlformats.org/presentationml/2006/main" type="tx">
  <p:cSld name="3_Title - Center">
    <p:spTree>
      <p:nvGrpSpPr>
        <p:cNvPr id="1" name=""/>
        <p:cNvGrpSpPr/>
        <p:nvPr/>
      </p:nvGrpSpPr>
      <p:grpSpPr>
        <a:xfrm>
          <a:off x="0" y="0"/>
          <a:ext cx="0" cy="0"/>
          <a:chOff x="0" y="0"/>
          <a:chExt cx="0" cy="0"/>
        </a:xfrm>
      </p:grpSpPr>
      <p:sp>
        <p:nvSpPr>
          <p:cNvPr id="834" name="Title Text"/>
          <p:cNvSpPr txBox="1">
            <a:spLocks noGrp="1"/>
          </p:cNvSpPr>
          <p:nvPr>
            <p:ph type="title"/>
          </p:nvPr>
        </p:nvSpPr>
        <p:spPr>
          <a:xfrm>
            <a:off x="4833937" y="4536280"/>
            <a:ext cx="14716202" cy="4643400"/>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835"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938472469"/>
      </p:ext>
    </p:extLst>
  </p:cSld>
  <p:clrMapOvr>
    <a:masterClrMapping/>
  </p:clrMapOvr>
  <p:transition xmlns:p14="http://schemas.microsoft.com/office/powerpoint/2010/main" spd="med"/>
</p:sldLayout>
</file>

<file path=ppt/slideLayouts/slideLayout942.xml><?xml version="1.0" encoding="utf-8"?>
<p:sldLayout xmlns:a="http://schemas.openxmlformats.org/drawingml/2006/main" xmlns:r="http://schemas.openxmlformats.org/officeDocument/2006/relationships" xmlns:p="http://schemas.openxmlformats.org/presentationml/2006/main" type="tx">
  <p:cSld name="3_Photo - Vertical">
    <p:spTree>
      <p:nvGrpSpPr>
        <p:cNvPr id="1" name=""/>
        <p:cNvGrpSpPr/>
        <p:nvPr/>
      </p:nvGrpSpPr>
      <p:grpSpPr>
        <a:xfrm>
          <a:off x="0" y="0"/>
          <a:ext cx="0" cy="0"/>
          <a:chOff x="0" y="0"/>
          <a:chExt cx="0" cy="0"/>
        </a:xfrm>
      </p:grpSpPr>
      <p:sp>
        <p:nvSpPr>
          <p:cNvPr id="842" name="Shape 146"/>
          <p:cNvSpPr>
            <a:spLocks noGrp="1"/>
          </p:cNvSpPr>
          <p:nvPr>
            <p:ph type="pic" sz="half" idx="13"/>
          </p:nvPr>
        </p:nvSpPr>
        <p:spPr>
          <a:xfrm>
            <a:off x="12495609" y="892967"/>
            <a:ext cx="7500903" cy="11572802"/>
          </a:xfrm>
          <a:prstGeom prst="rect">
            <a:avLst/>
          </a:prstGeom>
        </p:spPr>
        <p:txBody>
          <a:bodyPr lIns="91439" tIns="45719" rIns="91439" bIns="45719">
            <a:noAutofit/>
          </a:bodyPr>
          <a:lstStyle/>
          <a:p>
            <a:endParaRPr/>
          </a:p>
        </p:txBody>
      </p:sp>
      <p:sp>
        <p:nvSpPr>
          <p:cNvPr id="843" name="Title Text"/>
          <p:cNvSpPr txBox="1">
            <a:spLocks noGrp="1"/>
          </p:cNvSpPr>
          <p:nvPr>
            <p:ph type="title"/>
          </p:nvPr>
        </p:nvSpPr>
        <p:spPr>
          <a:xfrm>
            <a:off x="4387455" y="892967"/>
            <a:ext cx="7500902" cy="5607902"/>
          </a:xfrm>
          <a:prstGeom prst="rect">
            <a:avLst/>
          </a:prstGeom>
        </p:spPr>
        <p:txBody>
          <a:bodyPr lIns="91422" tIns="91422" rIns="91422" bIns="91422"/>
          <a:lstStyle>
            <a:lvl1pPr algn="ctr">
              <a:defRPr sz="8400">
                <a:latin typeface="+mn-lt"/>
                <a:ea typeface="+mn-ea"/>
                <a:cs typeface="+mn-cs"/>
                <a:sym typeface="Helvetica Neue"/>
              </a:defRPr>
            </a:lvl1pPr>
          </a:lstStyle>
          <a:p>
            <a:r>
              <a:t>Title Text</a:t>
            </a:r>
          </a:p>
        </p:txBody>
      </p:sp>
      <p:sp>
        <p:nvSpPr>
          <p:cNvPr id="844" name="Body Level One…"/>
          <p:cNvSpPr txBox="1">
            <a:spLocks noGrp="1"/>
          </p:cNvSpPr>
          <p:nvPr>
            <p:ph type="body" sz="quarter" idx="1"/>
          </p:nvPr>
        </p:nvSpPr>
        <p:spPr>
          <a:xfrm>
            <a:off x="4387455" y="6697264"/>
            <a:ext cx="7500902" cy="5768700"/>
          </a:xfrm>
          <a:prstGeom prst="rect">
            <a:avLst/>
          </a:prstGeom>
        </p:spPr>
        <p:txBody>
          <a:bodyPr lIns="91422" tIns="91422" rIns="91422" bIns="91422"/>
          <a:lstStyle>
            <a:lvl1pPr indent="0" algn="ctr">
              <a:defRPr sz="4400">
                <a:latin typeface="+mn-lt"/>
                <a:ea typeface="+mn-ea"/>
                <a:cs typeface="+mn-cs"/>
                <a:sym typeface="Helvetica Neue"/>
              </a:defRPr>
            </a:lvl1pPr>
            <a:lvl2pPr indent="0" algn="ctr">
              <a:defRPr sz="4400">
                <a:latin typeface="+mn-lt"/>
                <a:ea typeface="+mn-ea"/>
                <a:cs typeface="+mn-cs"/>
                <a:sym typeface="Helvetica Neue"/>
              </a:defRPr>
            </a:lvl2pPr>
            <a:lvl3pPr indent="0" algn="ctr">
              <a:defRPr sz="4400">
                <a:latin typeface="+mn-lt"/>
                <a:ea typeface="+mn-ea"/>
                <a:cs typeface="+mn-cs"/>
                <a:sym typeface="Helvetica Neue"/>
              </a:defRPr>
            </a:lvl3pPr>
            <a:lvl4pPr indent="0" algn="ctr">
              <a:defRPr sz="4400">
                <a:latin typeface="+mn-lt"/>
                <a:ea typeface="+mn-ea"/>
                <a:cs typeface="+mn-cs"/>
                <a:sym typeface="Helvetica Neue"/>
              </a:defRPr>
            </a:lvl4pPr>
            <a:lvl5pPr indent="0" algn="ctr">
              <a:defRPr sz="44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45"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278445982"/>
      </p:ext>
    </p:extLst>
  </p:cSld>
  <p:clrMapOvr>
    <a:masterClrMapping/>
  </p:clrMapOvr>
  <p:transition xmlns:p14="http://schemas.microsoft.com/office/powerpoint/2010/main" spd="med"/>
</p:sldLayout>
</file>

<file path=ppt/slideLayouts/slideLayout943.xml><?xml version="1.0" encoding="utf-8"?>
<p:sldLayout xmlns:a="http://schemas.openxmlformats.org/drawingml/2006/main" xmlns:r="http://schemas.openxmlformats.org/officeDocument/2006/relationships" xmlns:p="http://schemas.openxmlformats.org/presentationml/2006/main" type="tx">
  <p:cSld name="5_Title - Top">
    <p:spTree>
      <p:nvGrpSpPr>
        <p:cNvPr id="1" name=""/>
        <p:cNvGrpSpPr/>
        <p:nvPr/>
      </p:nvGrpSpPr>
      <p:grpSpPr>
        <a:xfrm>
          <a:off x="0" y="0"/>
          <a:ext cx="0" cy="0"/>
          <a:chOff x="0" y="0"/>
          <a:chExt cx="0" cy="0"/>
        </a:xfrm>
      </p:grpSpPr>
      <p:sp>
        <p:nvSpPr>
          <p:cNvPr id="852" name="Title Text"/>
          <p:cNvSpPr txBox="1">
            <a:spLocks noGrp="1"/>
          </p:cNvSpPr>
          <p:nvPr>
            <p:ph type="title"/>
          </p:nvPr>
        </p:nvSpPr>
        <p:spPr>
          <a:xfrm>
            <a:off x="4387455" y="625077"/>
            <a:ext cx="15609003" cy="3036001"/>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853"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610022347"/>
      </p:ext>
    </p:extLst>
  </p:cSld>
  <p:clrMapOvr>
    <a:masterClrMapping/>
  </p:clrMapOvr>
  <p:transition xmlns:p14="http://schemas.microsoft.com/office/powerpoint/2010/main" spd="med"/>
</p:sldLayout>
</file>

<file path=ppt/slideLayouts/slideLayout944.xml><?xml version="1.0" encoding="utf-8"?>
<p:sldLayout xmlns:a="http://schemas.openxmlformats.org/drawingml/2006/main" xmlns:r="http://schemas.openxmlformats.org/officeDocument/2006/relationships" xmlns:p="http://schemas.openxmlformats.org/presentationml/2006/main" type="tx">
  <p:cSld name="5_Title &amp; Bullets">
    <p:spTree>
      <p:nvGrpSpPr>
        <p:cNvPr id="1" name=""/>
        <p:cNvGrpSpPr/>
        <p:nvPr/>
      </p:nvGrpSpPr>
      <p:grpSpPr>
        <a:xfrm>
          <a:off x="0" y="0"/>
          <a:ext cx="0" cy="0"/>
          <a:chOff x="0" y="0"/>
          <a:chExt cx="0" cy="0"/>
        </a:xfrm>
      </p:grpSpPr>
      <p:sp>
        <p:nvSpPr>
          <p:cNvPr id="860" name="Title Text"/>
          <p:cNvSpPr txBox="1">
            <a:spLocks noGrp="1"/>
          </p:cNvSpPr>
          <p:nvPr>
            <p:ph type="title"/>
          </p:nvPr>
        </p:nvSpPr>
        <p:spPr>
          <a:xfrm>
            <a:off x="4387455" y="625077"/>
            <a:ext cx="15609003" cy="3036001"/>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861" name="Body Level One…"/>
          <p:cNvSpPr txBox="1">
            <a:spLocks noGrp="1"/>
          </p:cNvSpPr>
          <p:nvPr>
            <p:ph type="body" idx="1"/>
          </p:nvPr>
        </p:nvSpPr>
        <p:spPr>
          <a:xfrm>
            <a:off x="4387455" y="3661173"/>
            <a:ext cx="15609003" cy="8840404"/>
          </a:xfrm>
          <a:prstGeom prst="rect">
            <a:avLst/>
          </a:prstGeom>
        </p:spPr>
        <p:txBody>
          <a:bodyPr lIns="91422" tIns="91422" rIns="91422" bIns="91422" anchor="ctr"/>
          <a:lstStyle>
            <a:lvl1pPr marL="617359" indent="-379233">
              <a:spcBef>
                <a:spcPts val="5900"/>
              </a:spcBef>
              <a:buClr>
                <a:srgbClr val="000000"/>
              </a:buClr>
              <a:buSzPct val="75000"/>
              <a:buFont typeface="Arial"/>
              <a:buChar char="•"/>
              <a:defRPr sz="5000">
                <a:latin typeface="+mn-lt"/>
                <a:ea typeface="+mn-ea"/>
                <a:cs typeface="+mn-cs"/>
                <a:sym typeface="Helvetica Neue"/>
              </a:defRPr>
            </a:lvl1pPr>
            <a:lvl2pPr marL="1061859" indent="-379234">
              <a:spcBef>
                <a:spcPts val="5900"/>
              </a:spcBef>
              <a:buClr>
                <a:srgbClr val="000000"/>
              </a:buClr>
              <a:buSzPct val="75000"/>
              <a:buFont typeface="Arial"/>
              <a:buChar char="•"/>
              <a:defRPr sz="5000">
                <a:latin typeface="+mn-lt"/>
                <a:ea typeface="+mn-ea"/>
                <a:cs typeface="+mn-cs"/>
                <a:sym typeface="Helvetica Neue"/>
              </a:defRPr>
            </a:lvl2pPr>
            <a:lvl3pPr marL="1506359" indent="-379234">
              <a:spcBef>
                <a:spcPts val="5900"/>
              </a:spcBef>
              <a:buClr>
                <a:srgbClr val="000000"/>
              </a:buClr>
              <a:buSzPct val="75000"/>
              <a:buFont typeface="Arial"/>
              <a:buChar char="•"/>
              <a:defRPr sz="5000">
                <a:latin typeface="+mn-lt"/>
                <a:ea typeface="+mn-ea"/>
                <a:cs typeface="+mn-cs"/>
                <a:sym typeface="Helvetica Neue"/>
              </a:defRPr>
            </a:lvl3pPr>
            <a:lvl4pPr marL="1950859" indent="-379234">
              <a:spcBef>
                <a:spcPts val="5900"/>
              </a:spcBef>
              <a:buClr>
                <a:srgbClr val="000000"/>
              </a:buClr>
              <a:buSzPct val="75000"/>
              <a:buFont typeface="Arial"/>
              <a:buChar char="•"/>
              <a:defRPr sz="5000">
                <a:latin typeface="+mn-lt"/>
                <a:ea typeface="+mn-ea"/>
                <a:cs typeface="+mn-cs"/>
                <a:sym typeface="Helvetica Neue"/>
              </a:defRPr>
            </a:lvl4pPr>
            <a:lvl5pPr marL="2395359" indent="-379234">
              <a:spcBef>
                <a:spcPts val="5900"/>
              </a:spcBef>
              <a:buClr>
                <a:srgbClr val="000000"/>
              </a:buClr>
              <a:buSzPct val="75000"/>
              <a:buFont typeface="Arial"/>
              <a:buChar char="•"/>
              <a:defRPr sz="5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62"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478543322"/>
      </p:ext>
    </p:extLst>
  </p:cSld>
  <p:clrMapOvr>
    <a:masterClrMapping/>
  </p:clrMapOvr>
  <p:transition xmlns:p14="http://schemas.microsoft.com/office/powerpoint/2010/main" spd="med"/>
</p:sldLayout>
</file>

<file path=ppt/slideLayouts/slideLayout945.xml><?xml version="1.0" encoding="utf-8"?>
<p:sldLayout xmlns:a="http://schemas.openxmlformats.org/drawingml/2006/main" xmlns:r="http://schemas.openxmlformats.org/officeDocument/2006/relationships" xmlns:p="http://schemas.openxmlformats.org/presentationml/2006/main" type="tx">
  <p:cSld name="3_Title, Bullets &amp; Photo">
    <p:spTree>
      <p:nvGrpSpPr>
        <p:cNvPr id="1" name=""/>
        <p:cNvGrpSpPr/>
        <p:nvPr/>
      </p:nvGrpSpPr>
      <p:grpSpPr>
        <a:xfrm>
          <a:off x="0" y="0"/>
          <a:ext cx="0" cy="0"/>
          <a:chOff x="0" y="0"/>
          <a:chExt cx="0" cy="0"/>
        </a:xfrm>
      </p:grpSpPr>
      <p:sp>
        <p:nvSpPr>
          <p:cNvPr id="869" name="Shape 173"/>
          <p:cNvSpPr>
            <a:spLocks noGrp="1"/>
          </p:cNvSpPr>
          <p:nvPr>
            <p:ph type="pic" sz="quarter" idx="13"/>
          </p:nvPr>
        </p:nvSpPr>
        <p:spPr>
          <a:xfrm>
            <a:off x="12495609" y="3661173"/>
            <a:ext cx="7500903" cy="8840404"/>
          </a:xfrm>
          <a:prstGeom prst="rect">
            <a:avLst/>
          </a:prstGeom>
        </p:spPr>
        <p:txBody>
          <a:bodyPr lIns="91439" tIns="45719" rIns="91439" bIns="45719">
            <a:noAutofit/>
          </a:bodyPr>
          <a:lstStyle/>
          <a:p>
            <a:endParaRPr/>
          </a:p>
        </p:txBody>
      </p:sp>
      <p:sp>
        <p:nvSpPr>
          <p:cNvPr id="870" name="Title Text"/>
          <p:cNvSpPr txBox="1">
            <a:spLocks noGrp="1"/>
          </p:cNvSpPr>
          <p:nvPr>
            <p:ph type="title"/>
          </p:nvPr>
        </p:nvSpPr>
        <p:spPr>
          <a:xfrm>
            <a:off x="4387455" y="625077"/>
            <a:ext cx="15609003" cy="3036001"/>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871" name="Body Level One…"/>
          <p:cNvSpPr txBox="1">
            <a:spLocks noGrp="1"/>
          </p:cNvSpPr>
          <p:nvPr>
            <p:ph type="body" sz="quarter" idx="1"/>
          </p:nvPr>
        </p:nvSpPr>
        <p:spPr>
          <a:xfrm>
            <a:off x="4387455" y="3661173"/>
            <a:ext cx="7500902" cy="8840404"/>
          </a:xfrm>
          <a:prstGeom prst="rect">
            <a:avLst/>
          </a:prstGeom>
        </p:spPr>
        <p:txBody>
          <a:bodyPr lIns="91422" tIns="91422" rIns="91422" bIns="91422" anchor="ctr"/>
          <a:lstStyle>
            <a:lvl1pPr marL="465363" indent="-284387">
              <a:spcBef>
                <a:spcPts val="4500"/>
              </a:spcBef>
              <a:buClr>
                <a:srgbClr val="000000"/>
              </a:buClr>
              <a:buSzPct val="75000"/>
              <a:buFont typeface="Arial"/>
              <a:buChar char="•"/>
              <a:defRPr>
                <a:latin typeface="+mn-lt"/>
                <a:ea typeface="+mn-ea"/>
                <a:cs typeface="+mn-cs"/>
                <a:sym typeface="Helvetica Neue"/>
              </a:defRPr>
            </a:lvl1pPr>
            <a:lvl2pPr marL="808263" indent="-284388">
              <a:spcBef>
                <a:spcPts val="4500"/>
              </a:spcBef>
              <a:buClr>
                <a:srgbClr val="000000"/>
              </a:buClr>
              <a:buSzPct val="75000"/>
              <a:buFont typeface="Arial"/>
              <a:buChar char="•"/>
              <a:defRPr>
                <a:latin typeface="+mn-lt"/>
                <a:ea typeface="+mn-ea"/>
                <a:cs typeface="+mn-cs"/>
                <a:sym typeface="Helvetica Neue"/>
              </a:defRPr>
            </a:lvl2pPr>
            <a:lvl3pPr marL="1151162" indent="-284387">
              <a:spcBef>
                <a:spcPts val="4500"/>
              </a:spcBef>
              <a:buClr>
                <a:srgbClr val="000000"/>
              </a:buClr>
              <a:buSzPct val="75000"/>
              <a:buFont typeface="Arial"/>
              <a:buChar char="•"/>
              <a:defRPr>
                <a:latin typeface="+mn-lt"/>
                <a:ea typeface="+mn-ea"/>
                <a:cs typeface="+mn-cs"/>
                <a:sym typeface="Helvetica Neue"/>
              </a:defRPr>
            </a:lvl3pPr>
            <a:lvl4pPr marL="1494062" indent="-284387">
              <a:spcBef>
                <a:spcPts val="4500"/>
              </a:spcBef>
              <a:buClr>
                <a:srgbClr val="000000"/>
              </a:buClr>
              <a:buSzPct val="75000"/>
              <a:buFont typeface="Arial"/>
              <a:buChar char="•"/>
              <a:defRPr>
                <a:latin typeface="+mn-lt"/>
                <a:ea typeface="+mn-ea"/>
                <a:cs typeface="+mn-cs"/>
                <a:sym typeface="Helvetica Neue"/>
              </a:defRPr>
            </a:lvl4pPr>
            <a:lvl5pPr marL="1836964" indent="-284387">
              <a:spcBef>
                <a:spcPts val="4500"/>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72"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073297488"/>
      </p:ext>
    </p:extLst>
  </p:cSld>
  <p:clrMapOvr>
    <a:masterClrMapping/>
  </p:clrMapOvr>
  <p:transition xmlns:p14="http://schemas.microsoft.com/office/powerpoint/2010/main" spd="med"/>
</p:sldLayout>
</file>

<file path=ppt/slideLayouts/slideLayout946.xml><?xml version="1.0" encoding="utf-8"?>
<p:sldLayout xmlns:a="http://schemas.openxmlformats.org/drawingml/2006/main" xmlns:r="http://schemas.openxmlformats.org/officeDocument/2006/relationships" xmlns:p="http://schemas.openxmlformats.org/presentationml/2006/main" type="tx">
  <p:cSld name="5_Bullets">
    <p:spTree>
      <p:nvGrpSpPr>
        <p:cNvPr id="1" name=""/>
        <p:cNvGrpSpPr/>
        <p:nvPr/>
      </p:nvGrpSpPr>
      <p:grpSpPr>
        <a:xfrm>
          <a:off x="0" y="0"/>
          <a:ext cx="0" cy="0"/>
          <a:chOff x="0" y="0"/>
          <a:chExt cx="0" cy="0"/>
        </a:xfrm>
      </p:grpSpPr>
      <p:sp>
        <p:nvSpPr>
          <p:cNvPr id="879" name="Body Level One…"/>
          <p:cNvSpPr txBox="1">
            <a:spLocks noGrp="1"/>
          </p:cNvSpPr>
          <p:nvPr>
            <p:ph type="body" idx="1"/>
          </p:nvPr>
        </p:nvSpPr>
        <p:spPr>
          <a:xfrm>
            <a:off x="4387455" y="1785935"/>
            <a:ext cx="15609003" cy="10144205"/>
          </a:xfrm>
          <a:prstGeom prst="rect">
            <a:avLst/>
          </a:prstGeom>
        </p:spPr>
        <p:txBody>
          <a:bodyPr lIns="91422" tIns="91422" rIns="91422" bIns="91422" anchor="ctr"/>
          <a:lstStyle>
            <a:lvl1pPr marL="617359" indent="-379233">
              <a:spcBef>
                <a:spcPts val="5900"/>
              </a:spcBef>
              <a:buClr>
                <a:srgbClr val="000000"/>
              </a:buClr>
              <a:buSzPct val="75000"/>
              <a:buFont typeface="Arial"/>
              <a:buChar char="•"/>
              <a:defRPr sz="5000">
                <a:latin typeface="+mn-lt"/>
                <a:ea typeface="+mn-ea"/>
                <a:cs typeface="+mn-cs"/>
                <a:sym typeface="Helvetica Neue"/>
              </a:defRPr>
            </a:lvl1pPr>
            <a:lvl2pPr marL="1061859" indent="-379234">
              <a:spcBef>
                <a:spcPts val="5900"/>
              </a:spcBef>
              <a:buClr>
                <a:srgbClr val="000000"/>
              </a:buClr>
              <a:buSzPct val="75000"/>
              <a:buFont typeface="Arial"/>
              <a:buChar char="•"/>
              <a:defRPr sz="5000">
                <a:latin typeface="+mn-lt"/>
                <a:ea typeface="+mn-ea"/>
                <a:cs typeface="+mn-cs"/>
                <a:sym typeface="Helvetica Neue"/>
              </a:defRPr>
            </a:lvl2pPr>
            <a:lvl3pPr marL="1506359" indent="-379234">
              <a:spcBef>
                <a:spcPts val="5900"/>
              </a:spcBef>
              <a:buClr>
                <a:srgbClr val="000000"/>
              </a:buClr>
              <a:buSzPct val="75000"/>
              <a:buFont typeface="Arial"/>
              <a:buChar char="•"/>
              <a:defRPr sz="5000">
                <a:latin typeface="+mn-lt"/>
                <a:ea typeface="+mn-ea"/>
                <a:cs typeface="+mn-cs"/>
                <a:sym typeface="Helvetica Neue"/>
              </a:defRPr>
            </a:lvl3pPr>
            <a:lvl4pPr marL="1950859" indent="-379234">
              <a:spcBef>
                <a:spcPts val="5900"/>
              </a:spcBef>
              <a:buClr>
                <a:srgbClr val="000000"/>
              </a:buClr>
              <a:buSzPct val="75000"/>
              <a:buFont typeface="Arial"/>
              <a:buChar char="•"/>
              <a:defRPr sz="5000">
                <a:latin typeface="+mn-lt"/>
                <a:ea typeface="+mn-ea"/>
                <a:cs typeface="+mn-cs"/>
                <a:sym typeface="Helvetica Neue"/>
              </a:defRPr>
            </a:lvl4pPr>
            <a:lvl5pPr marL="2395359" indent="-379234">
              <a:spcBef>
                <a:spcPts val="5900"/>
              </a:spcBef>
              <a:buClr>
                <a:srgbClr val="000000"/>
              </a:buClr>
              <a:buSzPct val="75000"/>
              <a:buFont typeface="Arial"/>
              <a:buChar char="•"/>
              <a:defRPr sz="5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80"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772886425"/>
      </p:ext>
    </p:extLst>
  </p:cSld>
  <p:clrMapOvr>
    <a:masterClrMapping/>
  </p:clrMapOvr>
  <p:transition xmlns:p14="http://schemas.microsoft.com/office/powerpoint/2010/main" spd="med"/>
</p:sldLayout>
</file>

<file path=ppt/slideLayouts/slideLayout947.xml><?xml version="1.0" encoding="utf-8"?>
<p:sldLayout xmlns:a="http://schemas.openxmlformats.org/drawingml/2006/main" xmlns:r="http://schemas.openxmlformats.org/officeDocument/2006/relationships" xmlns:p="http://schemas.openxmlformats.org/presentationml/2006/main" type="tx">
  <p:cSld name="3_Photo - 3 Up">
    <p:spTree>
      <p:nvGrpSpPr>
        <p:cNvPr id="1" name=""/>
        <p:cNvGrpSpPr/>
        <p:nvPr/>
      </p:nvGrpSpPr>
      <p:grpSpPr>
        <a:xfrm>
          <a:off x="0" y="0"/>
          <a:ext cx="0" cy="0"/>
          <a:chOff x="0" y="0"/>
          <a:chExt cx="0" cy="0"/>
        </a:xfrm>
      </p:grpSpPr>
      <p:sp>
        <p:nvSpPr>
          <p:cNvPr id="887" name="Shape 191"/>
          <p:cNvSpPr>
            <a:spLocks noGrp="1"/>
          </p:cNvSpPr>
          <p:nvPr>
            <p:ph type="pic" sz="quarter" idx="13"/>
          </p:nvPr>
        </p:nvSpPr>
        <p:spPr>
          <a:xfrm>
            <a:off x="12495609" y="7161610"/>
            <a:ext cx="7500903" cy="5304304"/>
          </a:xfrm>
          <a:prstGeom prst="rect">
            <a:avLst/>
          </a:prstGeom>
        </p:spPr>
        <p:txBody>
          <a:bodyPr lIns="91439" tIns="45719" rIns="91439" bIns="45719">
            <a:noAutofit/>
          </a:bodyPr>
          <a:lstStyle/>
          <a:p>
            <a:endParaRPr/>
          </a:p>
        </p:txBody>
      </p:sp>
      <p:sp>
        <p:nvSpPr>
          <p:cNvPr id="888" name="Shape 192"/>
          <p:cNvSpPr>
            <a:spLocks noGrp="1"/>
          </p:cNvSpPr>
          <p:nvPr>
            <p:ph type="pic" sz="quarter" idx="14"/>
          </p:nvPr>
        </p:nvSpPr>
        <p:spPr>
          <a:xfrm>
            <a:off x="12504355" y="1250154"/>
            <a:ext cx="7500903" cy="5304303"/>
          </a:xfrm>
          <a:prstGeom prst="rect">
            <a:avLst/>
          </a:prstGeom>
        </p:spPr>
        <p:txBody>
          <a:bodyPr lIns="91439" tIns="45719" rIns="91439" bIns="45719">
            <a:noAutofit/>
          </a:bodyPr>
          <a:lstStyle/>
          <a:p>
            <a:endParaRPr/>
          </a:p>
        </p:txBody>
      </p:sp>
      <p:sp>
        <p:nvSpPr>
          <p:cNvPr id="889" name="Shape 193"/>
          <p:cNvSpPr>
            <a:spLocks noGrp="1"/>
          </p:cNvSpPr>
          <p:nvPr>
            <p:ph type="pic" sz="half" idx="15"/>
          </p:nvPr>
        </p:nvSpPr>
        <p:spPr>
          <a:xfrm>
            <a:off x="4387455" y="1250154"/>
            <a:ext cx="7500902" cy="11215804"/>
          </a:xfrm>
          <a:prstGeom prst="rect">
            <a:avLst/>
          </a:prstGeom>
        </p:spPr>
        <p:txBody>
          <a:bodyPr lIns="91439" tIns="45719" rIns="91439" bIns="45719">
            <a:noAutofit/>
          </a:bodyPr>
          <a:lstStyle/>
          <a:p>
            <a:endParaRPr/>
          </a:p>
        </p:txBody>
      </p:sp>
      <p:sp>
        <p:nvSpPr>
          <p:cNvPr id="890"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523957271"/>
      </p:ext>
    </p:extLst>
  </p:cSld>
  <p:clrMapOvr>
    <a:masterClrMapping/>
  </p:clrMapOvr>
  <p:transition xmlns:p14="http://schemas.microsoft.com/office/powerpoint/2010/main" spd="med"/>
</p:sldLayout>
</file>

<file path=ppt/slideLayouts/slideLayout948.xml><?xml version="1.0" encoding="utf-8"?>
<p:sldLayout xmlns:a="http://schemas.openxmlformats.org/drawingml/2006/main" xmlns:r="http://schemas.openxmlformats.org/officeDocument/2006/relationships" xmlns:p="http://schemas.openxmlformats.org/presentationml/2006/main" type="tx">
  <p:cSld name="5_Quote">
    <p:spTree>
      <p:nvGrpSpPr>
        <p:cNvPr id="1" name=""/>
        <p:cNvGrpSpPr/>
        <p:nvPr/>
      </p:nvGrpSpPr>
      <p:grpSpPr>
        <a:xfrm>
          <a:off x="0" y="0"/>
          <a:ext cx="0" cy="0"/>
          <a:chOff x="0" y="0"/>
          <a:chExt cx="0" cy="0"/>
        </a:xfrm>
      </p:grpSpPr>
      <p:sp>
        <p:nvSpPr>
          <p:cNvPr id="897" name="Body Level One…"/>
          <p:cNvSpPr txBox="1">
            <a:spLocks noGrp="1"/>
          </p:cNvSpPr>
          <p:nvPr>
            <p:ph type="body" sz="quarter" idx="1"/>
          </p:nvPr>
        </p:nvSpPr>
        <p:spPr>
          <a:xfrm>
            <a:off x="4833937" y="8947546"/>
            <a:ext cx="14716202" cy="660904"/>
          </a:xfrm>
          <a:prstGeom prst="rect">
            <a:avLst/>
          </a:prstGeom>
        </p:spPr>
        <p:txBody>
          <a:bodyPr lIns="91422" tIns="91422" rIns="91422" bIns="91422"/>
          <a:lstStyle>
            <a:lvl1pPr indent="0" algn="ctr">
              <a:defRPr sz="3200">
                <a:latin typeface="+mn-lt"/>
                <a:ea typeface="+mn-ea"/>
                <a:cs typeface="+mn-cs"/>
                <a:sym typeface="Helvetica Neue"/>
              </a:defRPr>
            </a:lvl1pPr>
            <a:lvl2pPr marL="914400" indent="-101600" algn="ctr">
              <a:buSzPct val="100000"/>
              <a:buChar char="•"/>
              <a:defRPr sz="3200">
                <a:latin typeface="+mn-lt"/>
                <a:ea typeface="+mn-ea"/>
                <a:cs typeface="+mn-cs"/>
                <a:sym typeface="Helvetica Neue"/>
              </a:defRPr>
            </a:lvl2pPr>
            <a:lvl3pPr marL="1432558" indent="-162558" algn="ctr">
              <a:buSzPct val="100000"/>
              <a:buChar char="•"/>
              <a:defRPr sz="3200">
                <a:latin typeface="+mn-lt"/>
                <a:ea typeface="+mn-ea"/>
                <a:cs typeface="+mn-cs"/>
                <a:sym typeface="Helvetica Neue"/>
              </a:defRPr>
            </a:lvl3pPr>
            <a:lvl4pPr marL="1930400" indent="-203200" algn="ctr">
              <a:buSzPct val="100000"/>
              <a:buChar char="•"/>
              <a:defRPr sz="3200">
                <a:latin typeface="+mn-lt"/>
                <a:ea typeface="+mn-ea"/>
                <a:cs typeface="+mn-cs"/>
                <a:sym typeface="Helvetica Neue"/>
              </a:defRPr>
            </a:lvl4pPr>
            <a:lvl5pPr marL="2387600" indent="-203200"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898" name="Shape 202"/>
          <p:cNvSpPr>
            <a:spLocks noGrp="1"/>
          </p:cNvSpPr>
          <p:nvPr>
            <p:ph type="body" sz="quarter" idx="13"/>
          </p:nvPr>
        </p:nvSpPr>
        <p:spPr>
          <a:xfrm>
            <a:off x="4833937" y="6000355"/>
            <a:ext cx="14716205" cy="965104"/>
          </a:xfrm>
          <a:prstGeom prst="rect">
            <a:avLst/>
          </a:prstGeom>
        </p:spPr>
        <p:txBody>
          <a:bodyPr lIns="91422" tIns="91422" rIns="91422" bIns="91422" anchor="ctr"/>
          <a:lstStyle/>
          <a:p>
            <a:endParaRPr/>
          </a:p>
        </p:txBody>
      </p:sp>
      <p:sp>
        <p:nvSpPr>
          <p:cNvPr id="899"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185118013"/>
      </p:ext>
    </p:extLst>
  </p:cSld>
  <p:clrMapOvr>
    <a:masterClrMapping/>
  </p:clrMapOvr>
  <p:transition xmlns:p14="http://schemas.microsoft.com/office/powerpoint/2010/main" spd="med"/>
</p:sldLayout>
</file>

<file path=ppt/slideLayouts/slideLayout949.xml><?xml version="1.0" encoding="utf-8"?>
<p:sldLayout xmlns:a="http://schemas.openxmlformats.org/drawingml/2006/main" xmlns:r="http://schemas.openxmlformats.org/officeDocument/2006/relationships" xmlns:p="http://schemas.openxmlformats.org/presentationml/2006/main" type="tx">
  <p:cSld name="3_Photo">
    <p:spTree>
      <p:nvGrpSpPr>
        <p:cNvPr id="1" name=""/>
        <p:cNvGrpSpPr/>
        <p:nvPr/>
      </p:nvGrpSpPr>
      <p:grpSpPr>
        <a:xfrm>
          <a:off x="0" y="0"/>
          <a:ext cx="0" cy="0"/>
          <a:chOff x="0" y="0"/>
          <a:chExt cx="0" cy="0"/>
        </a:xfrm>
      </p:grpSpPr>
      <p:sp>
        <p:nvSpPr>
          <p:cNvPr id="906" name="Shape 210"/>
          <p:cNvSpPr>
            <a:spLocks noGrp="1"/>
          </p:cNvSpPr>
          <p:nvPr>
            <p:ph type="pic" idx="13"/>
          </p:nvPr>
        </p:nvSpPr>
        <p:spPr>
          <a:xfrm>
            <a:off x="3048000" y="0"/>
            <a:ext cx="18288000" cy="13716000"/>
          </a:xfrm>
          <a:prstGeom prst="rect">
            <a:avLst/>
          </a:prstGeom>
        </p:spPr>
        <p:txBody>
          <a:bodyPr lIns="91439" tIns="45719" rIns="91439" bIns="45719">
            <a:noAutofit/>
          </a:bodyPr>
          <a:lstStyle/>
          <a:p>
            <a:endParaRPr/>
          </a:p>
        </p:txBody>
      </p:sp>
      <p:sp>
        <p:nvSpPr>
          <p:cNvPr id="907"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660422826"/>
      </p:ext>
    </p:extLst>
  </p:cSld>
  <p:clrMapOvr>
    <a:masterClrMapping/>
  </p:clrMapOvr>
  <p:transition xmlns:p14="http://schemas.microsoft.com/office/powerpoint/2010/main" spd="med"/>
</p:sldLayout>
</file>

<file path=ppt/slideLayouts/slideLayout95.xml><?xml version="1.0" encoding="utf-8"?>
<p:sldLayout xmlns:a="http://schemas.openxmlformats.org/drawingml/2006/main" xmlns:r="http://schemas.openxmlformats.org/officeDocument/2006/relationships" xmlns:p="http://schemas.openxmlformats.org/presentationml/2006/main" type="tx">
  <p:cSld name="Photo">
    <p:spTree>
      <p:nvGrpSpPr>
        <p:cNvPr id="1" name=""/>
        <p:cNvGrpSpPr/>
        <p:nvPr/>
      </p:nvGrpSpPr>
      <p:grpSpPr>
        <a:xfrm>
          <a:off x="0" y="0"/>
          <a:ext cx="0" cy="0"/>
          <a:chOff x="0" y="0"/>
          <a:chExt cx="0" cy="0"/>
        </a:xfrm>
      </p:grpSpPr>
      <p:sp>
        <p:nvSpPr>
          <p:cNvPr id="210" name="Shape 210"/>
          <p:cNvSpPr>
            <a:spLocks noGrp="1"/>
          </p:cNvSpPr>
          <p:nvPr>
            <p:ph type="pic" idx="13"/>
          </p:nvPr>
        </p:nvSpPr>
        <p:spPr>
          <a:xfrm>
            <a:off x="3048000" y="0"/>
            <a:ext cx="18288000" cy="13716000"/>
          </a:xfrm>
          <a:prstGeom prst="rect">
            <a:avLst/>
          </a:prstGeom>
        </p:spPr>
        <p:txBody>
          <a:bodyPr lIns="91400" tIns="45719" rIns="91400" bIns="45719">
            <a:noAutofit/>
          </a:bodyPr>
          <a:lstStyle/>
          <a:p>
            <a:endParaRPr/>
          </a:p>
        </p:txBody>
      </p:sp>
      <p:sp>
        <p:nvSpPr>
          <p:cNvPr id="211" name="Shape 211"/>
          <p:cNvSpPr>
            <a:spLocks noGrp="1"/>
          </p:cNvSpPr>
          <p:nvPr>
            <p:ph type="sldNum" sz="quarter" idx="2"/>
          </p:nvPr>
        </p:nvSpPr>
        <p:spPr>
          <a:xfrm>
            <a:off x="11944185" y="13010555"/>
            <a:ext cx="477672" cy="513579"/>
          </a:xfrm>
          <a:prstGeom prst="rect">
            <a:avLst/>
          </a:prstGeom>
        </p:spPr>
        <p:txBody>
          <a:bodyPr lIns="71420" tIns="71420" rIns="71420" bIns="71420"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455125440"/>
      </p:ext>
    </p:extLst>
  </p:cSld>
  <p:clrMapOvr>
    <a:masterClrMapping/>
  </p:clrMapOvr>
  <p:transition xmlns:p14="http://schemas.microsoft.com/office/powerpoint/2010/main" spd="med"/>
</p:sldLayout>
</file>

<file path=ppt/slideLayouts/slideLayout950.xml><?xml version="1.0" encoding="utf-8"?>
<p:sldLayout xmlns:a="http://schemas.openxmlformats.org/drawingml/2006/main" xmlns:r="http://schemas.openxmlformats.org/officeDocument/2006/relationships" xmlns:p="http://schemas.openxmlformats.org/presentationml/2006/main" type="tx">
  <p:cSld name="2_Title and Two Columns">
    <p:spTree>
      <p:nvGrpSpPr>
        <p:cNvPr id="1" name=""/>
        <p:cNvGrpSpPr/>
        <p:nvPr/>
      </p:nvGrpSpPr>
      <p:grpSpPr>
        <a:xfrm>
          <a:off x="0" y="0"/>
          <a:ext cx="0" cy="0"/>
          <a:chOff x="0" y="0"/>
          <a:chExt cx="0" cy="0"/>
        </a:xfrm>
      </p:grpSpPr>
      <p:sp>
        <p:nvSpPr>
          <p:cNvPr id="914" name="Title Text"/>
          <p:cNvSpPr txBox="1">
            <a:spLocks noGrp="1"/>
          </p:cNvSpPr>
          <p:nvPr>
            <p:ph type="title"/>
          </p:nvPr>
        </p:nvSpPr>
        <p:spPr>
          <a:xfrm>
            <a:off x="1219200" y="549275"/>
            <a:ext cx="21945600" cy="2286002"/>
          </a:xfrm>
          <a:prstGeom prst="rect">
            <a:avLst/>
          </a:prstGeom>
        </p:spPr>
        <p:txBody>
          <a:bodyPr/>
          <a:lstStyle>
            <a:lvl1pPr>
              <a:defRPr sz="9600" b="1"/>
            </a:lvl1pPr>
          </a:lstStyle>
          <a:p>
            <a:r>
              <a:t>Title Text</a:t>
            </a:r>
          </a:p>
        </p:txBody>
      </p:sp>
      <p:sp>
        <p:nvSpPr>
          <p:cNvPr id="915" name="Body Level One…"/>
          <p:cNvSpPr txBox="1">
            <a:spLocks noGrp="1"/>
          </p:cNvSpPr>
          <p:nvPr>
            <p:ph type="body" sz="half" idx="1"/>
          </p:nvPr>
        </p:nvSpPr>
        <p:spPr>
          <a:xfrm>
            <a:off x="1219200" y="3200400"/>
            <a:ext cx="10652104" cy="9935100"/>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916" name="Shape 81"/>
          <p:cNvSpPr>
            <a:spLocks noGrp="1"/>
          </p:cNvSpPr>
          <p:nvPr>
            <p:ph type="body" sz="half" idx="13"/>
          </p:nvPr>
        </p:nvSpPr>
        <p:spPr>
          <a:xfrm>
            <a:off x="12512729" y="3200400"/>
            <a:ext cx="10652104" cy="9935100"/>
          </a:xfrm>
          <a:prstGeom prst="rect">
            <a:avLst/>
          </a:prstGeom>
        </p:spPr>
        <p:txBody>
          <a:bodyPr/>
          <a:lstStyle/>
          <a:p>
            <a:endParaRPr/>
          </a:p>
        </p:txBody>
      </p:sp>
      <p:sp>
        <p:nvSpPr>
          <p:cNvPr id="917" name="Slide Number"/>
          <p:cNvSpPr txBox="1">
            <a:spLocks noGrp="1"/>
          </p:cNvSpPr>
          <p:nvPr>
            <p:ph type="sldNum" sz="quarter" idx="2"/>
          </p:nvPr>
        </p:nvSpPr>
        <p:spPr>
          <a:xfrm>
            <a:off x="23272365" y="12687945"/>
            <a:ext cx="1008845"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2720210452"/>
      </p:ext>
    </p:extLst>
  </p:cSld>
  <p:clrMapOvr>
    <a:masterClrMapping/>
  </p:clrMapOvr>
  <p:transition xmlns:p14="http://schemas.microsoft.com/office/powerpoint/2010/main" spd="med"/>
</p:sldLayout>
</file>

<file path=ppt/slideLayouts/slideLayout951.xml><?xml version="1.0" encoding="utf-8"?>
<p:sldLayout xmlns:a="http://schemas.openxmlformats.org/drawingml/2006/main" xmlns:r="http://schemas.openxmlformats.org/officeDocument/2006/relationships" xmlns:p="http://schemas.openxmlformats.org/presentationml/2006/main" type="tx">
  <p:cSld name="5_Title &amp; Subtitle">
    <p:spTree>
      <p:nvGrpSpPr>
        <p:cNvPr id="1" name=""/>
        <p:cNvGrpSpPr/>
        <p:nvPr/>
      </p:nvGrpSpPr>
      <p:grpSpPr>
        <a:xfrm>
          <a:off x="0" y="0"/>
          <a:ext cx="0" cy="0"/>
          <a:chOff x="0" y="0"/>
          <a:chExt cx="0" cy="0"/>
        </a:xfrm>
      </p:grpSpPr>
      <p:sp>
        <p:nvSpPr>
          <p:cNvPr id="924" name="Title Text"/>
          <p:cNvSpPr txBox="1">
            <a:spLocks noGrp="1"/>
          </p:cNvSpPr>
          <p:nvPr>
            <p:ph type="title"/>
          </p:nvPr>
        </p:nvSpPr>
        <p:spPr>
          <a:xfrm>
            <a:off x="4833939" y="2303859"/>
            <a:ext cx="14716127" cy="4643441"/>
          </a:xfrm>
          <a:prstGeom prst="rect">
            <a:avLst/>
          </a:prstGeom>
        </p:spPr>
        <p:txBody>
          <a:bodyPr lIns="71438" tIns="71438" rIns="71438" bIns="71438"/>
          <a:lstStyle>
            <a:lvl1pPr algn="ctr" defTabSz="821532">
              <a:defRPr sz="11200">
                <a:latin typeface="Helvetica Light"/>
                <a:ea typeface="Helvetica Light"/>
                <a:cs typeface="Helvetica Light"/>
                <a:sym typeface="Helvetica Light"/>
              </a:defRPr>
            </a:lvl1pPr>
          </a:lstStyle>
          <a:p>
            <a:r>
              <a:t>Title Text</a:t>
            </a:r>
          </a:p>
        </p:txBody>
      </p:sp>
      <p:sp>
        <p:nvSpPr>
          <p:cNvPr id="925" name="Body Level One…"/>
          <p:cNvSpPr txBox="1">
            <a:spLocks noGrp="1"/>
          </p:cNvSpPr>
          <p:nvPr>
            <p:ph type="body" sz="quarter" idx="1"/>
          </p:nvPr>
        </p:nvSpPr>
        <p:spPr>
          <a:xfrm>
            <a:off x="4833939" y="7072313"/>
            <a:ext cx="14716127" cy="1589488"/>
          </a:xfrm>
          <a:prstGeom prst="rect">
            <a:avLst/>
          </a:prstGeom>
        </p:spPr>
        <p:txBody>
          <a:bodyPr lIns="71438" tIns="71438" rIns="71438" bIns="71438"/>
          <a:lstStyle>
            <a:lvl1pPr indent="0" defTabSz="821532">
              <a:defRPr sz="4400">
                <a:latin typeface="Helvetica Light"/>
                <a:ea typeface="Helvetica Light"/>
                <a:cs typeface="Helvetica Light"/>
                <a:sym typeface="Helvetica Light"/>
              </a:defRPr>
            </a:lvl1pPr>
            <a:lvl2pPr indent="0" defTabSz="821532">
              <a:defRPr sz="4400">
                <a:latin typeface="Helvetica Light"/>
                <a:ea typeface="Helvetica Light"/>
                <a:cs typeface="Helvetica Light"/>
                <a:sym typeface="Helvetica Light"/>
              </a:defRPr>
            </a:lvl2pPr>
            <a:lvl3pPr indent="0" defTabSz="821532">
              <a:defRPr sz="4400">
                <a:latin typeface="Helvetica Light"/>
                <a:ea typeface="Helvetica Light"/>
                <a:cs typeface="Helvetica Light"/>
                <a:sym typeface="Helvetica Light"/>
              </a:defRPr>
            </a:lvl3pPr>
            <a:lvl4pPr indent="0" defTabSz="821532">
              <a:defRPr sz="4400">
                <a:latin typeface="Helvetica Light"/>
                <a:ea typeface="Helvetica Light"/>
                <a:cs typeface="Helvetica Light"/>
                <a:sym typeface="Helvetica Light"/>
              </a:defRPr>
            </a:lvl4pPr>
            <a:lvl5pPr indent="0" defTabSz="821532">
              <a:defRPr sz="44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26" name="Slide Number"/>
          <p:cNvSpPr txBox="1">
            <a:spLocks noGrp="1"/>
          </p:cNvSpPr>
          <p:nvPr>
            <p:ph type="sldNum" sz="quarter" idx="2"/>
          </p:nvPr>
        </p:nvSpPr>
        <p:spPr>
          <a:xfrm>
            <a:off x="11905652" y="13010554"/>
            <a:ext cx="494514" cy="511177"/>
          </a:xfrm>
          <a:prstGeom prst="rect">
            <a:avLst/>
          </a:prstGeom>
        </p:spPr>
        <p:txBody>
          <a:bodyPr lIns="71438" tIns="71438" rIns="71438" bIns="71438"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559601450"/>
      </p:ext>
    </p:extLst>
  </p:cSld>
  <p:clrMapOvr>
    <a:masterClrMapping/>
  </p:clrMapOvr>
  <p:transition xmlns:p14="http://schemas.microsoft.com/office/powerpoint/2010/main" spd="med"/>
</p:sldLayout>
</file>

<file path=ppt/slideLayouts/slideLayout952.xml><?xml version="1.0" encoding="utf-8"?>
<p:sldLayout xmlns:a="http://schemas.openxmlformats.org/drawingml/2006/main" xmlns:r="http://schemas.openxmlformats.org/officeDocument/2006/relationships" xmlns:p="http://schemas.openxmlformats.org/presentationml/2006/main" type="tx">
  <p:cSld name="4_Photo - Horizontal">
    <p:spTree>
      <p:nvGrpSpPr>
        <p:cNvPr id="1" name=""/>
        <p:cNvGrpSpPr/>
        <p:nvPr/>
      </p:nvGrpSpPr>
      <p:grpSpPr>
        <a:xfrm>
          <a:off x="0" y="0"/>
          <a:ext cx="0" cy="0"/>
          <a:chOff x="0" y="0"/>
          <a:chExt cx="0" cy="0"/>
        </a:xfrm>
      </p:grpSpPr>
      <p:sp>
        <p:nvSpPr>
          <p:cNvPr id="933" name="Shape 20"/>
          <p:cNvSpPr>
            <a:spLocks noGrp="1"/>
          </p:cNvSpPr>
          <p:nvPr>
            <p:ph type="pic" sz="half" idx="13"/>
          </p:nvPr>
        </p:nvSpPr>
        <p:spPr>
          <a:xfrm>
            <a:off x="5307210" y="892969"/>
            <a:ext cx="13751721" cy="8322472"/>
          </a:xfrm>
          <a:prstGeom prst="rect">
            <a:avLst/>
          </a:prstGeom>
        </p:spPr>
        <p:txBody>
          <a:bodyPr lIns="91439" tIns="45719" rIns="91439" bIns="45719">
            <a:noAutofit/>
          </a:bodyPr>
          <a:lstStyle/>
          <a:p>
            <a:endParaRPr/>
          </a:p>
        </p:txBody>
      </p:sp>
      <p:sp>
        <p:nvSpPr>
          <p:cNvPr id="934" name="Title Text"/>
          <p:cNvSpPr txBox="1">
            <a:spLocks noGrp="1"/>
          </p:cNvSpPr>
          <p:nvPr>
            <p:ph type="title"/>
          </p:nvPr>
        </p:nvSpPr>
        <p:spPr>
          <a:xfrm>
            <a:off x="4833939" y="9447610"/>
            <a:ext cx="14716127" cy="2000254"/>
          </a:xfrm>
          <a:prstGeom prst="rect">
            <a:avLst/>
          </a:prstGeom>
        </p:spPr>
        <p:txBody>
          <a:bodyPr lIns="71438" tIns="71438" rIns="71438" bIns="71438"/>
          <a:lstStyle>
            <a:lvl1pPr algn="ctr" defTabSz="821532">
              <a:defRPr sz="11200">
                <a:latin typeface="Helvetica Light"/>
                <a:ea typeface="Helvetica Light"/>
                <a:cs typeface="Helvetica Light"/>
                <a:sym typeface="Helvetica Light"/>
              </a:defRPr>
            </a:lvl1pPr>
          </a:lstStyle>
          <a:p>
            <a:r>
              <a:t>Title Text</a:t>
            </a:r>
          </a:p>
        </p:txBody>
      </p:sp>
      <p:sp>
        <p:nvSpPr>
          <p:cNvPr id="935" name="Body Level One…"/>
          <p:cNvSpPr txBox="1">
            <a:spLocks noGrp="1"/>
          </p:cNvSpPr>
          <p:nvPr>
            <p:ph type="body" sz="quarter" idx="1"/>
          </p:nvPr>
        </p:nvSpPr>
        <p:spPr>
          <a:xfrm>
            <a:off x="4833939" y="11519296"/>
            <a:ext cx="14716127" cy="1589488"/>
          </a:xfrm>
          <a:prstGeom prst="rect">
            <a:avLst/>
          </a:prstGeom>
        </p:spPr>
        <p:txBody>
          <a:bodyPr lIns="71438" tIns="71438" rIns="71438" bIns="71438"/>
          <a:lstStyle>
            <a:lvl1pPr indent="0" defTabSz="821532">
              <a:defRPr sz="4400">
                <a:latin typeface="Helvetica Light"/>
                <a:ea typeface="Helvetica Light"/>
                <a:cs typeface="Helvetica Light"/>
                <a:sym typeface="Helvetica Light"/>
              </a:defRPr>
            </a:lvl1pPr>
            <a:lvl2pPr indent="0" defTabSz="821532">
              <a:defRPr sz="4400">
                <a:latin typeface="Helvetica Light"/>
                <a:ea typeface="Helvetica Light"/>
                <a:cs typeface="Helvetica Light"/>
                <a:sym typeface="Helvetica Light"/>
              </a:defRPr>
            </a:lvl2pPr>
            <a:lvl3pPr indent="0" defTabSz="821532">
              <a:defRPr sz="4400">
                <a:latin typeface="Helvetica Light"/>
                <a:ea typeface="Helvetica Light"/>
                <a:cs typeface="Helvetica Light"/>
                <a:sym typeface="Helvetica Light"/>
              </a:defRPr>
            </a:lvl3pPr>
            <a:lvl4pPr indent="0" defTabSz="821532">
              <a:defRPr sz="4400">
                <a:latin typeface="Helvetica Light"/>
                <a:ea typeface="Helvetica Light"/>
                <a:cs typeface="Helvetica Light"/>
                <a:sym typeface="Helvetica Light"/>
              </a:defRPr>
            </a:lvl4pPr>
            <a:lvl5pPr indent="0" defTabSz="821532">
              <a:defRPr sz="44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36" name="Slide Number"/>
          <p:cNvSpPr txBox="1">
            <a:spLocks noGrp="1"/>
          </p:cNvSpPr>
          <p:nvPr>
            <p:ph type="sldNum" sz="quarter" idx="2"/>
          </p:nvPr>
        </p:nvSpPr>
        <p:spPr>
          <a:xfrm>
            <a:off x="11935814" y="13001625"/>
            <a:ext cx="494514" cy="511177"/>
          </a:xfrm>
          <a:prstGeom prst="rect">
            <a:avLst/>
          </a:prstGeom>
        </p:spPr>
        <p:txBody>
          <a:bodyPr lIns="71438" tIns="71438" rIns="71438" bIns="71438"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3893435182"/>
      </p:ext>
    </p:extLst>
  </p:cSld>
  <p:clrMapOvr>
    <a:masterClrMapping/>
  </p:clrMapOvr>
  <p:transition xmlns:p14="http://schemas.microsoft.com/office/powerpoint/2010/main" spd="med"/>
</p:sldLayout>
</file>

<file path=ppt/slideLayouts/slideLayout953.xml><?xml version="1.0" encoding="utf-8"?>
<p:sldLayout xmlns:a="http://schemas.openxmlformats.org/drawingml/2006/main" xmlns:r="http://schemas.openxmlformats.org/officeDocument/2006/relationships" xmlns:p="http://schemas.openxmlformats.org/presentationml/2006/main" type="tx">
  <p:cSld name="4_Title - Center">
    <p:spTree>
      <p:nvGrpSpPr>
        <p:cNvPr id="1" name=""/>
        <p:cNvGrpSpPr/>
        <p:nvPr/>
      </p:nvGrpSpPr>
      <p:grpSpPr>
        <a:xfrm>
          <a:off x="0" y="0"/>
          <a:ext cx="0" cy="0"/>
          <a:chOff x="0" y="0"/>
          <a:chExt cx="0" cy="0"/>
        </a:xfrm>
      </p:grpSpPr>
      <p:sp>
        <p:nvSpPr>
          <p:cNvPr id="943" name="Title Text"/>
          <p:cNvSpPr txBox="1">
            <a:spLocks noGrp="1"/>
          </p:cNvSpPr>
          <p:nvPr>
            <p:ph type="title"/>
          </p:nvPr>
        </p:nvSpPr>
        <p:spPr>
          <a:xfrm>
            <a:off x="4833939" y="4536283"/>
            <a:ext cx="14716127" cy="4643440"/>
          </a:xfrm>
          <a:prstGeom prst="rect">
            <a:avLst/>
          </a:prstGeom>
        </p:spPr>
        <p:txBody>
          <a:bodyPr lIns="71438" tIns="71438" rIns="71438" bIns="71438" anchor="ctr"/>
          <a:lstStyle>
            <a:lvl1pPr algn="ctr" defTabSz="821532">
              <a:defRPr sz="11200">
                <a:latin typeface="Helvetica Light"/>
                <a:ea typeface="Helvetica Light"/>
                <a:cs typeface="Helvetica Light"/>
                <a:sym typeface="Helvetica Light"/>
              </a:defRPr>
            </a:lvl1pPr>
          </a:lstStyle>
          <a:p>
            <a:r>
              <a:t>Title Text</a:t>
            </a:r>
          </a:p>
        </p:txBody>
      </p:sp>
      <p:sp>
        <p:nvSpPr>
          <p:cNvPr id="944" name="Slide Number"/>
          <p:cNvSpPr txBox="1">
            <a:spLocks noGrp="1"/>
          </p:cNvSpPr>
          <p:nvPr>
            <p:ph type="sldNum" sz="quarter" idx="2"/>
          </p:nvPr>
        </p:nvSpPr>
        <p:spPr>
          <a:xfrm>
            <a:off x="11905652" y="13010554"/>
            <a:ext cx="494514" cy="511177"/>
          </a:xfrm>
          <a:prstGeom prst="rect">
            <a:avLst/>
          </a:prstGeom>
        </p:spPr>
        <p:txBody>
          <a:bodyPr lIns="71438" tIns="71438" rIns="71438" bIns="71438"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2181681024"/>
      </p:ext>
    </p:extLst>
  </p:cSld>
  <p:clrMapOvr>
    <a:masterClrMapping/>
  </p:clrMapOvr>
  <p:transition xmlns:p14="http://schemas.microsoft.com/office/powerpoint/2010/main" spd="med"/>
</p:sldLayout>
</file>

<file path=ppt/slideLayouts/slideLayout954.xml><?xml version="1.0" encoding="utf-8"?>
<p:sldLayout xmlns:a="http://schemas.openxmlformats.org/drawingml/2006/main" xmlns:r="http://schemas.openxmlformats.org/officeDocument/2006/relationships" xmlns:p="http://schemas.openxmlformats.org/presentationml/2006/main" type="tx">
  <p:cSld name="4_Photo - Vertical">
    <p:spTree>
      <p:nvGrpSpPr>
        <p:cNvPr id="1" name=""/>
        <p:cNvGrpSpPr/>
        <p:nvPr/>
      </p:nvGrpSpPr>
      <p:grpSpPr>
        <a:xfrm>
          <a:off x="0" y="0"/>
          <a:ext cx="0" cy="0"/>
          <a:chOff x="0" y="0"/>
          <a:chExt cx="0" cy="0"/>
        </a:xfrm>
      </p:grpSpPr>
      <p:sp>
        <p:nvSpPr>
          <p:cNvPr id="951" name="Shape 38"/>
          <p:cNvSpPr>
            <a:spLocks noGrp="1"/>
          </p:cNvSpPr>
          <p:nvPr>
            <p:ph type="pic" sz="half" idx="13"/>
          </p:nvPr>
        </p:nvSpPr>
        <p:spPr>
          <a:xfrm>
            <a:off x="12495609" y="892967"/>
            <a:ext cx="7500940" cy="11572878"/>
          </a:xfrm>
          <a:prstGeom prst="rect">
            <a:avLst/>
          </a:prstGeom>
        </p:spPr>
        <p:txBody>
          <a:bodyPr lIns="91439" tIns="45719" rIns="91439" bIns="45719">
            <a:noAutofit/>
          </a:bodyPr>
          <a:lstStyle/>
          <a:p>
            <a:endParaRPr/>
          </a:p>
        </p:txBody>
      </p:sp>
      <p:sp>
        <p:nvSpPr>
          <p:cNvPr id="952" name="Title Text"/>
          <p:cNvSpPr txBox="1">
            <a:spLocks noGrp="1"/>
          </p:cNvSpPr>
          <p:nvPr>
            <p:ph type="title"/>
          </p:nvPr>
        </p:nvSpPr>
        <p:spPr>
          <a:xfrm>
            <a:off x="4387455" y="892969"/>
            <a:ext cx="7500940" cy="5607847"/>
          </a:xfrm>
          <a:prstGeom prst="rect">
            <a:avLst/>
          </a:prstGeom>
        </p:spPr>
        <p:txBody>
          <a:bodyPr lIns="71438" tIns="71438" rIns="71438" bIns="71438"/>
          <a:lstStyle>
            <a:lvl1pPr defTabSz="821532">
              <a:defRPr sz="6000" cap="all">
                <a:latin typeface="+mj-lt"/>
                <a:ea typeface="+mj-ea"/>
                <a:cs typeface="+mj-cs"/>
                <a:sym typeface="Helvetica"/>
              </a:defRPr>
            </a:lvl1pPr>
          </a:lstStyle>
          <a:p>
            <a:r>
              <a:t>Title Text</a:t>
            </a:r>
          </a:p>
        </p:txBody>
      </p:sp>
      <p:sp>
        <p:nvSpPr>
          <p:cNvPr id="953" name="Body Level One…"/>
          <p:cNvSpPr txBox="1">
            <a:spLocks noGrp="1"/>
          </p:cNvSpPr>
          <p:nvPr>
            <p:ph type="body" sz="quarter" idx="1"/>
          </p:nvPr>
        </p:nvSpPr>
        <p:spPr>
          <a:xfrm>
            <a:off x="4387455" y="6697264"/>
            <a:ext cx="7500940" cy="5768582"/>
          </a:xfrm>
          <a:prstGeom prst="rect">
            <a:avLst/>
          </a:prstGeom>
        </p:spPr>
        <p:txBody>
          <a:bodyPr lIns="71438" tIns="71438" rIns="71438" bIns="71438"/>
          <a:lstStyle>
            <a:lvl1pPr indent="0" defTabSz="821532">
              <a:defRPr sz="4400">
                <a:latin typeface="Helvetica Light"/>
                <a:ea typeface="Helvetica Light"/>
                <a:cs typeface="Helvetica Light"/>
                <a:sym typeface="Helvetica Light"/>
              </a:defRPr>
            </a:lvl1pPr>
            <a:lvl2pPr indent="0" defTabSz="821532">
              <a:defRPr sz="4400">
                <a:latin typeface="Helvetica Light"/>
                <a:ea typeface="Helvetica Light"/>
                <a:cs typeface="Helvetica Light"/>
                <a:sym typeface="Helvetica Light"/>
              </a:defRPr>
            </a:lvl2pPr>
            <a:lvl3pPr indent="0" defTabSz="821532">
              <a:defRPr sz="4400">
                <a:latin typeface="Helvetica Light"/>
                <a:ea typeface="Helvetica Light"/>
                <a:cs typeface="Helvetica Light"/>
                <a:sym typeface="Helvetica Light"/>
              </a:defRPr>
            </a:lvl3pPr>
            <a:lvl4pPr indent="0" defTabSz="821532">
              <a:defRPr sz="4400">
                <a:latin typeface="Helvetica Light"/>
                <a:ea typeface="Helvetica Light"/>
                <a:cs typeface="Helvetica Light"/>
                <a:sym typeface="Helvetica Light"/>
              </a:defRPr>
            </a:lvl4pPr>
            <a:lvl5pPr indent="0" defTabSz="821532">
              <a:defRPr sz="44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54" name="Slide Number"/>
          <p:cNvSpPr txBox="1">
            <a:spLocks noGrp="1"/>
          </p:cNvSpPr>
          <p:nvPr>
            <p:ph type="sldNum" sz="quarter" idx="2"/>
          </p:nvPr>
        </p:nvSpPr>
        <p:spPr>
          <a:xfrm>
            <a:off x="11905652" y="13010554"/>
            <a:ext cx="494514" cy="511177"/>
          </a:xfrm>
          <a:prstGeom prst="rect">
            <a:avLst/>
          </a:prstGeom>
        </p:spPr>
        <p:txBody>
          <a:bodyPr lIns="71438" tIns="71438" rIns="71438" bIns="71438"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1271350463"/>
      </p:ext>
    </p:extLst>
  </p:cSld>
  <p:clrMapOvr>
    <a:masterClrMapping/>
  </p:clrMapOvr>
  <p:transition xmlns:p14="http://schemas.microsoft.com/office/powerpoint/2010/main" spd="med"/>
</p:sldLayout>
</file>

<file path=ppt/slideLayouts/slideLayout955.xml><?xml version="1.0" encoding="utf-8"?>
<p:sldLayout xmlns:a="http://schemas.openxmlformats.org/drawingml/2006/main" xmlns:r="http://schemas.openxmlformats.org/officeDocument/2006/relationships" xmlns:p="http://schemas.openxmlformats.org/presentationml/2006/main" type="tx">
  <p:cSld name="6_Title - Top">
    <p:spTree>
      <p:nvGrpSpPr>
        <p:cNvPr id="1" name=""/>
        <p:cNvGrpSpPr/>
        <p:nvPr/>
      </p:nvGrpSpPr>
      <p:grpSpPr>
        <a:xfrm>
          <a:off x="0" y="0"/>
          <a:ext cx="0" cy="0"/>
          <a:chOff x="0" y="0"/>
          <a:chExt cx="0" cy="0"/>
        </a:xfrm>
      </p:grpSpPr>
      <p:sp>
        <p:nvSpPr>
          <p:cNvPr id="961" name="Title Text"/>
          <p:cNvSpPr txBox="1">
            <a:spLocks noGrp="1"/>
          </p:cNvSpPr>
          <p:nvPr>
            <p:ph type="title"/>
          </p:nvPr>
        </p:nvSpPr>
        <p:spPr>
          <a:xfrm>
            <a:off x="4387455" y="625077"/>
            <a:ext cx="15609094" cy="3036096"/>
          </a:xfrm>
          <a:prstGeom prst="rect">
            <a:avLst/>
          </a:prstGeom>
        </p:spPr>
        <p:txBody>
          <a:bodyPr lIns="71438" tIns="71438" rIns="71438" bIns="71438" anchor="ctr"/>
          <a:lstStyle>
            <a:lvl1pPr algn="ctr" defTabSz="821532">
              <a:defRPr sz="11200">
                <a:latin typeface="Helvetica Light"/>
                <a:ea typeface="Helvetica Light"/>
                <a:cs typeface="Helvetica Light"/>
                <a:sym typeface="Helvetica Light"/>
              </a:defRPr>
            </a:lvl1pPr>
          </a:lstStyle>
          <a:p>
            <a:r>
              <a:t>Title Text</a:t>
            </a:r>
          </a:p>
        </p:txBody>
      </p:sp>
      <p:sp>
        <p:nvSpPr>
          <p:cNvPr id="962" name="Slide Number"/>
          <p:cNvSpPr txBox="1">
            <a:spLocks noGrp="1"/>
          </p:cNvSpPr>
          <p:nvPr>
            <p:ph type="sldNum" sz="quarter" idx="2"/>
          </p:nvPr>
        </p:nvSpPr>
        <p:spPr>
          <a:xfrm>
            <a:off x="11905652" y="13010554"/>
            <a:ext cx="494514" cy="511177"/>
          </a:xfrm>
          <a:prstGeom prst="rect">
            <a:avLst/>
          </a:prstGeom>
        </p:spPr>
        <p:txBody>
          <a:bodyPr lIns="71438" tIns="71438" rIns="71438" bIns="71438"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2808198283"/>
      </p:ext>
    </p:extLst>
  </p:cSld>
  <p:clrMapOvr>
    <a:masterClrMapping/>
  </p:clrMapOvr>
  <p:transition xmlns:p14="http://schemas.microsoft.com/office/powerpoint/2010/main" spd="med"/>
</p:sldLayout>
</file>

<file path=ppt/slideLayouts/slideLayout956.xml><?xml version="1.0" encoding="utf-8"?>
<p:sldLayout xmlns:a="http://schemas.openxmlformats.org/drawingml/2006/main" xmlns:r="http://schemas.openxmlformats.org/officeDocument/2006/relationships" xmlns:p="http://schemas.openxmlformats.org/presentationml/2006/main" type="tx">
  <p:cSld name="6_Title &amp; Bullets">
    <p:spTree>
      <p:nvGrpSpPr>
        <p:cNvPr id="1" name=""/>
        <p:cNvGrpSpPr/>
        <p:nvPr/>
      </p:nvGrpSpPr>
      <p:grpSpPr>
        <a:xfrm>
          <a:off x="0" y="0"/>
          <a:ext cx="0" cy="0"/>
          <a:chOff x="0" y="0"/>
          <a:chExt cx="0" cy="0"/>
        </a:xfrm>
      </p:grpSpPr>
      <p:sp>
        <p:nvSpPr>
          <p:cNvPr id="969" name="Title Text"/>
          <p:cNvSpPr txBox="1">
            <a:spLocks noGrp="1"/>
          </p:cNvSpPr>
          <p:nvPr>
            <p:ph type="title"/>
          </p:nvPr>
        </p:nvSpPr>
        <p:spPr>
          <a:xfrm>
            <a:off x="4387455" y="625077"/>
            <a:ext cx="15609094" cy="3036096"/>
          </a:xfrm>
          <a:prstGeom prst="rect">
            <a:avLst/>
          </a:prstGeom>
        </p:spPr>
        <p:txBody>
          <a:bodyPr lIns="71438" tIns="71438" rIns="71438" bIns="71438" anchor="ctr"/>
          <a:lstStyle>
            <a:lvl1pPr algn="ctr" defTabSz="821532">
              <a:defRPr sz="11200">
                <a:latin typeface="Helvetica Light"/>
                <a:ea typeface="Helvetica Light"/>
                <a:cs typeface="Helvetica Light"/>
                <a:sym typeface="Helvetica Light"/>
              </a:defRPr>
            </a:lvl1pPr>
          </a:lstStyle>
          <a:p>
            <a:r>
              <a:t>Title Text</a:t>
            </a:r>
          </a:p>
        </p:txBody>
      </p:sp>
      <p:sp>
        <p:nvSpPr>
          <p:cNvPr id="970" name="Body Level One…"/>
          <p:cNvSpPr txBox="1">
            <a:spLocks noGrp="1"/>
          </p:cNvSpPr>
          <p:nvPr>
            <p:ph type="body" idx="1"/>
          </p:nvPr>
        </p:nvSpPr>
        <p:spPr>
          <a:xfrm>
            <a:off x="4387455" y="3661171"/>
            <a:ext cx="15609094" cy="8840394"/>
          </a:xfrm>
          <a:prstGeom prst="rect">
            <a:avLst/>
          </a:prstGeom>
        </p:spPr>
        <p:txBody>
          <a:bodyPr lIns="71438" tIns="71438" rIns="71438" bIns="71438" anchor="ctr"/>
          <a:lstStyle>
            <a:lvl1pPr marL="617361" indent="-617361" defTabSz="821532">
              <a:spcBef>
                <a:spcPts val="5900"/>
              </a:spcBef>
              <a:buSzPct val="75000"/>
              <a:buChar char="•"/>
              <a:defRPr sz="5000">
                <a:latin typeface="Helvetica Light"/>
                <a:ea typeface="Helvetica Light"/>
                <a:cs typeface="Helvetica Light"/>
                <a:sym typeface="Helvetica Light"/>
              </a:defRPr>
            </a:lvl1pPr>
            <a:lvl2pPr marL="1061862" indent="-617361" defTabSz="821532">
              <a:spcBef>
                <a:spcPts val="5900"/>
              </a:spcBef>
              <a:buSzPct val="75000"/>
              <a:buChar char="•"/>
              <a:defRPr sz="5000">
                <a:latin typeface="Helvetica Light"/>
                <a:ea typeface="Helvetica Light"/>
                <a:cs typeface="Helvetica Light"/>
                <a:sym typeface="Helvetica Light"/>
              </a:defRPr>
            </a:lvl2pPr>
            <a:lvl3pPr marL="1506362" indent="-617362" defTabSz="821532">
              <a:spcBef>
                <a:spcPts val="5900"/>
              </a:spcBef>
              <a:buSzPct val="75000"/>
              <a:buChar char="•"/>
              <a:defRPr sz="5000">
                <a:latin typeface="Helvetica Light"/>
                <a:ea typeface="Helvetica Light"/>
                <a:cs typeface="Helvetica Light"/>
                <a:sym typeface="Helvetica Light"/>
              </a:defRPr>
            </a:lvl3pPr>
            <a:lvl4pPr marL="1950860" indent="-617360" defTabSz="821532">
              <a:spcBef>
                <a:spcPts val="5900"/>
              </a:spcBef>
              <a:buSzPct val="75000"/>
              <a:buChar char="•"/>
              <a:defRPr sz="5000">
                <a:latin typeface="Helvetica Light"/>
                <a:ea typeface="Helvetica Light"/>
                <a:cs typeface="Helvetica Light"/>
                <a:sym typeface="Helvetica Light"/>
              </a:defRPr>
            </a:lvl4pPr>
            <a:lvl5pPr marL="2395360" indent="-617360" defTabSz="821532">
              <a:spcBef>
                <a:spcPts val="5900"/>
              </a:spcBef>
              <a:buSzPct val="75000"/>
              <a:buChar char="•"/>
              <a:defRPr sz="50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71" name="Slide Number"/>
          <p:cNvSpPr txBox="1">
            <a:spLocks noGrp="1"/>
          </p:cNvSpPr>
          <p:nvPr>
            <p:ph type="sldNum" sz="quarter" idx="2"/>
          </p:nvPr>
        </p:nvSpPr>
        <p:spPr>
          <a:xfrm>
            <a:off x="11905652" y="13010554"/>
            <a:ext cx="494514" cy="511177"/>
          </a:xfrm>
          <a:prstGeom prst="rect">
            <a:avLst/>
          </a:prstGeom>
        </p:spPr>
        <p:txBody>
          <a:bodyPr lIns="71438" tIns="71438" rIns="71438" bIns="71438"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1371723090"/>
      </p:ext>
    </p:extLst>
  </p:cSld>
  <p:clrMapOvr>
    <a:masterClrMapping/>
  </p:clrMapOvr>
  <p:transition xmlns:p14="http://schemas.microsoft.com/office/powerpoint/2010/main" spd="med"/>
</p:sldLayout>
</file>

<file path=ppt/slideLayouts/slideLayout957.xml><?xml version="1.0" encoding="utf-8"?>
<p:sldLayout xmlns:a="http://schemas.openxmlformats.org/drawingml/2006/main" xmlns:r="http://schemas.openxmlformats.org/officeDocument/2006/relationships" xmlns:p="http://schemas.openxmlformats.org/presentationml/2006/main" type="tx">
  <p:cSld name="4_Title, Bullets &amp; Photo">
    <p:spTree>
      <p:nvGrpSpPr>
        <p:cNvPr id="1" name=""/>
        <p:cNvGrpSpPr/>
        <p:nvPr/>
      </p:nvGrpSpPr>
      <p:grpSpPr>
        <a:xfrm>
          <a:off x="0" y="0"/>
          <a:ext cx="0" cy="0"/>
          <a:chOff x="0" y="0"/>
          <a:chExt cx="0" cy="0"/>
        </a:xfrm>
      </p:grpSpPr>
      <p:sp>
        <p:nvSpPr>
          <p:cNvPr id="978" name="Shape 65"/>
          <p:cNvSpPr>
            <a:spLocks noGrp="1"/>
          </p:cNvSpPr>
          <p:nvPr>
            <p:ph type="pic" sz="quarter" idx="13"/>
          </p:nvPr>
        </p:nvSpPr>
        <p:spPr>
          <a:xfrm>
            <a:off x="12495609" y="3661171"/>
            <a:ext cx="7500940" cy="8840394"/>
          </a:xfrm>
          <a:prstGeom prst="rect">
            <a:avLst/>
          </a:prstGeom>
        </p:spPr>
        <p:txBody>
          <a:bodyPr lIns="91439" tIns="45719" rIns="91439" bIns="45719">
            <a:noAutofit/>
          </a:bodyPr>
          <a:lstStyle/>
          <a:p>
            <a:endParaRPr/>
          </a:p>
        </p:txBody>
      </p:sp>
      <p:sp>
        <p:nvSpPr>
          <p:cNvPr id="979" name="Title Text"/>
          <p:cNvSpPr txBox="1">
            <a:spLocks noGrp="1"/>
          </p:cNvSpPr>
          <p:nvPr>
            <p:ph type="title"/>
          </p:nvPr>
        </p:nvSpPr>
        <p:spPr>
          <a:xfrm>
            <a:off x="4387455" y="625077"/>
            <a:ext cx="15609094" cy="3036096"/>
          </a:xfrm>
          <a:prstGeom prst="rect">
            <a:avLst/>
          </a:prstGeom>
        </p:spPr>
        <p:txBody>
          <a:bodyPr lIns="71438" tIns="71438" rIns="71438" bIns="71438" anchor="ctr"/>
          <a:lstStyle>
            <a:lvl1pPr algn="ctr" defTabSz="821532">
              <a:defRPr sz="11200">
                <a:latin typeface="Helvetica Light"/>
                <a:ea typeface="Helvetica Light"/>
                <a:cs typeface="Helvetica Light"/>
                <a:sym typeface="Helvetica Light"/>
              </a:defRPr>
            </a:lvl1pPr>
          </a:lstStyle>
          <a:p>
            <a:r>
              <a:t>Title Text</a:t>
            </a:r>
          </a:p>
        </p:txBody>
      </p:sp>
      <p:sp>
        <p:nvSpPr>
          <p:cNvPr id="980" name="Body Level One…"/>
          <p:cNvSpPr txBox="1">
            <a:spLocks noGrp="1"/>
          </p:cNvSpPr>
          <p:nvPr>
            <p:ph type="body" sz="quarter" idx="1"/>
          </p:nvPr>
        </p:nvSpPr>
        <p:spPr>
          <a:xfrm>
            <a:off x="4387455" y="3661171"/>
            <a:ext cx="7500940" cy="8840394"/>
          </a:xfrm>
          <a:prstGeom prst="rect">
            <a:avLst/>
          </a:prstGeom>
        </p:spPr>
        <p:txBody>
          <a:bodyPr lIns="71438" tIns="71438" rIns="71438" bIns="71438" anchor="ctr"/>
          <a:lstStyle>
            <a:lvl1pPr marL="465363" indent="-465363" defTabSz="821532">
              <a:spcBef>
                <a:spcPts val="4500"/>
              </a:spcBef>
              <a:buSzPct val="75000"/>
              <a:buChar char="•"/>
              <a:defRPr>
                <a:latin typeface="Helvetica Light"/>
                <a:ea typeface="Helvetica Light"/>
                <a:cs typeface="Helvetica Light"/>
                <a:sym typeface="Helvetica Light"/>
              </a:defRPr>
            </a:lvl1pPr>
            <a:lvl2pPr marL="808263" indent="-465363" defTabSz="821532">
              <a:spcBef>
                <a:spcPts val="4500"/>
              </a:spcBef>
              <a:buSzPct val="75000"/>
              <a:buChar char="•"/>
              <a:defRPr>
                <a:latin typeface="Helvetica Light"/>
                <a:ea typeface="Helvetica Light"/>
                <a:cs typeface="Helvetica Light"/>
                <a:sym typeface="Helvetica Light"/>
              </a:defRPr>
            </a:lvl2pPr>
            <a:lvl3pPr marL="1151164" indent="-465363" defTabSz="821532">
              <a:spcBef>
                <a:spcPts val="4500"/>
              </a:spcBef>
              <a:buSzPct val="75000"/>
              <a:buChar char="•"/>
              <a:defRPr>
                <a:latin typeface="Helvetica Light"/>
                <a:ea typeface="Helvetica Light"/>
                <a:cs typeface="Helvetica Light"/>
                <a:sym typeface="Helvetica Light"/>
              </a:defRPr>
            </a:lvl3pPr>
            <a:lvl4pPr marL="1494064" indent="-465364" defTabSz="821532">
              <a:spcBef>
                <a:spcPts val="4500"/>
              </a:spcBef>
              <a:buSzPct val="75000"/>
              <a:buChar char="•"/>
              <a:defRPr>
                <a:latin typeface="Helvetica Light"/>
                <a:ea typeface="Helvetica Light"/>
                <a:cs typeface="Helvetica Light"/>
                <a:sym typeface="Helvetica Light"/>
              </a:defRPr>
            </a:lvl4pPr>
            <a:lvl5pPr marL="1836964" indent="-465364" defTabSz="821532">
              <a:spcBef>
                <a:spcPts val="4500"/>
              </a:spcBef>
              <a:buSzPct val="75000"/>
              <a:buChar char="•"/>
              <a:defRPr>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81" name="Slide Number"/>
          <p:cNvSpPr txBox="1">
            <a:spLocks noGrp="1"/>
          </p:cNvSpPr>
          <p:nvPr>
            <p:ph type="sldNum" sz="quarter" idx="2"/>
          </p:nvPr>
        </p:nvSpPr>
        <p:spPr>
          <a:xfrm>
            <a:off x="11905652" y="13010554"/>
            <a:ext cx="494514" cy="511177"/>
          </a:xfrm>
          <a:prstGeom prst="rect">
            <a:avLst/>
          </a:prstGeom>
        </p:spPr>
        <p:txBody>
          <a:bodyPr lIns="71438" tIns="71438" rIns="71438" bIns="71438"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3323460346"/>
      </p:ext>
    </p:extLst>
  </p:cSld>
  <p:clrMapOvr>
    <a:masterClrMapping/>
  </p:clrMapOvr>
  <p:transition xmlns:p14="http://schemas.microsoft.com/office/powerpoint/2010/main" spd="med"/>
</p:sldLayout>
</file>

<file path=ppt/slideLayouts/slideLayout958.xml><?xml version="1.0" encoding="utf-8"?>
<p:sldLayout xmlns:a="http://schemas.openxmlformats.org/drawingml/2006/main" xmlns:r="http://schemas.openxmlformats.org/officeDocument/2006/relationships" xmlns:p="http://schemas.openxmlformats.org/presentationml/2006/main" type="tx">
  <p:cSld name="6_Bullets">
    <p:spTree>
      <p:nvGrpSpPr>
        <p:cNvPr id="1" name=""/>
        <p:cNvGrpSpPr/>
        <p:nvPr/>
      </p:nvGrpSpPr>
      <p:grpSpPr>
        <a:xfrm>
          <a:off x="0" y="0"/>
          <a:ext cx="0" cy="0"/>
          <a:chOff x="0" y="0"/>
          <a:chExt cx="0" cy="0"/>
        </a:xfrm>
      </p:grpSpPr>
      <p:sp>
        <p:nvSpPr>
          <p:cNvPr id="988" name="Body Level One…"/>
          <p:cNvSpPr txBox="1">
            <a:spLocks noGrp="1"/>
          </p:cNvSpPr>
          <p:nvPr>
            <p:ph type="body" idx="1"/>
          </p:nvPr>
        </p:nvSpPr>
        <p:spPr>
          <a:xfrm>
            <a:off x="4387455" y="1785939"/>
            <a:ext cx="15609094" cy="10144126"/>
          </a:xfrm>
          <a:prstGeom prst="rect">
            <a:avLst/>
          </a:prstGeom>
        </p:spPr>
        <p:txBody>
          <a:bodyPr lIns="71438" tIns="71438" rIns="71438" bIns="71438" anchor="ctr"/>
          <a:lstStyle>
            <a:lvl1pPr marL="617361" indent="-617361" defTabSz="821532">
              <a:spcBef>
                <a:spcPts val="5900"/>
              </a:spcBef>
              <a:buSzPct val="75000"/>
              <a:buChar char="•"/>
              <a:defRPr sz="5000">
                <a:latin typeface="Helvetica Light"/>
                <a:ea typeface="Helvetica Light"/>
                <a:cs typeface="Helvetica Light"/>
                <a:sym typeface="Helvetica Light"/>
              </a:defRPr>
            </a:lvl1pPr>
            <a:lvl2pPr marL="1061862" indent="-617361" defTabSz="821532">
              <a:spcBef>
                <a:spcPts val="5900"/>
              </a:spcBef>
              <a:buSzPct val="75000"/>
              <a:buChar char="•"/>
              <a:defRPr sz="5000">
                <a:latin typeface="Helvetica Light"/>
                <a:ea typeface="Helvetica Light"/>
                <a:cs typeface="Helvetica Light"/>
                <a:sym typeface="Helvetica Light"/>
              </a:defRPr>
            </a:lvl2pPr>
            <a:lvl3pPr marL="1506362" indent="-617362" defTabSz="821532">
              <a:spcBef>
                <a:spcPts val="5900"/>
              </a:spcBef>
              <a:buSzPct val="75000"/>
              <a:buChar char="•"/>
              <a:defRPr sz="5000">
                <a:latin typeface="Helvetica Light"/>
                <a:ea typeface="Helvetica Light"/>
                <a:cs typeface="Helvetica Light"/>
                <a:sym typeface="Helvetica Light"/>
              </a:defRPr>
            </a:lvl3pPr>
            <a:lvl4pPr marL="1950860" indent="-617360" defTabSz="821532">
              <a:spcBef>
                <a:spcPts val="5900"/>
              </a:spcBef>
              <a:buSzPct val="75000"/>
              <a:buChar char="•"/>
              <a:defRPr sz="5000">
                <a:latin typeface="Helvetica Light"/>
                <a:ea typeface="Helvetica Light"/>
                <a:cs typeface="Helvetica Light"/>
                <a:sym typeface="Helvetica Light"/>
              </a:defRPr>
            </a:lvl4pPr>
            <a:lvl5pPr marL="2395360" indent="-617360" defTabSz="821532">
              <a:spcBef>
                <a:spcPts val="5900"/>
              </a:spcBef>
              <a:buSzPct val="75000"/>
              <a:buChar char="•"/>
              <a:defRPr sz="50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989" name="Slide Number"/>
          <p:cNvSpPr txBox="1">
            <a:spLocks noGrp="1"/>
          </p:cNvSpPr>
          <p:nvPr>
            <p:ph type="sldNum" sz="quarter" idx="2"/>
          </p:nvPr>
        </p:nvSpPr>
        <p:spPr>
          <a:xfrm>
            <a:off x="11905652" y="13010554"/>
            <a:ext cx="494514" cy="511177"/>
          </a:xfrm>
          <a:prstGeom prst="rect">
            <a:avLst/>
          </a:prstGeom>
        </p:spPr>
        <p:txBody>
          <a:bodyPr lIns="71438" tIns="71438" rIns="71438" bIns="71438"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3007174004"/>
      </p:ext>
    </p:extLst>
  </p:cSld>
  <p:clrMapOvr>
    <a:masterClrMapping/>
  </p:clrMapOvr>
  <p:transition xmlns:p14="http://schemas.microsoft.com/office/powerpoint/2010/main" spd="med"/>
</p:sldLayout>
</file>

<file path=ppt/slideLayouts/slideLayout959.xml><?xml version="1.0" encoding="utf-8"?>
<p:sldLayout xmlns:a="http://schemas.openxmlformats.org/drawingml/2006/main" xmlns:r="http://schemas.openxmlformats.org/officeDocument/2006/relationships" xmlns:p="http://schemas.openxmlformats.org/presentationml/2006/main" type="tx">
  <p:cSld name="4_Photo - 3 Up">
    <p:spTree>
      <p:nvGrpSpPr>
        <p:cNvPr id="1" name=""/>
        <p:cNvGrpSpPr/>
        <p:nvPr/>
      </p:nvGrpSpPr>
      <p:grpSpPr>
        <a:xfrm>
          <a:off x="0" y="0"/>
          <a:ext cx="0" cy="0"/>
          <a:chOff x="0" y="0"/>
          <a:chExt cx="0" cy="0"/>
        </a:xfrm>
      </p:grpSpPr>
      <p:sp>
        <p:nvSpPr>
          <p:cNvPr id="996" name="Shape 83"/>
          <p:cNvSpPr>
            <a:spLocks noGrp="1"/>
          </p:cNvSpPr>
          <p:nvPr>
            <p:ph type="pic" sz="quarter" idx="13"/>
          </p:nvPr>
        </p:nvSpPr>
        <p:spPr>
          <a:xfrm>
            <a:off x="12495609" y="7161610"/>
            <a:ext cx="7500940" cy="5304238"/>
          </a:xfrm>
          <a:prstGeom prst="rect">
            <a:avLst/>
          </a:prstGeom>
        </p:spPr>
        <p:txBody>
          <a:bodyPr lIns="91439" tIns="45719" rIns="91439" bIns="45719">
            <a:noAutofit/>
          </a:bodyPr>
          <a:lstStyle/>
          <a:p>
            <a:endParaRPr/>
          </a:p>
        </p:txBody>
      </p:sp>
      <p:sp>
        <p:nvSpPr>
          <p:cNvPr id="997" name="Shape 84"/>
          <p:cNvSpPr>
            <a:spLocks noGrp="1"/>
          </p:cNvSpPr>
          <p:nvPr>
            <p:ph type="pic" sz="quarter" idx="14"/>
          </p:nvPr>
        </p:nvSpPr>
        <p:spPr>
          <a:xfrm>
            <a:off x="12504353" y="1250154"/>
            <a:ext cx="7500942" cy="5304239"/>
          </a:xfrm>
          <a:prstGeom prst="rect">
            <a:avLst/>
          </a:prstGeom>
        </p:spPr>
        <p:txBody>
          <a:bodyPr lIns="91439" tIns="45719" rIns="91439" bIns="45719">
            <a:noAutofit/>
          </a:bodyPr>
          <a:lstStyle/>
          <a:p>
            <a:endParaRPr/>
          </a:p>
        </p:txBody>
      </p:sp>
      <p:sp>
        <p:nvSpPr>
          <p:cNvPr id="998" name="Shape 85"/>
          <p:cNvSpPr>
            <a:spLocks noGrp="1"/>
          </p:cNvSpPr>
          <p:nvPr>
            <p:ph type="pic" sz="half" idx="15"/>
          </p:nvPr>
        </p:nvSpPr>
        <p:spPr>
          <a:xfrm>
            <a:off x="4387455" y="1250154"/>
            <a:ext cx="7500940" cy="11215691"/>
          </a:xfrm>
          <a:prstGeom prst="rect">
            <a:avLst/>
          </a:prstGeom>
        </p:spPr>
        <p:txBody>
          <a:bodyPr lIns="91439" tIns="45719" rIns="91439" bIns="45719">
            <a:noAutofit/>
          </a:bodyPr>
          <a:lstStyle/>
          <a:p>
            <a:endParaRPr/>
          </a:p>
        </p:txBody>
      </p:sp>
      <p:sp>
        <p:nvSpPr>
          <p:cNvPr id="999" name="Slide Number"/>
          <p:cNvSpPr txBox="1">
            <a:spLocks noGrp="1"/>
          </p:cNvSpPr>
          <p:nvPr>
            <p:ph type="sldNum" sz="quarter" idx="2"/>
          </p:nvPr>
        </p:nvSpPr>
        <p:spPr>
          <a:xfrm>
            <a:off x="11905652" y="13010554"/>
            <a:ext cx="494514" cy="511177"/>
          </a:xfrm>
          <a:prstGeom prst="rect">
            <a:avLst/>
          </a:prstGeom>
        </p:spPr>
        <p:txBody>
          <a:bodyPr lIns="71438" tIns="71438" rIns="71438" bIns="71438"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3290552211"/>
      </p:ext>
    </p:extLst>
  </p:cSld>
  <p:clrMapOvr>
    <a:masterClrMapping/>
  </p:clrMapOvr>
  <p:transition xmlns:p14="http://schemas.microsoft.com/office/powerpoint/2010/mai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tx">
  <p:cSld name="Title and Two Columns">
    <p:spTree>
      <p:nvGrpSpPr>
        <p:cNvPr id="1" name=""/>
        <p:cNvGrpSpPr/>
        <p:nvPr/>
      </p:nvGrpSpPr>
      <p:grpSpPr>
        <a:xfrm>
          <a:off x="0" y="0"/>
          <a:ext cx="0" cy="0"/>
          <a:chOff x="0" y="0"/>
          <a:chExt cx="0" cy="0"/>
        </a:xfrm>
      </p:grpSpPr>
      <p:sp>
        <p:nvSpPr>
          <p:cNvPr id="79" name="Shape 79"/>
          <p:cNvSpPr>
            <a:spLocks noGrp="1"/>
          </p:cNvSpPr>
          <p:nvPr>
            <p:ph type="title"/>
          </p:nvPr>
        </p:nvSpPr>
        <p:spPr>
          <a:xfrm>
            <a:off x="1219200" y="549313"/>
            <a:ext cx="21945600" cy="2286003"/>
          </a:xfrm>
          <a:prstGeom prst="rect">
            <a:avLst/>
          </a:prstGeom>
        </p:spPr>
        <p:txBody>
          <a:bodyPr anchor="b"/>
          <a:lstStyle>
            <a:lvl1pPr>
              <a:defRPr sz="9600" b="1"/>
            </a:lvl1pPr>
          </a:lstStyle>
          <a:p>
            <a:r>
              <a:t>Title Text</a:t>
            </a:r>
          </a:p>
        </p:txBody>
      </p:sp>
      <p:sp>
        <p:nvSpPr>
          <p:cNvPr id="80" name="Shape 80"/>
          <p:cNvSpPr>
            <a:spLocks noGrp="1"/>
          </p:cNvSpPr>
          <p:nvPr>
            <p:ph type="body" sz="half" idx="1"/>
          </p:nvPr>
        </p:nvSpPr>
        <p:spPr>
          <a:xfrm>
            <a:off x="1219203" y="3200401"/>
            <a:ext cx="10652101" cy="9935101"/>
          </a:xfrm>
          <a:prstGeom prst="rect">
            <a:avLst/>
          </a:prstGeom>
        </p:spPr>
        <p:txBody>
          <a:bodyPr/>
          <a:lstStyle>
            <a:lvl1pPr marL="0" indent="0">
              <a:spcBef>
                <a:spcPts val="0"/>
              </a:spcBef>
              <a:buClrTx/>
              <a:buSzTx/>
              <a:buFontTx/>
              <a:buNone/>
              <a:defRPr sz="8000"/>
            </a:lvl1pPr>
            <a:lvl2pPr marL="0" indent="1218759">
              <a:spcBef>
                <a:spcPts val="0"/>
              </a:spcBef>
              <a:buClrTx/>
              <a:buSzTx/>
              <a:buFontTx/>
              <a:buNone/>
              <a:defRPr sz="8000"/>
            </a:lvl2pPr>
            <a:lvl3pPr marL="0" indent="2437480">
              <a:spcBef>
                <a:spcPts val="0"/>
              </a:spcBef>
              <a:buClrTx/>
              <a:buSzTx/>
              <a:buFontTx/>
              <a:buNone/>
              <a:defRPr sz="8000"/>
            </a:lvl3pPr>
            <a:lvl4pPr marL="0" indent="3656239">
              <a:spcBef>
                <a:spcPts val="0"/>
              </a:spcBef>
              <a:buClrTx/>
              <a:buSzTx/>
              <a:buFontTx/>
              <a:buNone/>
              <a:defRPr sz="8000"/>
            </a:lvl4pPr>
            <a:lvl5pPr marL="0" indent="4874961">
              <a:spcBef>
                <a:spcPts val="0"/>
              </a:spcBef>
              <a:buClrTx/>
              <a:buSzTx/>
              <a:buFontTx/>
              <a:buNone/>
              <a:defRPr sz="8000"/>
            </a:lvl5pPr>
          </a:lstStyle>
          <a:p>
            <a:r>
              <a:t>Body Level One</a:t>
            </a:r>
          </a:p>
          <a:p>
            <a:pPr lvl="1"/>
            <a:r>
              <a:t>Body Level Two</a:t>
            </a:r>
          </a:p>
          <a:p>
            <a:pPr lvl="2"/>
            <a:r>
              <a:t>Body Level Three</a:t>
            </a:r>
          </a:p>
          <a:p>
            <a:pPr lvl="3"/>
            <a:r>
              <a:t>Body Level Four</a:t>
            </a:r>
          </a:p>
          <a:p>
            <a:pPr lvl="4"/>
            <a:r>
              <a:t>Body Level Five</a:t>
            </a:r>
          </a:p>
        </p:txBody>
      </p:sp>
      <p:sp>
        <p:nvSpPr>
          <p:cNvPr id="81" name="Shape 81"/>
          <p:cNvSpPr>
            <a:spLocks noGrp="1"/>
          </p:cNvSpPr>
          <p:nvPr>
            <p:ph type="body" sz="half" idx="13"/>
          </p:nvPr>
        </p:nvSpPr>
        <p:spPr>
          <a:xfrm>
            <a:off x="12512731" y="3200401"/>
            <a:ext cx="10652101" cy="9935101"/>
          </a:xfrm>
          <a:prstGeom prst="rect">
            <a:avLst/>
          </a:prstGeom>
        </p:spPr>
        <p:txBody>
          <a:bodyPr/>
          <a:lstStyle>
            <a:lvl1pPr marL="0" indent="0">
              <a:spcBef>
                <a:spcPts val="0"/>
              </a:spcBef>
              <a:buClrTx/>
              <a:buSzTx/>
              <a:buFontTx/>
              <a:buNone/>
              <a:defRPr sz="8000"/>
            </a:lvl1pPr>
          </a:lstStyle>
          <a:p>
            <a:pPr marL="0" indent="0">
              <a:spcBef>
                <a:spcPts val="0"/>
              </a:spcBef>
              <a:buClrTx/>
              <a:buSzTx/>
              <a:buFontTx/>
              <a:buNone/>
              <a:defRPr sz="8000"/>
            </a:pPr>
            <a:endParaRPr/>
          </a:p>
        </p:txBody>
      </p:sp>
      <p:sp>
        <p:nvSpPr>
          <p:cNvPr id="82" name="Shape 82"/>
          <p:cNvSpPr>
            <a:spLocks noGrp="1"/>
          </p:cNvSpPr>
          <p:nvPr>
            <p:ph type="sldNum" sz="quarter" idx="2"/>
          </p:nvPr>
        </p:nvSpPr>
        <p:spPr>
          <a:xfrm>
            <a:off x="23203759" y="12657567"/>
            <a:ext cx="1077491" cy="1066877"/>
          </a:xfrm>
          <a:prstGeom prst="rect">
            <a:avLst/>
          </a:prstGeom>
        </p:spPr>
        <p:txBody>
          <a:bodyPr/>
          <a:lstStyle>
            <a:lvl1pPr algn="r">
              <a:defRPr sz="3700"/>
            </a:lvl1pPr>
          </a:lstStyle>
          <a:p>
            <a:fld id="{86CB4B4D-7CA3-9044-876B-883B54F8677D}" type="slidenum">
              <a:rPr/>
              <a:pPr/>
              <a:t>‹#›</a:t>
            </a:fld>
            <a:endParaRPr/>
          </a:p>
        </p:txBody>
      </p:sp>
    </p:spTree>
    <p:extLst>
      <p:ext uri="{BB962C8B-B14F-4D97-AF65-F5344CB8AC3E}">
        <p14:creationId xmlns:p14="http://schemas.microsoft.com/office/powerpoint/2010/main" val="2158042998"/>
      </p:ext>
    </p:extLst>
  </p:cSld>
  <p:clrMapOvr>
    <a:masterClrMapping/>
  </p:clrMapOvr>
  <p:transition xmlns:p14="http://schemas.microsoft.com/office/powerpoint/2010/main" spd="med"/>
</p:sldLayout>
</file>

<file path=ppt/slideLayouts/slideLayout960.xml><?xml version="1.0" encoding="utf-8"?>
<p:sldLayout xmlns:a="http://schemas.openxmlformats.org/drawingml/2006/main" xmlns:r="http://schemas.openxmlformats.org/officeDocument/2006/relationships" xmlns:p="http://schemas.openxmlformats.org/presentationml/2006/main" type="tx">
  <p:cSld name="6_Quote">
    <p:spTree>
      <p:nvGrpSpPr>
        <p:cNvPr id="1" name=""/>
        <p:cNvGrpSpPr/>
        <p:nvPr/>
      </p:nvGrpSpPr>
      <p:grpSpPr>
        <a:xfrm>
          <a:off x="0" y="0"/>
          <a:ext cx="0" cy="0"/>
          <a:chOff x="0" y="0"/>
          <a:chExt cx="0" cy="0"/>
        </a:xfrm>
      </p:grpSpPr>
      <p:sp>
        <p:nvSpPr>
          <p:cNvPr id="1006" name="Body Level One…"/>
          <p:cNvSpPr txBox="1">
            <a:spLocks noGrp="1"/>
          </p:cNvSpPr>
          <p:nvPr>
            <p:ph type="body" sz="quarter" idx="1"/>
          </p:nvPr>
        </p:nvSpPr>
        <p:spPr>
          <a:xfrm>
            <a:off x="4833939" y="8947546"/>
            <a:ext cx="14716127" cy="660800"/>
          </a:xfrm>
          <a:prstGeom prst="rect">
            <a:avLst/>
          </a:prstGeom>
        </p:spPr>
        <p:txBody>
          <a:bodyPr lIns="71438" tIns="71438" rIns="71438" bIns="71438"/>
          <a:lstStyle>
            <a:lvl1pPr indent="0" algn="ctr" defTabSz="821532">
              <a:defRPr sz="3200">
                <a:latin typeface="Helvetica Light"/>
                <a:ea typeface="Helvetica Light"/>
                <a:cs typeface="Helvetica Light"/>
                <a:sym typeface="Helvetica Light"/>
              </a:defRPr>
            </a:lvl1pPr>
            <a:lvl2pPr marL="839610" indent="-395111" algn="ctr" defTabSz="821532">
              <a:buSzPct val="75000"/>
              <a:buChar char="•"/>
              <a:defRPr sz="3200">
                <a:latin typeface="Helvetica Light"/>
                <a:ea typeface="Helvetica Light"/>
                <a:cs typeface="Helvetica Light"/>
                <a:sym typeface="Helvetica Light"/>
              </a:defRPr>
            </a:lvl2pPr>
            <a:lvl3pPr marL="1284110" indent="-395110" algn="ctr" defTabSz="821532">
              <a:buSzPct val="75000"/>
              <a:buChar char="•"/>
              <a:defRPr sz="3200">
                <a:latin typeface="Helvetica Light"/>
                <a:ea typeface="Helvetica Light"/>
                <a:cs typeface="Helvetica Light"/>
                <a:sym typeface="Helvetica Light"/>
              </a:defRPr>
            </a:lvl3pPr>
            <a:lvl4pPr marL="1728610" indent="-395110" algn="ctr" defTabSz="821532">
              <a:buSzPct val="75000"/>
              <a:buChar char="•"/>
              <a:defRPr sz="3200">
                <a:latin typeface="Helvetica Light"/>
                <a:ea typeface="Helvetica Light"/>
                <a:cs typeface="Helvetica Light"/>
                <a:sym typeface="Helvetica Light"/>
              </a:defRPr>
            </a:lvl4pPr>
            <a:lvl5pPr marL="2173110" indent="-395110" algn="ctr" defTabSz="821532">
              <a:buSzPct val="75000"/>
              <a:buChar char="•"/>
              <a:defRPr sz="32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1007" name="Shape 94"/>
          <p:cNvSpPr>
            <a:spLocks noGrp="1"/>
          </p:cNvSpPr>
          <p:nvPr>
            <p:ph type="body" sz="quarter" idx="13"/>
          </p:nvPr>
        </p:nvSpPr>
        <p:spPr>
          <a:xfrm>
            <a:off x="4833939" y="6000355"/>
            <a:ext cx="14716127" cy="965204"/>
          </a:xfrm>
          <a:prstGeom prst="rect">
            <a:avLst/>
          </a:prstGeom>
        </p:spPr>
        <p:txBody>
          <a:bodyPr lIns="71438" tIns="71438" rIns="71438" bIns="71438" anchor="ctr"/>
          <a:lstStyle/>
          <a:p>
            <a:endParaRPr/>
          </a:p>
        </p:txBody>
      </p:sp>
      <p:sp>
        <p:nvSpPr>
          <p:cNvPr id="1008" name="Slide Number"/>
          <p:cNvSpPr txBox="1">
            <a:spLocks noGrp="1"/>
          </p:cNvSpPr>
          <p:nvPr>
            <p:ph type="sldNum" sz="quarter" idx="2"/>
          </p:nvPr>
        </p:nvSpPr>
        <p:spPr>
          <a:xfrm>
            <a:off x="11905652" y="13010554"/>
            <a:ext cx="494514" cy="511177"/>
          </a:xfrm>
          <a:prstGeom prst="rect">
            <a:avLst/>
          </a:prstGeom>
        </p:spPr>
        <p:txBody>
          <a:bodyPr lIns="71438" tIns="71438" rIns="71438" bIns="71438"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4095178252"/>
      </p:ext>
    </p:extLst>
  </p:cSld>
  <p:clrMapOvr>
    <a:masterClrMapping/>
  </p:clrMapOvr>
  <p:transition xmlns:p14="http://schemas.microsoft.com/office/powerpoint/2010/main" spd="med"/>
</p:sldLayout>
</file>

<file path=ppt/slideLayouts/slideLayout961.xml><?xml version="1.0" encoding="utf-8"?>
<p:sldLayout xmlns:a="http://schemas.openxmlformats.org/drawingml/2006/main" xmlns:r="http://schemas.openxmlformats.org/officeDocument/2006/relationships" xmlns:p="http://schemas.openxmlformats.org/presentationml/2006/main" type="tx">
  <p:cSld name="4_Photo">
    <p:spTree>
      <p:nvGrpSpPr>
        <p:cNvPr id="1" name=""/>
        <p:cNvGrpSpPr/>
        <p:nvPr/>
      </p:nvGrpSpPr>
      <p:grpSpPr>
        <a:xfrm>
          <a:off x="0" y="0"/>
          <a:ext cx="0" cy="0"/>
          <a:chOff x="0" y="0"/>
          <a:chExt cx="0" cy="0"/>
        </a:xfrm>
      </p:grpSpPr>
      <p:sp>
        <p:nvSpPr>
          <p:cNvPr id="1015" name="Shape 102"/>
          <p:cNvSpPr>
            <a:spLocks noGrp="1"/>
          </p:cNvSpPr>
          <p:nvPr>
            <p:ph type="pic" idx="13"/>
          </p:nvPr>
        </p:nvSpPr>
        <p:spPr>
          <a:xfrm>
            <a:off x="3048000" y="0"/>
            <a:ext cx="18288000" cy="13716000"/>
          </a:xfrm>
          <a:prstGeom prst="rect">
            <a:avLst/>
          </a:prstGeom>
        </p:spPr>
        <p:txBody>
          <a:bodyPr lIns="91439" tIns="45719" rIns="91439" bIns="45719">
            <a:noAutofit/>
          </a:bodyPr>
          <a:lstStyle/>
          <a:p>
            <a:endParaRPr/>
          </a:p>
        </p:txBody>
      </p:sp>
      <p:sp>
        <p:nvSpPr>
          <p:cNvPr id="1016" name="Slide Number"/>
          <p:cNvSpPr txBox="1">
            <a:spLocks noGrp="1"/>
          </p:cNvSpPr>
          <p:nvPr>
            <p:ph type="sldNum" sz="quarter" idx="2"/>
          </p:nvPr>
        </p:nvSpPr>
        <p:spPr>
          <a:xfrm>
            <a:off x="11905652" y="13010554"/>
            <a:ext cx="494514" cy="511177"/>
          </a:xfrm>
          <a:prstGeom prst="rect">
            <a:avLst/>
          </a:prstGeom>
        </p:spPr>
        <p:txBody>
          <a:bodyPr lIns="71438" tIns="71438" rIns="71438" bIns="71438" anchor="t"/>
          <a:lstStyle>
            <a:lvl1pPr algn="l">
              <a:defRPr sz="24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167664847"/>
      </p:ext>
    </p:extLst>
  </p:cSld>
  <p:clrMapOvr>
    <a:masterClrMapping/>
  </p:clrMapOvr>
  <p:transition xmlns:p14="http://schemas.microsoft.com/office/powerpoint/2010/main" spd="med"/>
</p:sldLayout>
</file>

<file path=ppt/slideLayouts/slideLayout962.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1023" name="Title Text"/>
          <p:cNvSpPr txBox="1">
            <a:spLocks noGrp="1"/>
          </p:cNvSpPr>
          <p:nvPr>
            <p:ph type="title"/>
          </p:nvPr>
        </p:nvSpPr>
        <p:spPr>
          <a:xfrm>
            <a:off x="1663700" y="3419480"/>
            <a:ext cx="21031203" cy="5705479"/>
          </a:xfrm>
          <a:prstGeom prst="rect">
            <a:avLst/>
          </a:prstGeom>
        </p:spPr>
        <p:txBody>
          <a:bodyPr lIns="71438" tIns="71438" rIns="71438" bIns="71438"/>
          <a:lstStyle>
            <a:lvl1pPr algn="ctr" defTabSz="821532">
              <a:defRPr sz="12000">
                <a:latin typeface="Helvetica Light"/>
                <a:ea typeface="Helvetica Light"/>
                <a:cs typeface="Helvetica Light"/>
                <a:sym typeface="Helvetica Light"/>
              </a:defRPr>
            </a:lvl1pPr>
          </a:lstStyle>
          <a:p>
            <a:r>
              <a:t>Title Text</a:t>
            </a:r>
          </a:p>
        </p:txBody>
      </p:sp>
      <p:sp>
        <p:nvSpPr>
          <p:cNvPr id="1024" name="Body Level One…"/>
          <p:cNvSpPr txBox="1">
            <a:spLocks noGrp="1"/>
          </p:cNvSpPr>
          <p:nvPr>
            <p:ph type="body" sz="quarter" idx="1"/>
          </p:nvPr>
        </p:nvSpPr>
        <p:spPr>
          <a:xfrm>
            <a:off x="1663700" y="9178931"/>
            <a:ext cx="21031203" cy="3000376"/>
          </a:xfrm>
          <a:prstGeom prst="rect">
            <a:avLst/>
          </a:prstGeom>
        </p:spPr>
        <p:txBody>
          <a:bodyPr lIns="71438" tIns="71438" rIns="71438" bIns="71438" anchor="ctr"/>
          <a:lstStyle>
            <a:lvl1pPr indent="0" defTabSz="821532">
              <a:spcBef>
                <a:spcPts val="5900"/>
              </a:spcBef>
              <a:defRPr sz="4800">
                <a:latin typeface="Helvetica Light"/>
                <a:ea typeface="Helvetica Light"/>
                <a:cs typeface="Helvetica Light"/>
                <a:sym typeface="Helvetica Light"/>
              </a:defRPr>
            </a:lvl1pPr>
            <a:lvl2pPr indent="0" defTabSz="821532">
              <a:spcBef>
                <a:spcPts val="5900"/>
              </a:spcBef>
              <a:defRPr sz="4800">
                <a:latin typeface="Helvetica Light"/>
                <a:ea typeface="Helvetica Light"/>
                <a:cs typeface="Helvetica Light"/>
                <a:sym typeface="Helvetica Light"/>
              </a:defRPr>
            </a:lvl2pPr>
            <a:lvl3pPr indent="0" defTabSz="821532">
              <a:spcBef>
                <a:spcPts val="5900"/>
              </a:spcBef>
              <a:defRPr sz="4800">
                <a:latin typeface="Helvetica Light"/>
                <a:ea typeface="Helvetica Light"/>
                <a:cs typeface="Helvetica Light"/>
                <a:sym typeface="Helvetica Light"/>
              </a:defRPr>
            </a:lvl3pPr>
            <a:lvl4pPr indent="0" defTabSz="821532">
              <a:spcBef>
                <a:spcPts val="5900"/>
              </a:spcBef>
              <a:defRPr sz="4800">
                <a:latin typeface="Helvetica Light"/>
                <a:ea typeface="Helvetica Light"/>
                <a:cs typeface="Helvetica Light"/>
                <a:sym typeface="Helvetica Light"/>
              </a:defRPr>
            </a:lvl4pPr>
            <a:lvl5pPr indent="0" defTabSz="821532">
              <a:spcBef>
                <a:spcPts val="5900"/>
              </a:spcBef>
              <a:defRPr sz="4800">
                <a:latin typeface="Helvetica Light"/>
                <a:ea typeface="Helvetica Light"/>
                <a:cs typeface="Helvetica Light"/>
                <a:sym typeface="Helvetica Light"/>
              </a:defRPr>
            </a:lvl5pPr>
          </a:lstStyle>
          <a:p>
            <a:r>
              <a:t>Body Level One</a:t>
            </a:r>
          </a:p>
          <a:p>
            <a:pPr lvl="1"/>
            <a:r>
              <a:t>Body Level Two</a:t>
            </a:r>
          </a:p>
          <a:p>
            <a:pPr lvl="2"/>
            <a:r>
              <a:t>Body Level Three</a:t>
            </a:r>
          </a:p>
          <a:p>
            <a:pPr lvl="3"/>
            <a:r>
              <a:t>Body Level Four</a:t>
            </a:r>
          </a:p>
          <a:p>
            <a:pPr lvl="4"/>
            <a:r>
              <a:t>Body Level Five</a:t>
            </a:r>
          </a:p>
        </p:txBody>
      </p:sp>
      <p:sp>
        <p:nvSpPr>
          <p:cNvPr id="1025" name="Slide Number"/>
          <p:cNvSpPr txBox="1">
            <a:spLocks noGrp="1"/>
          </p:cNvSpPr>
          <p:nvPr>
            <p:ph type="sldNum" sz="quarter" idx="2"/>
          </p:nvPr>
        </p:nvSpPr>
        <p:spPr>
          <a:xfrm>
            <a:off x="17221200" y="12712703"/>
            <a:ext cx="793333" cy="774146"/>
          </a:xfrm>
          <a:prstGeom prst="rect">
            <a:avLst/>
          </a:prstGeom>
        </p:spPr>
        <p:txBody>
          <a:bodyPr lIns="121917" tIns="121917" rIns="121917" bIns="121917" anchor="t"/>
          <a:lstStyle>
            <a:lvl1pPr algn="l">
              <a:defRPr sz="3800"/>
            </a:lvl1pPr>
          </a:lstStyle>
          <a:p>
            <a:fld id="{86CB4B4D-7CA3-9044-876B-883B54F8677D}" type="slidenum">
              <a:rPr/>
              <a:pPr/>
              <a:t>‹#›</a:t>
            </a:fld>
            <a:endParaRPr/>
          </a:p>
        </p:txBody>
      </p:sp>
    </p:spTree>
    <p:extLst>
      <p:ext uri="{BB962C8B-B14F-4D97-AF65-F5344CB8AC3E}">
        <p14:creationId xmlns:p14="http://schemas.microsoft.com/office/powerpoint/2010/main" val="3914023619"/>
      </p:ext>
    </p:extLst>
  </p:cSld>
  <p:clrMapOvr>
    <a:masterClrMapping/>
  </p:clrMapOvr>
  <p:transition xmlns:p14="http://schemas.microsoft.com/office/powerpoint/2010/main" spd="med"/>
</p:sldLayout>
</file>

<file path=ppt/slideLayouts/slideLayout963.xml><?xml version="1.0" encoding="utf-8"?>
<p:sldLayout xmlns:a="http://schemas.openxmlformats.org/drawingml/2006/main" xmlns:r="http://schemas.openxmlformats.org/officeDocument/2006/relationships" xmlns:p="http://schemas.openxmlformats.org/presentationml/2006/main" type="tx">
  <p:cSld name="2_OBJECT">
    <p:spTree>
      <p:nvGrpSpPr>
        <p:cNvPr id="1" name=""/>
        <p:cNvGrpSpPr/>
        <p:nvPr/>
      </p:nvGrpSpPr>
      <p:grpSpPr>
        <a:xfrm>
          <a:off x="0" y="0"/>
          <a:ext cx="0" cy="0"/>
          <a:chOff x="0" y="0"/>
          <a:chExt cx="0" cy="0"/>
        </a:xfrm>
      </p:grpSpPr>
      <p:sp>
        <p:nvSpPr>
          <p:cNvPr id="1032" name="Title Text"/>
          <p:cNvSpPr txBox="1">
            <a:spLocks noGrp="1"/>
          </p:cNvSpPr>
          <p:nvPr>
            <p:ph type="title"/>
          </p:nvPr>
        </p:nvSpPr>
        <p:spPr>
          <a:xfrm>
            <a:off x="1633727" y="268271"/>
            <a:ext cx="21742503" cy="1980904"/>
          </a:xfrm>
          <a:prstGeom prst="rect">
            <a:avLst/>
          </a:prstGeom>
        </p:spPr>
        <p:txBody>
          <a:bodyPr anchor="ctr"/>
          <a:lstStyle/>
          <a:p>
            <a:r>
              <a:t>Title Text</a:t>
            </a:r>
          </a:p>
        </p:txBody>
      </p:sp>
      <p:sp>
        <p:nvSpPr>
          <p:cNvPr id="1033" name="Body Level One…"/>
          <p:cNvSpPr txBox="1">
            <a:spLocks noGrp="1"/>
          </p:cNvSpPr>
          <p:nvPr>
            <p:ph type="body" idx="1"/>
          </p:nvPr>
        </p:nvSpPr>
        <p:spPr>
          <a:xfrm>
            <a:off x="1633727" y="3200394"/>
            <a:ext cx="21742503" cy="10026303"/>
          </a:xfrm>
          <a:prstGeom prst="rect">
            <a:avLst/>
          </a:prstGeom>
        </p:spPr>
        <p:txBody>
          <a:bodyPr/>
          <a:lstStyle>
            <a:lvl1pPr marL="876300" indent="-25400">
              <a:spcBef>
                <a:spcPts val="3500"/>
              </a:spcBef>
              <a:buClr>
                <a:srgbClr val="D89F39"/>
              </a:buClr>
              <a:buSzPct val="145000"/>
              <a:buFont typeface="Arial"/>
              <a:buChar char="•"/>
            </a:lvl1pPr>
            <a:lvl2pPr marL="1790700" indent="-88900">
              <a:spcBef>
                <a:spcPts val="3500"/>
              </a:spcBef>
              <a:buClr>
                <a:srgbClr val="D89F39"/>
              </a:buClr>
              <a:buSzPct val="145000"/>
              <a:buFont typeface="Arial"/>
              <a:buChar char="•"/>
            </a:lvl2pPr>
            <a:lvl3pPr marL="2603500" indent="-165100">
              <a:spcBef>
                <a:spcPts val="3500"/>
              </a:spcBef>
              <a:buClr>
                <a:srgbClr val="D89F39"/>
              </a:buClr>
              <a:buSzPct val="145000"/>
              <a:buFont typeface="Arial"/>
              <a:buChar char="•"/>
            </a:lvl3pPr>
            <a:lvl4pPr marL="3759200" indent="-101600">
              <a:spcBef>
                <a:spcPts val="3500"/>
              </a:spcBef>
              <a:buClr>
                <a:srgbClr val="D89F39"/>
              </a:buClr>
              <a:buSzPct val="145000"/>
              <a:buFont typeface="Arial"/>
              <a:buChar char="•"/>
            </a:lvl4pPr>
            <a:lvl5pPr marL="4978400" indent="-101600">
              <a:spcBef>
                <a:spcPts val="3500"/>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1034" name="Slide Number"/>
          <p:cNvSpPr txBox="1">
            <a:spLocks noGrp="1"/>
          </p:cNvSpPr>
          <p:nvPr>
            <p:ph type="sldNum" sz="quarter" idx="2"/>
          </p:nvPr>
        </p:nvSpPr>
        <p:spPr>
          <a:xfrm>
            <a:off x="1" y="2452445"/>
            <a:ext cx="683940" cy="672698"/>
          </a:xfrm>
          <a:prstGeom prst="rect">
            <a:avLst/>
          </a:prstGeom>
        </p:spPr>
        <p:txBody>
          <a:bodyPr lIns="243798" tIns="243798" rIns="243798" bIns="243798"/>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1465189688"/>
      </p:ext>
    </p:extLst>
  </p:cSld>
  <p:clrMapOvr>
    <a:masterClrMapping/>
  </p:clrMapOvr>
  <p:transition xmlns:p14="http://schemas.microsoft.com/office/powerpoint/2010/main" spd="med"/>
</p:sldLayout>
</file>

<file path=ppt/slideLayouts/slideLayout964.xml><?xml version="1.0" encoding="utf-8"?>
<p:sldLayout xmlns:a="http://schemas.openxmlformats.org/drawingml/2006/main" xmlns:r="http://schemas.openxmlformats.org/officeDocument/2006/relationships" xmlns:p="http://schemas.openxmlformats.org/presentationml/2006/main" type="tx">
  <p:cSld name="7_Title and Body">
    <p:spTree>
      <p:nvGrpSpPr>
        <p:cNvPr id="1" name=""/>
        <p:cNvGrpSpPr/>
        <p:nvPr/>
      </p:nvGrpSpPr>
      <p:grpSpPr>
        <a:xfrm>
          <a:off x="0" y="0"/>
          <a:ext cx="0" cy="0"/>
          <a:chOff x="0" y="0"/>
          <a:chExt cx="0" cy="0"/>
        </a:xfrm>
      </p:grpSpPr>
      <p:sp>
        <p:nvSpPr>
          <p:cNvPr id="1041" name="Title Text"/>
          <p:cNvSpPr txBox="1">
            <a:spLocks noGrp="1"/>
          </p:cNvSpPr>
          <p:nvPr>
            <p:ph type="title"/>
          </p:nvPr>
        </p:nvSpPr>
        <p:spPr>
          <a:xfrm>
            <a:off x="1219200" y="549275"/>
            <a:ext cx="21945600" cy="2286302"/>
          </a:xfrm>
          <a:prstGeom prst="rect">
            <a:avLst/>
          </a:prstGeom>
        </p:spPr>
        <p:txBody>
          <a:bodyPr/>
          <a:lstStyle/>
          <a:p>
            <a:r>
              <a:t>Title Text</a:t>
            </a:r>
          </a:p>
        </p:txBody>
      </p:sp>
      <p:sp>
        <p:nvSpPr>
          <p:cNvPr id="1042"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043" name="Slide Number"/>
          <p:cNvSpPr txBox="1">
            <a:spLocks noGrp="1"/>
          </p:cNvSpPr>
          <p:nvPr>
            <p:ph type="sldNum" sz="quarter" idx="2"/>
          </p:nvPr>
        </p:nvSpPr>
        <p:spPr>
          <a:xfrm>
            <a:off x="17201547" y="12580576"/>
            <a:ext cx="273654" cy="264253"/>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673497723"/>
      </p:ext>
    </p:extLst>
  </p:cSld>
  <p:clrMapOvr>
    <a:masterClrMapping/>
  </p:clrMapOvr>
  <p:transition xmlns:p14="http://schemas.microsoft.com/office/powerpoint/2010/main" spd="med"/>
</p:sldLayout>
</file>

<file path=ppt/slideLayouts/slideLayout965.xml><?xml version="1.0" encoding="utf-8"?>
<p:sldLayout xmlns:a="http://schemas.openxmlformats.org/drawingml/2006/main" xmlns:r="http://schemas.openxmlformats.org/officeDocument/2006/relationships" xmlns:p="http://schemas.openxmlformats.org/presentationml/2006/main" type="tx">
  <p:cSld name="8_Title Only">
    <p:spTree>
      <p:nvGrpSpPr>
        <p:cNvPr id="1" name=""/>
        <p:cNvGrpSpPr/>
        <p:nvPr/>
      </p:nvGrpSpPr>
      <p:grpSpPr>
        <a:xfrm>
          <a:off x="0" y="0"/>
          <a:ext cx="0" cy="0"/>
          <a:chOff x="0" y="0"/>
          <a:chExt cx="0" cy="0"/>
        </a:xfrm>
      </p:grpSpPr>
      <p:sp>
        <p:nvSpPr>
          <p:cNvPr id="1050" name="Title Text"/>
          <p:cNvSpPr txBox="1">
            <a:spLocks noGrp="1"/>
          </p:cNvSpPr>
          <p:nvPr>
            <p:ph type="title"/>
          </p:nvPr>
        </p:nvSpPr>
        <p:spPr>
          <a:xfrm>
            <a:off x="1219200" y="549275"/>
            <a:ext cx="21945600" cy="2286302"/>
          </a:xfrm>
          <a:prstGeom prst="rect">
            <a:avLst/>
          </a:prstGeom>
        </p:spPr>
        <p:txBody>
          <a:bodyPr/>
          <a:lstStyle/>
          <a:p>
            <a:r>
              <a:t>Title Text</a:t>
            </a:r>
          </a:p>
        </p:txBody>
      </p:sp>
      <p:sp>
        <p:nvSpPr>
          <p:cNvPr id="1051" name="Slide Number"/>
          <p:cNvSpPr txBox="1">
            <a:spLocks noGrp="1"/>
          </p:cNvSpPr>
          <p:nvPr>
            <p:ph type="sldNum" sz="quarter" idx="2"/>
          </p:nvPr>
        </p:nvSpPr>
        <p:spPr>
          <a:xfrm>
            <a:off x="17201547" y="12580576"/>
            <a:ext cx="273654" cy="264253"/>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2482543348"/>
      </p:ext>
    </p:extLst>
  </p:cSld>
  <p:clrMapOvr>
    <a:masterClrMapping/>
  </p:clrMapOvr>
  <p:transition xmlns:p14="http://schemas.microsoft.com/office/powerpoint/2010/main" spd="med"/>
</p:sldLayout>
</file>

<file path=ppt/slideLayouts/slideLayout966.xml><?xml version="1.0" encoding="utf-8"?>
<p:sldLayout xmlns:a="http://schemas.openxmlformats.org/drawingml/2006/main" xmlns:r="http://schemas.openxmlformats.org/officeDocument/2006/relationships" xmlns:p="http://schemas.openxmlformats.org/presentationml/2006/main" type="tx">
  <p:cSld name="2_Title Slide">
    <p:spTree>
      <p:nvGrpSpPr>
        <p:cNvPr id="1" name=""/>
        <p:cNvGrpSpPr/>
        <p:nvPr/>
      </p:nvGrpSpPr>
      <p:grpSpPr>
        <a:xfrm>
          <a:off x="0" y="0"/>
          <a:ext cx="0" cy="0"/>
          <a:chOff x="0" y="0"/>
          <a:chExt cx="0" cy="0"/>
        </a:xfrm>
      </p:grpSpPr>
      <p:sp>
        <p:nvSpPr>
          <p:cNvPr id="1058" name="Title Text"/>
          <p:cNvSpPr txBox="1">
            <a:spLocks noGrp="1"/>
          </p:cNvSpPr>
          <p:nvPr>
            <p:ph type="title"/>
          </p:nvPr>
        </p:nvSpPr>
        <p:spPr>
          <a:xfrm>
            <a:off x="1828800" y="4222243"/>
            <a:ext cx="20726400" cy="3093004"/>
          </a:xfrm>
          <a:prstGeom prst="rect">
            <a:avLst/>
          </a:prstGeom>
        </p:spPr>
        <p:txBody>
          <a:bodyPr/>
          <a:lstStyle>
            <a:lvl1pPr algn="ctr">
              <a:defRPr sz="12800" b="1"/>
            </a:lvl1pPr>
          </a:lstStyle>
          <a:p>
            <a:r>
              <a:t>Title Text</a:t>
            </a:r>
          </a:p>
        </p:txBody>
      </p:sp>
      <p:sp>
        <p:nvSpPr>
          <p:cNvPr id="1059" name="Body Level One…"/>
          <p:cNvSpPr txBox="1">
            <a:spLocks noGrp="1"/>
          </p:cNvSpPr>
          <p:nvPr>
            <p:ph type="body" sz="quarter" idx="1"/>
          </p:nvPr>
        </p:nvSpPr>
        <p:spPr>
          <a:xfrm>
            <a:off x="1828800" y="7573474"/>
            <a:ext cx="20726400" cy="2092504"/>
          </a:xfrm>
          <a:prstGeom prst="rect">
            <a:avLst/>
          </a:prstGeom>
        </p:spPr>
        <p:txBody>
          <a:bodyPr/>
          <a:lstStyle>
            <a:lvl1pPr indent="0" algn="ctr">
              <a:defRPr sz="8000">
                <a:solidFill>
                  <a:srgbClr val="666666"/>
                </a:solidFill>
              </a:defRPr>
            </a:lvl1pPr>
            <a:lvl2pPr indent="0" algn="ctr">
              <a:defRPr sz="8000">
                <a:solidFill>
                  <a:srgbClr val="666666"/>
                </a:solidFill>
              </a:defRPr>
            </a:lvl2pPr>
            <a:lvl3pPr indent="0" algn="ctr">
              <a:defRPr sz="8000">
                <a:solidFill>
                  <a:srgbClr val="666666"/>
                </a:solidFill>
              </a:defRPr>
            </a:lvl3pPr>
            <a:lvl4pPr indent="0" algn="ctr">
              <a:defRPr sz="8000">
                <a:solidFill>
                  <a:srgbClr val="666666"/>
                </a:solidFill>
              </a:defRPr>
            </a:lvl4pPr>
            <a:lvl5pPr indent="0" algn="ctr">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1060" name="Slide Number"/>
          <p:cNvSpPr txBox="1">
            <a:spLocks noGrp="1"/>
          </p:cNvSpPr>
          <p:nvPr>
            <p:ph type="sldNum" sz="quarter" idx="2"/>
          </p:nvPr>
        </p:nvSpPr>
        <p:spPr>
          <a:xfrm>
            <a:off x="23272365" y="12687945"/>
            <a:ext cx="1008845"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674334425"/>
      </p:ext>
    </p:extLst>
  </p:cSld>
  <p:clrMapOvr>
    <a:masterClrMapping/>
  </p:clrMapOvr>
  <p:transition xmlns:p14="http://schemas.microsoft.com/office/powerpoint/2010/main" spd="med"/>
</p:sldLayout>
</file>

<file path=ppt/slideLayouts/slideLayout967.xml><?xml version="1.0" encoding="utf-8"?>
<p:sldLayout xmlns:a="http://schemas.openxmlformats.org/drawingml/2006/main" xmlns:r="http://schemas.openxmlformats.org/officeDocument/2006/relationships" xmlns:p="http://schemas.openxmlformats.org/presentationml/2006/main" type="tx">
  <p:cSld name="8_Title and Body">
    <p:spTree>
      <p:nvGrpSpPr>
        <p:cNvPr id="1" name=""/>
        <p:cNvGrpSpPr/>
        <p:nvPr/>
      </p:nvGrpSpPr>
      <p:grpSpPr>
        <a:xfrm>
          <a:off x="0" y="0"/>
          <a:ext cx="0" cy="0"/>
          <a:chOff x="0" y="0"/>
          <a:chExt cx="0" cy="0"/>
        </a:xfrm>
      </p:grpSpPr>
      <p:sp>
        <p:nvSpPr>
          <p:cNvPr id="1067" name="Title Text"/>
          <p:cNvSpPr txBox="1">
            <a:spLocks noGrp="1"/>
          </p:cNvSpPr>
          <p:nvPr>
            <p:ph type="title"/>
          </p:nvPr>
        </p:nvSpPr>
        <p:spPr>
          <a:xfrm>
            <a:off x="1219200" y="549275"/>
            <a:ext cx="21945600" cy="2286002"/>
          </a:xfrm>
          <a:prstGeom prst="rect">
            <a:avLst/>
          </a:prstGeom>
        </p:spPr>
        <p:txBody>
          <a:bodyPr/>
          <a:lstStyle>
            <a:lvl1pPr>
              <a:defRPr sz="9600" b="1"/>
            </a:lvl1pPr>
          </a:lstStyle>
          <a:p>
            <a:r>
              <a:t>Title Text</a:t>
            </a:r>
          </a:p>
        </p:txBody>
      </p:sp>
      <p:sp>
        <p:nvSpPr>
          <p:cNvPr id="1068"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069" name="Slide Number"/>
          <p:cNvSpPr txBox="1">
            <a:spLocks noGrp="1"/>
          </p:cNvSpPr>
          <p:nvPr>
            <p:ph type="sldNum" sz="quarter" idx="2"/>
          </p:nvPr>
        </p:nvSpPr>
        <p:spPr>
          <a:xfrm>
            <a:off x="23272365" y="12687945"/>
            <a:ext cx="1008845"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954159942"/>
      </p:ext>
    </p:extLst>
  </p:cSld>
  <p:clrMapOvr>
    <a:masterClrMapping/>
  </p:clrMapOvr>
  <p:transition xmlns:p14="http://schemas.microsoft.com/office/powerpoint/2010/main" spd="med"/>
</p:sldLayout>
</file>

<file path=ppt/slideLayouts/slideLayout968.xml><?xml version="1.0" encoding="utf-8"?>
<p:sldLayout xmlns:a="http://schemas.openxmlformats.org/drawingml/2006/main" xmlns:r="http://schemas.openxmlformats.org/officeDocument/2006/relationships" xmlns:p="http://schemas.openxmlformats.org/presentationml/2006/main" type="tx">
  <p:cSld name="9_Title Only">
    <p:spTree>
      <p:nvGrpSpPr>
        <p:cNvPr id="1" name=""/>
        <p:cNvGrpSpPr/>
        <p:nvPr/>
      </p:nvGrpSpPr>
      <p:grpSpPr>
        <a:xfrm>
          <a:off x="0" y="0"/>
          <a:ext cx="0" cy="0"/>
          <a:chOff x="0" y="0"/>
          <a:chExt cx="0" cy="0"/>
        </a:xfrm>
      </p:grpSpPr>
      <p:sp>
        <p:nvSpPr>
          <p:cNvPr id="1076" name="Title Text"/>
          <p:cNvSpPr txBox="1">
            <a:spLocks noGrp="1"/>
          </p:cNvSpPr>
          <p:nvPr>
            <p:ph type="title"/>
          </p:nvPr>
        </p:nvSpPr>
        <p:spPr>
          <a:xfrm>
            <a:off x="1219200" y="549275"/>
            <a:ext cx="21945600" cy="2286002"/>
          </a:xfrm>
          <a:prstGeom prst="rect">
            <a:avLst/>
          </a:prstGeom>
        </p:spPr>
        <p:txBody>
          <a:bodyPr/>
          <a:lstStyle>
            <a:lvl1pPr>
              <a:defRPr sz="9600" b="1"/>
            </a:lvl1pPr>
          </a:lstStyle>
          <a:p>
            <a:r>
              <a:t>Title Text</a:t>
            </a:r>
          </a:p>
        </p:txBody>
      </p:sp>
      <p:sp>
        <p:nvSpPr>
          <p:cNvPr id="1077" name="Slide Number"/>
          <p:cNvSpPr txBox="1">
            <a:spLocks noGrp="1"/>
          </p:cNvSpPr>
          <p:nvPr>
            <p:ph type="sldNum" sz="quarter" idx="2"/>
          </p:nvPr>
        </p:nvSpPr>
        <p:spPr>
          <a:xfrm>
            <a:off x="23272365" y="12687945"/>
            <a:ext cx="1008845"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3324817283"/>
      </p:ext>
    </p:extLst>
  </p:cSld>
  <p:clrMapOvr>
    <a:masterClrMapping/>
  </p:clrMapOvr>
  <p:transition xmlns:p14="http://schemas.microsoft.com/office/powerpoint/2010/main" spd="med"/>
</p:sldLayout>
</file>

<file path=ppt/slideLayouts/slideLayout969.xml><?xml version="1.0" encoding="utf-8"?>
<p:sldLayout xmlns:a="http://schemas.openxmlformats.org/drawingml/2006/main" xmlns:r="http://schemas.openxmlformats.org/officeDocument/2006/relationships" xmlns:p="http://schemas.openxmlformats.org/presentationml/2006/main" type="tx">
  <p:cSld name="6_Title &amp; Subtitle">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4833937" y="2303858"/>
            <a:ext cx="14716202" cy="4643400"/>
          </a:xfrm>
          <a:prstGeom prst="rect">
            <a:avLst/>
          </a:prstGeom>
        </p:spPr>
        <p:txBody>
          <a:bodyPr lIns="91422" tIns="91422" rIns="91422" bIns="91422"/>
          <a:lstStyle>
            <a:lvl1pPr algn="ctr">
              <a:defRPr sz="11200">
                <a:latin typeface="+mn-lt"/>
                <a:ea typeface="+mn-ea"/>
                <a:cs typeface="+mn-cs"/>
                <a:sym typeface="Helvetica Neue"/>
              </a:defRPr>
            </a:lvl1pPr>
          </a:lstStyle>
          <a:p>
            <a:r>
              <a:t>Title Text</a:t>
            </a:r>
          </a:p>
        </p:txBody>
      </p:sp>
      <p:sp>
        <p:nvSpPr>
          <p:cNvPr id="1085" name="Body Level One…"/>
          <p:cNvSpPr txBox="1">
            <a:spLocks noGrp="1"/>
          </p:cNvSpPr>
          <p:nvPr>
            <p:ph type="body" sz="quarter" idx="1"/>
          </p:nvPr>
        </p:nvSpPr>
        <p:spPr>
          <a:xfrm>
            <a:off x="4833937" y="7072310"/>
            <a:ext cx="14716202" cy="1589404"/>
          </a:xfrm>
          <a:prstGeom prst="rect">
            <a:avLst/>
          </a:prstGeom>
        </p:spPr>
        <p:txBody>
          <a:bodyPr lIns="91422" tIns="91422" rIns="91422" bIns="91422"/>
          <a:lstStyle>
            <a:lvl1pPr indent="0" algn="ctr">
              <a:defRPr sz="4400">
                <a:latin typeface="+mn-lt"/>
                <a:ea typeface="+mn-ea"/>
                <a:cs typeface="+mn-cs"/>
                <a:sym typeface="Helvetica Neue"/>
              </a:defRPr>
            </a:lvl1pPr>
            <a:lvl2pPr indent="0" algn="ctr">
              <a:defRPr sz="4400">
                <a:latin typeface="+mn-lt"/>
                <a:ea typeface="+mn-ea"/>
                <a:cs typeface="+mn-cs"/>
                <a:sym typeface="Helvetica Neue"/>
              </a:defRPr>
            </a:lvl2pPr>
            <a:lvl3pPr indent="0" algn="ctr">
              <a:defRPr sz="4400">
                <a:latin typeface="+mn-lt"/>
                <a:ea typeface="+mn-ea"/>
                <a:cs typeface="+mn-cs"/>
                <a:sym typeface="Helvetica Neue"/>
              </a:defRPr>
            </a:lvl3pPr>
            <a:lvl4pPr indent="0" algn="ctr">
              <a:defRPr sz="4400">
                <a:latin typeface="+mn-lt"/>
                <a:ea typeface="+mn-ea"/>
                <a:cs typeface="+mn-cs"/>
                <a:sym typeface="Helvetica Neue"/>
              </a:defRPr>
            </a:lvl4pPr>
            <a:lvl5pPr indent="0" algn="ctr">
              <a:defRPr sz="44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086"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821875279"/>
      </p:ext>
    </p:extLst>
  </p:cSld>
  <p:clrMapOvr>
    <a:masterClrMapping/>
  </p:clrMapOvr>
  <p:transition xmlns:p14="http://schemas.microsoft.com/office/powerpoint/2010/mai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113" name="Slide Number"/>
          <p:cNvSpPr txBox="1">
            <a:spLocks noGrp="1"/>
          </p:cNvSpPr>
          <p:nvPr>
            <p:ph type="sldNum" sz="quarter" idx="2"/>
          </p:nvPr>
        </p:nvSpPr>
        <p:spPr>
          <a:xfrm>
            <a:off x="11970536" y="13073064"/>
            <a:ext cx="433477" cy="467416"/>
          </a:xfrm>
          <a:prstGeom prst="rect">
            <a:avLst/>
          </a:prstGeom>
        </p:spPr>
        <p:txBody>
          <a:bodyPr lIns="71428" tIns="71428" rIns="71428" bIns="71428" anchor="t"/>
          <a:lstStyle>
            <a:lvl1pPr algn="ctr" defTabSz="821209">
              <a:defRPr sz="2100">
                <a:latin typeface="Helvetica Neue Light"/>
                <a:ea typeface="Helvetica Neue Light"/>
                <a:cs typeface="Helvetica Neue Light"/>
                <a:sym typeface="Helvetica Neue Light"/>
              </a:defRPr>
            </a:lvl1pPr>
          </a:lstStyle>
          <a:p>
            <a:fld id="{86CB4B4D-7CA3-9044-876B-883B54F8677D}" type="slidenum">
              <a:rPr/>
              <a:pPr/>
              <a:t>‹#›</a:t>
            </a:fld>
            <a:endParaRPr/>
          </a:p>
        </p:txBody>
      </p:sp>
    </p:spTree>
    <p:extLst>
      <p:ext uri="{BB962C8B-B14F-4D97-AF65-F5344CB8AC3E}">
        <p14:creationId xmlns:p14="http://schemas.microsoft.com/office/powerpoint/2010/main" val="2034111376"/>
      </p:ext>
    </p:extLst>
  </p:cSld>
  <p:clrMapOvr>
    <a:masterClrMapping/>
  </p:clrMapOvr>
  <p:transition xmlns:p14="http://schemas.microsoft.com/office/powerpoint/2010/main" spd="med"/>
</p:sldLayout>
</file>

<file path=ppt/slideLayouts/slideLayout970.xml><?xml version="1.0" encoding="utf-8"?>
<p:sldLayout xmlns:a="http://schemas.openxmlformats.org/drawingml/2006/main" xmlns:r="http://schemas.openxmlformats.org/officeDocument/2006/relationships" xmlns:p="http://schemas.openxmlformats.org/presentationml/2006/main" type="tx">
  <p:cSld name="5_Photo - Horizontal">
    <p:spTree>
      <p:nvGrpSpPr>
        <p:cNvPr id="1" name=""/>
        <p:cNvGrpSpPr/>
        <p:nvPr/>
      </p:nvGrpSpPr>
      <p:grpSpPr>
        <a:xfrm>
          <a:off x="0" y="0"/>
          <a:ext cx="0" cy="0"/>
          <a:chOff x="0" y="0"/>
          <a:chExt cx="0" cy="0"/>
        </a:xfrm>
      </p:grpSpPr>
      <p:sp>
        <p:nvSpPr>
          <p:cNvPr id="1093" name="Shape 128"/>
          <p:cNvSpPr>
            <a:spLocks noGrp="1"/>
          </p:cNvSpPr>
          <p:nvPr>
            <p:ph type="pic" sz="half" idx="13"/>
          </p:nvPr>
        </p:nvSpPr>
        <p:spPr>
          <a:xfrm>
            <a:off x="5307210" y="892967"/>
            <a:ext cx="13751704" cy="8322602"/>
          </a:xfrm>
          <a:prstGeom prst="rect">
            <a:avLst/>
          </a:prstGeom>
        </p:spPr>
        <p:txBody>
          <a:bodyPr lIns="91439" tIns="45719" rIns="91439" bIns="45719">
            <a:noAutofit/>
          </a:bodyPr>
          <a:lstStyle/>
          <a:p>
            <a:endParaRPr/>
          </a:p>
        </p:txBody>
      </p:sp>
      <p:sp>
        <p:nvSpPr>
          <p:cNvPr id="1094" name="Title Text"/>
          <p:cNvSpPr txBox="1">
            <a:spLocks noGrp="1"/>
          </p:cNvSpPr>
          <p:nvPr>
            <p:ph type="title"/>
          </p:nvPr>
        </p:nvSpPr>
        <p:spPr>
          <a:xfrm>
            <a:off x="4833937" y="9447610"/>
            <a:ext cx="14716202" cy="2000404"/>
          </a:xfrm>
          <a:prstGeom prst="rect">
            <a:avLst/>
          </a:prstGeom>
        </p:spPr>
        <p:txBody>
          <a:bodyPr lIns="91422" tIns="91422" rIns="91422" bIns="91422"/>
          <a:lstStyle>
            <a:lvl1pPr algn="ctr">
              <a:defRPr sz="11200">
                <a:latin typeface="+mn-lt"/>
                <a:ea typeface="+mn-ea"/>
                <a:cs typeface="+mn-cs"/>
                <a:sym typeface="Helvetica Neue"/>
              </a:defRPr>
            </a:lvl1pPr>
          </a:lstStyle>
          <a:p>
            <a:r>
              <a:t>Title Text</a:t>
            </a:r>
          </a:p>
        </p:txBody>
      </p:sp>
      <p:sp>
        <p:nvSpPr>
          <p:cNvPr id="1095" name="Body Level One…"/>
          <p:cNvSpPr txBox="1">
            <a:spLocks noGrp="1"/>
          </p:cNvSpPr>
          <p:nvPr>
            <p:ph type="body" sz="quarter" idx="1"/>
          </p:nvPr>
        </p:nvSpPr>
        <p:spPr>
          <a:xfrm>
            <a:off x="4833937" y="11519296"/>
            <a:ext cx="14716202" cy="1589404"/>
          </a:xfrm>
          <a:prstGeom prst="rect">
            <a:avLst/>
          </a:prstGeom>
        </p:spPr>
        <p:txBody>
          <a:bodyPr lIns="91422" tIns="91422" rIns="91422" bIns="91422"/>
          <a:lstStyle>
            <a:lvl1pPr indent="0" algn="ctr">
              <a:defRPr sz="4400">
                <a:latin typeface="+mn-lt"/>
                <a:ea typeface="+mn-ea"/>
                <a:cs typeface="+mn-cs"/>
                <a:sym typeface="Helvetica Neue"/>
              </a:defRPr>
            </a:lvl1pPr>
            <a:lvl2pPr indent="0" algn="ctr">
              <a:defRPr sz="4400">
                <a:latin typeface="+mn-lt"/>
                <a:ea typeface="+mn-ea"/>
                <a:cs typeface="+mn-cs"/>
                <a:sym typeface="Helvetica Neue"/>
              </a:defRPr>
            </a:lvl2pPr>
            <a:lvl3pPr indent="0" algn="ctr">
              <a:defRPr sz="4400">
                <a:latin typeface="+mn-lt"/>
                <a:ea typeface="+mn-ea"/>
                <a:cs typeface="+mn-cs"/>
                <a:sym typeface="Helvetica Neue"/>
              </a:defRPr>
            </a:lvl3pPr>
            <a:lvl4pPr indent="0" algn="ctr">
              <a:defRPr sz="4400">
                <a:latin typeface="+mn-lt"/>
                <a:ea typeface="+mn-ea"/>
                <a:cs typeface="+mn-cs"/>
                <a:sym typeface="Helvetica Neue"/>
              </a:defRPr>
            </a:lvl4pPr>
            <a:lvl5pPr indent="0" algn="ctr">
              <a:defRPr sz="44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096" name="Slide Number"/>
          <p:cNvSpPr txBox="1">
            <a:spLocks noGrp="1"/>
          </p:cNvSpPr>
          <p:nvPr>
            <p:ph type="sldNum" sz="quarter" idx="2"/>
          </p:nvPr>
        </p:nvSpPr>
        <p:spPr>
          <a:xfrm>
            <a:off x="11935770" y="13001627"/>
            <a:ext cx="494488" cy="502616"/>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781411972"/>
      </p:ext>
    </p:extLst>
  </p:cSld>
  <p:clrMapOvr>
    <a:masterClrMapping/>
  </p:clrMapOvr>
  <p:transition xmlns:p14="http://schemas.microsoft.com/office/powerpoint/2010/main" spd="med"/>
</p:sldLayout>
</file>

<file path=ppt/slideLayouts/slideLayout971.xml><?xml version="1.0" encoding="utf-8"?>
<p:sldLayout xmlns:a="http://schemas.openxmlformats.org/drawingml/2006/main" xmlns:r="http://schemas.openxmlformats.org/officeDocument/2006/relationships" xmlns:p="http://schemas.openxmlformats.org/presentationml/2006/main" type="tx">
  <p:cSld name="5_Title - Center">
    <p:spTree>
      <p:nvGrpSpPr>
        <p:cNvPr id="1" name=""/>
        <p:cNvGrpSpPr/>
        <p:nvPr/>
      </p:nvGrpSpPr>
      <p:grpSpPr>
        <a:xfrm>
          <a:off x="0" y="0"/>
          <a:ext cx="0" cy="0"/>
          <a:chOff x="0" y="0"/>
          <a:chExt cx="0" cy="0"/>
        </a:xfrm>
      </p:grpSpPr>
      <p:sp>
        <p:nvSpPr>
          <p:cNvPr id="1103" name="Title Text"/>
          <p:cNvSpPr txBox="1">
            <a:spLocks noGrp="1"/>
          </p:cNvSpPr>
          <p:nvPr>
            <p:ph type="title"/>
          </p:nvPr>
        </p:nvSpPr>
        <p:spPr>
          <a:xfrm>
            <a:off x="4833937" y="4536280"/>
            <a:ext cx="14716202" cy="4643400"/>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1104"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733662413"/>
      </p:ext>
    </p:extLst>
  </p:cSld>
  <p:clrMapOvr>
    <a:masterClrMapping/>
  </p:clrMapOvr>
  <p:transition xmlns:p14="http://schemas.microsoft.com/office/powerpoint/2010/main" spd="med"/>
</p:sldLayout>
</file>

<file path=ppt/slideLayouts/slideLayout972.xml><?xml version="1.0" encoding="utf-8"?>
<p:sldLayout xmlns:a="http://schemas.openxmlformats.org/drawingml/2006/main" xmlns:r="http://schemas.openxmlformats.org/officeDocument/2006/relationships" xmlns:p="http://schemas.openxmlformats.org/presentationml/2006/main" type="tx">
  <p:cSld name="5_Photo - Vertical">
    <p:spTree>
      <p:nvGrpSpPr>
        <p:cNvPr id="1" name=""/>
        <p:cNvGrpSpPr/>
        <p:nvPr/>
      </p:nvGrpSpPr>
      <p:grpSpPr>
        <a:xfrm>
          <a:off x="0" y="0"/>
          <a:ext cx="0" cy="0"/>
          <a:chOff x="0" y="0"/>
          <a:chExt cx="0" cy="0"/>
        </a:xfrm>
      </p:grpSpPr>
      <p:sp>
        <p:nvSpPr>
          <p:cNvPr id="1111" name="Shape 146"/>
          <p:cNvSpPr>
            <a:spLocks noGrp="1"/>
          </p:cNvSpPr>
          <p:nvPr>
            <p:ph type="pic" sz="half" idx="13"/>
          </p:nvPr>
        </p:nvSpPr>
        <p:spPr>
          <a:xfrm>
            <a:off x="12495609" y="892967"/>
            <a:ext cx="7500903" cy="11572802"/>
          </a:xfrm>
          <a:prstGeom prst="rect">
            <a:avLst/>
          </a:prstGeom>
        </p:spPr>
        <p:txBody>
          <a:bodyPr lIns="91439" tIns="45719" rIns="91439" bIns="45719">
            <a:noAutofit/>
          </a:bodyPr>
          <a:lstStyle/>
          <a:p>
            <a:endParaRPr/>
          </a:p>
        </p:txBody>
      </p:sp>
      <p:sp>
        <p:nvSpPr>
          <p:cNvPr id="1112" name="Title Text"/>
          <p:cNvSpPr txBox="1">
            <a:spLocks noGrp="1"/>
          </p:cNvSpPr>
          <p:nvPr>
            <p:ph type="title"/>
          </p:nvPr>
        </p:nvSpPr>
        <p:spPr>
          <a:xfrm>
            <a:off x="4387455" y="892967"/>
            <a:ext cx="7500902" cy="5607902"/>
          </a:xfrm>
          <a:prstGeom prst="rect">
            <a:avLst/>
          </a:prstGeom>
        </p:spPr>
        <p:txBody>
          <a:bodyPr lIns="91422" tIns="91422" rIns="91422" bIns="91422"/>
          <a:lstStyle>
            <a:lvl1pPr algn="ctr">
              <a:defRPr sz="8400">
                <a:latin typeface="+mn-lt"/>
                <a:ea typeface="+mn-ea"/>
                <a:cs typeface="+mn-cs"/>
                <a:sym typeface="Helvetica Neue"/>
              </a:defRPr>
            </a:lvl1pPr>
          </a:lstStyle>
          <a:p>
            <a:r>
              <a:t>Title Text</a:t>
            </a:r>
          </a:p>
        </p:txBody>
      </p:sp>
      <p:sp>
        <p:nvSpPr>
          <p:cNvPr id="1113" name="Body Level One…"/>
          <p:cNvSpPr txBox="1">
            <a:spLocks noGrp="1"/>
          </p:cNvSpPr>
          <p:nvPr>
            <p:ph type="body" sz="quarter" idx="1"/>
          </p:nvPr>
        </p:nvSpPr>
        <p:spPr>
          <a:xfrm>
            <a:off x="4387455" y="6697264"/>
            <a:ext cx="7500902" cy="5768700"/>
          </a:xfrm>
          <a:prstGeom prst="rect">
            <a:avLst/>
          </a:prstGeom>
        </p:spPr>
        <p:txBody>
          <a:bodyPr lIns="91422" tIns="91422" rIns="91422" bIns="91422"/>
          <a:lstStyle>
            <a:lvl1pPr indent="0" algn="ctr">
              <a:defRPr sz="4400">
                <a:latin typeface="+mn-lt"/>
                <a:ea typeface="+mn-ea"/>
                <a:cs typeface="+mn-cs"/>
                <a:sym typeface="Helvetica Neue"/>
              </a:defRPr>
            </a:lvl1pPr>
            <a:lvl2pPr indent="0" algn="ctr">
              <a:defRPr sz="4400">
                <a:latin typeface="+mn-lt"/>
                <a:ea typeface="+mn-ea"/>
                <a:cs typeface="+mn-cs"/>
                <a:sym typeface="Helvetica Neue"/>
              </a:defRPr>
            </a:lvl2pPr>
            <a:lvl3pPr indent="0" algn="ctr">
              <a:defRPr sz="4400">
                <a:latin typeface="+mn-lt"/>
                <a:ea typeface="+mn-ea"/>
                <a:cs typeface="+mn-cs"/>
                <a:sym typeface="Helvetica Neue"/>
              </a:defRPr>
            </a:lvl3pPr>
            <a:lvl4pPr indent="0" algn="ctr">
              <a:defRPr sz="4400">
                <a:latin typeface="+mn-lt"/>
                <a:ea typeface="+mn-ea"/>
                <a:cs typeface="+mn-cs"/>
                <a:sym typeface="Helvetica Neue"/>
              </a:defRPr>
            </a:lvl4pPr>
            <a:lvl5pPr indent="0" algn="ctr">
              <a:defRPr sz="44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14"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972599005"/>
      </p:ext>
    </p:extLst>
  </p:cSld>
  <p:clrMapOvr>
    <a:masterClrMapping/>
  </p:clrMapOvr>
  <p:transition xmlns:p14="http://schemas.microsoft.com/office/powerpoint/2010/main" spd="med"/>
</p:sldLayout>
</file>

<file path=ppt/slideLayouts/slideLayout973.xml><?xml version="1.0" encoding="utf-8"?>
<p:sldLayout xmlns:a="http://schemas.openxmlformats.org/drawingml/2006/main" xmlns:r="http://schemas.openxmlformats.org/officeDocument/2006/relationships" xmlns:p="http://schemas.openxmlformats.org/presentationml/2006/main" type="tx">
  <p:cSld name="7_Title - Top">
    <p:spTree>
      <p:nvGrpSpPr>
        <p:cNvPr id="1" name=""/>
        <p:cNvGrpSpPr/>
        <p:nvPr/>
      </p:nvGrpSpPr>
      <p:grpSpPr>
        <a:xfrm>
          <a:off x="0" y="0"/>
          <a:ext cx="0" cy="0"/>
          <a:chOff x="0" y="0"/>
          <a:chExt cx="0" cy="0"/>
        </a:xfrm>
      </p:grpSpPr>
      <p:sp>
        <p:nvSpPr>
          <p:cNvPr id="1121" name="Title Text"/>
          <p:cNvSpPr txBox="1">
            <a:spLocks noGrp="1"/>
          </p:cNvSpPr>
          <p:nvPr>
            <p:ph type="title"/>
          </p:nvPr>
        </p:nvSpPr>
        <p:spPr>
          <a:xfrm>
            <a:off x="4387455" y="625077"/>
            <a:ext cx="15609003" cy="3036001"/>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1122"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106604156"/>
      </p:ext>
    </p:extLst>
  </p:cSld>
  <p:clrMapOvr>
    <a:masterClrMapping/>
  </p:clrMapOvr>
  <p:transition xmlns:p14="http://schemas.microsoft.com/office/powerpoint/2010/main" spd="med"/>
</p:sldLayout>
</file>

<file path=ppt/slideLayouts/slideLayout974.xml><?xml version="1.0" encoding="utf-8"?>
<p:sldLayout xmlns:a="http://schemas.openxmlformats.org/drawingml/2006/main" xmlns:r="http://schemas.openxmlformats.org/officeDocument/2006/relationships" xmlns:p="http://schemas.openxmlformats.org/presentationml/2006/main" type="tx">
  <p:cSld name="7_Title &amp; Bullets">
    <p:spTree>
      <p:nvGrpSpPr>
        <p:cNvPr id="1" name=""/>
        <p:cNvGrpSpPr/>
        <p:nvPr/>
      </p:nvGrpSpPr>
      <p:grpSpPr>
        <a:xfrm>
          <a:off x="0" y="0"/>
          <a:ext cx="0" cy="0"/>
          <a:chOff x="0" y="0"/>
          <a:chExt cx="0" cy="0"/>
        </a:xfrm>
      </p:grpSpPr>
      <p:sp>
        <p:nvSpPr>
          <p:cNvPr id="1129" name="Title Text"/>
          <p:cNvSpPr txBox="1">
            <a:spLocks noGrp="1"/>
          </p:cNvSpPr>
          <p:nvPr>
            <p:ph type="title"/>
          </p:nvPr>
        </p:nvSpPr>
        <p:spPr>
          <a:xfrm>
            <a:off x="4387455" y="625077"/>
            <a:ext cx="15609003" cy="3036001"/>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1130" name="Body Level One…"/>
          <p:cNvSpPr txBox="1">
            <a:spLocks noGrp="1"/>
          </p:cNvSpPr>
          <p:nvPr>
            <p:ph type="body" idx="1"/>
          </p:nvPr>
        </p:nvSpPr>
        <p:spPr>
          <a:xfrm>
            <a:off x="4387455" y="3661173"/>
            <a:ext cx="15609003" cy="8840404"/>
          </a:xfrm>
          <a:prstGeom prst="rect">
            <a:avLst/>
          </a:prstGeom>
        </p:spPr>
        <p:txBody>
          <a:bodyPr lIns="91422" tIns="91422" rIns="91422" bIns="91422" anchor="ctr"/>
          <a:lstStyle>
            <a:lvl1pPr marL="617359" indent="-379233">
              <a:spcBef>
                <a:spcPts val="5900"/>
              </a:spcBef>
              <a:buClr>
                <a:srgbClr val="000000"/>
              </a:buClr>
              <a:buSzPct val="75000"/>
              <a:buFont typeface="Arial"/>
              <a:buChar char="•"/>
              <a:defRPr sz="5000">
                <a:latin typeface="+mn-lt"/>
                <a:ea typeface="+mn-ea"/>
                <a:cs typeface="+mn-cs"/>
                <a:sym typeface="Helvetica Neue"/>
              </a:defRPr>
            </a:lvl1pPr>
            <a:lvl2pPr marL="1061859" indent="-379234">
              <a:spcBef>
                <a:spcPts val="5900"/>
              </a:spcBef>
              <a:buClr>
                <a:srgbClr val="000000"/>
              </a:buClr>
              <a:buSzPct val="75000"/>
              <a:buFont typeface="Arial"/>
              <a:buChar char="•"/>
              <a:defRPr sz="5000">
                <a:latin typeface="+mn-lt"/>
                <a:ea typeface="+mn-ea"/>
                <a:cs typeface="+mn-cs"/>
                <a:sym typeface="Helvetica Neue"/>
              </a:defRPr>
            </a:lvl2pPr>
            <a:lvl3pPr marL="1506359" indent="-379234">
              <a:spcBef>
                <a:spcPts val="5900"/>
              </a:spcBef>
              <a:buClr>
                <a:srgbClr val="000000"/>
              </a:buClr>
              <a:buSzPct val="75000"/>
              <a:buFont typeface="Arial"/>
              <a:buChar char="•"/>
              <a:defRPr sz="5000">
                <a:latin typeface="+mn-lt"/>
                <a:ea typeface="+mn-ea"/>
                <a:cs typeface="+mn-cs"/>
                <a:sym typeface="Helvetica Neue"/>
              </a:defRPr>
            </a:lvl3pPr>
            <a:lvl4pPr marL="1950859" indent="-379234">
              <a:spcBef>
                <a:spcPts val="5900"/>
              </a:spcBef>
              <a:buClr>
                <a:srgbClr val="000000"/>
              </a:buClr>
              <a:buSzPct val="75000"/>
              <a:buFont typeface="Arial"/>
              <a:buChar char="•"/>
              <a:defRPr sz="5000">
                <a:latin typeface="+mn-lt"/>
                <a:ea typeface="+mn-ea"/>
                <a:cs typeface="+mn-cs"/>
                <a:sym typeface="Helvetica Neue"/>
              </a:defRPr>
            </a:lvl4pPr>
            <a:lvl5pPr marL="2395359" indent="-379234">
              <a:spcBef>
                <a:spcPts val="5900"/>
              </a:spcBef>
              <a:buClr>
                <a:srgbClr val="000000"/>
              </a:buClr>
              <a:buSzPct val="75000"/>
              <a:buFont typeface="Arial"/>
              <a:buChar char="•"/>
              <a:defRPr sz="5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31"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134037000"/>
      </p:ext>
    </p:extLst>
  </p:cSld>
  <p:clrMapOvr>
    <a:masterClrMapping/>
  </p:clrMapOvr>
  <p:transition xmlns:p14="http://schemas.microsoft.com/office/powerpoint/2010/main" spd="med"/>
</p:sldLayout>
</file>

<file path=ppt/slideLayouts/slideLayout975.xml><?xml version="1.0" encoding="utf-8"?>
<p:sldLayout xmlns:a="http://schemas.openxmlformats.org/drawingml/2006/main" xmlns:r="http://schemas.openxmlformats.org/officeDocument/2006/relationships" xmlns:p="http://schemas.openxmlformats.org/presentationml/2006/main" type="tx">
  <p:cSld name="5_Title, Bullets &amp; Photo">
    <p:spTree>
      <p:nvGrpSpPr>
        <p:cNvPr id="1" name=""/>
        <p:cNvGrpSpPr/>
        <p:nvPr/>
      </p:nvGrpSpPr>
      <p:grpSpPr>
        <a:xfrm>
          <a:off x="0" y="0"/>
          <a:ext cx="0" cy="0"/>
          <a:chOff x="0" y="0"/>
          <a:chExt cx="0" cy="0"/>
        </a:xfrm>
      </p:grpSpPr>
      <p:sp>
        <p:nvSpPr>
          <p:cNvPr id="1138" name="Shape 173"/>
          <p:cNvSpPr>
            <a:spLocks noGrp="1"/>
          </p:cNvSpPr>
          <p:nvPr>
            <p:ph type="pic" sz="quarter" idx="13"/>
          </p:nvPr>
        </p:nvSpPr>
        <p:spPr>
          <a:xfrm>
            <a:off x="12495609" y="3661173"/>
            <a:ext cx="7500903" cy="8840404"/>
          </a:xfrm>
          <a:prstGeom prst="rect">
            <a:avLst/>
          </a:prstGeom>
        </p:spPr>
        <p:txBody>
          <a:bodyPr lIns="91439" tIns="45719" rIns="91439" bIns="45719">
            <a:noAutofit/>
          </a:bodyPr>
          <a:lstStyle/>
          <a:p>
            <a:endParaRPr/>
          </a:p>
        </p:txBody>
      </p:sp>
      <p:sp>
        <p:nvSpPr>
          <p:cNvPr id="1139" name="Title Text"/>
          <p:cNvSpPr txBox="1">
            <a:spLocks noGrp="1"/>
          </p:cNvSpPr>
          <p:nvPr>
            <p:ph type="title"/>
          </p:nvPr>
        </p:nvSpPr>
        <p:spPr>
          <a:xfrm>
            <a:off x="4387455" y="625077"/>
            <a:ext cx="15609003" cy="3036001"/>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1140" name="Body Level One…"/>
          <p:cNvSpPr txBox="1">
            <a:spLocks noGrp="1"/>
          </p:cNvSpPr>
          <p:nvPr>
            <p:ph type="body" sz="quarter" idx="1"/>
          </p:nvPr>
        </p:nvSpPr>
        <p:spPr>
          <a:xfrm>
            <a:off x="4387455" y="3661173"/>
            <a:ext cx="7500902" cy="8840404"/>
          </a:xfrm>
          <a:prstGeom prst="rect">
            <a:avLst/>
          </a:prstGeom>
        </p:spPr>
        <p:txBody>
          <a:bodyPr lIns="91422" tIns="91422" rIns="91422" bIns="91422" anchor="ctr"/>
          <a:lstStyle>
            <a:lvl1pPr marL="465363" indent="-284387">
              <a:spcBef>
                <a:spcPts val="4500"/>
              </a:spcBef>
              <a:buClr>
                <a:srgbClr val="000000"/>
              </a:buClr>
              <a:buSzPct val="75000"/>
              <a:buFont typeface="Arial"/>
              <a:buChar char="•"/>
              <a:defRPr>
                <a:latin typeface="+mn-lt"/>
                <a:ea typeface="+mn-ea"/>
                <a:cs typeface="+mn-cs"/>
                <a:sym typeface="Helvetica Neue"/>
              </a:defRPr>
            </a:lvl1pPr>
            <a:lvl2pPr marL="808263" indent="-284388">
              <a:spcBef>
                <a:spcPts val="4500"/>
              </a:spcBef>
              <a:buClr>
                <a:srgbClr val="000000"/>
              </a:buClr>
              <a:buSzPct val="75000"/>
              <a:buFont typeface="Arial"/>
              <a:buChar char="•"/>
              <a:defRPr>
                <a:latin typeface="+mn-lt"/>
                <a:ea typeface="+mn-ea"/>
                <a:cs typeface="+mn-cs"/>
                <a:sym typeface="Helvetica Neue"/>
              </a:defRPr>
            </a:lvl2pPr>
            <a:lvl3pPr marL="1151162" indent="-284387">
              <a:spcBef>
                <a:spcPts val="4500"/>
              </a:spcBef>
              <a:buClr>
                <a:srgbClr val="000000"/>
              </a:buClr>
              <a:buSzPct val="75000"/>
              <a:buFont typeface="Arial"/>
              <a:buChar char="•"/>
              <a:defRPr>
                <a:latin typeface="+mn-lt"/>
                <a:ea typeface="+mn-ea"/>
                <a:cs typeface="+mn-cs"/>
                <a:sym typeface="Helvetica Neue"/>
              </a:defRPr>
            </a:lvl3pPr>
            <a:lvl4pPr marL="1494062" indent="-284387">
              <a:spcBef>
                <a:spcPts val="4500"/>
              </a:spcBef>
              <a:buClr>
                <a:srgbClr val="000000"/>
              </a:buClr>
              <a:buSzPct val="75000"/>
              <a:buFont typeface="Arial"/>
              <a:buChar char="•"/>
              <a:defRPr>
                <a:latin typeface="+mn-lt"/>
                <a:ea typeface="+mn-ea"/>
                <a:cs typeface="+mn-cs"/>
                <a:sym typeface="Helvetica Neue"/>
              </a:defRPr>
            </a:lvl4pPr>
            <a:lvl5pPr marL="1836964" indent="-284387">
              <a:spcBef>
                <a:spcPts val="4500"/>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41"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244937760"/>
      </p:ext>
    </p:extLst>
  </p:cSld>
  <p:clrMapOvr>
    <a:masterClrMapping/>
  </p:clrMapOvr>
  <p:transition xmlns:p14="http://schemas.microsoft.com/office/powerpoint/2010/main" spd="med"/>
</p:sldLayout>
</file>

<file path=ppt/slideLayouts/slideLayout976.xml><?xml version="1.0" encoding="utf-8"?>
<p:sldLayout xmlns:a="http://schemas.openxmlformats.org/drawingml/2006/main" xmlns:r="http://schemas.openxmlformats.org/officeDocument/2006/relationships" xmlns:p="http://schemas.openxmlformats.org/presentationml/2006/main" type="tx">
  <p:cSld name="7_Bullets">
    <p:spTree>
      <p:nvGrpSpPr>
        <p:cNvPr id="1" name=""/>
        <p:cNvGrpSpPr/>
        <p:nvPr/>
      </p:nvGrpSpPr>
      <p:grpSpPr>
        <a:xfrm>
          <a:off x="0" y="0"/>
          <a:ext cx="0" cy="0"/>
          <a:chOff x="0" y="0"/>
          <a:chExt cx="0" cy="0"/>
        </a:xfrm>
      </p:grpSpPr>
      <p:sp>
        <p:nvSpPr>
          <p:cNvPr id="1148" name="Body Level One…"/>
          <p:cNvSpPr txBox="1">
            <a:spLocks noGrp="1"/>
          </p:cNvSpPr>
          <p:nvPr>
            <p:ph type="body" idx="1"/>
          </p:nvPr>
        </p:nvSpPr>
        <p:spPr>
          <a:xfrm>
            <a:off x="4387455" y="1785935"/>
            <a:ext cx="15609003" cy="10144205"/>
          </a:xfrm>
          <a:prstGeom prst="rect">
            <a:avLst/>
          </a:prstGeom>
        </p:spPr>
        <p:txBody>
          <a:bodyPr lIns="91422" tIns="91422" rIns="91422" bIns="91422" anchor="ctr"/>
          <a:lstStyle>
            <a:lvl1pPr marL="617359" indent="-379233">
              <a:spcBef>
                <a:spcPts val="5900"/>
              </a:spcBef>
              <a:buClr>
                <a:srgbClr val="000000"/>
              </a:buClr>
              <a:buSzPct val="75000"/>
              <a:buFont typeface="Arial"/>
              <a:buChar char="•"/>
              <a:defRPr sz="5000">
                <a:latin typeface="+mn-lt"/>
                <a:ea typeface="+mn-ea"/>
                <a:cs typeface="+mn-cs"/>
                <a:sym typeface="Helvetica Neue"/>
              </a:defRPr>
            </a:lvl1pPr>
            <a:lvl2pPr marL="1061859" indent="-379234">
              <a:spcBef>
                <a:spcPts val="5900"/>
              </a:spcBef>
              <a:buClr>
                <a:srgbClr val="000000"/>
              </a:buClr>
              <a:buSzPct val="75000"/>
              <a:buFont typeface="Arial"/>
              <a:buChar char="•"/>
              <a:defRPr sz="5000">
                <a:latin typeface="+mn-lt"/>
                <a:ea typeface="+mn-ea"/>
                <a:cs typeface="+mn-cs"/>
                <a:sym typeface="Helvetica Neue"/>
              </a:defRPr>
            </a:lvl2pPr>
            <a:lvl3pPr marL="1506359" indent="-379234">
              <a:spcBef>
                <a:spcPts val="5900"/>
              </a:spcBef>
              <a:buClr>
                <a:srgbClr val="000000"/>
              </a:buClr>
              <a:buSzPct val="75000"/>
              <a:buFont typeface="Arial"/>
              <a:buChar char="•"/>
              <a:defRPr sz="5000">
                <a:latin typeface="+mn-lt"/>
                <a:ea typeface="+mn-ea"/>
                <a:cs typeface="+mn-cs"/>
                <a:sym typeface="Helvetica Neue"/>
              </a:defRPr>
            </a:lvl3pPr>
            <a:lvl4pPr marL="1950859" indent="-379234">
              <a:spcBef>
                <a:spcPts val="5900"/>
              </a:spcBef>
              <a:buClr>
                <a:srgbClr val="000000"/>
              </a:buClr>
              <a:buSzPct val="75000"/>
              <a:buFont typeface="Arial"/>
              <a:buChar char="•"/>
              <a:defRPr sz="5000">
                <a:latin typeface="+mn-lt"/>
                <a:ea typeface="+mn-ea"/>
                <a:cs typeface="+mn-cs"/>
                <a:sym typeface="Helvetica Neue"/>
              </a:defRPr>
            </a:lvl4pPr>
            <a:lvl5pPr marL="2395359" indent="-379234">
              <a:spcBef>
                <a:spcPts val="5900"/>
              </a:spcBef>
              <a:buClr>
                <a:srgbClr val="000000"/>
              </a:buClr>
              <a:buSzPct val="75000"/>
              <a:buFont typeface="Arial"/>
              <a:buChar char="•"/>
              <a:defRPr sz="5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49"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694784797"/>
      </p:ext>
    </p:extLst>
  </p:cSld>
  <p:clrMapOvr>
    <a:masterClrMapping/>
  </p:clrMapOvr>
  <p:transition xmlns:p14="http://schemas.microsoft.com/office/powerpoint/2010/main" spd="med"/>
</p:sldLayout>
</file>

<file path=ppt/slideLayouts/slideLayout977.xml><?xml version="1.0" encoding="utf-8"?>
<p:sldLayout xmlns:a="http://schemas.openxmlformats.org/drawingml/2006/main" xmlns:r="http://schemas.openxmlformats.org/officeDocument/2006/relationships" xmlns:p="http://schemas.openxmlformats.org/presentationml/2006/main" type="tx">
  <p:cSld name="5_Photo - 3 Up">
    <p:spTree>
      <p:nvGrpSpPr>
        <p:cNvPr id="1" name=""/>
        <p:cNvGrpSpPr/>
        <p:nvPr/>
      </p:nvGrpSpPr>
      <p:grpSpPr>
        <a:xfrm>
          <a:off x="0" y="0"/>
          <a:ext cx="0" cy="0"/>
          <a:chOff x="0" y="0"/>
          <a:chExt cx="0" cy="0"/>
        </a:xfrm>
      </p:grpSpPr>
      <p:sp>
        <p:nvSpPr>
          <p:cNvPr id="1156" name="Shape 191"/>
          <p:cNvSpPr>
            <a:spLocks noGrp="1"/>
          </p:cNvSpPr>
          <p:nvPr>
            <p:ph type="pic" sz="quarter" idx="13"/>
          </p:nvPr>
        </p:nvSpPr>
        <p:spPr>
          <a:xfrm>
            <a:off x="12495609" y="7161610"/>
            <a:ext cx="7500903" cy="5304304"/>
          </a:xfrm>
          <a:prstGeom prst="rect">
            <a:avLst/>
          </a:prstGeom>
        </p:spPr>
        <p:txBody>
          <a:bodyPr lIns="91439" tIns="45719" rIns="91439" bIns="45719">
            <a:noAutofit/>
          </a:bodyPr>
          <a:lstStyle/>
          <a:p>
            <a:endParaRPr/>
          </a:p>
        </p:txBody>
      </p:sp>
      <p:sp>
        <p:nvSpPr>
          <p:cNvPr id="1157" name="Shape 192"/>
          <p:cNvSpPr>
            <a:spLocks noGrp="1"/>
          </p:cNvSpPr>
          <p:nvPr>
            <p:ph type="pic" sz="quarter" idx="14"/>
          </p:nvPr>
        </p:nvSpPr>
        <p:spPr>
          <a:xfrm>
            <a:off x="12504355" y="1250154"/>
            <a:ext cx="7500903" cy="5304303"/>
          </a:xfrm>
          <a:prstGeom prst="rect">
            <a:avLst/>
          </a:prstGeom>
        </p:spPr>
        <p:txBody>
          <a:bodyPr lIns="91439" tIns="45719" rIns="91439" bIns="45719">
            <a:noAutofit/>
          </a:bodyPr>
          <a:lstStyle/>
          <a:p>
            <a:endParaRPr/>
          </a:p>
        </p:txBody>
      </p:sp>
      <p:sp>
        <p:nvSpPr>
          <p:cNvPr id="1158" name="Shape 193"/>
          <p:cNvSpPr>
            <a:spLocks noGrp="1"/>
          </p:cNvSpPr>
          <p:nvPr>
            <p:ph type="pic" sz="half" idx="15"/>
          </p:nvPr>
        </p:nvSpPr>
        <p:spPr>
          <a:xfrm>
            <a:off x="4387455" y="1250154"/>
            <a:ext cx="7500902" cy="11215804"/>
          </a:xfrm>
          <a:prstGeom prst="rect">
            <a:avLst/>
          </a:prstGeom>
        </p:spPr>
        <p:txBody>
          <a:bodyPr lIns="91439" tIns="45719" rIns="91439" bIns="45719">
            <a:noAutofit/>
          </a:bodyPr>
          <a:lstStyle/>
          <a:p>
            <a:endParaRPr/>
          </a:p>
        </p:txBody>
      </p:sp>
      <p:sp>
        <p:nvSpPr>
          <p:cNvPr id="1159"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975624340"/>
      </p:ext>
    </p:extLst>
  </p:cSld>
  <p:clrMapOvr>
    <a:masterClrMapping/>
  </p:clrMapOvr>
  <p:transition xmlns:p14="http://schemas.microsoft.com/office/powerpoint/2010/main" spd="med"/>
</p:sldLayout>
</file>

<file path=ppt/slideLayouts/slideLayout978.xml><?xml version="1.0" encoding="utf-8"?>
<p:sldLayout xmlns:a="http://schemas.openxmlformats.org/drawingml/2006/main" xmlns:r="http://schemas.openxmlformats.org/officeDocument/2006/relationships" xmlns:p="http://schemas.openxmlformats.org/presentationml/2006/main" type="tx">
  <p:cSld name="7_Quote">
    <p:spTree>
      <p:nvGrpSpPr>
        <p:cNvPr id="1" name=""/>
        <p:cNvGrpSpPr/>
        <p:nvPr/>
      </p:nvGrpSpPr>
      <p:grpSpPr>
        <a:xfrm>
          <a:off x="0" y="0"/>
          <a:ext cx="0" cy="0"/>
          <a:chOff x="0" y="0"/>
          <a:chExt cx="0" cy="0"/>
        </a:xfrm>
      </p:grpSpPr>
      <p:sp>
        <p:nvSpPr>
          <p:cNvPr id="1166" name="Body Level One…"/>
          <p:cNvSpPr txBox="1">
            <a:spLocks noGrp="1"/>
          </p:cNvSpPr>
          <p:nvPr>
            <p:ph type="body" sz="quarter" idx="1"/>
          </p:nvPr>
        </p:nvSpPr>
        <p:spPr>
          <a:xfrm>
            <a:off x="4833937" y="8947546"/>
            <a:ext cx="14716202" cy="660904"/>
          </a:xfrm>
          <a:prstGeom prst="rect">
            <a:avLst/>
          </a:prstGeom>
        </p:spPr>
        <p:txBody>
          <a:bodyPr lIns="91422" tIns="91422" rIns="91422" bIns="91422"/>
          <a:lstStyle>
            <a:lvl1pPr indent="0" algn="ctr">
              <a:defRPr sz="3200">
                <a:latin typeface="+mn-lt"/>
                <a:ea typeface="+mn-ea"/>
                <a:cs typeface="+mn-cs"/>
                <a:sym typeface="Helvetica Neue"/>
              </a:defRPr>
            </a:lvl1pPr>
            <a:lvl2pPr marL="914400" indent="-101600" algn="ctr">
              <a:buSzPct val="100000"/>
              <a:buChar char="•"/>
              <a:defRPr sz="3200">
                <a:latin typeface="+mn-lt"/>
                <a:ea typeface="+mn-ea"/>
                <a:cs typeface="+mn-cs"/>
                <a:sym typeface="Helvetica Neue"/>
              </a:defRPr>
            </a:lvl2pPr>
            <a:lvl3pPr marL="1432558" indent="-162558" algn="ctr">
              <a:buSzPct val="100000"/>
              <a:buChar char="•"/>
              <a:defRPr sz="3200">
                <a:latin typeface="+mn-lt"/>
                <a:ea typeface="+mn-ea"/>
                <a:cs typeface="+mn-cs"/>
                <a:sym typeface="Helvetica Neue"/>
              </a:defRPr>
            </a:lvl3pPr>
            <a:lvl4pPr marL="1930400" indent="-203200" algn="ctr">
              <a:buSzPct val="100000"/>
              <a:buChar char="•"/>
              <a:defRPr sz="3200">
                <a:latin typeface="+mn-lt"/>
                <a:ea typeface="+mn-ea"/>
                <a:cs typeface="+mn-cs"/>
                <a:sym typeface="Helvetica Neue"/>
              </a:defRPr>
            </a:lvl4pPr>
            <a:lvl5pPr marL="2387600" indent="-203200"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167" name="Shape 202"/>
          <p:cNvSpPr>
            <a:spLocks noGrp="1"/>
          </p:cNvSpPr>
          <p:nvPr>
            <p:ph type="body" sz="quarter" idx="13"/>
          </p:nvPr>
        </p:nvSpPr>
        <p:spPr>
          <a:xfrm>
            <a:off x="4833937" y="6000355"/>
            <a:ext cx="14716205" cy="965104"/>
          </a:xfrm>
          <a:prstGeom prst="rect">
            <a:avLst/>
          </a:prstGeom>
        </p:spPr>
        <p:txBody>
          <a:bodyPr lIns="91422" tIns="91422" rIns="91422" bIns="91422" anchor="ctr"/>
          <a:lstStyle/>
          <a:p>
            <a:endParaRPr/>
          </a:p>
        </p:txBody>
      </p:sp>
      <p:sp>
        <p:nvSpPr>
          <p:cNvPr id="1168"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840275487"/>
      </p:ext>
    </p:extLst>
  </p:cSld>
  <p:clrMapOvr>
    <a:masterClrMapping/>
  </p:clrMapOvr>
  <p:transition xmlns:p14="http://schemas.microsoft.com/office/powerpoint/2010/main" spd="med"/>
</p:sldLayout>
</file>

<file path=ppt/slideLayouts/slideLayout979.xml><?xml version="1.0" encoding="utf-8"?>
<p:sldLayout xmlns:a="http://schemas.openxmlformats.org/drawingml/2006/main" xmlns:r="http://schemas.openxmlformats.org/officeDocument/2006/relationships" xmlns:p="http://schemas.openxmlformats.org/presentationml/2006/main" type="tx">
  <p:cSld name="5_Photo">
    <p:spTree>
      <p:nvGrpSpPr>
        <p:cNvPr id="1" name=""/>
        <p:cNvGrpSpPr/>
        <p:nvPr/>
      </p:nvGrpSpPr>
      <p:grpSpPr>
        <a:xfrm>
          <a:off x="0" y="0"/>
          <a:ext cx="0" cy="0"/>
          <a:chOff x="0" y="0"/>
          <a:chExt cx="0" cy="0"/>
        </a:xfrm>
      </p:grpSpPr>
      <p:sp>
        <p:nvSpPr>
          <p:cNvPr id="1175" name="Shape 210"/>
          <p:cNvSpPr>
            <a:spLocks noGrp="1"/>
          </p:cNvSpPr>
          <p:nvPr>
            <p:ph type="pic" idx="13"/>
          </p:nvPr>
        </p:nvSpPr>
        <p:spPr>
          <a:xfrm>
            <a:off x="3048000" y="0"/>
            <a:ext cx="18288000" cy="13716000"/>
          </a:xfrm>
          <a:prstGeom prst="rect">
            <a:avLst/>
          </a:prstGeom>
        </p:spPr>
        <p:txBody>
          <a:bodyPr lIns="91439" tIns="45719" rIns="91439" bIns="45719">
            <a:noAutofit/>
          </a:bodyPr>
          <a:lstStyle/>
          <a:p>
            <a:endParaRPr/>
          </a:p>
        </p:txBody>
      </p:sp>
      <p:sp>
        <p:nvSpPr>
          <p:cNvPr id="1176"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386271023"/>
      </p:ext>
    </p:extLst>
  </p:cSld>
  <p:clrMapOvr>
    <a:masterClrMapping/>
  </p:clrMapOvr>
  <p:transition xmlns:p14="http://schemas.microsoft.com/office/powerpoint/2010/main" spd="med"/>
</p:sldLayout>
</file>

<file path=ppt/slideLayouts/slideLayout98.xml><?xml version="1.0" encoding="utf-8"?>
<p:sldLayout xmlns:a="http://schemas.openxmlformats.org/drawingml/2006/main" xmlns:r="http://schemas.openxmlformats.org/officeDocument/2006/relationships" xmlns:p="http://schemas.openxmlformats.org/presentationml/2006/main" type="title">
  <p:cSld name="Title &amp; Subtitle">
    <p:spTree>
      <p:nvGrpSpPr>
        <p:cNvPr id="1" name=""/>
        <p:cNvGrpSpPr/>
        <p:nvPr/>
      </p:nvGrpSpPr>
      <p:grpSpPr>
        <a:xfrm>
          <a:off x="0" y="0"/>
          <a:ext cx="0" cy="0"/>
          <a:chOff x="0" y="0"/>
          <a:chExt cx="0" cy="0"/>
        </a:xfrm>
      </p:grpSpPr>
      <p:sp>
        <p:nvSpPr>
          <p:cNvPr id="11" name="Shape 11"/>
          <p:cNvSpPr>
            <a:spLocks noGrp="1"/>
          </p:cNvSpPr>
          <p:nvPr>
            <p:ph type="title"/>
          </p:nvPr>
        </p:nvSpPr>
        <p:spPr>
          <a:xfrm>
            <a:off x="4833978" y="2303900"/>
            <a:ext cx="14716125" cy="4643437"/>
          </a:xfrm>
          <a:prstGeom prst="rect">
            <a:avLst/>
          </a:prstGeom>
        </p:spPr>
        <p:txBody>
          <a:bodyPr anchor="b"/>
          <a:lstStyle/>
          <a:p>
            <a:r>
              <a:t>Title Text</a:t>
            </a:r>
          </a:p>
        </p:txBody>
      </p:sp>
      <p:sp>
        <p:nvSpPr>
          <p:cNvPr id="12" name="Shape 12"/>
          <p:cNvSpPr>
            <a:spLocks noGrp="1"/>
          </p:cNvSpPr>
          <p:nvPr>
            <p:ph type="body" sz="quarter" idx="1"/>
          </p:nvPr>
        </p:nvSpPr>
        <p:spPr>
          <a:xfrm>
            <a:off x="4833978" y="7072354"/>
            <a:ext cx="14716125" cy="1589485"/>
          </a:xfrm>
          <a:prstGeom prst="rect">
            <a:avLst/>
          </a:prstGeom>
        </p:spPr>
        <p:txBody>
          <a:bodyPr anchor="t"/>
          <a:lstStyle>
            <a:lvl1pPr marL="0" indent="0">
              <a:spcBef>
                <a:spcPts val="0"/>
              </a:spcBef>
              <a:buSzTx/>
              <a:buNone/>
              <a:defRPr sz="4500"/>
            </a:lvl1pPr>
            <a:lvl2pPr marL="0" indent="228520">
              <a:spcBef>
                <a:spcPts val="0"/>
              </a:spcBef>
              <a:buSzTx/>
              <a:buNone/>
              <a:defRPr sz="4500"/>
            </a:lvl2pPr>
            <a:lvl3pPr marL="0" indent="457039">
              <a:spcBef>
                <a:spcPts val="0"/>
              </a:spcBef>
              <a:buSzTx/>
              <a:buNone/>
              <a:defRPr sz="4500"/>
            </a:lvl3pPr>
            <a:lvl4pPr marL="0" indent="685559">
              <a:spcBef>
                <a:spcPts val="0"/>
              </a:spcBef>
              <a:buSzTx/>
              <a:buNone/>
              <a:defRPr sz="4500"/>
            </a:lvl4pPr>
            <a:lvl5pPr marL="0" indent="914041">
              <a:spcBef>
                <a:spcPts val="0"/>
              </a:spcBef>
              <a:buSzTx/>
              <a:buNone/>
              <a:defRPr sz="4500"/>
            </a:lvl5pPr>
          </a:lstStyle>
          <a:p>
            <a:r>
              <a:t>Body Level One</a:t>
            </a:r>
          </a:p>
          <a:p>
            <a:pPr lvl="1"/>
            <a:r>
              <a:t>Body Level Two</a:t>
            </a:r>
          </a:p>
          <a:p>
            <a:pPr lvl="2"/>
            <a:r>
              <a:t>Body Level Three</a:t>
            </a:r>
          </a:p>
          <a:p>
            <a:pPr lvl="3"/>
            <a:r>
              <a:t>Body Level Four</a:t>
            </a:r>
          </a:p>
          <a:p>
            <a:pPr lvl="4"/>
            <a:r>
              <a:t>Body Level Five</a:t>
            </a:r>
          </a:p>
        </p:txBody>
      </p:sp>
      <p:sp>
        <p:nvSpPr>
          <p:cNvPr id="13" name="Shape 13"/>
          <p:cNvSpPr>
            <a:spLocks noGrp="1"/>
          </p:cNvSpPr>
          <p:nvPr>
            <p:ph type="sldNum" sz="quarter" idx="2"/>
          </p:nvPr>
        </p:nvSpPr>
        <p:spPr>
          <a:prstGeom prst="rect">
            <a:avLst/>
          </a:prstGeom>
        </p:spPr>
        <p:txBody>
          <a:bodyPr/>
          <a:lstStyle/>
          <a:p>
            <a:fld id="{86CB4B4D-7CA3-9044-876B-883B54F8677D}" type="slidenum">
              <a:rPr>
                <a:latin typeface="Helvetica Light"/>
                <a:ea typeface="Helvetica Light"/>
                <a:cs typeface="Helvetica Light"/>
              </a:rPr>
              <a:pPr/>
              <a:t>‹#›</a:t>
            </a:fld>
            <a:endParaRPr>
              <a:latin typeface="Helvetica Light"/>
              <a:ea typeface="Helvetica Light"/>
              <a:cs typeface="Helvetica Light"/>
            </a:endParaRPr>
          </a:p>
        </p:txBody>
      </p:sp>
    </p:spTree>
    <p:extLst>
      <p:ext uri="{BB962C8B-B14F-4D97-AF65-F5344CB8AC3E}">
        <p14:creationId xmlns:p14="http://schemas.microsoft.com/office/powerpoint/2010/main" val="2770190641"/>
      </p:ext>
    </p:extLst>
  </p:cSld>
  <p:clrMapOvr>
    <a:masterClrMapping/>
  </p:clrMapOvr>
  <p:transition xmlns:p14="http://schemas.microsoft.com/office/powerpoint/2010/main" spd="med"/>
</p:sldLayout>
</file>

<file path=ppt/slideLayouts/slideLayout980.xml><?xml version="1.0" encoding="utf-8"?>
<p:sldLayout xmlns:a="http://schemas.openxmlformats.org/drawingml/2006/main" xmlns:r="http://schemas.openxmlformats.org/officeDocument/2006/relationships" xmlns:p="http://schemas.openxmlformats.org/presentationml/2006/main" type="tx">
  <p:cSld name="3_Title and Two Columns">
    <p:spTree>
      <p:nvGrpSpPr>
        <p:cNvPr id="1" name=""/>
        <p:cNvGrpSpPr/>
        <p:nvPr/>
      </p:nvGrpSpPr>
      <p:grpSpPr>
        <a:xfrm>
          <a:off x="0" y="0"/>
          <a:ext cx="0" cy="0"/>
          <a:chOff x="0" y="0"/>
          <a:chExt cx="0" cy="0"/>
        </a:xfrm>
      </p:grpSpPr>
      <p:sp>
        <p:nvSpPr>
          <p:cNvPr id="1183" name="Title Text"/>
          <p:cNvSpPr txBox="1">
            <a:spLocks noGrp="1"/>
          </p:cNvSpPr>
          <p:nvPr>
            <p:ph type="title"/>
          </p:nvPr>
        </p:nvSpPr>
        <p:spPr>
          <a:xfrm>
            <a:off x="1219200" y="549275"/>
            <a:ext cx="21945600" cy="2286002"/>
          </a:xfrm>
          <a:prstGeom prst="rect">
            <a:avLst/>
          </a:prstGeom>
        </p:spPr>
        <p:txBody>
          <a:bodyPr/>
          <a:lstStyle>
            <a:lvl1pPr>
              <a:defRPr sz="9600" b="1"/>
            </a:lvl1pPr>
          </a:lstStyle>
          <a:p>
            <a:r>
              <a:t>Title Text</a:t>
            </a:r>
          </a:p>
        </p:txBody>
      </p:sp>
      <p:sp>
        <p:nvSpPr>
          <p:cNvPr id="1184" name="Body Level One…"/>
          <p:cNvSpPr txBox="1">
            <a:spLocks noGrp="1"/>
          </p:cNvSpPr>
          <p:nvPr>
            <p:ph type="body" sz="half" idx="1"/>
          </p:nvPr>
        </p:nvSpPr>
        <p:spPr>
          <a:xfrm>
            <a:off x="1219200" y="3200400"/>
            <a:ext cx="10652104" cy="9935100"/>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185" name="Shape 81"/>
          <p:cNvSpPr>
            <a:spLocks noGrp="1"/>
          </p:cNvSpPr>
          <p:nvPr>
            <p:ph type="body" sz="half" idx="13"/>
          </p:nvPr>
        </p:nvSpPr>
        <p:spPr>
          <a:xfrm>
            <a:off x="12512729" y="3200400"/>
            <a:ext cx="10652104" cy="9935100"/>
          </a:xfrm>
          <a:prstGeom prst="rect">
            <a:avLst/>
          </a:prstGeom>
        </p:spPr>
        <p:txBody>
          <a:bodyPr/>
          <a:lstStyle/>
          <a:p>
            <a:endParaRPr/>
          </a:p>
        </p:txBody>
      </p:sp>
      <p:sp>
        <p:nvSpPr>
          <p:cNvPr id="1186" name="Slide Number"/>
          <p:cNvSpPr txBox="1">
            <a:spLocks noGrp="1"/>
          </p:cNvSpPr>
          <p:nvPr>
            <p:ph type="sldNum" sz="quarter" idx="2"/>
          </p:nvPr>
        </p:nvSpPr>
        <p:spPr>
          <a:xfrm>
            <a:off x="23272365" y="12687945"/>
            <a:ext cx="1008845"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1557268006"/>
      </p:ext>
    </p:extLst>
  </p:cSld>
  <p:clrMapOvr>
    <a:masterClrMapping/>
  </p:clrMapOvr>
  <p:transition xmlns:p14="http://schemas.microsoft.com/office/powerpoint/2010/main" spd="med"/>
</p:sldLayout>
</file>

<file path=ppt/slideLayouts/slideLayout981.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193" name="Slide Number"/>
          <p:cNvSpPr txBox="1">
            <a:spLocks noGrp="1"/>
          </p:cNvSpPr>
          <p:nvPr>
            <p:ph type="sldNum" sz="quarter" idx="2"/>
          </p:nvPr>
        </p:nvSpPr>
        <p:spPr>
          <a:xfrm>
            <a:off x="1" y="2443394"/>
            <a:ext cx="683890" cy="690799"/>
          </a:xfrm>
          <a:prstGeom prst="rect">
            <a:avLst/>
          </a:prstGeom>
        </p:spPr>
        <p:txBody>
          <a:bodyPr lIns="243798" tIns="243798" rIns="243798" bIns="243798"/>
          <a:lstStyle>
            <a:lvl1pPr algn="l">
              <a:defRPr sz="1300">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1040052610"/>
      </p:ext>
    </p:extLst>
  </p:cSld>
  <p:clrMapOvr>
    <a:masterClrMapping/>
  </p:clrMapOvr>
  <p:transition xmlns:p14="http://schemas.microsoft.com/office/powerpoint/2010/main" spd="med"/>
</p:sldLayout>
</file>

<file path=ppt/slideLayouts/slideLayout982.xml><?xml version="1.0" encoding="utf-8"?>
<p:sldLayout xmlns:a="http://schemas.openxmlformats.org/drawingml/2006/main" xmlns:r="http://schemas.openxmlformats.org/officeDocument/2006/relationships" xmlns:p="http://schemas.openxmlformats.org/presentationml/2006/main" type="tx">
  <p:cSld name="3_OBJECT">
    <p:spTree>
      <p:nvGrpSpPr>
        <p:cNvPr id="1" name=""/>
        <p:cNvGrpSpPr/>
        <p:nvPr/>
      </p:nvGrpSpPr>
      <p:grpSpPr>
        <a:xfrm>
          <a:off x="0" y="0"/>
          <a:ext cx="0" cy="0"/>
          <a:chOff x="0" y="0"/>
          <a:chExt cx="0" cy="0"/>
        </a:xfrm>
      </p:grpSpPr>
      <p:sp>
        <p:nvSpPr>
          <p:cNvPr id="1200" name="Title Text"/>
          <p:cNvSpPr txBox="1">
            <a:spLocks noGrp="1"/>
          </p:cNvSpPr>
          <p:nvPr>
            <p:ph type="title"/>
          </p:nvPr>
        </p:nvSpPr>
        <p:spPr>
          <a:xfrm>
            <a:off x="1633727" y="268271"/>
            <a:ext cx="21742503" cy="1980904"/>
          </a:xfrm>
          <a:prstGeom prst="rect">
            <a:avLst/>
          </a:prstGeom>
        </p:spPr>
        <p:txBody>
          <a:bodyPr anchor="ctr"/>
          <a:lstStyle/>
          <a:p>
            <a:r>
              <a:t>Title Text</a:t>
            </a:r>
          </a:p>
        </p:txBody>
      </p:sp>
      <p:sp>
        <p:nvSpPr>
          <p:cNvPr id="1201" name="Body Level One…"/>
          <p:cNvSpPr txBox="1">
            <a:spLocks noGrp="1"/>
          </p:cNvSpPr>
          <p:nvPr>
            <p:ph type="body" idx="1"/>
          </p:nvPr>
        </p:nvSpPr>
        <p:spPr>
          <a:xfrm>
            <a:off x="1633727" y="3200394"/>
            <a:ext cx="21742503" cy="10026303"/>
          </a:xfrm>
          <a:prstGeom prst="rect">
            <a:avLst/>
          </a:prstGeom>
        </p:spPr>
        <p:txBody>
          <a:bodyPr/>
          <a:lstStyle>
            <a:lvl1pPr marL="876300" indent="-25400">
              <a:spcBef>
                <a:spcPts val="3500"/>
              </a:spcBef>
              <a:buClr>
                <a:srgbClr val="D89F39"/>
              </a:buClr>
              <a:buSzPct val="145000"/>
              <a:buFont typeface="Arial"/>
              <a:buChar char="•"/>
            </a:lvl1pPr>
            <a:lvl2pPr marL="1790700" indent="-88900">
              <a:spcBef>
                <a:spcPts val="3500"/>
              </a:spcBef>
              <a:buClr>
                <a:srgbClr val="D89F39"/>
              </a:buClr>
              <a:buSzPct val="145000"/>
              <a:buFont typeface="Arial"/>
              <a:buChar char="•"/>
            </a:lvl2pPr>
            <a:lvl3pPr marL="2603500" indent="-165100">
              <a:spcBef>
                <a:spcPts val="3500"/>
              </a:spcBef>
              <a:buClr>
                <a:srgbClr val="D89F39"/>
              </a:buClr>
              <a:buSzPct val="145000"/>
              <a:buFont typeface="Arial"/>
              <a:buChar char="•"/>
            </a:lvl3pPr>
            <a:lvl4pPr marL="3759200" indent="-101600">
              <a:spcBef>
                <a:spcPts val="3500"/>
              </a:spcBef>
              <a:buClr>
                <a:srgbClr val="D89F39"/>
              </a:buClr>
              <a:buSzPct val="145000"/>
              <a:buFont typeface="Arial"/>
              <a:buChar char="•"/>
            </a:lvl4pPr>
            <a:lvl5pPr marL="4978400" indent="-101600">
              <a:spcBef>
                <a:spcPts val="3500"/>
              </a:spcBef>
              <a:buClr>
                <a:srgbClr val="D89F39"/>
              </a:buClr>
              <a:buSzPct val="145000"/>
              <a:buFont typeface="Arial"/>
              <a:buChar char="•"/>
            </a:lvl5pPr>
          </a:lstStyle>
          <a:p>
            <a:r>
              <a:t>Body Level One</a:t>
            </a:r>
          </a:p>
          <a:p>
            <a:pPr lvl="1"/>
            <a:r>
              <a:t>Body Level Two</a:t>
            </a:r>
          </a:p>
          <a:p>
            <a:pPr lvl="2"/>
            <a:r>
              <a:t>Body Level Three</a:t>
            </a:r>
          </a:p>
          <a:p>
            <a:pPr lvl="3"/>
            <a:r>
              <a:t>Body Level Four</a:t>
            </a:r>
          </a:p>
          <a:p>
            <a:pPr lvl="4"/>
            <a:r>
              <a:t>Body Level Five</a:t>
            </a:r>
          </a:p>
        </p:txBody>
      </p:sp>
      <p:sp>
        <p:nvSpPr>
          <p:cNvPr id="1202" name="Slide Number"/>
          <p:cNvSpPr txBox="1">
            <a:spLocks noGrp="1"/>
          </p:cNvSpPr>
          <p:nvPr>
            <p:ph type="sldNum" sz="quarter" idx="2"/>
          </p:nvPr>
        </p:nvSpPr>
        <p:spPr>
          <a:xfrm>
            <a:off x="1" y="2452445"/>
            <a:ext cx="683940" cy="672698"/>
          </a:xfrm>
          <a:prstGeom prst="rect">
            <a:avLst/>
          </a:prstGeom>
        </p:spPr>
        <p:txBody>
          <a:bodyPr lIns="243798" tIns="243798" rIns="243798" bIns="243798"/>
          <a:lstStyle>
            <a:lvl1pPr algn="l">
              <a:defRPr sz="1300"/>
            </a:lvl1pPr>
          </a:lstStyle>
          <a:p>
            <a:fld id="{86CB4B4D-7CA3-9044-876B-883B54F8677D}" type="slidenum">
              <a:rPr/>
              <a:pPr/>
              <a:t>‹#›</a:t>
            </a:fld>
            <a:endParaRPr/>
          </a:p>
        </p:txBody>
      </p:sp>
    </p:spTree>
    <p:extLst>
      <p:ext uri="{BB962C8B-B14F-4D97-AF65-F5344CB8AC3E}">
        <p14:creationId xmlns:p14="http://schemas.microsoft.com/office/powerpoint/2010/main" val="2134958348"/>
      </p:ext>
    </p:extLst>
  </p:cSld>
  <p:clrMapOvr>
    <a:masterClrMapping/>
  </p:clrMapOvr>
  <p:transition xmlns:p14="http://schemas.microsoft.com/office/powerpoint/2010/main" spd="med"/>
</p:sldLayout>
</file>

<file path=ppt/slideLayouts/slideLayout983.xml><?xml version="1.0" encoding="utf-8"?>
<p:sldLayout xmlns:a="http://schemas.openxmlformats.org/drawingml/2006/main" xmlns:r="http://schemas.openxmlformats.org/officeDocument/2006/relationships" xmlns:p="http://schemas.openxmlformats.org/presentationml/2006/main" type="tx">
  <p:cSld name="9_Title and Body">
    <p:spTree>
      <p:nvGrpSpPr>
        <p:cNvPr id="1" name=""/>
        <p:cNvGrpSpPr/>
        <p:nvPr/>
      </p:nvGrpSpPr>
      <p:grpSpPr>
        <a:xfrm>
          <a:off x="0" y="0"/>
          <a:ext cx="0" cy="0"/>
          <a:chOff x="0" y="0"/>
          <a:chExt cx="0" cy="0"/>
        </a:xfrm>
      </p:grpSpPr>
      <p:sp>
        <p:nvSpPr>
          <p:cNvPr id="1209" name="Title Text"/>
          <p:cNvSpPr txBox="1">
            <a:spLocks noGrp="1"/>
          </p:cNvSpPr>
          <p:nvPr>
            <p:ph type="title"/>
          </p:nvPr>
        </p:nvSpPr>
        <p:spPr>
          <a:xfrm>
            <a:off x="1219200" y="549275"/>
            <a:ext cx="21945600" cy="2286302"/>
          </a:xfrm>
          <a:prstGeom prst="rect">
            <a:avLst/>
          </a:prstGeom>
        </p:spPr>
        <p:txBody>
          <a:bodyPr/>
          <a:lstStyle/>
          <a:p>
            <a:r>
              <a:t>Title Text</a:t>
            </a:r>
          </a:p>
        </p:txBody>
      </p:sp>
      <p:sp>
        <p:nvSpPr>
          <p:cNvPr id="1210" name="Body Level One…"/>
          <p:cNvSpPr txBox="1">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211" name="Slide Number"/>
          <p:cNvSpPr txBox="1">
            <a:spLocks noGrp="1"/>
          </p:cNvSpPr>
          <p:nvPr>
            <p:ph type="sldNum" sz="quarter" idx="2"/>
          </p:nvPr>
        </p:nvSpPr>
        <p:spPr>
          <a:xfrm>
            <a:off x="17201547" y="12580576"/>
            <a:ext cx="273654" cy="264253"/>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1794800932"/>
      </p:ext>
    </p:extLst>
  </p:cSld>
  <p:clrMapOvr>
    <a:masterClrMapping/>
  </p:clrMapOvr>
  <p:transition xmlns:p14="http://schemas.microsoft.com/office/powerpoint/2010/main" spd="med"/>
</p:sldLayout>
</file>

<file path=ppt/slideLayouts/slideLayout984.xml><?xml version="1.0" encoding="utf-8"?>
<p:sldLayout xmlns:a="http://schemas.openxmlformats.org/drawingml/2006/main" xmlns:r="http://schemas.openxmlformats.org/officeDocument/2006/relationships" xmlns:p="http://schemas.openxmlformats.org/presentationml/2006/main" type="tx">
  <p:cSld name="10_Title Only">
    <p:spTree>
      <p:nvGrpSpPr>
        <p:cNvPr id="1" name=""/>
        <p:cNvGrpSpPr/>
        <p:nvPr/>
      </p:nvGrpSpPr>
      <p:grpSpPr>
        <a:xfrm>
          <a:off x="0" y="0"/>
          <a:ext cx="0" cy="0"/>
          <a:chOff x="0" y="0"/>
          <a:chExt cx="0" cy="0"/>
        </a:xfrm>
      </p:grpSpPr>
      <p:sp>
        <p:nvSpPr>
          <p:cNvPr id="1218" name="Title Text"/>
          <p:cNvSpPr txBox="1">
            <a:spLocks noGrp="1"/>
          </p:cNvSpPr>
          <p:nvPr>
            <p:ph type="title"/>
          </p:nvPr>
        </p:nvSpPr>
        <p:spPr>
          <a:xfrm>
            <a:off x="1219200" y="549275"/>
            <a:ext cx="21945600" cy="2286302"/>
          </a:xfrm>
          <a:prstGeom prst="rect">
            <a:avLst/>
          </a:prstGeom>
        </p:spPr>
        <p:txBody>
          <a:bodyPr/>
          <a:lstStyle/>
          <a:p>
            <a:r>
              <a:t>Title Text</a:t>
            </a:r>
          </a:p>
        </p:txBody>
      </p:sp>
      <p:sp>
        <p:nvSpPr>
          <p:cNvPr id="1219" name="Slide Number"/>
          <p:cNvSpPr txBox="1">
            <a:spLocks noGrp="1"/>
          </p:cNvSpPr>
          <p:nvPr>
            <p:ph type="sldNum" sz="quarter" idx="2"/>
          </p:nvPr>
        </p:nvSpPr>
        <p:spPr>
          <a:xfrm>
            <a:off x="17201547" y="12580576"/>
            <a:ext cx="273654" cy="264253"/>
          </a:xfrm>
          <a:prstGeom prst="rect">
            <a:avLst/>
          </a:prstGeom>
        </p:spPr>
        <p:txBody>
          <a:bodyPr/>
          <a:lstStyle/>
          <a:p>
            <a:fld id="{86CB4B4D-7CA3-9044-876B-883B54F8677D}" type="slidenum">
              <a:rPr/>
              <a:pPr/>
              <a:t>‹#›</a:t>
            </a:fld>
            <a:endParaRPr/>
          </a:p>
        </p:txBody>
      </p:sp>
    </p:spTree>
    <p:extLst>
      <p:ext uri="{BB962C8B-B14F-4D97-AF65-F5344CB8AC3E}">
        <p14:creationId xmlns:p14="http://schemas.microsoft.com/office/powerpoint/2010/main" val="3328897268"/>
      </p:ext>
    </p:extLst>
  </p:cSld>
  <p:clrMapOvr>
    <a:masterClrMapping/>
  </p:clrMapOvr>
  <p:transition xmlns:p14="http://schemas.microsoft.com/office/powerpoint/2010/main" spd="med"/>
</p:sldLayout>
</file>

<file path=ppt/slideLayouts/slideLayout985.xml><?xml version="1.0" encoding="utf-8"?>
<p:sldLayout xmlns:a="http://schemas.openxmlformats.org/drawingml/2006/main" xmlns:r="http://schemas.openxmlformats.org/officeDocument/2006/relationships" xmlns:p="http://schemas.openxmlformats.org/presentationml/2006/main" type="tx">
  <p:cSld name="3_Title Slide">
    <p:spTree>
      <p:nvGrpSpPr>
        <p:cNvPr id="1" name=""/>
        <p:cNvGrpSpPr/>
        <p:nvPr/>
      </p:nvGrpSpPr>
      <p:grpSpPr>
        <a:xfrm>
          <a:off x="0" y="0"/>
          <a:ext cx="0" cy="0"/>
          <a:chOff x="0" y="0"/>
          <a:chExt cx="0" cy="0"/>
        </a:xfrm>
      </p:grpSpPr>
      <p:sp>
        <p:nvSpPr>
          <p:cNvPr id="1226" name="Title Text"/>
          <p:cNvSpPr txBox="1">
            <a:spLocks noGrp="1"/>
          </p:cNvSpPr>
          <p:nvPr>
            <p:ph type="title"/>
          </p:nvPr>
        </p:nvSpPr>
        <p:spPr>
          <a:xfrm>
            <a:off x="1828800" y="4222243"/>
            <a:ext cx="20726400" cy="3093004"/>
          </a:xfrm>
          <a:prstGeom prst="rect">
            <a:avLst/>
          </a:prstGeom>
        </p:spPr>
        <p:txBody>
          <a:bodyPr/>
          <a:lstStyle>
            <a:lvl1pPr algn="ctr">
              <a:defRPr sz="12800" b="1"/>
            </a:lvl1pPr>
          </a:lstStyle>
          <a:p>
            <a:r>
              <a:t>Title Text</a:t>
            </a:r>
          </a:p>
        </p:txBody>
      </p:sp>
      <p:sp>
        <p:nvSpPr>
          <p:cNvPr id="1227" name="Body Level One…"/>
          <p:cNvSpPr txBox="1">
            <a:spLocks noGrp="1"/>
          </p:cNvSpPr>
          <p:nvPr>
            <p:ph type="body" sz="quarter" idx="1"/>
          </p:nvPr>
        </p:nvSpPr>
        <p:spPr>
          <a:xfrm>
            <a:off x="1828800" y="7573474"/>
            <a:ext cx="20726400" cy="2092504"/>
          </a:xfrm>
          <a:prstGeom prst="rect">
            <a:avLst/>
          </a:prstGeom>
        </p:spPr>
        <p:txBody>
          <a:bodyPr/>
          <a:lstStyle>
            <a:lvl1pPr indent="0" algn="ctr">
              <a:defRPr sz="8000">
                <a:solidFill>
                  <a:srgbClr val="666666"/>
                </a:solidFill>
              </a:defRPr>
            </a:lvl1pPr>
            <a:lvl2pPr indent="0" algn="ctr">
              <a:defRPr sz="8000">
                <a:solidFill>
                  <a:srgbClr val="666666"/>
                </a:solidFill>
              </a:defRPr>
            </a:lvl2pPr>
            <a:lvl3pPr indent="0" algn="ctr">
              <a:defRPr sz="8000">
                <a:solidFill>
                  <a:srgbClr val="666666"/>
                </a:solidFill>
              </a:defRPr>
            </a:lvl3pPr>
            <a:lvl4pPr indent="0" algn="ctr">
              <a:defRPr sz="8000">
                <a:solidFill>
                  <a:srgbClr val="666666"/>
                </a:solidFill>
              </a:defRPr>
            </a:lvl4pPr>
            <a:lvl5pPr indent="0" algn="ctr">
              <a:defRPr sz="8000">
                <a:solidFill>
                  <a:srgbClr val="666666"/>
                </a:solidFill>
              </a:defRPr>
            </a:lvl5pPr>
          </a:lstStyle>
          <a:p>
            <a:r>
              <a:t>Body Level One</a:t>
            </a:r>
          </a:p>
          <a:p>
            <a:pPr lvl="1"/>
            <a:r>
              <a:t>Body Level Two</a:t>
            </a:r>
          </a:p>
          <a:p>
            <a:pPr lvl="2"/>
            <a:r>
              <a:t>Body Level Three</a:t>
            </a:r>
          </a:p>
          <a:p>
            <a:pPr lvl="3"/>
            <a:r>
              <a:t>Body Level Four</a:t>
            </a:r>
          </a:p>
          <a:p>
            <a:pPr lvl="4"/>
            <a:r>
              <a:t>Body Level Five</a:t>
            </a:r>
          </a:p>
        </p:txBody>
      </p:sp>
      <p:sp>
        <p:nvSpPr>
          <p:cNvPr id="1228" name="Slide Number"/>
          <p:cNvSpPr txBox="1">
            <a:spLocks noGrp="1"/>
          </p:cNvSpPr>
          <p:nvPr>
            <p:ph type="sldNum" sz="quarter" idx="2"/>
          </p:nvPr>
        </p:nvSpPr>
        <p:spPr>
          <a:xfrm>
            <a:off x="23272365" y="12687945"/>
            <a:ext cx="1008845"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1583180970"/>
      </p:ext>
    </p:extLst>
  </p:cSld>
  <p:clrMapOvr>
    <a:masterClrMapping/>
  </p:clrMapOvr>
  <p:transition xmlns:p14="http://schemas.microsoft.com/office/powerpoint/2010/main" spd="med"/>
</p:sldLayout>
</file>

<file path=ppt/slideLayouts/slideLayout986.xml><?xml version="1.0" encoding="utf-8"?>
<p:sldLayout xmlns:a="http://schemas.openxmlformats.org/drawingml/2006/main" xmlns:r="http://schemas.openxmlformats.org/officeDocument/2006/relationships" xmlns:p="http://schemas.openxmlformats.org/presentationml/2006/main" type="tx">
  <p:cSld name="10_Title and Body">
    <p:spTree>
      <p:nvGrpSpPr>
        <p:cNvPr id="1" name=""/>
        <p:cNvGrpSpPr/>
        <p:nvPr/>
      </p:nvGrpSpPr>
      <p:grpSpPr>
        <a:xfrm>
          <a:off x="0" y="0"/>
          <a:ext cx="0" cy="0"/>
          <a:chOff x="0" y="0"/>
          <a:chExt cx="0" cy="0"/>
        </a:xfrm>
      </p:grpSpPr>
      <p:sp>
        <p:nvSpPr>
          <p:cNvPr id="1235" name="Title Text"/>
          <p:cNvSpPr txBox="1">
            <a:spLocks noGrp="1"/>
          </p:cNvSpPr>
          <p:nvPr>
            <p:ph type="title"/>
          </p:nvPr>
        </p:nvSpPr>
        <p:spPr>
          <a:xfrm>
            <a:off x="1219200" y="549275"/>
            <a:ext cx="21945600" cy="2286002"/>
          </a:xfrm>
          <a:prstGeom prst="rect">
            <a:avLst/>
          </a:prstGeom>
        </p:spPr>
        <p:txBody>
          <a:bodyPr/>
          <a:lstStyle>
            <a:lvl1pPr>
              <a:defRPr sz="9600" b="1"/>
            </a:lvl1pPr>
          </a:lstStyle>
          <a:p>
            <a:r>
              <a:t>Title Text</a:t>
            </a:r>
          </a:p>
        </p:txBody>
      </p:sp>
      <p:sp>
        <p:nvSpPr>
          <p:cNvPr id="1236" name="Body Level One…"/>
          <p:cNvSpPr txBox="1">
            <a:spLocks noGrp="1"/>
          </p:cNvSpPr>
          <p:nvPr>
            <p:ph type="body" idx="1"/>
          </p:nvPr>
        </p:nvSpPr>
        <p:spPr>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237" name="Slide Number"/>
          <p:cNvSpPr txBox="1">
            <a:spLocks noGrp="1"/>
          </p:cNvSpPr>
          <p:nvPr>
            <p:ph type="sldNum" sz="quarter" idx="2"/>
          </p:nvPr>
        </p:nvSpPr>
        <p:spPr>
          <a:xfrm>
            <a:off x="23272365" y="12687945"/>
            <a:ext cx="1008845"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118363667"/>
      </p:ext>
    </p:extLst>
  </p:cSld>
  <p:clrMapOvr>
    <a:masterClrMapping/>
  </p:clrMapOvr>
  <p:transition xmlns:p14="http://schemas.microsoft.com/office/powerpoint/2010/main" spd="med"/>
</p:sldLayout>
</file>

<file path=ppt/slideLayouts/slideLayout987.xml><?xml version="1.0" encoding="utf-8"?>
<p:sldLayout xmlns:a="http://schemas.openxmlformats.org/drawingml/2006/main" xmlns:r="http://schemas.openxmlformats.org/officeDocument/2006/relationships" xmlns:p="http://schemas.openxmlformats.org/presentationml/2006/main" type="tx">
  <p:cSld name="11_Title Only">
    <p:spTree>
      <p:nvGrpSpPr>
        <p:cNvPr id="1" name=""/>
        <p:cNvGrpSpPr/>
        <p:nvPr/>
      </p:nvGrpSpPr>
      <p:grpSpPr>
        <a:xfrm>
          <a:off x="0" y="0"/>
          <a:ext cx="0" cy="0"/>
          <a:chOff x="0" y="0"/>
          <a:chExt cx="0" cy="0"/>
        </a:xfrm>
      </p:grpSpPr>
      <p:sp>
        <p:nvSpPr>
          <p:cNvPr id="1244" name="Title Text"/>
          <p:cNvSpPr txBox="1">
            <a:spLocks noGrp="1"/>
          </p:cNvSpPr>
          <p:nvPr>
            <p:ph type="title"/>
          </p:nvPr>
        </p:nvSpPr>
        <p:spPr>
          <a:xfrm>
            <a:off x="1219200" y="549275"/>
            <a:ext cx="21945600" cy="2286002"/>
          </a:xfrm>
          <a:prstGeom prst="rect">
            <a:avLst/>
          </a:prstGeom>
        </p:spPr>
        <p:txBody>
          <a:bodyPr/>
          <a:lstStyle>
            <a:lvl1pPr>
              <a:defRPr sz="9600" b="1"/>
            </a:lvl1pPr>
          </a:lstStyle>
          <a:p>
            <a:r>
              <a:t>Title Text</a:t>
            </a:r>
          </a:p>
        </p:txBody>
      </p:sp>
      <p:sp>
        <p:nvSpPr>
          <p:cNvPr id="1245" name="Slide Number"/>
          <p:cNvSpPr txBox="1">
            <a:spLocks noGrp="1"/>
          </p:cNvSpPr>
          <p:nvPr>
            <p:ph type="sldNum" sz="quarter" idx="2"/>
          </p:nvPr>
        </p:nvSpPr>
        <p:spPr>
          <a:xfrm>
            <a:off x="23272365" y="12687945"/>
            <a:ext cx="1008845"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3078383516"/>
      </p:ext>
    </p:extLst>
  </p:cSld>
  <p:clrMapOvr>
    <a:masterClrMapping/>
  </p:clrMapOvr>
  <p:transition xmlns:p14="http://schemas.microsoft.com/office/powerpoint/2010/main" spd="med"/>
</p:sldLayout>
</file>

<file path=ppt/slideLayouts/slideLayout988.xml><?xml version="1.0" encoding="utf-8"?>
<p:sldLayout xmlns:a="http://schemas.openxmlformats.org/drawingml/2006/main" xmlns:r="http://schemas.openxmlformats.org/officeDocument/2006/relationships" xmlns:p="http://schemas.openxmlformats.org/presentationml/2006/main" type="tx">
  <p:cSld name="7_Title &amp; Subtitle">
    <p:spTree>
      <p:nvGrpSpPr>
        <p:cNvPr id="1" name=""/>
        <p:cNvGrpSpPr/>
        <p:nvPr/>
      </p:nvGrpSpPr>
      <p:grpSpPr>
        <a:xfrm>
          <a:off x="0" y="0"/>
          <a:ext cx="0" cy="0"/>
          <a:chOff x="0" y="0"/>
          <a:chExt cx="0" cy="0"/>
        </a:xfrm>
      </p:grpSpPr>
      <p:sp>
        <p:nvSpPr>
          <p:cNvPr id="1252" name="Title Text"/>
          <p:cNvSpPr txBox="1">
            <a:spLocks noGrp="1"/>
          </p:cNvSpPr>
          <p:nvPr>
            <p:ph type="title"/>
          </p:nvPr>
        </p:nvSpPr>
        <p:spPr>
          <a:xfrm>
            <a:off x="4833937" y="2303858"/>
            <a:ext cx="14716202" cy="4643400"/>
          </a:xfrm>
          <a:prstGeom prst="rect">
            <a:avLst/>
          </a:prstGeom>
        </p:spPr>
        <p:txBody>
          <a:bodyPr lIns="91422" tIns="91422" rIns="91422" bIns="91422"/>
          <a:lstStyle>
            <a:lvl1pPr algn="ctr">
              <a:defRPr sz="11200">
                <a:latin typeface="+mn-lt"/>
                <a:ea typeface="+mn-ea"/>
                <a:cs typeface="+mn-cs"/>
                <a:sym typeface="Helvetica Neue"/>
              </a:defRPr>
            </a:lvl1pPr>
          </a:lstStyle>
          <a:p>
            <a:r>
              <a:t>Title Text</a:t>
            </a:r>
          </a:p>
        </p:txBody>
      </p:sp>
      <p:sp>
        <p:nvSpPr>
          <p:cNvPr id="1253" name="Body Level One…"/>
          <p:cNvSpPr txBox="1">
            <a:spLocks noGrp="1"/>
          </p:cNvSpPr>
          <p:nvPr>
            <p:ph type="body" sz="quarter" idx="1"/>
          </p:nvPr>
        </p:nvSpPr>
        <p:spPr>
          <a:xfrm>
            <a:off x="4833937" y="7072310"/>
            <a:ext cx="14716202" cy="1589404"/>
          </a:xfrm>
          <a:prstGeom prst="rect">
            <a:avLst/>
          </a:prstGeom>
        </p:spPr>
        <p:txBody>
          <a:bodyPr lIns="91422" tIns="91422" rIns="91422" bIns="91422"/>
          <a:lstStyle>
            <a:lvl1pPr indent="0" algn="ctr">
              <a:defRPr sz="4400">
                <a:latin typeface="+mn-lt"/>
                <a:ea typeface="+mn-ea"/>
                <a:cs typeface="+mn-cs"/>
                <a:sym typeface="Helvetica Neue"/>
              </a:defRPr>
            </a:lvl1pPr>
            <a:lvl2pPr indent="0" algn="ctr">
              <a:defRPr sz="4400">
                <a:latin typeface="+mn-lt"/>
                <a:ea typeface="+mn-ea"/>
                <a:cs typeface="+mn-cs"/>
                <a:sym typeface="Helvetica Neue"/>
              </a:defRPr>
            </a:lvl2pPr>
            <a:lvl3pPr indent="0" algn="ctr">
              <a:defRPr sz="4400">
                <a:latin typeface="+mn-lt"/>
                <a:ea typeface="+mn-ea"/>
                <a:cs typeface="+mn-cs"/>
                <a:sym typeface="Helvetica Neue"/>
              </a:defRPr>
            </a:lvl3pPr>
            <a:lvl4pPr indent="0" algn="ctr">
              <a:defRPr sz="4400">
                <a:latin typeface="+mn-lt"/>
                <a:ea typeface="+mn-ea"/>
                <a:cs typeface="+mn-cs"/>
                <a:sym typeface="Helvetica Neue"/>
              </a:defRPr>
            </a:lvl4pPr>
            <a:lvl5pPr indent="0" algn="ctr">
              <a:defRPr sz="44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254"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418459761"/>
      </p:ext>
    </p:extLst>
  </p:cSld>
  <p:clrMapOvr>
    <a:masterClrMapping/>
  </p:clrMapOvr>
  <p:transition xmlns:p14="http://schemas.microsoft.com/office/powerpoint/2010/main" spd="med"/>
</p:sldLayout>
</file>

<file path=ppt/slideLayouts/slideLayout989.xml><?xml version="1.0" encoding="utf-8"?>
<p:sldLayout xmlns:a="http://schemas.openxmlformats.org/drawingml/2006/main" xmlns:r="http://schemas.openxmlformats.org/officeDocument/2006/relationships" xmlns:p="http://schemas.openxmlformats.org/presentationml/2006/main" type="tx">
  <p:cSld name="6_Photo - Horizontal">
    <p:spTree>
      <p:nvGrpSpPr>
        <p:cNvPr id="1" name=""/>
        <p:cNvGrpSpPr/>
        <p:nvPr/>
      </p:nvGrpSpPr>
      <p:grpSpPr>
        <a:xfrm>
          <a:off x="0" y="0"/>
          <a:ext cx="0" cy="0"/>
          <a:chOff x="0" y="0"/>
          <a:chExt cx="0" cy="0"/>
        </a:xfrm>
      </p:grpSpPr>
      <p:sp>
        <p:nvSpPr>
          <p:cNvPr id="1261" name="Shape 128"/>
          <p:cNvSpPr>
            <a:spLocks noGrp="1"/>
          </p:cNvSpPr>
          <p:nvPr>
            <p:ph type="pic" sz="half" idx="13"/>
          </p:nvPr>
        </p:nvSpPr>
        <p:spPr>
          <a:xfrm>
            <a:off x="5307210" y="892967"/>
            <a:ext cx="13751704" cy="8322602"/>
          </a:xfrm>
          <a:prstGeom prst="rect">
            <a:avLst/>
          </a:prstGeom>
        </p:spPr>
        <p:txBody>
          <a:bodyPr lIns="91439" tIns="45719" rIns="91439" bIns="45719">
            <a:noAutofit/>
          </a:bodyPr>
          <a:lstStyle/>
          <a:p>
            <a:endParaRPr/>
          </a:p>
        </p:txBody>
      </p:sp>
      <p:sp>
        <p:nvSpPr>
          <p:cNvPr id="1262" name="Title Text"/>
          <p:cNvSpPr txBox="1">
            <a:spLocks noGrp="1"/>
          </p:cNvSpPr>
          <p:nvPr>
            <p:ph type="title"/>
          </p:nvPr>
        </p:nvSpPr>
        <p:spPr>
          <a:xfrm>
            <a:off x="4833937" y="9447610"/>
            <a:ext cx="14716202" cy="2000404"/>
          </a:xfrm>
          <a:prstGeom prst="rect">
            <a:avLst/>
          </a:prstGeom>
        </p:spPr>
        <p:txBody>
          <a:bodyPr lIns="91422" tIns="91422" rIns="91422" bIns="91422"/>
          <a:lstStyle>
            <a:lvl1pPr algn="ctr">
              <a:defRPr sz="11200">
                <a:latin typeface="+mn-lt"/>
                <a:ea typeface="+mn-ea"/>
                <a:cs typeface="+mn-cs"/>
                <a:sym typeface="Helvetica Neue"/>
              </a:defRPr>
            </a:lvl1pPr>
          </a:lstStyle>
          <a:p>
            <a:r>
              <a:t>Title Text</a:t>
            </a:r>
          </a:p>
        </p:txBody>
      </p:sp>
      <p:sp>
        <p:nvSpPr>
          <p:cNvPr id="1263" name="Body Level One…"/>
          <p:cNvSpPr txBox="1">
            <a:spLocks noGrp="1"/>
          </p:cNvSpPr>
          <p:nvPr>
            <p:ph type="body" sz="quarter" idx="1"/>
          </p:nvPr>
        </p:nvSpPr>
        <p:spPr>
          <a:xfrm>
            <a:off x="4833937" y="11519296"/>
            <a:ext cx="14716202" cy="1589404"/>
          </a:xfrm>
          <a:prstGeom prst="rect">
            <a:avLst/>
          </a:prstGeom>
        </p:spPr>
        <p:txBody>
          <a:bodyPr lIns="91422" tIns="91422" rIns="91422" bIns="91422"/>
          <a:lstStyle>
            <a:lvl1pPr indent="0" algn="ctr">
              <a:defRPr sz="4400">
                <a:latin typeface="+mn-lt"/>
                <a:ea typeface="+mn-ea"/>
                <a:cs typeface="+mn-cs"/>
                <a:sym typeface="Helvetica Neue"/>
              </a:defRPr>
            </a:lvl1pPr>
            <a:lvl2pPr indent="0" algn="ctr">
              <a:defRPr sz="4400">
                <a:latin typeface="+mn-lt"/>
                <a:ea typeface="+mn-ea"/>
                <a:cs typeface="+mn-cs"/>
                <a:sym typeface="Helvetica Neue"/>
              </a:defRPr>
            </a:lvl2pPr>
            <a:lvl3pPr indent="0" algn="ctr">
              <a:defRPr sz="4400">
                <a:latin typeface="+mn-lt"/>
                <a:ea typeface="+mn-ea"/>
                <a:cs typeface="+mn-cs"/>
                <a:sym typeface="Helvetica Neue"/>
              </a:defRPr>
            </a:lvl3pPr>
            <a:lvl4pPr indent="0" algn="ctr">
              <a:defRPr sz="4400">
                <a:latin typeface="+mn-lt"/>
                <a:ea typeface="+mn-ea"/>
                <a:cs typeface="+mn-cs"/>
                <a:sym typeface="Helvetica Neue"/>
              </a:defRPr>
            </a:lvl4pPr>
            <a:lvl5pPr indent="0" algn="ctr">
              <a:defRPr sz="44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264" name="Slide Number"/>
          <p:cNvSpPr txBox="1">
            <a:spLocks noGrp="1"/>
          </p:cNvSpPr>
          <p:nvPr>
            <p:ph type="sldNum" sz="quarter" idx="2"/>
          </p:nvPr>
        </p:nvSpPr>
        <p:spPr>
          <a:xfrm>
            <a:off x="11935770" y="13001627"/>
            <a:ext cx="494488" cy="502616"/>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13170636"/>
      </p:ext>
    </p:extLst>
  </p:cSld>
  <p:clrMapOvr>
    <a:masterClrMapping/>
  </p:clrMapOvr>
  <p:transition xmlns:p14="http://schemas.microsoft.com/office/powerpoint/2010/main" spd="med"/>
</p:sldLayout>
</file>

<file path=ppt/slideLayouts/slideLayout99.xml><?xml version="1.0" encoding="utf-8"?>
<p:sldLayout xmlns:a="http://schemas.openxmlformats.org/drawingml/2006/main" xmlns:r="http://schemas.openxmlformats.org/officeDocument/2006/relationships" xmlns:p="http://schemas.openxmlformats.org/presentationml/2006/main" type="tx">
  <p:cSld name="Photo - Horizontal">
    <p:spTree>
      <p:nvGrpSpPr>
        <p:cNvPr id="1" name=""/>
        <p:cNvGrpSpPr/>
        <p:nvPr/>
      </p:nvGrpSpPr>
      <p:grpSpPr>
        <a:xfrm>
          <a:off x="0" y="0"/>
          <a:ext cx="0" cy="0"/>
          <a:chOff x="0" y="0"/>
          <a:chExt cx="0" cy="0"/>
        </a:xfrm>
      </p:grpSpPr>
      <p:sp>
        <p:nvSpPr>
          <p:cNvPr id="20" name="Shape 20"/>
          <p:cNvSpPr>
            <a:spLocks noGrp="1"/>
          </p:cNvSpPr>
          <p:nvPr>
            <p:ph type="pic" sz="half" idx="13"/>
          </p:nvPr>
        </p:nvSpPr>
        <p:spPr>
          <a:xfrm>
            <a:off x="5307217" y="892971"/>
            <a:ext cx="13751720" cy="8322469"/>
          </a:xfrm>
          <a:prstGeom prst="rect">
            <a:avLst/>
          </a:prstGeom>
        </p:spPr>
        <p:txBody>
          <a:bodyPr lIns="91400" tIns="45719" rIns="91400" bIns="45719" anchor="t">
            <a:noAutofit/>
          </a:bodyPr>
          <a:lstStyle/>
          <a:p>
            <a:endParaRPr/>
          </a:p>
        </p:txBody>
      </p:sp>
      <p:sp>
        <p:nvSpPr>
          <p:cNvPr id="21" name="Shape 21"/>
          <p:cNvSpPr>
            <a:spLocks noGrp="1"/>
          </p:cNvSpPr>
          <p:nvPr>
            <p:ph type="title"/>
          </p:nvPr>
        </p:nvSpPr>
        <p:spPr>
          <a:xfrm>
            <a:off x="4833978" y="9447650"/>
            <a:ext cx="14716125" cy="2000253"/>
          </a:xfrm>
          <a:prstGeom prst="rect">
            <a:avLst/>
          </a:prstGeom>
        </p:spPr>
        <p:txBody>
          <a:bodyPr anchor="b"/>
          <a:lstStyle/>
          <a:p>
            <a:r>
              <a:t>Title Text</a:t>
            </a:r>
          </a:p>
        </p:txBody>
      </p:sp>
      <p:sp>
        <p:nvSpPr>
          <p:cNvPr id="22" name="Shape 22"/>
          <p:cNvSpPr>
            <a:spLocks noGrp="1"/>
          </p:cNvSpPr>
          <p:nvPr>
            <p:ph type="body" sz="quarter" idx="1"/>
          </p:nvPr>
        </p:nvSpPr>
        <p:spPr>
          <a:xfrm>
            <a:off x="4833978" y="11519338"/>
            <a:ext cx="14716125" cy="1589485"/>
          </a:xfrm>
          <a:prstGeom prst="rect">
            <a:avLst/>
          </a:prstGeom>
        </p:spPr>
        <p:txBody>
          <a:bodyPr anchor="t"/>
          <a:lstStyle>
            <a:lvl1pPr marL="0" indent="0">
              <a:spcBef>
                <a:spcPts val="0"/>
              </a:spcBef>
              <a:buSzTx/>
              <a:buNone/>
              <a:defRPr sz="4500"/>
            </a:lvl1pPr>
            <a:lvl2pPr marL="0" indent="228520">
              <a:spcBef>
                <a:spcPts val="0"/>
              </a:spcBef>
              <a:buSzTx/>
              <a:buNone/>
              <a:defRPr sz="4500"/>
            </a:lvl2pPr>
            <a:lvl3pPr marL="0" indent="457039">
              <a:spcBef>
                <a:spcPts val="0"/>
              </a:spcBef>
              <a:buSzTx/>
              <a:buNone/>
              <a:defRPr sz="4500"/>
            </a:lvl3pPr>
            <a:lvl4pPr marL="0" indent="685559">
              <a:spcBef>
                <a:spcPts val="0"/>
              </a:spcBef>
              <a:buSzTx/>
              <a:buNone/>
              <a:defRPr sz="4500"/>
            </a:lvl4pPr>
            <a:lvl5pPr marL="0" indent="914041">
              <a:spcBef>
                <a:spcPts val="0"/>
              </a:spcBef>
              <a:buSzTx/>
              <a:buNone/>
              <a:defRPr sz="4500"/>
            </a:lvl5pPr>
          </a:lstStyle>
          <a:p>
            <a:r>
              <a:t>Body Level One</a:t>
            </a:r>
          </a:p>
          <a:p>
            <a:pPr lvl="1"/>
            <a:r>
              <a:t>Body Level Two</a:t>
            </a:r>
          </a:p>
          <a:p>
            <a:pPr lvl="2"/>
            <a:r>
              <a:t>Body Level Three</a:t>
            </a:r>
          </a:p>
          <a:p>
            <a:pPr lvl="3"/>
            <a:r>
              <a:t>Body Level Four</a:t>
            </a:r>
          </a:p>
          <a:p>
            <a:pPr lvl="4"/>
            <a:r>
              <a:t>Body Level Five</a:t>
            </a:r>
          </a:p>
        </p:txBody>
      </p:sp>
      <p:sp>
        <p:nvSpPr>
          <p:cNvPr id="23" name="Shape 23"/>
          <p:cNvSpPr>
            <a:spLocks noGrp="1"/>
          </p:cNvSpPr>
          <p:nvPr>
            <p:ph type="sldNum" sz="quarter" idx="2"/>
          </p:nvPr>
        </p:nvSpPr>
        <p:spPr>
          <a:xfrm>
            <a:off x="11935817" y="13001627"/>
            <a:ext cx="554840" cy="513605"/>
          </a:xfrm>
          <a:prstGeom prst="rect">
            <a:avLst/>
          </a:prstGeom>
        </p:spPr>
        <p:txBody>
          <a:bodyPr/>
          <a:lstStyle/>
          <a:p>
            <a:fld id="{86CB4B4D-7CA3-9044-876B-883B54F8677D}" type="slidenum">
              <a:rPr>
                <a:latin typeface="Helvetica Light"/>
                <a:ea typeface="Helvetica Light"/>
                <a:cs typeface="Helvetica Light"/>
              </a:rPr>
              <a:pPr/>
              <a:t>‹#›</a:t>
            </a:fld>
            <a:endParaRPr>
              <a:latin typeface="Helvetica Light"/>
              <a:ea typeface="Helvetica Light"/>
              <a:cs typeface="Helvetica Light"/>
            </a:endParaRPr>
          </a:p>
        </p:txBody>
      </p:sp>
    </p:spTree>
    <p:extLst>
      <p:ext uri="{BB962C8B-B14F-4D97-AF65-F5344CB8AC3E}">
        <p14:creationId xmlns:p14="http://schemas.microsoft.com/office/powerpoint/2010/main" val="2403598937"/>
      </p:ext>
    </p:extLst>
  </p:cSld>
  <p:clrMapOvr>
    <a:masterClrMapping/>
  </p:clrMapOvr>
  <p:transition xmlns:p14="http://schemas.microsoft.com/office/powerpoint/2010/main" spd="med"/>
</p:sldLayout>
</file>

<file path=ppt/slideLayouts/slideLayout990.xml><?xml version="1.0" encoding="utf-8"?>
<p:sldLayout xmlns:a="http://schemas.openxmlformats.org/drawingml/2006/main" xmlns:r="http://schemas.openxmlformats.org/officeDocument/2006/relationships" xmlns:p="http://schemas.openxmlformats.org/presentationml/2006/main" type="tx">
  <p:cSld name="6_Title - Center">
    <p:spTree>
      <p:nvGrpSpPr>
        <p:cNvPr id="1" name=""/>
        <p:cNvGrpSpPr/>
        <p:nvPr/>
      </p:nvGrpSpPr>
      <p:grpSpPr>
        <a:xfrm>
          <a:off x="0" y="0"/>
          <a:ext cx="0" cy="0"/>
          <a:chOff x="0" y="0"/>
          <a:chExt cx="0" cy="0"/>
        </a:xfrm>
      </p:grpSpPr>
      <p:sp>
        <p:nvSpPr>
          <p:cNvPr id="1271" name="Title Text"/>
          <p:cNvSpPr txBox="1">
            <a:spLocks noGrp="1"/>
          </p:cNvSpPr>
          <p:nvPr>
            <p:ph type="title"/>
          </p:nvPr>
        </p:nvSpPr>
        <p:spPr>
          <a:xfrm>
            <a:off x="4833937" y="4536280"/>
            <a:ext cx="14716202" cy="4643400"/>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1272"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741814059"/>
      </p:ext>
    </p:extLst>
  </p:cSld>
  <p:clrMapOvr>
    <a:masterClrMapping/>
  </p:clrMapOvr>
  <p:transition xmlns:p14="http://schemas.microsoft.com/office/powerpoint/2010/main" spd="med"/>
</p:sldLayout>
</file>

<file path=ppt/slideLayouts/slideLayout991.xml><?xml version="1.0" encoding="utf-8"?>
<p:sldLayout xmlns:a="http://schemas.openxmlformats.org/drawingml/2006/main" xmlns:r="http://schemas.openxmlformats.org/officeDocument/2006/relationships" xmlns:p="http://schemas.openxmlformats.org/presentationml/2006/main" type="tx">
  <p:cSld name="6_Photo - Vertical">
    <p:spTree>
      <p:nvGrpSpPr>
        <p:cNvPr id="1" name=""/>
        <p:cNvGrpSpPr/>
        <p:nvPr/>
      </p:nvGrpSpPr>
      <p:grpSpPr>
        <a:xfrm>
          <a:off x="0" y="0"/>
          <a:ext cx="0" cy="0"/>
          <a:chOff x="0" y="0"/>
          <a:chExt cx="0" cy="0"/>
        </a:xfrm>
      </p:grpSpPr>
      <p:sp>
        <p:nvSpPr>
          <p:cNvPr id="1279" name="Shape 146"/>
          <p:cNvSpPr>
            <a:spLocks noGrp="1"/>
          </p:cNvSpPr>
          <p:nvPr>
            <p:ph type="pic" sz="half" idx="13"/>
          </p:nvPr>
        </p:nvSpPr>
        <p:spPr>
          <a:xfrm>
            <a:off x="12495609" y="892967"/>
            <a:ext cx="7500903" cy="11572802"/>
          </a:xfrm>
          <a:prstGeom prst="rect">
            <a:avLst/>
          </a:prstGeom>
        </p:spPr>
        <p:txBody>
          <a:bodyPr lIns="91439" tIns="45719" rIns="91439" bIns="45719">
            <a:noAutofit/>
          </a:bodyPr>
          <a:lstStyle/>
          <a:p>
            <a:endParaRPr/>
          </a:p>
        </p:txBody>
      </p:sp>
      <p:sp>
        <p:nvSpPr>
          <p:cNvPr id="1280" name="Title Text"/>
          <p:cNvSpPr txBox="1">
            <a:spLocks noGrp="1"/>
          </p:cNvSpPr>
          <p:nvPr>
            <p:ph type="title"/>
          </p:nvPr>
        </p:nvSpPr>
        <p:spPr>
          <a:xfrm>
            <a:off x="4387455" y="892967"/>
            <a:ext cx="7500902" cy="5607902"/>
          </a:xfrm>
          <a:prstGeom prst="rect">
            <a:avLst/>
          </a:prstGeom>
        </p:spPr>
        <p:txBody>
          <a:bodyPr lIns="91422" tIns="91422" rIns="91422" bIns="91422"/>
          <a:lstStyle>
            <a:lvl1pPr algn="ctr">
              <a:defRPr sz="8400">
                <a:latin typeface="+mn-lt"/>
                <a:ea typeface="+mn-ea"/>
                <a:cs typeface="+mn-cs"/>
                <a:sym typeface="Helvetica Neue"/>
              </a:defRPr>
            </a:lvl1pPr>
          </a:lstStyle>
          <a:p>
            <a:r>
              <a:t>Title Text</a:t>
            </a:r>
          </a:p>
        </p:txBody>
      </p:sp>
      <p:sp>
        <p:nvSpPr>
          <p:cNvPr id="1281" name="Body Level One…"/>
          <p:cNvSpPr txBox="1">
            <a:spLocks noGrp="1"/>
          </p:cNvSpPr>
          <p:nvPr>
            <p:ph type="body" sz="quarter" idx="1"/>
          </p:nvPr>
        </p:nvSpPr>
        <p:spPr>
          <a:xfrm>
            <a:off x="4387455" y="6697264"/>
            <a:ext cx="7500902" cy="5768700"/>
          </a:xfrm>
          <a:prstGeom prst="rect">
            <a:avLst/>
          </a:prstGeom>
        </p:spPr>
        <p:txBody>
          <a:bodyPr lIns="91422" tIns="91422" rIns="91422" bIns="91422"/>
          <a:lstStyle>
            <a:lvl1pPr indent="0" algn="ctr">
              <a:defRPr sz="4400">
                <a:latin typeface="+mn-lt"/>
                <a:ea typeface="+mn-ea"/>
                <a:cs typeface="+mn-cs"/>
                <a:sym typeface="Helvetica Neue"/>
              </a:defRPr>
            </a:lvl1pPr>
            <a:lvl2pPr indent="0" algn="ctr">
              <a:defRPr sz="4400">
                <a:latin typeface="+mn-lt"/>
                <a:ea typeface="+mn-ea"/>
                <a:cs typeface="+mn-cs"/>
                <a:sym typeface="Helvetica Neue"/>
              </a:defRPr>
            </a:lvl2pPr>
            <a:lvl3pPr indent="0" algn="ctr">
              <a:defRPr sz="4400">
                <a:latin typeface="+mn-lt"/>
                <a:ea typeface="+mn-ea"/>
                <a:cs typeface="+mn-cs"/>
                <a:sym typeface="Helvetica Neue"/>
              </a:defRPr>
            </a:lvl3pPr>
            <a:lvl4pPr indent="0" algn="ctr">
              <a:defRPr sz="4400">
                <a:latin typeface="+mn-lt"/>
                <a:ea typeface="+mn-ea"/>
                <a:cs typeface="+mn-cs"/>
                <a:sym typeface="Helvetica Neue"/>
              </a:defRPr>
            </a:lvl4pPr>
            <a:lvl5pPr indent="0" algn="ctr">
              <a:defRPr sz="44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282"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270341556"/>
      </p:ext>
    </p:extLst>
  </p:cSld>
  <p:clrMapOvr>
    <a:masterClrMapping/>
  </p:clrMapOvr>
  <p:transition xmlns:p14="http://schemas.microsoft.com/office/powerpoint/2010/main" spd="med"/>
</p:sldLayout>
</file>

<file path=ppt/slideLayouts/slideLayout992.xml><?xml version="1.0" encoding="utf-8"?>
<p:sldLayout xmlns:a="http://schemas.openxmlformats.org/drawingml/2006/main" xmlns:r="http://schemas.openxmlformats.org/officeDocument/2006/relationships" xmlns:p="http://schemas.openxmlformats.org/presentationml/2006/main" type="tx">
  <p:cSld name="8_Title - Top">
    <p:spTree>
      <p:nvGrpSpPr>
        <p:cNvPr id="1" name=""/>
        <p:cNvGrpSpPr/>
        <p:nvPr/>
      </p:nvGrpSpPr>
      <p:grpSpPr>
        <a:xfrm>
          <a:off x="0" y="0"/>
          <a:ext cx="0" cy="0"/>
          <a:chOff x="0" y="0"/>
          <a:chExt cx="0" cy="0"/>
        </a:xfrm>
      </p:grpSpPr>
      <p:sp>
        <p:nvSpPr>
          <p:cNvPr id="1289" name="Title Text"/>
          <p:cNvSpPr txBox="1">
            <a:spLocks noGrp="1"/>
          </p:cNvSpPr>
          <p:nvPr>
            <p:ph type="title"/>
          </p:nvPr>
        </p:nvSpPr>
        <p:spPr>
          <a:xfrm>
            <a:off x="4387455" y="625077"/>
            <a:ext cx="15609003" cy="3036001"/>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1290"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585655051"/>
      </p:ext>
    </p:extLst>
  </p:cSld>
  <p:clrMapOvr>
    <a:masterClrMapping/>
  </p:clrMapOvr>
  <p:transition xmlns:p14="http://schemas.microsoft.com/office/powerpoint/2010/main" spd="med"/>
</p:sldLayout>
</file>

<file path=ppt/slideLayouts/slideLayout993.xml><?xml version="1.0" encoding="utf-8"?>
<p:sldLayout xmlns:a="http://schemas.openxmlformats.org/drawingml/2006/main" xmlns:r="http://schemas.openxmlformats.org/officeDocument/2006/relationships" xmlns:p="http://schemas.openxmlformats.org/presentationml/2006/main" type="tx">
  <p:cSld name="8_Title &amp; Bullets">
    <p:spTree>
      <p:nvGrpSpPr>
        <p:cNvPr id="1" name=""/>
        <p:cNvGrpSpPr/>
        <p:nvPr/>
      </p:nvGrpSpPr>
      <p:grpSpPr>
        <a:xfrm>
          <a:off x="0" y="0"/>
          <a:ext cx="0" cy="0"/>
          <a:chOff x="0" y="0"/>
          <a:chExt cx="0" cy="0"/>
        </a:xfrm>
      </p:grpSpPr>
      <p:sp>
        <p:nvSpPr>
          <p:cNvPr id="1297" name="Title Text"/>
          <p:cNvSpPr txBox="1">
            <a:spLocks noGrp="1"/>
          </p:cNvSpPr>
          <p:nvPr>
            <p:ph type="title"/>
          </p:nvPr>
        </p:nvSpPr>
        <p:spPr>
          <a:xfrm>
            <a:off x="4387455" y="625077"/>
            <a:ext cx="15609003" cy="3036001"/>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1298" name="Body Level One…"/>
          <p:cNvSpPr txBox="1">
            <a:spLocks noGrp="1"/>
          </p:cNvSpPr>
          <p:nvPr>
            <p:ph type="body" idx="1"/>
          </p:nvPr>
        </p:nvSpPr>
        <p:spPr>
          <a:xfrm>
            <a:off x="4387455" y="3661173"/>
            <a:ext cx="15609003" cy="8840404"/>
          </a:xfrm>
          <a:prstGeom prst="rect">
            <a:avLst/>
          </a:prstGeom>
        </p:spPr>
        <p:txBody>
          <a:bodyPr lIns="91422" tIns="91422" rIns="91422" bIns="91422" anchor="ctr"/>
          <a:lstStyle>
            <a:lvl1pPr marL="617359" indent="-379233">
              <a:spcBef>
                <a:spcPts val="5900"/>
              </a:spcBef>
              <a:buClr>
                <a:srgbClr val="000000"/>
              </a:buClr>
              <a:buSzPct val="75000"/>
              <a:buFont typeface="Arial"/>
              <a:buChar char="•"/>
              <a:defRPr sz="5000">
                <a:latin typeface="+mn-lt"/>
                <a:ea typeface="+mn-ea"/>
                <a:cs typeface="+mn-cs"/>
                <a:sym typeface="Helvetica Neue"/>
              </a:defRPr>
            </a:lvl1pPr>
            <a:lvl2pPr marL="1061859" indent="-379234">
              <a:spcBef>
                <a:spcPts val="5900"/>
              </a:spcBef>
              <a:buClr>
                <a:srgbClr val="000000"/>
              </a:buClr>
              <a:buSzPct val="75000"/>
              <a:buFont typeface="Arial"/>
              <a:buChar char="•"/>
              <a:defRPr sz="5000">
                <a:latin typeface="+mn-lt"/>
                <a:ea typeface="+mn-ea"/>
                <a:cs typeface="+mn-cs"/>
                <a:sym typeface="Helvetica Neue"/>
              </a:defRPr>
            </a:lvl2pPr>
            <a:lvl3pPr marL="1506359" indent="-379234">
              <a:spcBef>
                <a:spcPts val="5900"/>
              </a:spcBef>
              <a:buClr>
                <a:srgbClr val="000000"/>
              </a:buClr>
              <a:buSzPct val="75000"/>
              <a:buFont typeface="Arial"/>
              <a:buChar char="•"/>
              <a:defRPr sz="5000">
                <a:latin typeface="+mn-lt"/>
                <a:ea typeface="+mn-ea"/>
                <a:cs typeface="+mn-cs"/>
                <a:sym typeface="Helvetica Neue"/>
              </a:defRPr>
            </a:lvl3pPr>
            <a:lvl4pPr marL="1950859" indent="-379234">
              <a:spcBef>
                <a:spcPts val="5900"/>
              </a:spcBef>
              <a:buClr>
                <a:srgbClr val="000000"/>
              </a:buClr>
              <a:buSzPct val="75000"/>
              <a:buFont typeface="Arial"/>
              <a:buChar char="•"/>
              <a:defRPr sz="5000">
                <a:latin typeface="+mn-lt"/>
                <a:ea typeface="+mn-ea"/>
                <a:cs typeface="+mn-cs"/>
                <a:sym typeface="Helvetica Neue"/>
              </a:defRPr>
            </a:lvl4pPr>
            <a:lvl5pPr marL="2395359" indent="-379234">
              <a:spcBef>
                <a:spcPts val="5900"/>
              </a:spcBef>
              <a:buClr>
                <a:srgbClr val="000000"/>
              </a:buClr>
              <a:buSzPct val="75000"/>
              <a:buFont typeface="Arial"/>
              <a:buChar char="•"/>
              <a:defRPr sz="5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299"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267099186"/>
      </p:ext>
    </p:extLst>
  </p:cSld>
  <p:clrMapOvr>
    <a:masterClrMapping/>
  </p:clrMapOvr>
  <p:transition xmlns:p14="http://schemas.microsoft.com/office/powerpoint/2010/main" spd="med"/>
</p:sldLayout>
</file>

<file path=ppt/slideLayouts/slideLayout994.xml><?xml version="1.0" encoding="utf-8"?>
<p:sldLayout xmlns:a="http://schemas.openxmlformats.org/drawingml/2006/main" xmlns:r="http://schemas.openxmlformats.org/officeDocument/2006/relationships" xmlns:p="http://schemas.openxmlformats.org/presentationml/2006/main" type="tx">
  <p:cSld name="6_Title, Bullets &amp; Photo">
    <p:spTree>
      <p:nvGrpSpPr>
        <p:cNvPr id="1" name=""/>
        <p:cNvGrpSpPr/>
        <p:nvPr/>
      </p:nvGrpSpPr>
      <p:grpSpPr>
        <a:xfrm>
          <a:off x="0" y="0"/>
          <a:ext cx="0" cy="0"/>
          <a:chOff x="0" y="0"/>
          <a:chExt cx="0" cy="0"/>
        </a:xfrm>
      </p:grpSpPr>
      <p:sp>
        <p:nvSpPr>
          <p:cNvPr id="1306" name="Shape 173"/>
          <p:cNvSpPr>
            <a:spLocks noGrp="1"/>
          </p:cNvSpPr>
          <p:nvPr>
            <p:ph type="pic" sz="quarter" idx="13"/>
          </p:nvPr>
        </p:nvSpPr>
        <p:spPr>
          <a:xfrm>
            <a:off x="12495609" y="3661173"/>
            <a:ext cx="7500903" cy="8840404"/>
          </a:xfrm>
          <a:prstGeom prst="rect">
            <a:avLst/>
          </a:prstGeom>
        </p:spPr>
        <p:txBody>
          <a:bodyPr lIns="91439" tIns="45719" rIns="91439" bIns="45719">
            <a:noAutofit/>
          </a:bodyPr>
          <a:lstStyle/>
          <a:p>
            <a:endParaRPr/>
          </a:p>
        </p:txBody>
      </p:sp>
      <p:sp>
        <p:nvSpPr>
          <p:cNvPr id="1307" name="Title Text"/>
          <p:cNvSpPr txBox="1">
            <a:spLocks noGrp="1"/>
          </p:cNvSpPr>
          <p:nvPr>
            <p:ph type="title"/>
          </p:nvPr>
        </p:nvSpPr>
        <p:spPr>
          <a:xfrm>
            <a:off x="4387455" y="625077"/>
            <a:ext cx="15609003" cy="3036001"/>
          </a:xfrm>
          <a:prstGeom prst="rect">
            <a:avLst/>
          </a:prstGeom>
        </p:spPr>
        <p:txBody>
          <a:bodyPr lIns="91422" tIns="91422" rIns="91422" bIns="91422" anchor="ctr"/>
          <a:lstStyle>
            <a:lvl1pPr algn="ctr">
              <a:defRPr sz="11200">
                <a:latin typeface="+mn-lt"/>
                <a:ea typeface="+mn-ea"/>
                <a:cs typeface="+mn-cs"/>
                <a:sym typeface="Helvetica Neue"/>
              </a:defRPr>
            </a:lvl1pPr>
          </a:lstStyle>
          <a:p>
            <a:r>
              <a:t>Title Text</a:t>
            </a:r>
          </a:p>
        </p:txBody>
      </p:sp>
      <p:sp>
        <p:nvSpPr>
          <p:cNvPr id="1308" name="Body Level One…"/>
          <p:cNvSpPr txBox="1">
            <a:spLocks noGrp="1"/>
          </p:cNvSpPr>
          <p:nvPr>
            <p:ph type="body" sz="quarter" idx="1"/>
          </p:nvPr>
        </p:nvSpPr>
        <p:spPr>
          <a:xfrm>
            <a:off x="4387455" y="3661173"/>
            <a:ext cx="7500902" cy="8840404"/>
          </a:xfrm>
          <a:prstGeom prst="rect">
            <a:avLst/>
          </a:prstGeom>
        </p:spPr>
        <p:txBody>
          <a:bodyPr lIns="91422" tIns="91422" rIns="91422" bIns="91422" anchor="ctr"/>
          <a:lstStyle>
            <a:lvl1pPr marL="465363" indent="-284387">
              <a:spcBef>
                <a:spcPts val="4500"/>
              </a:spcBef>
              <a:buClr>
                <a:srgbClr val="000000"/>
              </a:buClr>
              <a:buSzPct val="75000"/>
              <a:buFont typeface="Arial"/>
              <a:buChar char="•"/>
              <a:defRPr>
                <a:latin typeface="+mn-lt"/>
                <a:ea typeface="+mn-ea"/>
                <a:cs typeface="+mn-cs"/>
                <a:sym typeface="Helvetica Neue"/>
              </a:defRPr>
            </a:lvl1pPr>
            <a:lvl2pPr marL="808263" indent="-284388">
              <a:spcBef>
                <a:spcPts val="4500"/>
              </a:spcBef>
              <a:buClr>
                <a:srgbClr val="000000"/>
              </a:buClr>
              <a:buSzPct val="75000"/>
              <a:buFont typeface="Arial"/>
              <a:buChar char="•"/>
              <a:defRPr>
                <a:latin typeface="+mn-lt"/>
                <a:ea typeface="+mn-ea"/>
                <a:cs typeface="+mn-cs"/>
                <a:sym typeface="Helvetica Neue"/>
              </a:defRPr>
            </a:lvl2pPr>
            <a:lvl3pPr marL="1151162" indent="-284387">
              <a:spcBef>
                <a:spcPts val="4500"/>
              </a:spcBef>
              <a:buClr>
                <a:srgbClr val="000000"/>
              </a:buClr>
              <a:buSzPct val="75000"/>
              <a:buFont typeface="Arial"/>
              <a:buChar char="•"/>
              <a:defRPr>
                <a:latin typeface="+mn-lt"/>
                <a:ea typeface="+mn-ea"/>
                <a:cs typeface="+mn-cs"/>
                <a:sym typeface="Helvetica Neue"/>
              </a:defRPr>
            </a:lvl3pPr>
            <a:lvl4pPr marL="1494062" indent="-284387">
              <a:spcBef>
                <a:spcPts val="4500"/>
              </a:spcBef>
              <a:buClr>
                <a:srgbClr val="000000"/>
              </a:buClr>
              <a:buSzPct val="75000"/>
              <a:buFont typeface="Arial"/>
              <a:buChar char="•"/>
              <a:defRPr>
                <a:latin typeface="+mn-lt"/>
                <a:ea typeface="+mn-ea"/>
                <a:cs typeface="+mn-cs"/>
                <a:sym typeface="Helvetica Neue"/>
              </a:defRPr>
            </a:lvl4pPr>
            <a:lvl5pPr marL="1836964" indent="-284387">
              <a:spcBef>
                <a:spcPts val="4500"/>
              </a:spcBef>
              <a:buClr>
                <a:srgbClr val="000000"/>
              </a:buClr>
              <a:buSzPct val="75000"/>
              <a:buFont typeface="Arial"/>
              <a:buChar char="•"/>
              <a:defRPr>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09"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1594333772"/>
      </p:ext>
    </p:extLst>
  </p:cSld>
  <p:clrMapOvr>
    <a:masterClrMapping/>
  </p:clrMapOvr>
  <p:transition xmlns:p14="http://schemas.microsoft.com/office/powerpoint/2010/main" spd="med"/>
</p:sldLayout>
</file>

<file path=ppt/slideLayouts/slideLayout995.xml><?xml version="1.0" encoding="utf-8"?>
<p:sldLayout xmlns:a="http://schemas.openxmlformats.org/drawingml/2006/main" xmlns:r="http://schemas.openxmlformats.org/officeDocument/2006/relationships" xmlns:p="http://schemas.openxmlformats.org/presentationml/2006/main" type="tx">
  <p:cSld name="8_Bullets">
    <p:spTree>
      <p:nvGrpSpPr>
        <p:cNvPr id="1" name=""/>
        <p:cNvGrpSpPr/>
        <p:nvPr/>
      </p:nvGrpSpPr>
      <p:grpSpPr>
        <a:xfrm>
          <a:off x="0" y="0"/>
          <a:ext cx="0" cy="0"/>
          <a:chOff x="0" y="0"/>
          <a:chExt cx="0" cy="0"/>
        </a:xfrm>
      </p:grpSpPr>
      <p:sp>
        <p:nvSpPr>
          <p:cNvPr id="1316" name="Body Level One…"/>
          <p:cNvSpPr txBox="1">
            <a:spLocks noGrp="1"/>
          </p:cNvSpPr>
          <p:nvPr>
            <p:ph type="body" idx="1"/>
          </p:nvPr>
        </p:nvSpPr>
        <p:spPr>
          <a:xfrm>
            <a:off x="4387455" y="1785935"/>
            <a:ext cx="15609003" cy="10144205"/>
          </a:xfrm>
          <a:prstGeom prst="rect">
            <a:avLst/>
          </a:prstGeom>
        </p:spPr>
        <p:txBody>
          <a:bodyPr lIns="91422" tIns="91422" rIns="91422" bIns="91422" anchor="ctr"/>
          <a:lstStyle>
            <a:lvl1pPr marL="617359" indent="-379233">
              <a:spcBef>
                <a:spcPts val="5900"/>
              </a:spcBef>
              <a:buClr>
                <a:srgbClr val="000000"/>
              </a:buClr>
              <a:buSzPct val="75000"/>
              <a:buFont typeface="Arial"/>
              <a:buChar char="•"/>
              <a:defRPr sz="5000">
                <a:latin typeface="+mn-lt"/>
                <a:ea typeface="+mn-ea"/>
                <a:cs typeface="+mn-cs"/>
                <a:sym typeface="Helvetica Neue"/>
              </a:defRPr>
            </a:lvl1pPr>
            <a:lvl2pPr marL="1061859" indent="-379234">
              <a:spcBef>
                <a:spcPts val="5900"/>
              </a:spcBef>
              <a:buClr>
                <a:srgbClr val="000000"/>
              </a:buClr>
              <a:buSzPct val="75000"/>
              <a:buFont typeface="Arial"/>
              <a:buChar char="•"/>
              <a:defRPr sz="5000">
                <a:latin typeface="+mn-lt"/>
                <a:ea typeface="+mn-ea"/>
                <a:cs typeface="+mn-cs"/>
                <a:sym typeface="Helvetica Neue"/>
              </a:defRPr>
            </a:lvl2pPr>
            <a:lvl3pPr marL="1506359" indent="-379234">
              <a:spcBef>
                <a:spcPts val="5900"/>
              </a:spcBef>
              <a:buClr>
                <a:srgbClr val="000000"/>
              </a:buClr>
              <a:buSzPct val="75000"/>
              <a:buFont typeface="Arial"/>
              <a:buChar char="•"/>
              <a:defRPr sz="5000">
                <a:latin typeface="+mn-lt"/>
                <a:ea typeface="+mn-ea"/>
                <a:cs typeface="+mn-cs"/>
                <a:sym typeface="Helvetica Neue"/>
              </a:defRPr>
            </a:lvl3pPr>
            <a:lvl4pPr marL="1950859" indent="-379234">
              <a:spcBef>
                <a:spcPts val="5900"/>
              </a:spcBef>
              <a:buClr>
                <a:srgbClr val="000000"/>
              </a:buClr>
              <a:buSzPct val="75000"/>
              <a:buFont typeface="Arial"/>
              <a:buChar char="•"/>
              <a:defRPr sz="5000">
                <a:latin typeface="+mn-lt"/>
                <a:ea typeface="+mn-ea"/>
                <a:cs typeface="+mn-cs"/>
                <a:sym typeface="Helvetica Neue"/>
              </a:defRPr>
            </a:lvl4pPr>
            <a:lvl5pPr marL="2395359" indent="-379234">
              <a:spcBef>
                <a:spcPts val="5900"/>
              </a:spcBef>
              <a:buClr>
                <a:srgbClr val="000000"/>
              </a:buClr>
              <a:buSzPct val="75000"/>
              <a:buFont typeface="Arial"/>
              <a:buChar char="•"/>
              <a:defRPr sz="50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17"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771692171"/>
      </p:ext>
    </p:extLst>
  </p:cSld>
  <p:clrMapOvr>
    <a:masterClrMapping/>
  </p:clrMapOvr>
  <p:transition xmlns:p14="http://schemas.microsoft.com/office/powerpoint/2010/main" spd="med"/>
</p:sldLayout>
</file>

<file path=ppt/slideLayouts/slideLayout996.xml><?xml version="1.0" encoding="utf-8"?>
<p:sldLayout xmlns:a="http://schemas.openxmlformats.org/drawingml/2006/main" xmlns:r="http://schemas.openxmlformats.org/officeDocument/2006/relationships" xmlns:p="http://schemas.openxmlformats.org/presentationml/2006/main" type="tx">
  <p:cSld name="6_Photo - 3 Up">
    <p:spTree>
      <p:nvGrpSpPr>
        <p:cNvPr id="1" name=""/>
        <p:cNvGrpSpPr/>
        <p:nvPr/>
      </p:nvGrpSpPr>
      <p:grpSpPr>
        <a:xfrm>
          <a:off x="0" y="0"/>
          <a:ext cx="0" cy="0"/>
          <a:chOff x="0" y="0"/>
          <a:chExt cx="0" cy="0"/>
        </a:xfrm>
      </p:grpSpPr>
      <p:sp>
        <p:nvSpPr>
          <p:cNvPr id="1324" name="Shape 191"/>
          <p:cNvSpPr>
            <a:spLocks noGrp="1"/>
          </p:cNvSpPr>
          <p:nvPr>
            <p:ph type="pic" sz="quarter" idx="13"/>
          </p:nvPr>
        </p:nvSpPr>
        <p:spPr>
          <a:xfrm>
            <a:off x="12495609" y="7161610"/>
            <a:ext cx="7500903" cy="5304304"/>
          </a:xfrm>
          <a:prstGeom prst="rect">
            <a:avLst/>
          </a:prstGeom>
        </p:spPr>
        <p:txBody>
          <a:bodyPr lIns="91439" tIns="45719" rIns="91439" bIns="45719">
            <a:noAutofit/>
          </a:bodyPr>
          <a:lstStyle/>
          <a:p>
            <a:endParaRPr/>
          </a:p>
        </p:txBody>
      </p:sp>
      <p:sp>
        <p:nvSpPr>
          <p:cNvPr id="1325" name="Shape 192"/>
          <p:cNvSpPr>
            <a:spLocks noGrp="1"/>
          </p:cNvSpPr>
          <p:nvPr>
            <p:ph type="pic" sz="quarter" idx="14"/>
          </p:nvPr>
        </p:nvSpPr>
        <p:spPr>
          <a:xfrm>
            <a:off x="12504355" y="1250154"/>
            <a:ext cx="7500903" cy="5304303"/>
          </a:xfrm>
          <a:prstGeom prst="rect">
            <a:avLst/>
          </a:prstGeom>
        </p:spPr>
        <p:txBody>
          <a:bodyPr lIns="91439" tIns="45719" rIns="91439" bIns="45719">
            <a:noAutofit/>
          </a:bodyPr>
          <a:lstStyle/>
          <a:p>
            <a:endParaRPr/>
          </a:p>
        </p:txBody>
      </p:sp>
      <p:sp>
        <p:nvSpPr>
          <p:cNvPr id="1326" name="Shape 193"/>
          <p:cNvSpPr>
            <a:spLocks noGrp="1"/>
          </p:cNvSpPr>
          <p:nvPr>
            <p:ph type="pic" sz="half" idx="15"/>
          </p:nvPr>
        </p:nvSpPr>
        <p:spPr>
          <a:xfrm>
            <a:off x="4387455" y="1250154"/>
            <a:ext cx="7500902" cy="11215804"/>
          </a:xfrm>
          <a:prstGeom prst="rect">
            <a:avLst/>
          </a:prstGeom>
        </p:spPr>
        <p:txBody>
          <a:bodyPr lIns="91439" tIns="45719" rIns="91439" bIns="45719">
            <a:noAutofit/>
          </a:bodyPr>
          <a:lstStyle/>
          <a:p>
            <a:endParaRPr/>
          </a:p>
        </p:txBody>
      </p:sp>
      <p:sp>
        <p:nvSpPr>
          <p:cNvPr id="1327"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482852096"/>
      </p:ext>
    </p:extLst>
  </p:cSld>
  <p:clrMapOvr>
    <a:masterClrMapping/>
  </p:clrMapOvr>
  <p:transition xmlns:p14="http://schemas.microsoft.com/office/powerpoint/2010/main" spd="med"/>
</p:sldLayout>
</file>

<file path=ppt/slideLayouts/slideLayout997.xml><?xml version="1.0" encoding="utf-8"?>
<p:sldLayout xmlns:a="http://schemas.openxmlformats.org/drawingml/2006/main" xmlns:r="http://schemas.openxmlformats.org/officeDocument/2006/relationships" xmlns:p="http://schemas.openxmlformats.org/presentationml/2006/main" type="tx">
  <p:cSld name="8_Quote">
    <p:spTree>
      <p:nvGrpSpPr>
        <p:cNvPr id="1" name=""/>
        <p:cNvGrpSpPr/>
        <p:nvPr/>
      </p:nvGrpSpPr>
      <p:grpSpPr>
        <a:xfrm>
          <a:off x="0" y="0"/>
          <a:ext cx="0" cy="0"/>
          <a:chOff x="0" y="0"/>
          <a:chExt cx="0" cy="0"/>
        </a:xfrm>
      </p:grpSpPr>
      <p:sp>
        <p:nvSpPr>
          <p:cNvPr id="1334" name="Body Level One…"/>
          <p:cNvSpPr txBox="1">
            <a:spLocks noGrp="1"/>
          </p:cNvSpPr>
          <p:nvPr>
            <p:ph type="body" sz="quarter" idx="1"/>
          </p:nvPr>
        </p:nvSpPr>
        <p:spPr>
          <a:xfrm>
            <a:off x="4833937" y="8947546"/>
            <a:ext cx="14716202" cy="660904"/>
          </a:xfrm>
          <a:prstGeom prst="rect">
            <a:avLst/>
          </a:prstGeom>
        </p:spPr>
        <p:txBody>
          <a:bodyPr lIns="91422" tIns="91422" rIns="91422" bIns="91422"/>
          <a:lstStyle>
            <a:lvl1pPr indent="0" algn="ctr">
              <a:defRPr sz="3200">
                <a:latin typeface="+mn-lt"/>
                <a:ea typeface="+mn-ea"/>
                <a:cs typeface="+mn-cs"/>
                <a:sym typeface="Helvetica Neue"/>
              </a:defRPr>
            </a:lvl1pPr>
            <a:lvl2pPr marL="914400" indent="-101600" algn="ctr">
              <a:buSzPct val="100000"/>
              <a:buChar char="•"/>
              <a:defRPr sz="3200">
                <a:latin typeface="+mn-lt"/>
                <a:ea typeface="+mn-ea"/>
                <a:cs typeface="+mn-cs"/>
                <a:sym typeface="Helvetica Neue"/>
              </a:defRPr>
            </a:lvl2pPr>
            <a:lvl3pPr marL="1432558" indent="-162558" algn="ctr">
              <a:buSzPct val="100000"/>
              <a:buChar char="•"/>
              <a:defRPr sz="3200">
                <a:latin typeface="+mn-lt"/>
                <a:ea typeface="+mn-ea"/>
                <a:cs typeface="+mn-cs"/>
                <a:sym typeface="Helvetica Neue"/>
              </a:defRPr>
            </a:lvl3pPr>
            <a:lvl4pPr marL="1930400" indent="-203200" algn="ctr">
              <a:buSzPct val="100000"/>
              <a:buChar char="•"/>
              <a:defRPr sz="3200">
                <a:latin typeface="+mn-lt"/>
                <a:ea typeface="+mn-ea"/>
                <a:cs typeface="+mn-cs"/>
                <a:sym typeface="Helvetica Neue"/>
              </a:defRPr>
            </a:lvl4pPr>
            <a:lvl5pPr marL="2387600" indent="-203200" algn="ctr">
              <a:buSzPct val="100000"/>
              <a:buChar char="•"/>
              <a:defRPr sz="3200">
                <a:latin typeface="+mn-lt"/>
                <a:ea typeface="+mn-ea"/>
                <a:cs typeface="+mn-cs"/>
                <a:sym typeface="Helvetica Neue"/>
              </a:defRPr>
            </a:lvl5pPr>
          </a:lstStyle>
          <a:p>
            <a:r>
              <a:t>Body Level One</a:t>
            </a:r>
          </a:p>
          <a:p>
            <a:pPr lvl="1"/>
            <a:r>
              <a:t>Body Level Two</a:t>
            </a:r>
          </a:p>
          <a:p>
            <a:pPr lvl="2"/>
            <a:r>
              <a:t>Body Level Three</a:t>
            </a:r>
          </a:p>
          <a:p>
            <a:pPr lvl="3"/>
            <a:r>
              <a:t>Body Level Four</a:t>
            </a:r>
          </a:p>
          <a:p>
            <a:pPr lvl="4"/>
            <a:r>
              <a:t>Body Level Five</a:t>
            </a:r>
          </a:p>
        </p:txBody>
      </p:sp>
      <p:sp>
        <p:nvSpPr>
          <p:cNvPr id="1335" name="Shape 202"/>
          <p:cNvSpPr>
            <a:spLocks noGrp="1"/>
          </p:cNvSpPr>
          <p:nvPr>
            <p:ph type="body" sz="quarter" idx="13"/>
          </p:nvPr>
        </p:nvSpPr>
        <p:spPr>
          <a:xfrm>
            <a:off x="4833937" y="6000355"/>
            <a:ext cx="14716205" cy="965104"/>
          </a:xfrm>
          <a:prstGeom prst="rect">
            <a:avLst/>
          </a:prstGeom>
        </p:spPr>
        <p:txBody>
          <a:bodyPr lIns="91422" tIns="91422" rIns="91422" bIns="91422" anchor="ctr"/>
          <a:lstStyle/>
          <a:p>
            <a:endParaRPr/>
          </a:p>
        </p:txBody>
      </p:sp>
      <p:sp>
        <p:nvSpPr>
          <p:cNvPr id="1336"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3247613666"/>
      </p:ext>
    </p:extLst>
  </p:cSld>
  <p:clrMapOvr>
    <a:masterClrMapping/>
  </p:clrMapOvr>
  <p:transition xmlns:p14="http://schemas.microsoft.com/office/powerpoint/2010/main" spd="med"/>
</p:sldLayout>
</file>

<file path=ppt/slideLayouts/slideLayout998.xml><?xml version="1.0" encoding="utf-8"?>
<p:sldLayout xmlns:a="http://schemas.openxmlformats.org/drawingml/2006/main" xmlns:r="http://schemas.openxmlformats.org/officeDocument/2006/relationships" xmlns:p="http://schemas.openxmlformats.org/presentationml/2006/main" type="tx">
  <p:cSld name="6_Photo">
    <p:spTree>
      <p:nvGrpSpPr>
        <p:cNvPr id="1" name=""/>
        <p:cNvGrpSpPr/>
        <p:nvPr/>
      </p:nvGrpSpPr>
      <p:grpSpPr>
        <a:xfrm>
          <a:off x="0" y="0"/>
          <a:ext cx="0" cy="0"/>
          <a:chOff x="0" y="0"/>
          <a:chExt cx="0" cy="0"/>
        </a:xfrm>
      </p:grpSpPr>
      <p:sp>
        <p:nvSpPr>
          <p:cNvPr id="1343" name="Shape 210"/>
          <p:cNvSpPr>
            <a:spLocks noGrp="1"/>
          </p:cNvSpPr>
          <p:nvPr>
            <p:ph type="pic" idx="13"/>
          </p:nvPr>
        </p:nvSpPr>
        <p:spPr>
          <a:xfrm>
            <a:off x="3048000" y="0"/>
            <a:ext cx="18288000" cy="13716000"/>
          </a:xfrm>
          <a:prstGeom prst="rect">
            <a:avLst/>
          </a:prstGeom>
        </p:spPr>
        <p:txBody>
          <a:bodyPr lIns="91439" tIns="45719" rIns="91439" bIns="45719">
            <a:noAutofit/>
          </a:bodyPr>
          <a:lstStyle/>
          <a:p>
            <a:endParaRPr/>
          </a:p>
        </p:txBody>
      </p:sp>
      <p:sp>
        <p:nvSpPr>
          <p:cNvPr id="1344" name="Slide Number"/>
          <p:cNvSpPr txBox="1">
            <a:spLocks noGrp="1"/>
          </p:cNvSpPr>
          <p:nvPr>
            <p:ph type="sldNum" sz="quarter" idx="2"/>
          </p:nvPr>
        </p:nvSpPr>
        <p:spPr>
          <a:xfrm>
            <a:off x="11935770" y="13010554"/>
            <a:ext cx="494488" cy="502617"/>
          </a:xfrm>
          <a:prstGeom prst="rect">
            <a:avLst/>
          </a:prstGeom>
        </p:spPr>
        <p:txBody>
          <a:bodyPr lIns="71425" tIns="71425" rIns="71425" bIns="71425" anchor="t"/>
          <a:lstStyle>
            <a:lvl1pPr algn="ctr">
              <a:defRPr sz="2400">
                <a:latin typeface="+mn-lt"/>
                <a:ea typeface="+mn-ea"/>
                <a:cs typeface="+mn-cs"/>
                <a:sym typeface="Helvetica Neue"/>
              </a:defRPr>
            </a:lvl1pPr>
          </a:lstStyle>
          <a:p>
            <a:fld id="{86CB4B4D-7CA3-9044-876B-883B54F8677D}" type="slidenum">
              <a:rPr>
                <a:latin typeface="Helvetica Neue"/>
                <a:ea typeface="Helvetica Neue"/>
                <a:cs typeface="Helvetica Neue"/>
              </a:rPr>
              <a:pPr/>
              <a:t>‹#›</a:t>
            </a:fld>
            <a:endParaRPr>
              <a:latin typeface="Helvetica Neue"/>
              <a:ea typeface="Helvetica Neue"/>
              <a:cs typeface="Helvetica Neue"/>
            </a:endParaRPr>
          </a:p>
        </p:txBody>
      </p:sp>
    </p:spTree>
    <p:extLst>
      <p:ext uri="{BB962C8B-B14F-4D97-AF65-F5344CB8AC3E}">
        <p14:creationId xmlns:p14="http://schemas.microsoft.com/office/powerpoint/2010/main" val="4023794281"/>
      </p:ext>
    </p:extLst>
  </p:cSld>
  <p:clrMapOvr>
    <a:masterClrMapping/>
  </p:clrMapOvr>
  <p:transition xmlns:p14="http://schemas.microsoft.com/office/powerpoint/2010/main" spd="med"/>
</p:sldLayout>
</file>

<file path=ppt/slideLayouts/slideLayout999.xml><?xml version="1.0" encoding="utf-8"?>
<p:sldLayout xmlns:a="http://schemas.openxmlformats.org/drawingml/2006/main" xmlns:r="http://schemas.openxmlformats.org/officeDocument/2006/relationships" xmlns:p="http://schemas.openxmlformats.org/presentationml/2006/main" type="tx">
  <p:cSld name="4_Title and Two Columns">
    <p:spTree>
      <p:nvGrpSpPr>
        <p:cNvPr id="1" name=""/>
        <p:cNvGrpSpPr/>
        <p:nvPr/>
      </p:nvGrpSpPr>
      <p:grpSpPr>
        <a:xfrm>
          <a:off x="0" y="0"/>
          <a:ext cx="0" cy="0"/>
          <a:chOff x="0" y="0"/>
          <a:chExt cx="0" cy="0"/>
        </a:xfrm>
      </p:grpSpPr>
      <p:sp>
        <p:nvSpPr>
          <p:cNvPr id="1351" name="Title Text"/>
          <p:cNvSpPr txBox="1">
            <a:spLocks noGrp="1"/>
          </p:cNvSpPr>
          <p:nvPr>
            <p:ph type="title"/>
          </p:nvPr>
        </p:nvSpPr>
        <p:spPr>
          <a:xfrm>
            <a:off x="1219200" y="549275"/>
            <a:ext cx="21945600" cy="2286002"/>
          </a:xfrm>
          <a:prstGeom prst="rect">
            <a:avLst/>
          </a:prstGeom>
        </p:spPr>
        <p:txBody>
          <a:bodyPr/>
          <a:lstStyle>
            <a:lvl1pPr>
              <a:defRPr sz="9600" b="1"/>
            </a:lvl1pPr>
          </a:lstStyle>
          <a:p>
            <a:r>
              <a:t>Title Text</a:t>
            </a:r>
          </a:p>
        </p:txBody>
      </p:sp>
      <p:sp>
        <p:nvSpPr>
          <p:cNvPr id="1352" name="Body Level One…"/>
          <p:cNvSpPr txBox="1">
            <a:spLocks noGrp="1"/>
          </p:cNvSpPr>
          <p:nvPr>
            <p:ph type="body" sz="half" idx="1"/>
          </p:nvPr>
        </p:nvSpPr>
        <p:spPr>
          <a:xfrm>
            <a:off x="1219200" y="3200400"/>
            <a:ext cx="10652104" cy="9935100"/>
          </a:xfrm>
          <a:prstGeom prst="rect">
            <a:avLst/>
          </a:prstGeom>
        </p:spPr>
        <p:txBody>
          <a:bodyPr/>
          <a:lstStyle>
            <a:lvl1pPr indent="0">
              <a:defRPr sz="8000"/>
            </a:lvl1pPr>
            <a:lvl2pPr indent="0">
              <a:defRPr sz="8000"/>
            </a:lvl2pPr>
            <a:lvl3pPr indent="0">
              <a:defRPr sz="8000"/>
            </a:lvl3pPr>
            <a:lvl4pPr indent="0">
              <a:defRPr sz="8000"/>
            </a:lvl4pPr>
            <a:lvl5pPr indent="0">
              <a:defRPr sz="8000"/>
            </a:lvl5pPr>
          </a:lstStyle>
          <a:p>
            <a:r>
              <a:t>Body Level One</a:t>
            </a:r>
          </a:p>
          <a:p>
            <a:pPr lvl="1"/>
            <a:r>
              <a:t>Body Level Two</a:t>
            </a:r>
          </a:p>
          <a:p>
            <a:pPr lvl="2"/>
            <a:r>
              <a:t>Body Level Three</a:t>
            </a:r>
          </a:p>
          <a:p>
            <a:pPr lvl="3"/>
            <a:r>
              <a:t>Body Level Four</a:t>
            </a:r>
          </a:p>
          <a:p>
            <a:pPr lvl="4"/>
            <a:r>
              <a:t>Body Level Five</a:t>
            </a:r>
          </a:p>
        </p:txBody>
      </p:sp>
      <p:sp>
        <p:nvSpPr>
          <p:cNvPr id="1353" name="Shape 81"/>
          <p:cNvSpPr>
            <a:spLocks noGrp="1"/>
          </p:cNvSpPr>
          <p:nvPr>
            <p:ph type="body" sz="half" idx="13"/>
          </p:nvPr>
        </p:nvSpPr>
        <p:spPr>
          <a:xfrm>
            <a:off x="12512729" y="3200400"/>
            <a:ext cx="10652104" cy="9935100"/>
          </a:xfrm>
          <a:prstGeom prst="rect">
            <a:avLst/>
          </a:prstGeom>
        </p:spPr>
        <p:txBody>
          <a:bodyPr/>
          <a:lstStyle/>
          <a:p>
            <a:endParaRPr/>
          </a:p>
        </p:txBody>
      </p:sp>
      <p:sp>
        <p:nvSpPr>
          <p:cNvPr id="1354" name="Slide Number"/>
          <p:cNvSpPr txBox="1">
            <a:spLocks noGrp="1"/>
          </p:cNvSpPr>
          <p:nvPr>
            <p:ph type="sldNum" sz="quarter" idx="2"/>
          </p:nvPr>
        </p:nvSpPr>
        <p:spPr>
          <a:xfrm>
            <a:off x="23272365" y="12687945"/>
            <a:ext cx="1008845" cy="1006041"/>
          </a:xfrm>
          <a:prstGeom prst="rect">
            <a:avLst/>
          </a:prstGeom>
        </p:spPr>
        <p:txBody>
          <a:bodyPr lIns="243798" tIns="243798" rIns="243798" bIns="243798"/>
          <a:lstStyle>
            <a:lvl1pPr>
              <a:defRPr sz="3600"/>
            </a:lvl1pPr>
          </a:lstStyle>
          <a:p>
            <a:fld id="{86CB4B4D-7CA3-9044-876B-883B54F8677D}" type="slidenum">
              <a:rPr/>
              <a:pPr/>
              <a:t>‹#›</a:t>
            </a:fld>
            <a:endParaRPr/>
          </a:p>
        </p:txBody>
      </p:sp>
    </p:spTree>
    <p:extLst>
      <p:ext uri="{BB962C8B-B14F-4D97-AF65-F5344CB8AC3E}">
        <p14:creationId xmlns:p14="http://schemas.microsoft.com/office/powerpoint/2010/main" val="3287347664"/>
      </p:ext>
    </p:extLst>
  </p:cSld>
  <p:clrMapOvr>
    <a:masterClrMapping/>
  </p:clrMapOvr>
  <p:transition xmlns:p14="http://schemas.microsoft.com/office/powerpoint/2010/main" spd="med"/>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42" Type="http://schemas.openxmlformats.org/officeDocument/2006/relationships/slideLayout" Target="../slideLayouts/slideLayout290.xml"/><Relationship Id="rId143" Type="http://schemas.openxmlformats.org/officeDocument/2006/relationships/slideLayout" Target="../slideLayouts/slideLayout291.xml"/><Relationship Id="rId144" Type="http://schemas.openxmlformats.org/officeDocument/2006/relationships/slideLayout" Target="../slideLayouts/slideLayout292.xml"/><Relationship Id="rId145" Type="http://schemas.openxmlformats.org/officeDocument/2006/relationships/slideLayout" Target="../slideLayouts/slideLayout293.xml"/><Relationship Id="rId146" Type="http://schemas.openxmlformats.org/officeDocument/2006/relationships/slideLayout" Target="../slideLayouts/slideLayout294.xml"/><Relationship Id="rId147" Type="http://schemas.openxmlformats.org/officeDocument/2006/relationships/slideLayout" Target="../slideLayouts/slideLayout295.xml"/><Relationship Id="rId148" Type="http://schemas.openxmlformats.org/officeDocument/2006/relationships/slideLayout" Target="../slideLayouts/slideLayout296.xml"/><Relationship Id="rId149" Type="http://schemas.openxmlformats.org/officeDocument/2006/relationships/slideLayout" Target="../slideLayouts/slideLayout297.xml"/><Relationship Id="rId40" Type="http://schemas.openxmlformats.org/officeDocument/2006/relationships/slideLayout" Target="../slideLayouts/slideLayout188.xml"/><Relationship Id="rId41" Type="http://schemas.openxmlformats.org/officeDocument/2006/relationships/slideLayout" Target="../slideLayouts/slideLayout189.xml"/><Relationship Id="rId42" Type="http://schemas.openxmlformats.org/officeDocument/2006/relationships/slideLayout" Target="../slideLayouts/slideLayout190.xml"/><Relationship Id="rId43" Type="http://schemas.openxmlformats.org/officeDocument/2006/relationships/slideLayout" Target="../slideLayouts/slideLayout191.xml"/><Relationship Id="rId44" Type="http://schemas.openxmlformats.org/officeDocument/2006/relationships/slideLayout" Target="../slideLayouts/slideLayout192.xml"/><Relationship Id="rId45" Type="http://schemas.openxmlformats.org/officeDocument/2006/relationships/slideLayout" Target="../slideLayouts/slideLayout193.xml"/><Relationship Id="rId46" Type="http://schemas.openxmlformats.org/officeDocument/2006/relationships/slideLayout" Target="../slideLayouts/slideLayout194.xml"/><Relationship Id="rId47" Type="http://schemas.openxmlformats.org/officeDocument/2006/relationships/slideLayout" Target="../slideLayouts/slideLayout195.xml"/><Relationship Id="rId48" Type="http://schemas.openxmlformats.org/officeDocument/2006/relationships/slideLayout" Target="../slideLayouts/slideLayout196.xml"/><Relationship Id="rId49" Type="http://schemas.openxmlformats.org/officeDocument/2006/relationships/slideLayout" Target="../slideLayouts/slideLayout197.xml"/><Relationship Id="rId80" Type="http://schemas.openxmlformats.org/officeDocument/2006/relationships/slideLayout" Target="../slideLayouts/slideLayout228.xml"/><Relationship Id="rId81" Type="http://schemas.openxmlformats.org/officeDocument/2006/relationships/slideLayout" Target="../slideLayouts/slideLayout229.xml"/><Relationship Id="rId82" Type="http://schemas.openxmlformats.org/officeDocument/2006/relationships/slideLayout" Target="../slideLayouts/slideLayout230.xml"/><Relationship Id="rId83" Type="http://schemas.openxmlformats.org/officeDocument/2006/relationships/slideLayout" Target="../slideLayouts/slideLayout231.xml"/><Relationship Id="rId84" Type="http://schemas.openxmlformats.org/officeDocument/2006/relationships/slideLayout" Target="../slideLayouts/slideLayout232.xml"/><Relationship Id="rId85" Type="http://schemas.openxmlformats.org/officeDocument/2006/relationships/slideLayout" Target="../slideLayouts/slideLayout233.xml"/><Relationship Id="rId86" Type="http://schemas.openxmlformats.org/officeDocument/2006/relationships/slideLayout" Target="../slideLayouts/slideLayout234.xml"/><Relationship Id="rId87" Type="http://schemas.openxmlformats.org/officeDocument/2006/relationships/slideLayout" Target="../slideLayouts/slideLayout235.xml"/><Relationship Id="rId88" Type="http://schemas.openxmlformats.org/officeDocument/2006/relationships/slideLayout" Target="../slideLayouts/slideLayout236.xml"/><Relationship Id="rId89" Type="http://schemas.openxmlformats.org/officeDocument/2006/relationships/slideLayout" Target="../slideLayouts/slideLayout237.xml"/><Relationship Id="rId110" Type="http://schemas.openxmlformats.org/officeDocument/2006/relationships/slideLayout" Target="../slideLayouts/slideLayout258.xml"/><Relationship Id="rId111" Type="http://schemas.openxmlformats.org/officeDocument/2006/relationships/slideLayout" Target="../slideLayouts/slideLayout259.xml"/><Relationship Id="rId112" Type="http://schemas.openxmlformats.org/officeDocument/2006/relationships/slideLayout" Target="../slideLayouts/slideLayout260.xml"/><Relationship Id="rId113" Type="http://schemas.openxmlformats.org/officeDocument/2006/relationships/slideLayout" Target="../slideLayouts/slideLayout261.xml"/><Relationship Id="rId114" Type="http://schemas.openxmlformats.org/officeDocument/2006/relationships/slideLayout" Target="../slideLayouts/slideLayout262.xml"/><Relationship Id="rId115" Type="http://schemas.openxmlformats.org/officeDocument/2006/relationships/slideLayout" Target="../slideLayouts/slideLayout263.xml"/><Relationship Id="rId116" Type="http://schemas.openxmlformats.org/officeDocument/2006/relationships/slideLayout" Target="../slideLayouts/slideLayout264.xml"/><Relationship Id="rId117" Type="http://schemas.openxmlformats.org/officeDocument/2006/relationships/slideLayout" Target="../slideLayouts/slideLayout265.xml"/><Relationship Id="rId118" Type="http://schemas.openxmlformats.org/officeDocument/2006/relationships/slideLayout" Target="../slideLayouts/slideLayout266.xml"/><Relationship Id="rId119" Type="http://schemas.openxmlformats.org/officeDocument/2006/relationships/slideLayout" Target="../slideLayouts/slideLayout267.xml"/><Relationship Id="rId150" Type="http://schemas.openxmlformats.org/officeDocument/2006/relationships/slideLayout" Target="../slideLayouts/slideLayout298.xml"/><Relationship Id="rId151" Type="http://schemas.openxmlformats.org/officeDocument/2006/relationships/slideLayout" Target="../slideLayouts/slideLayout299.xml"/><Relationship Id="rId152" Type="http://schemas.openxmlformats.org/officeDocument/2006/relationships/slideLayout" Target="../slideLayouts/slideLayout300.xml"/><Relationship Id="rId10" Type="http://schemas.openxmlformats.org/officeDocument/2006/relationships/slideLayout" Target="../slideLayouts/slideLayout158.xml"/><Relationship Id="rId11" Type="http://schemas.openxmlformats.org/officeDocument/2006/relationships/slideLayout" Target="../slideLayouts/slideLayout159.xml"/><Relationship Id="rId12" Type="http://schemas.openxmlformats.org/officeDocument/2006/relationships/slideLayout" Target="../slideLayouts/slideLayout160.xml"/><Relationship Id="rId13" Type="http://schemas.openxmlformats.org/officeDocument/2006/relationships/slideLayout" Target="../slideLayouts/slideLayout161.xml"/><Relationship Id="rId14" Type="http://schemas.openxmlformats.org/officeDocument/2006/relationships/slideLayout" Target="../slideLayouts/slideLayout162.xml"/><Relationship Id="rId15" Type="http://schemas.openxmlformats.org/officeDocument/2006/relationships/slideLayout" Target="../slideLayouts/slideLayout163.xml"/><Relationship Id="rId16" Type="http://schemas.openxmlformats.org/officeDocument/2006/relationships/slideLayout" Target="../slideLayouts/slideLayout164.xml"/><Relationship Id="rId17" Type="http://schemas.openxmlformats.org/officeDocument/2006/relationships/slideLayout" Target="../slideLayouts/slideLayout165.xml"/><Relationship Id="rId18" Type="http://schemas.openxmlformats.org/officeDocument/2006/relationships/slideLayout" Target="../slideLayouts/slideLayout166.xml"/><Relationship Id="rId19" Type="http://schemas.openxmlformats.org/officeDocument/2006/relationships/slideLayout" Target="../slideLayouts/slideLayout167.xml"/><Relationship Id="rId153" Type="http://schemas.openxmlformats.org/officeDocument/2006/relationships/slideLayout" Target="../slideLayouts/slideLayout301.xml"/><Relationship Id="rId154" Type="http://schemas.openxmlformats.org/officeDocument/2006/relationships/slideLayout" Target="../slideLayouts/slideLayout302.xml"/><Relationship Id="rId155" Type="http://schemas.openxmlformats.org/officeDocument/2006/relationships/slideLayout" Target="../slideLayouts/slideLayout303.xml"/><Relationship Id="rId156" Type="http://schemas.openxmlformats.org/officeDocument/2006/relationships/slideLayout" Target="../slideLayouts/slideLayout304.xml"/><Relationship Id="rId157" Type="http://schemas.openxmlformats.org/officeDocument/2006/relationships/slideLayout" Target="../slideLayouts/slideLayout305.xml"/><Relationship Id="rId158" Type="http://schemas.openxmlformats.org/officeDocument/2006/relationships/slideLayout" Target="../slideLayouts/slideLayout306.xml"/><Relationship Id="rId159" Type="http://schemas.openxmlformats.org/officeDocument/2006/relationships/slideLayout" Target="../slideLayouts/slideLayout307.xml"/><Relationship Id="rId50" Type="http://schemas.openxmlformats.org/officeDocument/2006/relationships/slideLayout" Target="../slideLayouts/slideLayout198.xml"/><Relationship Id="rId51" Type="http://schemas.openxmlformats.org/officeDocument/2006/relationships/slideLayout" Target="../slideLayouts/slideLayout199.xml"/><Relationship Id="rId52" Type="http://schemas.openxmlformats.org/officeDocument/2006/relationships/slideLayout" Target="../slideLayouts/slideLayout200.xml"/><Relationship Id="rId53" Type="http://schemas.openxmlformats.org/officeDocument/2006/relationships/slideLayout" Target="../slideLayouts/slideLayout201.xml"/><Relationship Id="rId54" Type="http://schemas.openxmlformats.org/officeDocument/2006/relationships/slideLayout" Target="../slideLayouts/slideLayout202.xml"/><Relationship Id="rId55" Type="http://schemas.openxmlformats.org/officeDocument/2006/relationships/slideLayout" Target="../slideLayouts/slideLayout203.xml"/><Relationship Id="rId56" Type="http://schemas.openxmlformats.org/officeDocument/2006/relationships/slideLayout" Target="../slideLayouts/slideLayout204.xml"/><Relationship Id="rId57" Type="http://schemas.openxmlformats.org/officeDocument/2006/relationships/slideLayout" Target="../slideLayouts/slideLayout205.xml"/><Relationship Id="rId58" Type="http://schemas.openxmlformats.org/officeDocument/2006/relationships/slideLayout" Target="../slideLayouts/slideLayout206.xml"/><Relationship Id="rId59" Type="http://schemas.openxmlformats.org/officeDocument/2006/relationships/slideLayout" Target="../slideLayouts/slideLayout207.xml"/><Relationship Id="rId90" Type="http://schemas.openxmlformats.org/officeDocument/2006/relationships/slideLayout" Target="../slideLayouts/slideLayout238.xml"/><Relationship Id="rId91" Type="http://schemas.openxmlformats.org/officeDocument/2006/relationships/slideLayout" Target="../slideLayouts/slideLayout239.xml"/><Relationship Id="rId92" Type="http://schemas.openxmlformats.org/officeDocument/2006/relationships/slideLayout" Target="../slideLayouts/slideLayout240.xml"/><Relationship Id="rId93" Type="http://schemas.openxmlformats.org/officeDocument/2006/relationships/slideLayout" Target="../slideLayouts/slideLayout241.xml"/><Relationship Id="rId94" Type="http://schemas.openxmlformats.org/officeDocument/2006/relationships/slideLayout" Target="../slideLayouts/slideLayout242.xml"/><Relationship Id="rId95" Type="http://schemas.openxmlformats.org/officeDocument/2006/relationships/slideLayout" Target="../slideLayouts/slideLayout243.xml"/><Relationship Id="rId96" Type="http://schemas.openxmlformats.org/officeDocument/2006/relationships/slideLayout" Target="../slideLayouts/slideLayout244.xml"/><Relationship Id="rId97" Type="http://schemas.openxmlformats.org/officeDocument/2006/relationships/slideLayout" Target="../slideLayouts/slideLayout245.xml"/><Relationship Id="rId98" Type="http://schemas.openxmlformats.org/officeDocument/2006/relationships/slideLayout" Target="../slideLayouts/slideLayout246.xml"/><Relationship Id="rId99" Type="http://schemas.openxmlformats.org/officeDocument/2006/relationships/slideLayout" Target="../slideLayouts/slideLayout247.xml"/><Relationship Id="rId120" Type="http://schemas.openxmlformats.org/officeDocument/2006/relationships/slideLayout" Target="../slideLayouts/slideLayout268.xml"/><Relationship Id="rId121" Type="http://schemas.openxmlformats.org/officeDocument/2006/relationships/slideLayout" Target="../slideLayouts/slideLayout269.xml"/><Relationship Id="rId122" Type="http://schemas.openxmlformats.org/officeDocument/2006/relationships/slideLayout" Target="../slideLayouts/slideLayout270.xml"/><Relationship Id="rId123" Type="http://schemas.openxmlformats.org/officeDocument/2006/relationships/slideLayout" Target="../slideLayouts/slideLayout271.xml"/><Relationship Id="rId124" Type="http://schemas.openxmlformats.org/officeDocument/2006/relationships/slideLayout" Target="../slideLayouts/slideLayout272.xml"/><Relationship Id="rId125" Type="http://schemas.openxmlformats.org/officeDocument/2006/relationships/slideLayout" Target="../slideLayouts/slideLayout273.xml"/><Relationship Id="rId126" Type="http://schemas.openxmlformats.org/officeDocument/2006/relationships/slideLayout" Target="../slideLayouts/slideLayout274.xml"/><Relationship Id="rId127" Type="http://schemas.openxmlformats.org/officeDocument/2006/relationships/slideLayout" Target="../slideLayouts/slideLayout275.xml"/><Relationship Id="rId128" Type="http://schemas.openxmlformats.org/officeDocument/2006/relationships/slideLayout" Target="../slideLayouts/slideLayout276.xml"/><Relationship Id="rId129" Type="http://schemas.openxmlformats.org/officeDocument/2006/relationships/slideLayout" Target="../slideLayouts/slideLayout277.xml"/><Relationship Id="rId160" Type="http://schemas.openxmlformats.org/officeDocument/2006/relationships/slideLayout" Target="../slideLayouts/slideLayout308.xml"/><Relationship Id="rId161" Type="http://schemas.openxmlformats.org/officeDocument/2006/relationships/slideLayout" Target="../slideLayouts/slideLayout309.xml"/><Relationship Id="rId162" Type="http://schemas.openxmlformats.org/officeDocument/2006/relationships/slideLayout" Target="../slideLayouts/slideLayout310.xml"/><Relationship Id="rId20" Type="http://schemas.openxmlformats.org/officeDocument/2006/relationships/slideLayout" Target="../slideLayouts/slideLayout168.xml"/><Relationship Id="rId21" Type="http://schemas.openxmlformats.org/officeDocument/2006/relationships/slideLayout" Target="../slideLayouts/slideLayout169.xml"/><Relationship Id="rId22" Type="http://schemas.openxmlformats.org/officeDocument/2006/relationships/slideLayout" Target="../slideLayouts/slideLayout170.xml"/><Relationship Id="rId23" Type="http://schemas.openxmlformats.org/officeDocument/2006/relationships/slideLayout" Target="../slideLayouts/slideLayout171.xml"/><Relationship Id="rId24" Type="http://schemas.openxmlformats.org/officeDocument/2006/relationships/slideLayout" Target="../slideLayouts/slideLayout172.xml"/><Relationship Id="rId25" Type="http://schemas.openxmlformats.org/officeDocument/2006/relationships/slideLayout" Target="../slideLayouts/slideLayout173.xml"/><Relationship Id="rId26" Type="http://schemas.openxmlformats.org/officeDocument/2006/relationships/slideLayout" Target="../slideLayouts/slideLayout174.xml"/><Relationship Id="rId27" Type="http://schemas.openxmlformats.org/officeDocument/2006/relationships/slideLayout" Target="../slideLayouts/slideLayout175.xml"/><Relationship Id="rId28" Type="http://schemas.openxmlformats.org/officeDocument/2006/relationships/slideLayout" Target="../slideLayouts/slideLayout176.xml"/><Relationship Id="rId29" Type="http://schemas.openxmlformats.org/officeDocument/2006/relationships/slideLayout" Target="../slideLayouts/slideLayout177.xml"/><Relationship Id="rId163" Type="http://schemas.openxmlformats.org/officeDocument/2006/relationships/slideLayout" Target="../slideLayouts/slideLayout311.xml"/><Relationship Id="rId164" Type="http://schemas.openxmlformats.org/officeDocument/2006/relationships/slideLayout" Target="../slideLayouts/slideLayout312.xml"/><Relationship Id="rId165" Type="http://schemas.openxmlformats.org/officeDocument/2006/relationships/theme" Target="../theme/theme10.xml"/><Relationship Id="rId60" Type="http://schemas.openxmlformats.org/officeDocument/2006/relationships/slideLayout" Target="../slideLayouts/slideLayout208.xml"/><Relationship Id="rId61" Type="http://schemas.openxmlformats.org/officeDocument/2006/relationships/slideLayout" Target="../slideLayouts/slideLayout209.xml"/><Relationship Id="rId62" Type="http://schemas.openxmlformats.org/officeDocument/2006/relationships/slideLayout" Target="../slideLayouts/slideLayout210.xml"/><Relationship Id="rId63" Type="http://schemas.openxmlformats.org/officeDocument/2006/relationships/slideLayout" Target="../slideLayouts/slideLayout211.xml"/><Relationship Id="rId64" Type="http://schemas.openxmlformats.org/officeDocument/2006/relationships/slideLayout" Target="../slideLayouts/slideLayout212.xml"/><Relationship Id="rId65" Type="http://schemas.openxmlformats.org/officeDocument/2006/relationships/slideLayout" Target="../slideLayouts/slideLayout213.xml"/><Relationship Id="rId66" Type="http://schemas.openxmlformats.org/officeDocument/2006/relationships/slideLayout" Target="../slideLayouts/slideLayout214.xml"/><Relationship Id="rId67" Type="http://schemas.openxmlformats.org/officeDocument/2006/relationships/slideLayout" Target="../slideLayouts/slideLayout215.xml"/><Relationship Id="rId68" Type="http://schemas.openxmlformats.org/officeDocument/2006/relationships/slideLayout" Target="../slideLayouts/slideLayout216.xml"/><Relationship Id="rId69" Type="http://schemas.openxmlformats.org/officeDocument/2006/relationships/slideLayout" Target="../slideLayouts/slideLayout217.xml"/><Relationship Id="rId130" Type="http://schemas.openxmlformats.org/officeDocument/2006/relationships/slideLayout" Target="../slideLayouts/slideLayout278.xml"/><Relationship Id="rId131" Type="http://schemas.openxmlformats.org/officeDocument/2006/relationships/slideLayout" Target="../slideLayouts/slideLayout279.xml"/><Relationship Id="rId132" Type="http://schemas.openxmlformats.org/officeDocument/2006/relationships/slideLayout" Target="../slideLayouts/slideLayout280.xml"/><Relationship Id="rId133" Type="http://schemas.openxmlformats.org/officeDocument/2006/relationships/slideLayout" Target="../slideLayouts/slideLayout281.xml"/><Relationship Id="rId134" Type="http://schemas.openxmlformats.org/officeDocument/2006/relationships/slideLayout" Target="../slideLayouts/slideLayout282.xml"/><Relationship Id="rId135" Type="http://schemas.openxmlformats.org/officeDocument/2006/relationships/slideLayout" Target="../slideLayouts/slideLayout283.xml"/><Relationship Id="rId136" Type="http://schemas.openxmlformats.org/officeDocument/2006/relationships/slideLayout" Target="../slideLayouts/slideLayout284.xml"/><Relationship Id="rId137" Type="http://schemas.openxmlformats.org/officeDocument/2006/relationships/slideLayout" Target="../slideLayouts/slideLayout285.xml"/><Relationship Id="rId138" Type="http://schemas.openxmlformats.org/officeDocument/2006/relationships/slideLayout" Target="../slideLayouts/slideLayout286.xml"/><Relationship Id="rId139" Type="http://schemas.openxmlformats.org/officeDocument/2006/relationships/slideLayout" Target="../slideLayouts/slideLayout287.xml"/><Relationship Id="rId30" Type="http://schemas.openxmlformats.org/officeDocument/2006/relationships/slideLayout" Target="../slideLayouts/slideLayout178.xml"/><Relationship Id="rId31" Type="http://schemas.openxmlformats.org/officeDocument/2006/relationships/slideLayout" Target="../slideLayouts/slideLayout179.xml"/><Relationship Id="rId32" Type="http://schemas.openxmlformats.org/officeDocument/2006/relationships/slideLayout" Target="../slideLayouts/slideLayout180.xml"/><Relationship Id="rId33" Type="http://schemas.openxmlformats.org/officeDocument/2006/relationships/slideLayout" Target="../slideLayouts/slideLayout181.xml"/><Relationship Id="rId34" Type="http://schemas.openxmlformats.org/officeDocument/2006/relationships/slideLayout" Target="../slideLayouts/slideLayout182.xml"/><Relationship Id="rId35" Type="http://schemas.openxmlformats.org/officeDocument/2006/relationships/slideLayout" Target="../slideLayouts/slideLayout183.xml"/><Relationship Id="rId36" Type="http://schemas.openxmlformats.org/officeDocument/2006/relationships/slideLayout" Target="../slideLayouts/slideLayout184.xml"/><Relationship Id="rId37" Type="http://schemas.openxmlformats.org/officeDocument/2006/relationships/slideLayout" Target="../slideLayouts/slideLayout185.xml"/><Relationship Id="rId38" Type="http://schemas.openxmlformats.org/officeDocument/2006/relationships/slideLayout" Target="../slideLayouts/slideLayout186.xml"/><Relationship Id="rId39" Type="http://schemas.openxmlformats.org/officeDocument/2006/relationships/slideLayout" Target="../slideLayouts/slideLayout187.xml"/><Relationship Id="rId70" Type="http://schemas.openxmlformats.org/officeDocument/2006/relationships/slideLayout" Target="../slideLayouts/slideLayout218.xml"/><Relationship Id="rId71" Type="http://schemas.openxmlformats.org/officeDocument/2006/relationships/slideLayout" Target="../slideLayouts/slideLayout219.xml"/><Relationship Id="rId72" Type="http://schemas.openxmlformats.org/officeDocument/2006/relationships/slideLayout" Target="../slideLayouts/slideLayout220.xml"/><Relationship Id="rId73" Type="http://schemas.openxmlformats.org/officeDocument/2006/relationships/slideLayout" Target="../slideLayouts/slideLayout221.xml"/><Relationship Id="rId74" Type="http://schemas.openxmlformats.org/officeDocument/2006/relationships/slideLayout" Target="../slideLayouts/slideLayout222.xml"/><Relationship Id="rId75" Type="http://schemas.openxmlformats.org/officeDocument/2006/relationships/slideLayout" Target="../slideLayouts/slideLayout223.xml"/><Relationship Id="rId76" Type="http://schemas.openxmlformats.org/officeDocument/2006/relationships/slideLayout" Target="../slideLayouts/slideLayout224.xml"/><Relationship Id="rId77" Type="http://schemas.openxmlformats.org/officeDocument/2006/relationships/slideLayout" Target="../slideLayouts/slideLayout225.xml"/><Relationship Id="rId78" Type="http://schemas.openxmlformats.org/officeDocument/2006/relationships/slideLayout" Target="../slideLayouts/slideLayout226.xml"/><Relationship Id="rId79" Type="http://schemas.openxmlformats.org/officeDocument/2006/relationships/slideLayout" Target="../slideLayouts/slideLayout227.xml"/><Relationship Id="rId1" Type="http://schemas.openxmlformats.org/officeDocument/2006/relationships/slideLayout" Target="../slideLayouts/slideLayout149.xml"/><Relationship Id="rId2" Type="http://schemas.openxmlformats.org/officeDocument/2006/relationships/slideLayout" Target="../slideLayouts/slideLayout150.xml"/><Relationship Id="rId3" Type="http://schemas.openxmlformats.org/officeDocument/2006/relationships/slideLayout" Target="../slideLayouts/slideLayout151.xml"/><Relationship Id="rId4" Type="http://schemas.openxmlformats.org/officeDocument/2006/relationships/slideLayout" Target="../slideLayouts/slideLayout152.xml"/><Relationship Id="rId100" Type="http://schemas.openxmlformats.org/officeDocument/2006/relationships/slideLayout" Target="../slideLayouts/slideLayout248.xml"/><Relationship Id="rId101" Type="http://schemas.openxmlformats.org/officeDocument/2006/relationships/slideLayout" Target="../slideLayouts/slideLayout249.xml"/><Relationship Id="rId102" Type="http://schemas.openxmlformats.org/officeDocument/2006/relationships/slideLayout" Target="../slideLayouts/slideLayout250.xml"/><Relationship Id="rId103" Type="http://schemas.openxmlformats.org/officeDocument/2006/relationships/slideLayout" Target="../slideLayouts/slideLayout251.xml"/><Relationship Id="rId104" Type="http://schemas.openxmlformats.org/officeDocument/2006/relationships/slideLayout" Target="../slideLayouts/slideLayout252.xml"/><Relationship Id="rId105" Type="http://schemas.openxmlformats.org/officeDocument/2006/relationships/slideLayout" Target="../slideLayouts/slideLayout253.xml"/><Relationship Id="rId106" Type="http://schemas.openxmlformats.org/officeDocument/2006/relationships/slideLayout" Target="../slideLayouts/slideLayout254.xml"/><Relationship Id="rId107" Type="http://schemas.openxmlformats.org/officeDocument/2006/relationships/slideLayout" Target="../slideLayouts/slideLayout255.xml"/><Relationship Id="rId108" Type="http://schemas.openxmlformats.org/officeDocument/2006/relationships/slideLayout" Target="../slideLayouts/slideLayout256.xml"/><Relationship Id="rId109" Type="http://schemas.openxmlformats.org/officeDocument/2006/relationships/slideLayout" Target="../slideLayouts/slideLayout257.xml"/><Relationship Id="rId5" Type="http://schemas.openxmlformats.org/officeDocument/2006/relationships/slideLayout" Target="../slideLayouts/slideLayout153.xml"/><Relationship Id="rId6" Type="http://schemas.openxmlformats.org/officeDocument/2006/relationships/slideLayout" Target="../slideLayouts/slideLayout154.xml"/><Relationship Id="rId7" Type="http://schemas.openxmlformats.org/officeDocument/2006/relationships/slideLayout" Target="../slideLayouts/slideLayout155.xml"/><Relationship Id="rId8" Type="http://schemas.openxmlformats.org/officeDocument/2006/relationships/slideLayout" Target="../slideLayouts/slideLayout156.xml"/><Relationship Id="rId9" Type="http://schemas.openxmlformats.org/officeDocument/2006/relationships/slideLayout" Target="../slideLayouts/slideLayout157.xml"/><Relationship Id="rId140" Type="http://schemas.openxmlformats.org/officeDocument/2006/relationships/slideLayout" Target="../slideLayouts/slideLayout288.xml"/><Relationship Id="rId141" Type="http://schemas.openxmlformats.org/officeDocument/2006/relationships/slideLayout" Target="../slideLayouts/slideLayout289.xml"/></Relationships>
</file>

<file path=ppt/slideMasters/_rels/slideMaster11.xml.rels><?xml version="1.0" encoding="UTF-8" standalone="yes"?>
<Relationships xmlns="http://schemas.openxmlformats.org/package/2006/relationships"><Relationship Id="rId142" Type="http://schemas.openxmlformats.org/officeDocument/2006/relationships/slideLayout" Target="../slideLayouts/slideLayout454.xml"/><Relationship Id="rId143" Type="http://schemas.openxmlformats.org/officeDocument/2006/relationships/slideLayout" Target="../slideLayouts/slideLayout455.xml"/><Relationship Id="rId144" Type="http://schemas.openxmlformats.org/officeDocument/2006/relationships/slideLayout" Target="../slideLayouts/slideLayout456.xml"/><Relationship Id="rId145" Type="http://schemas.openxmlformats.org/officeDocument/2006/relationships/slideLayout" Target="../slideLayouts/slideLayout457.xml"/><Relationship Id="rId146" Type="http://schemas.openxmlformats.org/officeDocument/2006/relationships/slideLayout" Target="../slideLayouts/slideLayout458.xml"/><Relationship Id="rId147" Type="http://schemas.openxmlformats.org/officeDocument/2006/relationships/slideLayout" Target="../slideLayouts/slideLayout459.xml"/><Relationship Id="rId148" Type="http://schemas.openxmlformats.org/officeDocument/2006/relationships/slideLayout" Target="../slideLayouts/slideLayout460.xml"/><Relationship Id="rId149" Type="http://schemas.openxmlformats.org/officeDocument/2006/relationships/slideLayout" Target="../slideLayouts/slideLayout461.xml"/><Relationship Id="rId40" Type="http://schemas.openxmlformats.org/officeDocument/2006/relationships/slideLayout" Target="../slideLayouts/slideLayout352.xml"/><Relationship Id="rId41" Type="http://schemas.openxmlformats.org/officeDocument/2006/relationships/slideLayout" Target="../slideLayouts/slideLayout353.xml"/><Relationship Id="rId42" Type="http://schemas.openxmlformats.org/officeDocument/2006/relationships/slideLayout" Target="../slideLayouts/slideLayout354.xml"/><Relationship Id="rId43" Type="http://schemas.openxmlformats.org/officeDocument/2006/relationships/slideLayout" Target="../slideLayouts/slideLayout355.xml"/><Relationship Id="rId44" Type="http://schemas.openxmlformats.org/officeDocument/2006/relationships/slideLayout" Target="../slideLayouts/slideLayout356.xml"/><Relationship Id="rId45" Type="http://schemas.openxmlformats.org/officeDocument/2006/relationships/slideLayout" Target="../slideLayouts/slideLayout357.xml"/><Relationship Id="rId46" Type="http://schemas.openxmlformats.org/officeDocument/2006/relationships/slideLayout" Target="../slideLayouts/slideLayout358.xml"/><Relationship Id="rId47" Type="http://schemas.openxmlformats.org/officeDocument/2006/relationships/slideLayout" Target="../slideLayouts/slideLayout359.xml"/><Relationship Id="rId48" Type="http://schemas.openxmlformats.org/officeDocument/2006/relationships/slideLayout" Target="../slideLayouts/slideLayout360.xml"/><Relationship Id="rId49" Type="http://schemas.openxmlformats.org/officeDocument/2006/relationships/slideLayout" Target="../slideLayouts/slideLayout361.xml"/><Relationship Id="rId80" Type="http://schemas.openxmlformats.org/officeDocument/2006/relationships/slideLayout" Target="../slideLayouts/slideLayout392.xml"/><Relationship Id="rId81" Type="http://schemas.openxmlformats.org/officeDocument/2006/relationships/slideLayout" Target="../slideLayouts/slideLayout393.xml"/><Relationship Id="rId82" Type="http://schemas.openxmlformats.org/officeDocument/2006/relationships/slideLayout" Target="../slideLayouts/slideLayout394.xml"/><Relationship Id="rId83" Type="http://schemas.openxmlformats.org/officeDocument/2006/relationships/slideLayout" Target="../slideLayouts/slideLayout395.xml"/><Relationship Id="rId84" Type="http://schemas.openxmlformats.org/officeDocument/2006/relationships/slideLayout" Target="../slideLayouts/slideLayout396.xml"/><Relationship Id="rId85" Type="http://schemas.openxmlformats.org/officeDocument/2006/relationships/slideLayout" Target="../slideLayouts/slideLayout397.xml"/><Relationship Id="rId86" Type="http://schemas.openxmlformats.org/officeDocument/2006/relationships/slideLayout" Target="../slideLayouts/slideLayout398.xml"/><Relationship Id="rId87" Type="http://schemas.openxmlformats.org/officeDocument/2006/relationships/slideLayout" Target="../slideLayouts/slideLayout399.xml"/><Relationship Id="rId88" Type="http://schemas.openxmlformats.org/officeDocument/2006/relationships/slideLayout" Target="../slideLayouts/slideLayout400.xml"/><Relationship Id="rId89" Type="http://schemas.openxmlformats.org/officeDocument/2006/relationships/slideLayout" Target="../slideLayouts/slideLayout401.xml"/><Relationship Id="rId110" Type="http://schemas.openxmlformats.org/officeDocument/2006/relationships/slideLayout" Target="../slideLayouts/slideLayout422.xml"/><Relationship Id="rId111" Type="http://schemas.openxmlformats.org/officeDocument/2006/relationships/slideLayout" Target="../slideLayouts/slideLayout423.xml"/><Relationship Id="rId112" Type="http://schemas.openxmlformats.org/officeDocument/2006/relationships/slideLayout" Target="../slideLayouts/slideLayout424.xml"/><Relationship Id="rId113" Type="http://schemas.openxmlformats.org/officeDocument/2006/relationships/slideLayout" Target="../slideLayouts/slideLayout425.xml"/><Relationship Id="rId114" Type="http://schemas.openxmlformats.org/officeDocument/2006/relationships/slideLayout" Target="../slideLayouts/slideLayout426.xml"/><Relationship Id="rId115" Type="http://schemas.openxmlformats.org/officeDocument/2006/relationships/slideLayout" Target="../slideLayouts/slideLayout427.xml"/><Relationship Id="rId116" Type="http://schemas.openxmlformats.org/officeDocument/2006/relationships/slideLayout" Target="../slideLayouts/slideLayout428.xml"/><Relationship Id="rId117" Type="http://schemas.openxmlformats.org/officeDocument/2006/relationships/slideLayout" Target="../slideLayouts/slideLayout429.xml"/><Relationship Id="rId118" Type="http://schemas.openxmlformats.org/officeDocument/2006/relationships/slideLayout" Target="../slideLayouts/slideLayout430.xml"/><Relationship Id="rId119" Type="http://schemas.openxmlformats.org/officeDocument/2006/relationships/slideLayout" Target="../slideLayouts/slideLayout431.xml"/><Relationship Id="rId150" Type="http://schemas.openxmlformats.org/officeDocument/2006/relationships/slideLayout" Target="../slideLayouts/slideLayout462.xml"/><Relationship Id="rId151" Type="http://schemas.openxmlformats.org/officeDocument/2006/relationships/slideLayout" Target="../slideLayouts/slideLayout463.xml"/><Relationship Id="rId152" Type="http://schemas.openxmlformats.org/officeDocument/2006/relationships/slideLayout" Target="../slideLayouts/slideLayout464.xml"/><Relationship Id="rId10" Type="http://schemas.openxmlformats.org/officeDocument/2006/relationships/slideLayout" Target="../slideLayouts/slideLayout322.xml"/><Relationship Id="rId11" Type="http://schemas.openxmlformats.org/officeDocument/2006/relationships/slideLayout" Target="../slideLayouts/slideLayout323.xml"/><Relationship Id="rId12" Type="http://schemas.openxmlformats.org/officeDocument/2006/relationships/slideLayout" Target="../slideLayouts/slideLayout324.xml"/><Relationship Id="rId13" Type="http://schemas.openxmlformats.org/officeDocument/2006/relationships/slideLayout" Target="../slideLayouts/slideLayout325.xml"/><Relationship Id="rId14" Type="http://schemas.openxmlformats.org/officeDocument/2006/relationships/slideLayout" Target="../slideLayouts/slideLayout326.xml"/><Relationship Id="rId15" Type="http://schemas.openxmlformats.org/officeDocument/2006/relationships/slideLayout" Target="../slideLayouts/slideLayout327.xml"/><Relationship Id="rId16" Type="http://schemas.openxmlformats.org/officeDocument/2006/relationships/slideLayout" Target="../slideLayouts/slideLayout328.xml"/><Relationship Id="rId17" Type="http://schemas.openxmlformats.org/officeDocument/2006/relationships/slideLayout" Target="../slideLayouts/slideLayout329.xml"/><Relationship Id="rId18" Type="http://schemas.openxmlformats.org/officeDocument/2006/relationships/slideLayout" Target="../slideLayouts/slideLayout330.xml"/><Relationship Id="rId19" Type="http://schemas.openxmlformats.org/officeDocument/2006/relationships/slideLayout" Target="../slideLayouts/slideLayout331.xml"/><Relationship Id="rId153" Type="http://schemas.openxmlformats.org/officeDocument/2006/relationships/slideLayout" Target="../slideLayouts/slideLayout465.xml"/><Relationship Id="rId154" Type="http://schemas.openxmlformats.org/officeDocument/2006/relationships/slideLayout" Target="../slideLayouts/slideLayout466.xml"/><Relationship Id="rId155" Type="http://schemas.openxmlformats.org/officeDocument/2006/relationships/slideLayout" Target="../slideLayouts/slideLayout467.xml"/><Relationship Id="rId156" Type="http://schemas.openxmlformats.org/officeDocument/2006/relationships/slideLayout" Target="../slideLayouts/slideLayout468.xml"/><Relationship Id="rId157" Type="http://schemas.openxmlformats.org/officeDocument/2006/relationships/slideLayout" Target="../slideLayouts/slideLayout469.xml"/><Relationship Id="rId158" Type="http://schemas.openxmlformats.org/officeDocument/2006/relationships/slideLayout" Target="../slideLayouts/slideLayout470.xml"/><Relationship Id="rId159" Type="http://schemas.openxmlformats.org/officeDocument/2006/relationships/slideLayout" Target="../slideLayouts/slideLayout471.xml"/><Relationship Id="rId50" Type="http://schemas.openxmlformats.org/officeDocument/2006/relationships/slideLayout" Target="../slideLayouts/slideLayout362.xml"/><Relationship Id="rId51" Type="http://schemas.openxmlformats.org/officeDocument/2006/relationships/slideLayout" Target="../slideLayouts/slideLayout363.xml"/><Relationship Id="rId52" Type="http://schemas.openxmlformats.org/officeDocument/2006/relationships/slideLayout" Target="../slideLayouts/slideLayout364.xml"/><Relationship Id="rId53" Type="http://schemas.openxmlformats.org/officeDocument/2006/relationships/slideLayout" Target="../slideLayouts/slideLayout365.xml"/><Relationship Id="rId54" Type="http://schemas.openxmlformats.org/officeDocument/2006/relationships/slideLayout" Target="../slideLayouts/slideLayout366.xml"/><Relationship Id="rId55" Type="http://schemas.openxmlformats.org/officeDocument/2006/relationships/slideLayout" Target="../slideLayouts/slideLayout367.xml"/><Relationship Id="rId56" Type="http://schemas.openxmlformats.org/officeDocument/2006/relationships/slideLayout" Target="../slideLayouts/slideLayout368.xml"/><Relationship Id="rId57" Type="http://schemas.openxmlformats.org/officeDocument/2006/relationships/slideLayout" Target="../slideLayouts/slideLayout369.xml"/><Relationship Id="rId58" Type="http://schemas.openxmlformats.org/officeDocument/2006/relationships/slideLayout" Target="../slideLayouts/slideLayout370.xml"/><Relationship Id="rId59" Type="http://schemas.openxmlformats.org/officeDocument/2006/relationships/slideLayout" Target="../slideLayouts/slideLayout371.xml"/><Relationship Id="rId90" Type="http://schemas.openxmlformats.org/officeDocument/2006/relationships/slideLayout" Target="../slideLayouts/slideLayout402.xml"/><Relationship Id="rId91" Type="http://schemas.openxmlformats.org/officeDocument/2006/relationships/slideLayout" Target="../slideLayouts/slideLayout403.xml"/><Relationship Id="rId92" Type="http://schemas.openxmlformats.org/officeDocument/2006/relationships/slideLayout" Target="../slideLayouts/slideLayout404.xml"/><Relationship Id="rId93" Type="http://schemas.openxmlformats.org/officeDocument/2006/relationships/slideLayout" Target="../slideLayouts/slideLayout405.xml"/><Relationship Id="rId94" Type="http://schemas.openxmlformats.org/officeDocument/2006/relationships/slideLayout" Target="../slideLayouts/slideLayout406.xml"/><Relationship Id="rId95" Type="http://schemas.openxmlformats.org/officeDocument/2006/relationships/slideLayout" Target="../slideLayouts/slideLayout407.xml"/><Relationship Id="rId96" Type="http://schemas.openxmlformats.org/officeDocument/2006/relationships/slideLayout" Target="../slideLayouts/slideLayout408.xml"/><Relationship Id="rId97" Type="http://schemas.openxmlformats.org/officeDocument/2006/relationships/slideLayout" Target="../slideLayouts/slideLayout409.xml"/><Relationship Id="rId98" Type="http://schemas.openxmlformats.org/officeDocument/2006/relationships/slideLayout" Target="../slideLayouts/slideLayout410.xml"/><Relationship Id="rId99" Type="http://schemas.openxmlformats.org/officeDocument/2006/relationships/slideLayout" Target="../slideLayouts/slideLayout411.xml"/><Relationship Id="rId120" Type="http://schemas.openxmlformats.org/officeDocument/2006/relationships/slideLayout" Target="../slideLayouts/slideLayout432.xml"/><Relationship Id="rId121" Type="http://schemas.openxmlformats.org/officeDocument/2006/relationships/slideLayout" Target="../slideLayouts/slideLayout433.xml"/><Relationship Id="rId122" Type="http://schemas.openxmlformats.org/officeDocument/2006/relationships/slideLayout" Target="../slideLayouts/slideLayout434.xml"/><Relationship Id="rId123" Type="http://schemas.openxmlformats.org/officeDocument/2006/relationships/slideLayout" Target="../slideLayouts/slideLayout435.xml"/><Relationship Id="rId124" Type="http://schemas.openxmlformats.org/officeDocument/2006/relationships/slideLayout" Target="../slideLayouts/slideLayout436.xml"/><Relationship Id="rId125" Type="http://schemas.openxmlformats.org/officeDocument/2006/relationships/slideLayout" Target="../slideLayouts/slideLayout437.xml"/><Relationship Id="rId126" Type="http://schemas.openxmlformats.org/officeDocument/2006/relationships/slideLayout" Target="../slideLayouts/slideLayout438.xml"/><Relationship Id="rId127" Type="http://schemas.openxmlformats.org/officeDocument/2006/relationships/slideLayout" Target="../slideLayouts/slideLayout439.xml"/><Relationship Id="rId128" Type="http://schemas.openxmlformats.org/officeDocument/2006/relationships/slideLayout" Target="../slideLayouts/slideLayout440.xml"/><Relationship Id="rId129" Type="http://schemas.openxmlformats.org/officeDocument/2006/relationships/slideLayout" Target="../slideLayouts/slideLayout441.xml"/><Relationship Id="rId160" Type="http://schemas.openxmlformats.org/officeDocument/2006/relationships/slideLayout" Target="../slideLayouts/slideLayout472.xml"/><Relationship Id="rId161" Type="http://schemas.openxmlformats.org/officeDocument/2006/relationships/slideLayout" Target="../slideLayouts/slideLayout473.xml"/><Relationship Id="rId162" Type="http://schemas.openxmlformats.org/officeDocument/2006/relationships/slideLayout" Target="../slideLayouts/slideLayout474.xml"/><Relationship Id="rId20" Type="http://schemas.openxmlformats.org/officeDocument/2006/relationships/slideLayout" Target="../slideLayouts/slideLayout332.xml"/><Relationship Id="rId21" Type="http://schemas.openxmlformats.org/officeDocument/2006/relationships/slideLayout" Target="../slideLayouts/slideLayout333.xml"/><Relationship Id="rId22" Type="http://schemas.openxmlformats.org/officeDocument/2006/relationships/slideLayout" Target="../slideLayouts/slideLayout334.xml"/><Relationship Id="rId23" Type="http://schemas.openxmlformats.org/officeDocument/2006/relationships/slideLayout" Target="../slideLayouts/slideLayout335.xml"/><Relationship Id="rId24" Type="http://schemas.openxmlformats.org/officeDocument/2006/relationships/slideLayout" Target="../slideLayouts/slideLayout336.xml"/><Relationship Id="rId25" Type="http://schemas.openxmlformats.org/officeDocument/2006/relationships/slideLayout" Target="../slideLayouts/slideLayout337.xml"/><Relationship Id="rId26" Type="http://schemas.openxmlformats.org/officeDocument/2006/relationships/slideLayout" Target="../slideLayouts/slideLayout338.xml"/><Relationship Id="rId27" Type="http://schemas.openxmlformats.org/officeDocument/2006/relationships/slideLayout" Target="../slideLayouts/slideLayout339.xml"/><Relationship Id="rId28" Type="http://schemas.openxmlformats.org/officeDocument/2006/relationships/slideLayout" Target="../slideLayouts/slideLayout340.xml"/><Relationship Id="rId29" Type="http://schemas.openxmlformats.org/officeDocument/2006/relationships/slideLayout" Target="../slideLayouts/slideLayout341.xml"/><Relationship Id="rId163" Type="http://schemas.openxmlformats.org/officeDocument/2006/relationships/slideLayout" Target="../slideLayouts/slideLayout475.xml"/><Relationship Id="rId164" Type="http://schemas.openxmlformats.org/officeDocument/2006/relationships/slideLayout" Target="../slideLayouts/slideLayout476.xml"/><Relationship Id="rId165" Type="http://schemas.openxmlformats.org/officeDocument/2006/relationships/slideLayout" Target="../slideLayouts/slideLayout477.xml"/><Relationship Id="rId166" Type="http://schemas.openxmlformats.org/officeDocument/2006/relationships/theme" Target="../theme/theme11.xml"/><Relationship Id="rId60" Type="http://schemas.openxmlformats.org/officeDocument/2006/relationships/slideLayout" Target="../slideLayouts/slideLayout372.xml"/><Relationship Id="rId61" Type="http://schemas.openxmlformats.org/officeDocument/2006/relationships/slideLayout" Target="../slideLayouts/slideLayout373.xml"/><Relationship Id="rId62" Type="http://schemas.openxmlformats.org/officeDocument/2006/relationships/slideLayout" Target="../slideLayouts/slideLayout374.xml"/><Relationship Id="rId63" Type="http://schemas.openxmlformats.org/officeDocument/2006/relationships/slideLayout" Target="../slideLayouts/slideLayout375.xml"/><Relationship Id="rId64" Type="http://schemas.openxmlformats.org/officeDocument/2006/relationships/slideLayout" Target="../slideLayouts/slideLayout376.xml"/><Relationship Id="rId65" Type="http://schemas.openxmlformats.org/officeDocument/2006/relationships/slideLayout" Target="../slideLayouts/slideLayout377.xml"/><Relationship Id="rId66" Type="http://schemas.openxmlformats.org/officeDocument/2006/relationships/slideLayout" Target="../slideLayouts/slideLayout378.xml"/><Relationship Id="rId67" Type="http://schemas.openxmlformats.org/officeDocument/2006/relationships/slideLayout" Target="../slideLayouts/slideLayout379.xml"/><Relationship Id="rId68" Type="http://schemas.openxmlformats.org/officeDocument/2006/relationships/slideLayout" Target="../slideLayouts/slideLayout380.xml"/><Relationship Id="rId69" Type="http://schemas.openxmlformats.org/officeDocument/2006/relationships/slideLayout" Target="../slideLayouts/slideLayout381.xml"/><Relationship Id="rId130" Type="http://schemas.openxmlformats.org/officeDocument/2006/relationships/slideLayout" Target="../slideLayouts/slideLayout442.xml"/><Relationship Id="rId131" Type="http://schemas.openxmlformats.org/officeDocument/2006/relationships/slideLayout" Target="../slideLayouts/slideLayout443.xml"/><Relationship Id="rId132" Type="http://schemas.openxmlformats.org/officeDocument/2006/relationships/slideLayout" Target="../slideLayouts/slideLayout444.xml"/><Relationship Id="rId133" Type="http://schemas.openxmlformats.org/officeDocument/2006/relationships/slideLayout" Target="../slideLayouts/slideLayout445.xml"/><Relationship Id="rId134" Type="http://schemas.openxmlformats.org/officeDocument/2006/relationships/slideLayout" Target="../slideLayouts/slideLayout446.xml"/><Relationship Id="rId135" Type="http://schemas.openxmlformats.org/officeDocument/2006/relationships/slideLayout" Target="../slideLayouts/slideLayout447.xml"/><Relationship Id="rId136" Type="http://schemas.openxmlformats.org/officeDocument/2006/relationships/slideLayout" Target="../slideLayouts/slideLayout448.xml"/><Relationship Id="rId137" Type="http://schemas.openxmlformats.org/officeDocument/2006/relationships/slideLayout" Target="../slideLayouts/slideLayout449.xml"/><Relationship Id="rId138" Type="http://schemas.openxmlformats.org/officeDocument/2006/relationships/slideLayout" Target="../slideLayouts/slideLayout450.xml"/><Relationship Id="rId139" Type="http://schemas.openxmlformats.org/officeDocument/2006/relationships/slideLayout" Target="../slideLayouts/slideLayout451.xml"/><Relationship Id="rId30" Type="http://schemas.openxmlformats.org/officeDocument/2006/relationships/slideLayout" Target="../slideLayouts/slideLayout342.xml"/><Relationship Id="rId31" Type="http://schemas.openxmlformats.org/officeDocument/2006/relationships/slideLayout" Target="../slideLayouts/slideLayout343.xml"/><Relationship Id="rId32" Type="http://schemas.openxmlformats.org/officeDocument/2006/relationships/slideLayout" Target="../slideLayouts/slideLayout344.xml"/><Relationship Id="rId33" Type="http://schemas.openxmlformats.org/officeDocument/2006/relationships/slideLayout" Target="../slideLayouts/slideLayout345.xml"/><Relationship Id="rId34" Type="http://schemas.openxmlformats.org/officeDocument/2006/relationships/slideLayout" Target="../slideLayouts/slideLayout346.xml"/><Relationship Id="rId35" Type="http://schemas.openxmlformats.org/officeDocument/2006/relationships/slideLayout" Target="../slideLayouts/slideLayout347.xml"/><Relationship Id="rId36" Type="http://schemas.openxmlformats.org/officeDocument/2006/relationships/slideLayout" Target="../slideLayouts/slideLayout348.xml"/><Relationship Id="rId37" Type="http://schemas.openxmlformats.org/officeDocument/2006/relationships/slideLayout" Target="../slideLayouts/slideLayout349.xml"/><Relationship Id="rId38" Type="http://schemas.openxmlformats.org/officeDocument/2006/relationships/slideLayout" Target="../slideLayouts/slideLayout350.xml"/><Relationship Id="rId39" Type="http://schemas.openxmlformats.org/officeDocument/2006/relationships/slideLayout" Target="../slideLayouts/slideLayout351.xml"/><Relationship Id="rId70" Type="http://schemas.openxmlformats.org/officeDocument/2006/relationships/slideLayout" Target="../slideLayouts/slideLayout382.xml"/><Relationship Id="rId71" Type="http://schemas.openxmlformats.org/officeDocument/2006/relationships/slideLayout" Target="../slideLayouts/slideLayout383.xml"/><Relationship Id="rId72" Type="http://schemas.openxmlformats.org/officeDocument/2006/relationships/slideLayout" Target="../slideLayouts/slideLayout384.xml"/><Relationship Id="rId73" Type="http://schemas.openxmlformats.org/officeDocument/2006/relationships/slideLayout" Target="../slideLayouts/slideLayout385.xml"/><Relationship Id="rId74" Type="http://schemas.openxmlformats.org/officeDocument/2006/relationships/slideLayout" Target="../slideLayouts/slideLayout386.xml"/><Relationship Id="rId75" Type="http://schemas.openxmlformats.org/officeDocument/2006/relationships/slideLayout" Target="../slideLayouts/slideLayout387.xml"/><Relationship Id="rId76" Type="http://schemas.openxmlformats.org/officeDocument/2006/relationships/slideLayout" Target="../slideLayouts/slideLayout388.xml"/><Relationship Id="rId77" Type="http://schemas.openxmlformats.org/officeDocument/2006/relationships/slideLayout" Target="../slideLayouts/slideLayout389.xml"/><Relationship Id="rId78" Type="http://schemas.openxmlformats.org/officeDocument/2006/relationships/slideLayout" Target="../slideLayouts/slideLayout390.xml"/><Relationship Id="rId79" Type="http://schemas.openxmlformats.org/officeDocument/2006/relationships/slideLayout" Target="../slideLayouts/slideLayout391.xml"/><Relationship Id="rId1" Type="http://schemas.openxmlformats.org/officeDocument/2006/relationships/slideLayout" Target="../slideLayouts/slideLayout313.xml"/><Relationship Id="rId2" Type="http://schemas.openxmlformats.org/officeDocument/2006/relationships/slideLayout" Target="../slideLayouts/slideLayout314.xml"/><Relationship Id="rId3" Type="http://schemas.openxmlformats.org/officeDocument/2006/relationships/slideLayout" Target="../slideLayouts/slideLayout315.xml"/><Relationship Id="rId4" Type="http://schemas.openxmlformats.org/officeDocument/2006/relationships/slideLayout" Target="../slideLayouts/slideLayout316.xml"/><Relationship Id="rId100" Type="http://schemas.openxmlformats.org/officeDocument/2006/relationships/slideLayout" Target="../slideLayouts/slideLayout412.xml"/><Relationship Id="rId101" Type="http://schemas.openxmlformats.org/officeDocument/2006/relationships/slideLayout" Target="../slideLayouts/slideLayout413.xml"/><Relationship Id="rId102" Type="http://schemas.openxmlformats.org/officeDocument/2006/relationships/slideLayout" Target="../slideLayouts/slideLayout414.xml"/><Relationship Id="rId103" Type="http://schemas.openxmlformats.org/officeDocument/2006/relationships/slideLayout" Target="../slideLayouts/slideLayout415.xml"/><Relationship Id="rId104" Type="http://schemas.openxmlformats.org/officeDocument/2006/relationships/slideLayout" Target="../slideLayouts/slideLayout416.xml"/><Relationship Id="rId105" Type="http://schemas.openxmlformats.org/officeDocument/2006/relationships/slideLayout" Target="../slideLayouts/slideLayout417.xml"/><Relationship Id="rId106" Type="http://schemas.openxmlformats.org/officeDocument/2006/relationships/slideLayout" Target="../slideLayouts/slideLayout418.xml"/><Relationship Id="rId107" Type="http://schemas.openxmlformats.org/officeDocument/2006/relationships/slideLayout" Target="../slideLayouts/slideLayout419.xml"/><Relationship Id="rId108" Type="http://schemas.openxmlformats.org/officeDocument/2006/relationships/slideLayout" Target="../slideLayouts/slideLayout420.xml"/><Relationship Id="rId109" Type="http://schemas.openxmlformats.org/officeDocument/2006/relationships/slideLayout" Target="../slideLayouts/slideLayout421.xml"/><Relationship Id="rId5" Type="http://schemas.openxmlformats.org/officeDocument/2006/relationships/slideLayout" Target="../slideLayouts/slideLayout317.xml"/><Relationship Id="rId6" Type="http://schemas.openxmlformats.org/officeDocument/2006/relationships/slideLayout" Target="../slideLayouts/slideLayout318.xml"/><Relationship Id="rId7" Type="http://schemas.openxmlformats.org/officeDocument/2006/relationships/slideLayout" Target="../slideLayouts/slideLayout319.xml"/><Relationship Id="rId8" Type="http://schemas.openxmlformats.org/officeDocument/2006/relationships/slideLayout" Target="../slideLayouts/slideLayout320.xml"/><Relationship Id="rId9" Type="http://schemas.openxmlformats.org/officeDocument/2006/relationships/slideLayout" Target="../slideLayouts/slideLayout321.xml"/><Relationship Id="rId140" Type="http://schemas.openxmlformats.org/officeDocument/2006/relationships/slideLayout" Target="../slideLayouts/slideLayout452.xml"/><Relationship Id="rId141" Type="http://schemas.openxmlformats.org/officeDocument/2006/relationships/slideLayout" Target="../slideLayouts/slideLayout453.xml"/></Relationships>
</file>

<file path=ppt/slideMasters/_rels/slideMaster12.xml.rels><?xml version="1.0" encoding="UTF-8" standalone="yes"?>
<Relationships xmlns="http://schemas.openxmlformats.org/package/2006/relationships"><Relationship Id="rId142" Type="http://schemas.openxmlformats.org/officeDocument/2006/relationships/slideLayout" Target="../slideLayouts/slideLayout619.xml"/><Relationship Id="rId143" Type="http://schemas.openxmlformats.org/officeDocument/2006/relationships/slideLayout" Target="../slideLayouts/slideLayout620.xml"/><Relationship Id="rId144" Type="http://schemas.openxmlformats.org/officeDocument/2006/relationships/slideLayout" Target="../slideLayouts/slideLayout621.xml"/><Relationship Id="rId145" Type="http://schemas.openxmlformats.org/officeDocument/2006/relationships/slideLayout" Target="../slideLayouts/slideLayout622.xml"/><Relationship Id="rId146" Type="http://schemas.openxmlformats.org/officeDocument/2006/relationships/slideLayout" Target="../slideLayouts/slideLayout623.xml"/><Relationship Id="rId147" Type="http://schemas.openxmlformats.org/officeDocument/2006/relationships/slideLayout" Target="../slideLayouts/slideLayout624.xml"/><Relationship Id="rId148" Type="http://schemas.openxmlformats.org/officeDocument/2006/relationships/slideLayout" Target="../slideLayouts/slideLayout625.xml"/><Relationship Id="rId149" Type="http://schemas.openxmlformats.org/officeDocument/2006/relationships/slideLayout" Target="../slideLayouts/slideLayout626.xml"/><Relationship Id="rId40" Type="http://schemas.openxmlformats.org/officeDocument/2006/relationships/slideLayout" Target="../slideLayouts/slideLayout517.xml"/><Relationship Id="rId41" Type="http://schemas.openxmlformats.org/officeDocument/2006/relationships/slideLayout" Target="../slideLayouts/slideLayout518.xml"/><Relationship Id="rId42" Type="http://schemas.openxmlformats.org/officeDocument/2006/relationships/slideLayout" Target="../slideLayouts/slideLayout519.xml"/><Relationship Id="rId43" Type="http://schemas.openxmlformats.org/officeDocument/2006/relationships/slideLayout" Target="../slideLayouts/slideLayout520.xml"/><Relationship Id="rId44" Type="http://schemas.openxmlformats.org/officeDocument/2006/relationships/slideLayout" Target="../slideLayouts/slideLayout521.xml"/><Relationship Id="rId45" Type="http://schemas.openxmlformats.org/officeDocument/2006/relationships/slideLayout" Target="../slideLayouts/slideLayout522.xml"/><Relationship Id="rId46" Type="http://schemas.openxmlformats.org/officeDocument/2006/relationships/slideLayout" Target="../slideLayouts/slideLayout523.xml"/><Relationship Id="rId47" Type="http://schemas.openxmlformats.org/officeDocument/2006/relationships/slideLayout" Target="../slideLayouts/slideLayout524.xml"/><Relationship Id="rId48" Type="http://schemas.openxmlformats.org/officeDocument/2006/relationships/slideLayout" Target="../slideLayouts/slideLayout525.xml"/><Relationship Id="rId49" Type="http://schemas.openxmlformats.org/officeDocument/2006/relationships/slideLayout" Target="../slideLayouts/slideLayout526.xml"/><Relationship Id="rId80" Type="http://schemas.openxmlformats.org/officeDocument/2006/relationships/slideLayout" Target="../slideLayouts/slideLayout557.xml"/><Relationship Id="rId81" Type="http://schemas.openxmlformats.org/officeDocument/2006/relationships/slideLayout" Target="../slideLayouts/slideLayout558.xml"/><Relationship Id="rId82" Type="http://schemas.openxmlformats.org/officeDocument/2006/relationships/slideLayout" Target="../slideLayouts/slideLayout559.xml"/><Relationship Id="rId83" Type="http://schemas.openxmlformats.org/officeDocument/2006/relationships/slideLayout" Target="../slideLayouts/slideLayout560.xml"/><Relationship Id="rId84" Type="http://schemas.openxmlformats.org/officeDocument/2006/relationships/slideLayout" Target="../slideLayouts/slideLayout561.xml"/><Relationship Id="rId85" Type="http://schemas.openxmlformats.org/officeDocument/2006/relationships/slideLayout" Target="../slideLayouts/slideLayout562.xml"/><Relationship Id="rId86" Type="http://schemas.openxmlformats.org/officeDocument/2006/relationships/slideLayout" Target="../slideLayouts/slideLayout563.xml"/><Relationship Id="rId87" Type="http://schemas.openxmlformats.org/officeDocument/2006/relationships/slideLayout" Target="../slideLayouts/slideLayout564.xml"/><Relationship Id="rId88" Type="http://schemas.openxmlformats.org/officeDocument/2006/relationships/slideLayout" Target="../slideLayouts/slideLayout565.xml"/><Relationship Id="rId89" Type="http://schemas.openxmlformats.org/officeDocument/2006/relationships/slideLayout" Target="../slideLayouts/slideLayout566.xml"/><Relationship Id="rId110" Type="http://schemas.openxmlformats.org/officeDocument/2006/relationships/slideLayout" Target="../slideLayouts/slideLayout587.xml"/><Relationship Id="rId111" Type="http://schemas.openxmlformats.org/officeDocument/2006/relationships/slideLayout" Target="../slideLayouts/slideLayout588.xml"/><Relationship Id="rId112" Type="http://schemas.openxmlformats.org/officeDocument/2006/relationships/slideLayout" Target="../slideLayouts/slideLayout589.xml"/><Relationship Id="rId113" Type="http://schemas.openxmlformats.org/officeDocument/2006/relationships/slideLayout" Target="../slideLayouts/slideLayout590.xml"/><Relationship Id="rId114" Type="http://schemas.openxmlformats.org/officeDocument/2006/relationships/slideLayout" Target="../slideLayouts/slideLayout591.xml"/><Relationship Id="rId115" Type="http://schemas.openxmlformats.org/officeDocument/2006/relationships/slideLayout" Target="../slideLayouts/slideLayout592.xml"/><Relationship Id="rId116" Type="http://schemas.openxmlformats.org/officeDocument/2006/relationships/slideLayout" Target="../slideLayouts/slideLayout593.xml"/><Relationship Id="rId117" Type="http://schemas.openxmlformats.org/officeDocument/2006/relationships/slideLayout" Target="../slideLayouts/slideLayout594.xml"/><Relationship Id="rId118" Type="http://schemas.openxmlformats.org/officeDocument/2006/relationships/slideLayout" Target="../slideLayouts/slideLayout595.xml"/><Relationship Id="rId119" Type="http://schemas.openxmlformats.org/officeDocument/2006/relationships/slideLayout" Target="../slideLayouts/slideLayout596.xml"/><Relationship Id="rId150" Type="http://schemas.openxmlformats.org/officeDocument/2006/relationships/slideLayout" Target="../slideLayouts/slideLayout627.xml"/><Relationship Id="rId151" Type="http://schemas.openxmlformats.org/officeDocument/2006/relationships/slideLayout" Target="../slideLayouts/slideLayout628.xml"/><Relationship Id="rId152" Type="http://schemas.openxmlformats.org/officeDocument/2006/relationships/slideLayout" Target="../slideLayouts/slideLayout629.xml"/><Relationship Id="rId10" Type="http://schemas.openxmlformats.org/officeDocument/2006/relationships/slideLayout" Target="../slideLayouts/slideLayout487.xml"/><Relationship Id="rId11" Type="http://schemas.openxmlformats.org/officeDocument/2006/relationships/slideLayout" Target="../slideLayouts/slideLayout488.xml"/><Relationship Id="rId12" Type="http://schemas.openxmlformats.org/officeDocument/2006/relationships/slideLayout" Target="../slideLayouts/slideLayout489.xml"/><Relationship Id="rId13" Type="http://schemas.openxmlformats.org/officeDocument/2006/relationships/slideLayout" Target="../slideLayouts/slideLayout490.xml"/><Relationship Id="rId14" Type="http://schemas.openxmlformats.org/officeDocument/2006/relationships/slideLayout" Target="../slideLayouts/slideLayout491.xml"/><Relationship Id="rId15" Type="http://schemas.openxmlformats.org/officeDocument/2006/relationships/slideLayout" Target="../slideLayouts/slideLayout492.xml"/><Relationship Id="rId16" Type="http://schemas.openxmlformats.org/officeDocument/2006/relationships/slideLayout" Target="../slideLayouts/slideLayout493.xml"/><Relationship Id="rId17" Type="http://schemas.openxmlformats.org/officeDocument/2006/relationships/slideLayout" Target="../slideLayouts/slideLayout494.xml"/><Relationship Id="rId18" Type="http://schemas.openxmlformats.org/officeDocument/2006/relationships/slideLayout" Target="../slideLayouts/slideLayout495.xml"/><Relationship Id="rId19" Type="http://schemas.openxmlformats.org/officeDocument/2006/relationships/slideLayout" Target="../slideLayouts/slideLayout496.xml"/><Relationship Id="rId153" Type="http://schemas.openxmlformats.org/officeDocument/2006/relationships/slideLayout" Target="../slideLayouts/slideLayout630.xml"/><Relationship Id="rId154" Type="http://schemas.openxmlformats.org/officeDocument/2006/relationships/slideLayout" Target="../slideLayouts/slideLayout631.xml"/><Relationship Id="rId155" Type="http://schemas.openxmlformats.org/officeDocument/2006/relationships/slideLayout" Target="../slideLayouts/slideLayout632.xml"/><Relationship Id="rId156" Type="http://schemas.openxmlformats.org/officeDocument/2006/relationships/slideLayout" Target="../slideLayouts/slideLayout633.xml"/><Relationship Id="rId157" Type="http://schemas.openxmlformats.org/officeDocument/2006/relationships/slideLayout" Target="../slideLayouts/slideLayout634.xml"/><Relationship Id="rId158" Type="http://schemas.openxmlformats.org/officeDocument/2006/relationships/slideLayout" Target="../slideLayouts/slideLayout635.xml"/><Relationship Id="rId159" Type="http://schemas.openxmlformats.org/officeDocument/2006/relationships/slideLayout" Target="../slideLayouts/slideLayout636.xml"/><Relationship Id="rId50" Type="http://schemas.openxmlformats.org/officeDocument/2006/relationships/slideLayout" Target="../slideLayouts/slideLayout527.xml"/><Relationship Id="rId51" Type="http://schemas.openxmlformats.org/officeDocument/2006/relationships/slideLayout" Target="../slideLayouts/slideLayout528.xml"/><Relationship Id="rId52" Type="http://schemas.openxmlformats.org/officeDocument/2006/relationships/slideLayout" Target="../slideLayouts/slideLayout529.xml"/><Relationship Id="rId53" Type="http://schemas.openxmlformats.org/officeDocument/2006/relationships/slideLayout" Target="../slideLayouts/slideLayout530.xml"/><Relationship Id="rId54" Type="http://schemas.openxmlformats.org/officeDocument/2006/relationships/slideLayout" Target="../slideLayouts/slideLayout531.xml"/><Relationship Id="rId55" Type="http://schemas.openxmlformats.org/officeDocument/2006/relationships/slideLayout" Target="../slideLayouts/slideLayout532.xml"/><Relationship Id="rId56" Type="http://schemas.openxmlformats.org/officeDocument/2006/relationships/slideLayout" Target="../slideLayouts/slideLayout533.xml"/><Relationship Id="rId57" Type="http://schemas.openxmlformats.org/officeDocument/2006/relationships/slideLayout" Target="../slideLayouts/slideLayout534.xml"/><Relationship Id="rId58" Type="http://schemas.openxmlformats.org/officeDocument/2006/relationships/slideLayout" Target="../slideLayouts/slideLayout535.xml"/><Relationship Id="rId59" Type="http://schemas.openxmlformats.org/officeDocument/2006/relationships/slideLayout" Target="../slideLayouts/slideLayout536.xml"/><Relationship Id="rId90" Type="http://schemas.openxmlformats.org/officeDocument/2006/relationships/slideLayout" Target="../slideLayouts/slideLayout567.xml"/><Relationship Id="rId91" Type="http://schemas.openxmlformats.org/officeDocument/2006/relationships/slideLayout" Target="../slideLayouts/slideLayout568.xml"/><Relationship Id="rId92" Type="http://schemas.openxmlformats.org/officeDocument/2006/relationships/slideLayout" Target="../slideLayouts/slideLayout569.xml"/><Relationship Id="rId93" Type="http://schemas.openxmlformats.org/officeDocument/2006/relationships/slideLayout" Target="../slideLayouts/slideLayout570.xml"/><Relationship Id="rId94" Type="http://schemas.openxmlformats.org/officeDocument/2006/relationships/slideLayout" Target="../slideLayouts/slideLayout571.xml"/><Relationship Id="rId95" Type="http://schemas.openxmlformats.org/officeDocument/2006/relationships/slideLayout" Target="../slideLayouts/slideLayout572.xml"/><Relationship Id="rId96" Type="http://schemas.openxmlformats.org/officeDocument/2006/relationships/slideLayout" Target="../slideLayouts/slideLayout573.xml"/><Relationship Id="rId97" Type="http://schemas.openxmlformats.org/officeDocument/2006/relationships/slideLayout" Target="../slideLayouts/slideLayout574.xml"/><Relationship Id="rId98" Type="http://schemas.openxmlformats.org/officeDocument/2006/relationships/slideLayout" Target="../slideLayouts/slideLayout575.xml"/><Relationship Id="rId99" Type="http://schemas.openxmlformats.org/officeDocument/2006/relationships/slideLayout" Target="../slideLayouts/slideLayout576.xml"/><Relationship Id="rId120" Type="http://schemas.openxmlformats.org/officeDocument/2006/relationships/slideLayout" Target="../slideLayouts/slideLayout597.xml"/><Relationship Id="rId121" Type="http://schemas.openxmlformats.org/officeDocument/2006/relationships/slideLayout" Target="../slideLayouts/slideLayout598.xml"/><Relationship Id="rId122" Type="http://schemas.openxmlformats.org/officeDocument/2006/relationships/slideLayout" Target="../slideLayouts/slideLayout599.xml"/><Relationship Id="rId123" Type="http://schemas.openxmlformats.org/officeDocument/2006/relationships/slideLayout" Target="../slideLayouts/slideLayout600.xml"/><Relationship Id="rId124" Type="http://schemas.openxmlformats.org/officeDocument/2006/relationships/slideLayout" Target="../slideLayouts/slideLayout601.xml"/><Relationship Id="rId125" Type="http://schemas.openxmlformats.org/officeDocument/2006/relationships/slideLayout" Target="../slideLayouts/slideLayout602.xml"/><Relationship Id="rId126" Type="http://schemas.openxmlformats.org/officeDocument/2006/relationships/slideLayout" Target="../slideLayouts/slideLayout603.xml"/><Relationship Id="rId127" Type="http://schemas.openxmlformats.org/officeDocument/2006/relationships/slideLayout" Target="../slideLayouts/slideLayout604.xml"/><Relationship Id="rId128" Type="http://schemas.openxmlformats.org/officeDocument/2006/relationships/slideLayout" Target="../slideLayouts/slideLayout605.xml"/><Relationship Id="rId129" Type="http://schemas.openxmlformats.org/officeDocument/2006/relationships/slideLayout" Target="../slideLayouts/slideLayout606.xml"/><Relationship Id="rId160" Type="http://schemas.openxmlformats.org/officeDocument/2006/relationships/slideLayout" Target="../slideLayouts/slideLayout637.xml"/><Relationship Id="rId161" Type="http://schemas.openxmlformats.org/officeDocument/2006/relationships/slideLayout" Target="../slideLayouts/slideLayout638.xml"/><Relationship Id="rId162" Type="http://schemas.openxmlformats.org/officeDocument/2006/relationships/slideLayout" Target="../slideLayouts/slideLayout639.xml"/><Relationship Id="rId20" Type="http://schemas.openxmlformats.org/officeDocument/2006/relationships/slideLayout" Target="../slideLayouts/slideLayout497.xml"/><Relationship Id="rId21" Type="http://schemas.openxmlformats.org/officeDocument/2006/relationships/slideLayout" Target="../slideLayouts/slideLayout498.xml"/><Relationship Id="rId22" Type="http://schemas.openxmlformats.org/officeDocument/2006/relationships/slideLayout" Target="../slideLayouts/slideLayout499.xml"/><Relationship Id="rId23" Type="http://schemas.openxmlformats.org/officeDocument/2006/relationships/slideLayout" Target="../slideLayouts/slideLayout500.xml"/><Relationship Id="rId24" Type="http://schemas.openxmlformats.org/officeDocument/2006/relationships/slideLayout" Target="../slideLayouts/slideLayout501.xml"/><Relationship Id="rId25" Type="http://schemas.openxmlformats.org/officeDocument/2006/relationships/slideLayout" Target="../slideLayouts/slideLayout502.xml"/><Relationship Id="rId26" Type="http://schemas.openxmlformats.org/officeDocument/2006/relationships/slideLayout" Target="../slideLayouts/slideLayout503.xml"/><Relationship Id="rId27" Type="http://schemas.openxmlformats.org/officeDocument/2006/relationships/slideLayout" Target="../slideLayouts/slideLayout504.xml"/><Relationship Id="rId28" Type="http://schemas.openxmlformats.org/officeDocument/2006/relationships/slideLayout" Target="../slideLayouts/slideLayout505.xml"/><Relationship Id="rId29" Type="http://schemas.openxmlformats.org/officeDocument/2006/relationships/slideLayout" Target="../slideLayouts/slideLayout506.xml"/><Relationship Id="rId163" Type="http://schemas.openxmlformats.org/officeDocument/2006/relationships/slideLayout" Target="../slideLayouts/slideLayout640.xml"/><Relationship Id="rId164" Type="http://schemas.openxmlformats.org/officeDocument/2006/relationships/theme" Target="../theme/theme12.xml"/><Relationship Id="rId60" Type="http://schemas.openxmlformats.org/officeDocument/2006/relationships/slideLayout" Target="../slideLayouts/slideLayout537.xml"/><Relationship Id="rId61" Type="http://schemas.openxmlformats.org/officeDocument/2006/relationships/slideLayout" Target="../slideLayouts/slideLayout538.xml"/><Relationship Id="rId62" Type="http://schemas.openxmlformats.org/officeDocument/2006/relationships/slideLayout" Target="../slideLayouts/slideLayout539.xml"/><Relationship Id="rId63" Type="http://schemas.openxmlformats.org/officeDocument/2006/relationships/slideLayout" Target="../slideLayouts/slideLayout540.xml"/><Relationship Id="rId64" Type="http://schemas.openxmlformats.org/officeDocument/2006/relationships/slideLayout" Target="../slideLayouts/slideLayout541.xml"/><Relationship Id="rId65" Type="http://schemas.openxmlformats.org/officeDocument/2006/relationships/slideLayout" Target="../slideLayouts/slideLayout542.xml"/><Relationship Id="rId66" Type="http://schemas.openxmlformats.org/officeDocument/2006/relationships/slideLayout" Target="../slideLayouts/slideLayout543.xml"/><Relationship Id="rId67" Type="http://schemas.openxmlformats.org/officeDocument/2006/relationships/slideLayout" Target="../slideLayouts/slideLayout544.xml"/><Relationship Id="rId68" Type="http://schemas.openxmlformats.org/officeDocument/2006/relationships/slideLayout" Target="../slideLayouts/slideLayout545.xml"/><Relationship Id="rId69" Type="http://schemas.openxmlformats.org/officeDocument/2006/relationships/slideLayout" Target="../slideLayouts/slideLayout546.xml"/><Relationship Id="rId130" Type="http://schemas.openxmlformats.org/officeDocument/2006/relationships/slideLayout" Target="../slideLayouts/slideLayout607.xml"/><Relationship Id="rId131" Type="http://schemas.openxmlformats.org/officeDocument/2006/relationships/slideLayout" Target="../slideLayouts/slideLayout608.xml"/><Relationship Id="rId132" Type="http://schemas.openxmlformats.org/officeDocument/2006/relationships/slideLayout" Target="../slideLayouts/slideLayout609.xml"/><Relationship Id="rId133" Type="http://schemas.openxmlformats.org/officeDocument/2006/relationships/slideLayout" Target="../slideLayouts/slideLayout610.xml"/><Relationship Id="rId134" Type="http://schemas.openxmlformats.org/officeDocument/2006/relationships/slideLayout" Target="../slideLayouts/slideLayout611.xml"/><Relationship Id="rId135" Type="http://schemas.openxmlformats.org/officeDocument/2006/relationships/slideLayout" Target="../slideLayouts/slideLayout612.xml"/><Relationship Id="rId136" Type="http://schemas.openxmlformats.org/officeDocument/2006/relationships/slideLayout" Target="../slideLayouts/slideLayout613.xml"/><Relationship Id="rId137" Type="http://schemas.openxmlformats.org/officeDocument/2006/relationships/slideLayout" Target="../slideLayouts/slideLayout614.xml"/><Relationship Id="rId138" Type="http://schemas.openxmlformats.org/officeDocument/2006/relationships/slideLayout" Target="../slideLayouts/slideLayout615.xml"/><Relationship Id="rId139" Type="http://schemas.openxmlformats.org/officeDocument/2006/relationships/slideLayout" Target="../slideLayouts/slideLayout616.xml"/><Relationship Id="rId30" Type="http://schemas.openxmlformats.org/officeDocument/2006/relationships/slideLayout" Target="../slideLayouts/slideLayout507.xml"/><Relationship Id="rId31" Type="http://schemas.openxmlformats.org/officeDocument/2006/relationships/slideLayout" Target="../slideLayouts/slideLayout508.xml"/><Relationship Id="rId32" Type="http://schemas.openxmlformats.org/officeDocument/2006/relationships/slideLayout" Target="../slideLayouts/slideLayout509.xml"/><Relationship Id="rId33" Type="http://schemas.openxmlformats.org/officeDocument/2006/relationships/slideLayout" Target="../slideLayouts/slideLayout510.xml"/><Relationship Id="rId34" Type="http://schemas.openxmlformats.org/officeDocument/2006/relationships/slideLayout" Target="../slideLayouts/slideLayout511.xml"/><Relationship Id="rId35" Type="http://schemas.openxmlformats.org/officeDocument/2006/relationships/slideLayout" Target="../slideLayouts/slideLayout512.xml"/><Relationship Id="rId36" Type="http://schemas.openxmlformats.org/officeDocument/2006/relationships/slideLayout" Target="../slideLayouts/slideLayout513.xml"/><Relationship Id="rId37" Type="http://schemas.openxmlformats.org/officeDocument/2006/relationships/slideLayout" Target="../slideLayouts/slideLayout514.xml"/><Relationship Id="rId38" Type="http://schemas.openxmlformats.org/officeDocument/2006/relationships/slideLayout" Target="../slideLayouts/slideLayout515.xml"/><Relationship Id="rId39" Type="http://schemas.openxmlformats.org/officeDocument/2006/relationships/slideLayout" Target="../slideLayouts/slideLayout516.xml"/><Relationship Id="rId70" Type="http://schemas.openxmlformats.org/officeDocument/2006/relationships/slideLayout" Target="../slideLayouts/slideLayout547.xml"/><Relationship Id="rId71" Type="http://schemas.openxmlformats.org/officeDocument/2006/relationships/slideLayout" Target="../slideLayouts/slideLayout548.xml"/><Relationship Id="rId72" Type="http://schemas.openxmlformats.org/officeDocument/2006/relationships/slideLayout" Target="../slideLayouts/slideLayout549.xml"/><Relationship Id="rId73" Type="http://schemas.openxmlformats.org/officeDocument/2006/relationships/slideLayout" Target="../slideLayouts/slideLayout550.xml"/><Relationship Id="rId74" Type="http://schemas.openxmlformats.org/officeDocument/2006/relationships/slideLayout" Target="../slideLayouts/slideLayout551.xml"/><Relationship Id="rId75" Type="http://schemas.openxmlformats.org/officeDocument/2006/relationships/slideLayout" Target="../slideLayouts/slideLayout552.xml"/><Relationship Id="rId76" Type="http://schemas.openxmlformats.org/officeDocument/2006/relationships/slideLayout" Target="../slideLayouts/slideLayout553.xml"/><Relationship Id="rId77" Type="http://schemas.openxmlformats.org/officeDocument/2006/relationships/slideLayout" Target="../slideLayouts/slideLayout554.xml"/><Relationship Id="rId78" Type="http://schemas.openxmlformats.org/officeDocument/2006/relationships/slideLayout" Target="../slideLayouts/slideLayout555.xml"/><Relationship Id="rId79" Type="http://schemas.openxmlformats.org/officeDocument/2006/relationships/slideLayout" Target="../slideLayouts/slideLayout556.xml"/><Relationship Id="rId1" Type="http://schemas.openxmlformats.org/officeDocument/2006/relationships/slideLayout" Target="../slideLayouts/slideLayout478.xml"/><Relationship Id="rId2" Type="http://schemas.openxmlformats.org/officeDocument/2006/relationships/slideLayout" Target="../slideLayouts/slideLayout479.xml"/><Relationship Id="rId3" Type="http://schemas.openxmlformats.org/officeDocument/2006/relationships/slideLayout" Target="../slideLayouts/slideLayout480.xml"/><Relationship Id="rId4" Type="http://schemas.openxmlformats.org/officeDocument/2006/relationships/slideLayout" Target="../slideLayouts/slideLayout481.xml"/><Relationship Id="rId100" Type="http://schemas.openxmlformats.org/officeDocument/2006/relationships/slideLayout" Target="../slideLayouts/slideLayout577.xml"/><Relationship Id="rId101" Type="http://schemas.openxmlformats.org/officeDocument/2006/relationships/slideLayout" Target="../slideLayouts/slideLayout578.xml"/><Relationship Id="rId102" Type="http://schemas.openxmlformats.org/officeDocument/2006/relationships/slideLayout" Target="../slideLayouts/slideLayout579.xml"/><Relationship Id="rId103" Type="http://schemas.openxmlformats.org/officeDocument/2006/relationships/slideLayout" Target="../slideLayouts/slideLayout580.xml"/><Relationship Id="rId104" Type="http://schemas.openxmlformats.org/officeDocument/2006/relationships/slideLayout" Target="../slideLayouts/slideLayout581.xml"/><Relationship Id="rId105" Type="http://schemas.openxmlformats.org/officeDocument/2006/relationships/slideLayout" Target="../slideLayouts/slideLayout582.xml"/><Relationship Id="rId106" Type="http://schemas.openxmlformats.org/officeDocument/2006/relationships/slideLayout" Target="../slideLayouts/slideLayout583.xml"/><Relationship Id="rId107" Type="http://schemas.openxmlformats.org/officeDocument/2006/relationships/slideLayout" Target="../slideLayouts/slideLayout584.xml"/><Relationship Id="rId108" Type="http://schemas.openxmlformats.org/officeDocument/2006/relationships/slideLayout" Target="../slideLayouts/slideLayout585.xml"/><Relationship Id="rId109" Type="http://schemas.openxmlformats.org/officeDocument/2006/relationships/slideLayout" Target="../slideLayouts/slideLayout586.xml"/><Relationship Id="rId5" Type="http://schemas.openxmlformats.org/officeDocument/2006/relationships/slideLayout" Target="../slideLayouts/slideLayout482.xml"/><Relationship Id="rId6" Type="http://schemas.openxmlformats.org/officeDocument/2006/relationships/slideLayout" Target="../slideLayouts/slideLayout483.xml"/><Relationship Id="rId7" Type="http://schemas.openxmlformats.org/officeDocument/2006/relationships/slideLayout" Target="../slideLayouts/slideLayout484.xml"/><Relationship Id="rId8" Type="http://schemas.openxmlformats.org/officeDocument/2006/relationships/slideLayout" Target="../slideLayouts/slideLayout485.xml"/><Relationship Id="rId9" Type="http://schemas.openxmlformats.org/officeDocument/2006/relationships/slideLayout" Target="../slideLayouts/slideLayout486.xml"/><Relationship Id="rId140" Type="http://schemas.openxmlformats.org/officeDocument/2006/relationships/slideLayout" Target="../slideLayouts/slideLayout617.xml"/><Relationship Id="rId141" Type="http://schemas.openxmlformats.org/officeDocument/2006/relationships/slideLayout" Target="../slideLayouts/slideLayout618.xml"/></Relationships>
</file>

<file path=ppt/slideMasters/_rels/slideMaster13.xml.rels><?xml version="1.0" encoding="UTF-8" standalone="yes"?>
<Relationships xmlns="http://schemas.openxmlformats.org/package/2006/relationships"><Relationship Id="rId142" Type="http://schemas.openxmlformats.org/officeDocument/2006/relationships/slideLayout" Target="../slideLayouts/slideLayout782.xml"/><Relationship Id="rId143" Type="http://schemas.openxmlformats.org/officeDocument/2006/relationships/slideLayout" Target="../slideLayouts/slideLayout783.xml"/><Relationship Id="rId144" Type="http://schemas.openxmlformats.org/officeDocument/2006/relationships/slideLayout" Target="../slideLayouts/slideLayout784.xml"/><Relationship Id="rId145" Type="http://schemas.openxmlformats.org/officeDocument/2006/relationships/slideLayout" Target="../slideLayouts/slideLayout785.xml"/><Relationship Id="rId146" Type="http://schemas.openxmlformats.org/officeDocument/2006/relationships/slideLayout" Target="../slideLayouts/slideLayout786.xml"/><Relationship Id="rId147" Type="http://schemas.openxmlformats.org/officeDocument/2006/relationships/slideLayout" Target="../slideLayouts/slideLayout787.xml"/><Relationship Id="rId148" Type="http://schemas.openxmlformats.org/officeDocument/2006/relationships/slideLayout" Target="../slideLayouts/slideLayout788.xml"/><Relationship Id="rId149" Type="http://schemas.openxmlformats.org/officeDocument/2006/relationships/slideLayout" Target="../slideLayouts/slideLayout789.xml"/><Relationship Id="rId40" Type="http://schemas.openxmlformats.org/officeDocument/2006/relationships/slideLayout" Target="../slideLayouts/slideLayout680.xml"/><Relationship Id="rId41" Type="http://schemas.openxmlformats.org/officeDocument/2006/relationships/slideLayout" Target="../slideLayouts/slideLayout681.xml"/><Relationship Id="rId42" Type="http://schemas.openxmlformats.org/officeDocument/2006/relationships/slideLayout" Target="../slideLayouts/slideLayout682.xml"/><Relationship Id="rId43" Type="http://schemas.openxmlformats.org/officeDocument/2006/relationships/slideLayout" Target="../slideLayouts/slideLayout683.xml"/><Relationship Id="rId44" Type="http://schemas.openxmlformats.org/officeDocument/2006/relationships/slideLayout" Target="../slideLayouts/slideLayout684.xml"/><Relationship Id="rId45" Type="http://schemas.openxmlformats.org/officeDocument/2006/relationships/slideLayout" Target="../slideLayouts/slideLayout685.xml"/><Relationship Id="rId46" Type="http://schemas.openxmlformats.org/officeDocument/2006/relationships/slideLayout" Target="../slideLayouts/slideLayout686.xml"/><Relationship Id="rId47" Type="http://schemas.openxmlformats.org/officeDocument/2006/relationships/slideLayout" Target="../slideLayouts/slideLayout687.xml"/><Relationship Id="rId48" Type="http://schemas.openxmlformats.org/officeDocument/2006/relationships/slideLayout" Target="../slideLayouts/slideLayout688.xml"/><Relationship Id="rId49" Type="http://schemas.openxmlformats.org/officeDocument/2006/relationships/slideLayout" Target="../slideLayouts/slideLayout689.xml"/><Relationship Id="rId80" Type="http://schemas.openxmlformats.org/officeDocument/2006/relationships/slideLayout" Target="../slideLayouts/slideLayout720.xml"/><Relationship Id="rId81" Type="http://schemas.openxmlformats.org/officeDocument/2006/relationships/slideLayout" Target="../slideLayouts/slideLayout721.xml"/><Relationship Id="rId82" Type="http://schemas.openxmlformats.org/officeDocument/2006/relationships/slideLayout" Target="../slideLayouts/slideLayout722.xml"/><Relationship Id="rId83" Type="http://schemas.openxmlformats.org/officeDocument/2006/relationships/slideLayout" Target="../slideLayouts/slideLayout723.xml"/><Relationship Id="rId84" Type="http://schemas.openxmlformats.org/officeDocument/2006/relationships/slideLayout" Target="../slideLayouts/slideLayout724.xml"/><Relationship Id="rId85" Type="http://schemas.openxmlformats.org/officeDocument/2006/relationships/slideLayout" Target="../slideLayouts/slideLayout725.xml"/><Relationship Id="rId86" Type="http://schemas.openxmlformats.org/officeDocument/2006/relationships/slideLayout" Target="../slideLayouts/slideLayout726.xml"/><Relationship Id="rId87" Type="http://schemas.openxmlformats.org/officeDocument/2006/relationships/slideLayout" Target="../slideLayouts/slideLayout727.xml"/><Relationship Id="rId88" Type="http://schemas.openxmlformats.org/officeDocument/2006/relationships/slideLayout" Target="../slideLayouts/slideLayout728.xml"/><Relationship Id="rId89" Type="http://schemas.openxmlformats.org/officeDocument/2006/relationships/slideLayout" Target="../slideLayouts/slideLayout729.xml"/><Relationship Id="rId110" Type="http://schemas.openxmlformats.org/officeDocument/2006/relationships/slideLayout" Target="../slideLayouts/slideLayout750.xml"/><Relationship Id="rId111" Type="http://schemas.openxmlformats.org/officeDocument/2006/relationships/slideLayout" Target="../slideLayouts/slideLayout751.xml"/><Relationship Id="rId112" Type="http://schemas.openxmlformats.org/officeDocument/2006/relationships/slideLayout" Target="../slideLayouts/slideLayout752.xml"/><Relationship Id="rId113" Type="http://schemas.openxmlformats.org/officeDocument/2006/relationships/slideLayout" Target="../slideLayouts/slideLayout753.xml"/><Relationship Id="rId114" Type="http://schemas.openxmlformats.org/officeDocument/2006/relationships/slideLayout" Target="../slideLayouts/slideLayout754.xml"/><Relationship Id="rId115" Type="http://schemas.openxmlformats.org/officeDocument/2006/relationships/slideLayout" Target="../slideLayouts/slideLayout755.xml"/><Relationship Id="rId116" Type="http://schemas.openxmlformats.org/officeDocument/2006/relationships/slideLayout" Target="../slideLayouts/slideLayout756.xml"/><Relationship Id="rId117" Type="http://schemas.openxmlformats.org/officeDocument/2006/relationships/slideLayout" Target="../slideLayouts/slideLayout757.xml"/><Relationship Id="rId118" Type="http://schemas.openxmlformats.org/officeDocument/2006/relationships/slideLayout" Target="../slideLayouts/slideLayout758.xml"/><Relationship Id="rId119" Type="http://schemas.openxmlformats.org/officeDocument/2006/relationships/slideLayout" Target="../slideLayouts/slideLayout759.xml"/><Relationship Id="rId150" Type="http://schemas.openxmlformats.org/officeDocument/2006/relationships/slideLayout" Target="../slideLayouts/slideLayout790.xml"/><Relationship Id="rId151" Type="http://schemas.openxmlformats.org/officeDocument/2006/relationships/slideLayout" Target="../slideLayouts/slideLayout791.xml"/><Relationship Id="rId152" Type="http://schemas.openxmlformats.org/officeDocument/2006/relationships/slideLayout" Target="../slideLayouts/slideLayout792.xml"/><Relationship Id="rId10" Type="http://schemas.openxmlformats.org/officeDocument/2006/relationships/slideLayout" Target="../slideLayouts/slideLayout650.xml"/><Relationship Id="rId11" Type="http://schemas.openxmlformats.org/officeDocument/2006/relationships/slideLayout" Target="../slideLayouts/slideLayout651.xml"/><Relationship Id="rId12" Type="http://schemas.openxmlformats.org/officeDocument/2006/relationships/slideLayout" Target="../slideLayouts/slideLayout652.xml"/><Relationship Id="rId13" Type="http://schemas.openxmlformats.org/officeDocument/2006/relationships/slideLayout" Target="../slideLayouts/slideLayout653.xml"/><Relationship Id="rId14" Type="http://schemas.openxmlformats.org/officeDocument/2006/relationships/slideLayout" Target="../slideLayouts/slideLayout654.xml"/><Relationship Id="rId15" Type="http://schemas.openxmlformats.org/officeDocument/2006/relationships/slideLayout" Target="../slideLayouts/slideLayout655.xml"/><Relationship Id="rId16" Type="http://schemas.openxmlformats.org/officeDocument/2006/relationships/slideLayout" Target="../slideLayouts/slideLayout656.xml"/><Relationship Id="rId17" Type="http://schemas.openxmlformats.org/officeDocument/2006/relationships/slideLayout" Target="../slideLayouts/slideLayout657.xml"/><Relationship Id="rId18" Type="http://schemas.openxmlformats.org/officeDocument/2006/relationships/slideLayout" Target="../slideLayouts/slideLayout658.xml"/><Relationship Id="rId19" Type="http://schemas.openxmlformats.org/officeDocument/2006/relationships/slideLayout" Target="../slideLayouts/slideLayout659.xml"/><Relationship Id="rId153" Type="http://schemas.openxmlformats.org/officeDocument/2006/relationships/slideLayout" Target="../slideLayouts/slideLayout793.xml"/><Relationship Id="rId154" Type="http://schemas.openxmlformats.org/officeDocument/2006/relationships/slideLayout" Target="../slideLayouts/slideLayout794.xml"/><Relationship Id="rId155" Type="http://schemas.openxmlformats.org/officeDocument/2006/relationships/slideLayout" Target="../slideLayouts/slideLayout795.xml"/><Relationship Id="rId156" Type="http://schemas.openxmlformats.org/officeDocument/2006/relationships/slideLayout" Target="../slideLayouts/slideLayout796.xml"/><Relationship Id="rId157" Type="http://schemas.openxmlformats.org/officeDocument/2006/relationships/slideLayout" Target="../slideLayouts/slideLayout797.xml"/><Relationship Id="rId158" Type="http://schemas.openxmlformats.org/officeDocument/2006/relationships/slideLayout" Target="../slideLayouts/slideLayout798.xml"/><Relationship Id="rId159" Type="http://schemas.openxmlformats.org/officeDocument/2006/relationships/slideLayout" Target="../slideLayouts/slideLayout799.xml"/><Relationship Id="rId50" Type="http://schemas.openxmlformats.org/officeDocument/2006/relationships/slideLayout" Target="../slideLayouts/slideLayout690.xml"/><Relationship Id="rId51" Type="http://schemas.openxmlformats.org/officeDocument/2006/relationships/slideLayout" Target="../slideLayouts/slideLayout691.xml"/><Relationship Id="rId52" Type="http://schemas.openxmlformats.org/officeDocument/2006/relationships/slideLayout" Target="../slideLayouts/slideLayout692.xml"/><Relationship Id="rId53" Type="http://schemas.openxmlformats.org/officeDocument/2006/relationships/slideLayout" Target="../slideLayouts/slideLayout693.xml"/><Relationship Id="rId54" Type="http://schemas.openxmlformats.org/officeDocument/2006/relationships/slideLayout" Target="../slideLayouts/slideLayout694.xml"/><Relationship Id="rId55" Type="http://schemas.openxmlformats.org/officeDocument/2006/relationships/slideLayout" Target="../slideLayouts/slideLayout695.xml"/><Relationship Id="rId56" Type="http://schemas.openxmlformats.org/officeDocument/2006/relationships/slideLayout" Target="../slideLayouts/slideLayout696.xml"/><Relationship Id="rId57" Type="http://schemas.openxmlformats.org/officeDocument/2006/relationships/slideLayout" Target="../slideLayouts/slideLayout697.xml"/><Relationship Id="rId58" Type="http://schemas.openxmlformats.org/officeDocument/2006/relationships/slideLayout" Target="../slideLayouts/slideLayout698.xml"/><Relationship Id="rId59" Type="http://schemas.openxmlformats.org/officeDocument/2006/relationships/slideLayout" Target="../slideLayouts/slideLayout699.xml"/><Relationship Id="rId90" Type="http://schemas.openxmlformats.org/officeDocument/2006/relationships/slideLayout" Target="../slideLayouts/slideLayout730.xml"/><Relationship Id="rId91" Type="http://schemas.openxmlformats.org/officeDocument/2006/relationships/slideLayout" Target="../slideLayouts/slideLayout731.xml"/><Relationship Id="rId92" Type="http://schemas.openxmlformats.org/officeDocument/2006/relationships/slideLayout" Target="../slideLayouts/slideLayout732.xml"/><Relationship Id="rId93" Type="http://schemas.openxmlformats.org/officeDocument/2006/relationships/slideLayout" Target="../slideLayouts/slideLayout733.xml"/><Relationship Id="rId94" Type="http://schemas.openxmlformats.org/officeDocument/2006/relationships/slideLayout" Target="../slideLayouts/slideLayout734.xml"/><Relationship Id="rId95" Type="http://schemas.openxmlformats.org/officeDocument/2006/relationships/slideLayout" Target="../slideLayouts/slideLayout735.xml"/><Relationship Id="rId96" Type="http://schemas.openxmlformats.org/officeDocument/2006/relationships/slideLayout" Target="../slideLayouts/slideLayout736.xml"/><Relationship Id="rId97" Type="http://schemas.openxmlformats.org/officeDocument/2006/relationships/slideLayout" Target="../slideLayouts/slideLayout737.xml"/><Relationship Id="rId98" Type="http://schemas.openxmlformats.org/officeDocument/2006/relationships/slideLayout" Target="../slideLayouts/slideLayout738.xml"/><Relationship Id="rId99" Type="http://schemas.openxmlformats.org/officeDocument/2006/relationships/slideLayout" Target="../slideLayouts/slideLayout739.xml"/><Relationship Id="rId120" Type="http://schemas.openxmlformats.org/officeDocument/2006/relationships/slideLayout" Target="../slideLayouts/slideLayout760.xml"/><Relationship Id="rId121" Type="http://schemas.openxmlformats.org/officeDocument/2006/relationships/slideLayout" Target="../slideLayouts/slideLayout761.xml"/><Relationship Id="rId122" Type="http://schemas.openxmlformats.org/officeDocument/2006/relationships/slideLayout" Target="../slideLayouts/slideLayout762.xml"/><Relationship Id="rId123" Type="http://schemas.openxmlformats.org/officeDocument/2006/relationships/slideLayout" Target="../slideLayouts/slideLayout763.xml"/><Relationship Id="rId124" Type="http://schemas.openxmlformats.org/officeDocument/2006/relationships/slideLayout" Target="../slideLayouts/slideLayout764.xml"/><Relationship Id="rId125" Type="http://schemas.openxmlformats.org/officeDocument/2006/relationships/slideLayout" Target="../slideLayouts/slideLayout765.xml"/><Relationship Id="rId126" Type="http://schemas.openxmlformats.org/officeDocument/2006/relationships/slideLayout" Target="../slideLayouts/slideLayout766.xml"/><Relationship Id="rId127" Type="http://schemas.openxmlformats.org/officeDocument/2006/relationships/slideLayout" Target="../slideLayouts/slideLayout767.xml"/><Relationship Id="rId128" Type="http://schemas.openxmlformats.org/officeDocument/2006/relationships/slideLayout" Target="../slideLayouts/slideLayout768.xml"/><Relationship Id="rId129" Type="http://schemas.openxmlformats.org/officeDocument/2006/relationships/slideLayout" Target="../slideLayouts/slideLayout769.xml"/><Relationship Id="rId160" Type="http://schemas.openxmlformats.org/officeDocument/2006/relationships/slideLayout" Target="../slideLayouts/slideLayout800.xml"/><Relationship Id="rId161" Type="http://schemas.openxmlformats.org/officeDocument/2006/relationships/slideLayout" Target="../slideLayouts/slideLayout801.xml"/><Relationship Id="rId162" Type="http://schemas.openxmlformats.org/officeDocument/2006/relationships/slideLayout" Target="../slideLayouts/slideLayout802.xml"/><Relationship Id="rId20" Type="http://schemas.openxmlformats.org/officeDocument/2006/relationships/slideLayout" Target="../slideLayouts/slideLayout660.xml"/><Relationship Id="rId21" Type="http://schemas.openxmlformats.org/officeDocument/2006/relationships/slideLayout" Target="../slideLayouts/slideLayout661.xml"/><Relationship Id="rId22" Type="http://schemas.openxmlformats.org/officeDocument/2006/relationships/slideLayout" Target="../slideLayouts/slideLayout662.xml"/><Relationship Id="rId23" Type="http://schemas.openxmlformats.org/officeDocument/2006/relationships/slideLayout" Target="../slideLayouts/slideLayout663.xml"/><Relationship Id="rId24" Type="http://schemas.openxmlformats.org/officeDocument/2006/relationships/slideLayout" Target="../slideLayouts/slideLayout664.xml"/><Relationship Id="rId25" Type="http://schemas.openxmlformats.org/officeDocument/2006/relationships/slideLayout" Target="../slideLayouts/slideLayout665.xml"/><Relationship Id="rId26" Type="http://schemas.openxmlformats.org/officeDocument/2006/relationships/slideLayout" Target="../slideLayouts/slideLayout666.xml"/><Relationship Id="rId27" Type="http://schemas.openxmlformats.org/officeDocument/2006/relationships/slideLayout" Target="../slideLayouts/slideLayout667.xml"/><Relationship Id="rId28" Type="http://schemas.openxmlformats.org/officeDocument/2006/relationships/slideLayout" Target="../slideLayouts/slideLayout668.xml"/><Relationship Id="rId29" Type="http://schemas.openxmlformats.org/officeDocument/2006/relationships/slideLayout" Target="../slideLayouts/slideLayout669.xml"/><Relationship Id="rId163" Type="http://schemas.openxmlformats.org/officeDocument/2006/relationships/slideLayout" Target="../slideLayouts/slideLayout803.xml"/><Relationship Id="rId164" Type="http://schemas.openxmlformats.org/officeDocument/2006/relationships/slideLayout" Target="../slideLayouts/slideLayout804.xml"/><Relationship Id="rId165" Type="http://schemas.openxmlformats.org/officeDocument/2006/relationships/theme" Target="../theme/theme13.xml"/><Relationship Id="rId60" Type="http://schemas.openxmlformats.org/officeDocument/2006/relationships/slideLayout" Target="../slideLayouts/slideLayout700.xml"/><Relationship Id="rId61" Type="http://schemas.openxmlformats.org/officeDocument/2006/relationships/slideLayout" Target="../slideLayouts/slideLayout701.xml"/><Relationship Id="rId62" Type="http://schemas.openxmlformats.org/officeDocument/2006/relationships/slideLayout" Target="../slideLayouts/slideLayout702.xml"/><Relationship Id="rId63" Type="http://schemas.openxmlformats.org/officeDocument/2006/relationships/slideLayout" Target="../slideLayouts/slideLayout703.xml"/><Relationship Id="rId64" Type="http://schemas.openxmlformats.org/officeDocument/2006/relationships/slideLayout" Target="../slideLayouts/slideLayout704.xml"/><Relationship Id="rId65" Type="http://schemas.openxmlformats.org/officeDocument/2006/relationships/slideLayout" Target="../slideLayouts/slideLayout705.xml"/><Relationship Id="rId66" Type="http://schemas.openxmlformats.org/officeDocument/2006/relationships/slideLayout" Target="../slideLayouts/slideLayout706.xml"/><Relationship Id="rId67" Type="http://schemas.openxmlformats.org/officeDocument/2006/relationships/slideLayout" Target="../slideLayouts/slideLayout707.xml"/><Relationship Id="rId68" Type="http://schemas.openxmlformats.org/officeDocument/2006/relationships/slideLayout" Target="../slideLayouts/slideLayout708.xml"/><Relationship Id="rId69" Type="http://schemas.openxmlformats.org/officeDocument/2006/relationships/slideLayout" Target="../slideLayouts/slideLayout709.xml"/><Relationship Id="rId130" Type="http://schemas.openxmlformats.org/officeDocument/2006/relationships/slideLayout" Target="../slideLayouts/slideLayout770.xml"/><Relationship Id="rId131" Type="http://schemas.openxmlformats.org/officeDocument/2006/relationships/slideLayout" Target="../slideLayouts/slideLayout771.xml"/><Relationship Id="rId132" Type="http://schemas.openxmlformats.org/officeDocument/2006/relationships/slideLayout" Target="../slideLayouts/slideLayout772.xml"/><Relationship Id="rId133" Type="http://schemas.openxmlformats.org/officeDocument/2006/relationships/slideLayout" Target="../slideLayouts/slideLayout773.xml"/><Relationship Id="rId134" Type="http://schemas.openxmlformats.org/officeDocument/2006/relationships/slideLayout" Target="../slideLayouts/slideLayout774.xml"/><Relationship Id="rId135" Type="http://schemas.openxmlformats.org/officeDocument/2006/relationships/slideLayout" Target="../slideLayouts/slideLayout775.xml"/><Relationship Id="rId136" Type="http://schemas.openxmlformats.org/officeDocument/2006/relationships/slideLayout" Target="../slideLayouts/slideLayout776.xml"/><Relationship Id="rId137" Type="http://schemas.openxmlformats.org/officeDocument/2006/relationships/slideLayout" Target="../slideLayouts/slideLayout777.xml"/><Relationship Id="rId138" Type="http://schemas.openxmlformats.org/officeDocument/2006/relationships/slideLayout" Target="../slideLayouts/slideLayout778.xml"/><Relationship Id="rId139" Type="http://schemas.openxmlformats.org/officeDocument/2006/relationships/slideLayout" Target="../slideLayouts/slideLayout779.xml"/><Relationship Id="rId30" Type="http://schemas.openxmlformats.org/officeDocument/2006/relationships/slideLayout" Target="../slideLayouts/slideLayout670.xml"/><Relationship Id="rId31" Type="http://schemas.openxmlformats.org/officeDocument/2006/relationships/slideLayout" Target="../slideLayouts/slideLayout671.xml"/><Relationship Id="rId32" Type="http://schemas.openxmlformats.org/officeDocument/2006/relationships/slideLayout" Target="../slideLayouts/slideLayout672.xml"/><Relationship Id="rId33" Type="http://schemas.openxmlformats.org/officeDocument/2006/relationships/slideLayout" Target="../slideLayouts/slideLayout673.xml"/><Relationship Id="rId34" Type="http://schemas.openxmlformats.org/officeDocument/2006/relationships/slideLayout" Target="../slideLayouts/slideLayout674.xml"/><Relationship Id="rId35" Type="http://schemas.openxmlformats.org/officeDocument/2006/relationships/slideLayout" Target="../slideLayouts/slideLayout675.xml"/><Relationship Id="rId36" Type="http://schemas.openxmlformats.org/officeDocument/2006/relationships/slideLayout" Target="../slideLayouts/slideLayout676.xml"/><Relationship Id="rId37" Type="http://schemas.openxmlformats.org/officeDocument/2006/relationships/slideLayout" Target="../slideLayouts/slideLayout677.xml"/><Relationship Id="rId38" Type="http://schemas.openxmlformats.org/officeDocument/2006/relationships/slideLayout" Target="../slideLayouts/slideLayout678.xml"/><Relationship Id="rId39" Type="http://schemas.openxmlformats.org/officeDocument/2006/relationships/slideLayout" Target="../slideLayouts/slideLayout679.xml"/><Relationship Id="rId70" Type="http://schemas.openxmlformats.org/officeDocument/2006/relationships/slideLayout" Target="../slideLayouts/slideLayout710.xml"/><Relationship Id="rId71" Type="http://schemas.openxmlformats.org/officeDocument/2006/relationships/slideLayout" Target="../slideLayouts/slideLayout711.xml"/><Relationship Id="rId72" Type="http://schemas.openxmlformats.org/officeDocument/2006/relationships/slideLayout" Target="../slideLayouts/slideLayout712.xml"/><Relationship Id="rId73" Type="http://schemas.openxmlformats.org/officeDocument/2006/relationships/slideLayout" Target="../slideLayouts/slideLayout713.xml"/><Relationship Id="rId74" Type="http://schemas.openxmlformats.org/officeDocument/2006/relationships/slideLayout" Target="../slideLayouts/slideLayout714.xml"/><Relationship Id="rId75" Type="http://schemas.openxmlformats.org/officeDocument/2006/relationships/slideLayout" Target="../slideLayouts/slideLayout715.xml"/><Relationship Id="rId76" Type="http://schemas.openxmlformats.org/officeDocument/2006/relationships/slideLayout" Target="../slideLayouts/slideLayout716.xml"/><Relationship Id="rId77" Type="http://schemas.openxmlformats.org/officeDocument/2006/relationships/slideLayout" Target="../slideLayouts/slideLayout717.xml"/><Relationship Id="rId78" Type="http://schemas.openxmlformats.org/officeDocument/2006/relationships/slideLayout" Target="../slideLayouts/slideLayout718.xml"/><Relationship Id="rId79" Type="http://schemas.openxmlformats.org/officeDocument/2006/relationships/slideLayout" Target="../slideLayouts/slideLayout719.xml"/><Relationship Id="rId1" Type="http://schemas.openxmlformats.org/officeDocument/2006/relationships/slideLayout" Target="../slideLayouts/slideLayout641.xml"/><Relationship Id="rId2" Type="http://schemas.openxmlformats.org/officeDocument/2006/relationships/slideLayout" Target="../slideLayouts/slideLayout642.xml"/><Relationship Id="rId3" Type="http://schemas.openxmlformats.org/officeDocument/2006/relationships/slideLayout" Target="../slideLayouts/slideLayout643.xml"/><Relationship Id="rId4" Type="http://schemas.openxmlformats.org/officeDocument/2006/relationships/slideLayout" Target="../slideLayouts/slideLayout644.xml"/><Relationship Id="rId100" Type="http://schemas.openxmlformats.org/officeDocument/2006/relationships/slideLayout" Target="../slideLayouts/slideLayout740.xml"/><Relationship Id="rId101" Type="http://schemas.openxmlformats.org/officeDocument/2006/relationships/slideLayout" Target="../slideLayouts/slideLayout741.xml"/><Relationship Id="rId102" Type="http://schemas.openxmlformats.org/officeDocument/2006/relationships/slideLayout" Target="../slideLayouts/slideLayout742.xml"/><Relationship Id="rId103" Type="http://schemas.openxmlformats.org/officeDocument/2006/relationships/slideLayout" Target="../slideLayouts/slideLayout743.xml"/><Relationship Id="rId104" Type="http://schemas.openxmlformats.org/officeDocument/2006/relationships/slideLayout" Target="../slideLayouts/slideLayout744.xml"/><Relationship Id="rId105" Type="http://schemas.openxmlformats.org/officeDocument/2006/relationships/slideLayout" Target="../slideLayouts/slideLayout745.xml"/><Relationship Id="rId106" Type="http://schemas.openxmlformats.org/officeDocument/2006/relationships/slideLayout" Target="../slideLayouts/slideLayout746.xml"/><Relationship Id="rId107" Type="http://schemas.openxmlformats.org/officeDocument/2006/relationships/slideLayout" Target="../slideLayouts/slideLayout747.xml"/><Relationship Id="rId108" Type="http://schemas.openxmlformats.org/officeDocument/2006/relationships/slideLayout" Target="../slideLayouts/slideLayout748.xml"/><Relationship Id="rId109" Type="http://schemas.openxmlformats.org/officeDocument/2006/relationships/slideLayout" Target="../slideLayouts/slideLayout749.xml"/><Relationship Id="rId5" Type="http://schemas.openxmlformats.org/officeDocument/2006/relationships/slideLayout" Target="../slideLayouts/slideLayout645.xml"/><Relationship Id="rId6" Type="http://schemas.openxmlformats.org/officeDocument/2006/relationships/slideLayout" Target="../slideLayouts/slideLayout646.xml"/><Relationship Id="rId7" Type="http://schemas.openxmlformats.org/officeDocument/2006/relationships/slideLayout" Target="../slideLayouts/slideLayout647.xml"/><Relationship Id="rId8" Type="http://schemas.openxmlformats.org/officeDocument/2006/relationships/slideLayout" Target="../slideLayouts/slideLayout648.xml"/><Relationship Id="rId9" Type="http://schemas.openxmlformats.org/officeDocument/2006/relationships/slideLayout" Target="../slideLayouts/slideLayout649.xml"/><Relationship Id="rId140" Type="http://schemas.openxmlformats.org/officeDocument/2006/relationships/slideLayout" Target="../slideLayouts/slideLayout780.xml"/><Relationship Id="rId141" Type="http://schemas.openxmlformats.org/officeDocument/2006/relationships/slideLayout" Target="../slideLayouts/slideLayout781.xml"/></Relationships>
</file>

<file path=ppt/slideMasters/_rels/slideMaster14.xml.rels><?xml version="1.0" encoding="UTF-8" standalone="yes"?>
<Relationships xmlns="http://schemas.openxmlformats.org/package/2006/relationships"><Relationship Id="rId11" Type="http://schemas.openxmlformats.org/officeDocument/2006/relationships/slideLayout" Target="../slideLayouts/slideLayout815.xml"/><Relationship Id="rId12" Type="http://schemas.openxmlformats.org/officeDocument/2006/relationships/theme" Target="../theme/theme14.xml"/><Relationship Id="rId1" Type="http://schemas.openxmlformats.org/officeDocument/2006/relationships/slideLayout" Target="../slideLayouts/slideLayout805.xml"/><Relationship Id="rId2" Type="http://schemas.openxmlformats.org/officeDocument/2006/relationships/slideLayout" Target="../slideLayouts/slideLayout806.xml"/><Relationship Id="rId3" Type="http://schemas.openxmlformats.org/officeDocument/2006/relationships/slideLayout" Target="../slideLayouts/slideLayout807.xml"/><Relationship Id="rId4" Type="http://schemas.openxmlformats.org/officeDocument/2006/relationships/slideLayout" Target="../slideLayouts/slideLayout808.xml"/><Relationship Id="rId5" Type="http://schemas.openxmlformats.org/officeDocument/2006/relationships/slideLayout" Target="../slideLayouts/slideLayout809.xml"/><Relationship Id="rId6" Type="http://schemas.openxmlformats.org/officeDocument/2006/relationships/slideLayout" Target="../slideLayouts/slideLayout810.xml"/><Relationship Id="rId7" Type="http://schemas.openxmlformats.org/officeDocument/2006/relationships/slideLayout" Target="../slideLayouts/slideLayout811.xml"/><Relationship Id="rId8" Type="http://schemas.openxmlformats.org/officeDocument/2006/relationships/slideLayout" Target="../slideLayouts/slideLayout812.xml"/><Relationship Id="rId9" Type="http://schemas.openxmlformats.org/officeDocument/2006/relationships/slideLayout" Target="../slideLayouts/slideLayout813.xml"/><Relationship Id="rId10" Type="http://schemas.openxmlformats.org/officeDocument/2006/relationships/slideLayout" Target="../slideLayouts/slideLayout814.xml"/></Relationships>
</file>

<file path=ppt/slideMasters/_rels/slideMaster15.xml.rels><?xml version="1.0" encoding="UTF-8" standalone="yes"?>
<Relationships xmlns="http://schemas.openxmlformats.org/package/2006/relationships"><Relationship Id="rId11" Type="http://schemas.openxmlformats.org/officeDocument/2006/relationships/slideLayout" Target="../slideLayouts/slideLayout826.xml"/><Relationship Id="rId12" Type="http://schemas.openxmlformats.org/officeDocument/2006/relationships/theme" Target="../theme/theme15.xml"/><Relationship Id="rId1" Type="http://schemas.openxmlformats.org/officeDocument/2006/relationships/slideLayout" Target="../slideLayouts/slideLayout816.xml"/><Relationship Id="rId2" Type="http://schemas.openxmlformats.org/officeDocument/2006/relationships/slideLayout" Target="../slideLayouts/slideLayout817.xml"/><Relationship Id="rId3" Type="http://schemas.openxmlformats.org/officeDocument/2006/relationships/slideLayout" Target="../slideLayouts/slideLayout818.xml"/><Relationship Id="rId4" Type="http://schemas.openxmlformats.org/officeDocument/2006/relationships/slideLayout" Target="../slideLayouts/slideLayout819.xml"/><Relationship Id="rId5" Type="http://schemas.openxmlformats.org/officeDocument/2006/relationships/slideLayout" Target="../slideLayouts/slideLayout820.xml"/><Relationship Id="rId6" Type="http://schemas.openxmlformats.org/officeDocument/2006/relationships/slideLayout" Target="../slideLayouts/slideLayout821.xml"/><Relationship Id="rId7" Type="http://schemas.openxmlformats.org/officeDocument/2006/relationships/slideLayout" Target="../slideLayouts/slideLayout822.xml"/><Relationship Id="rId8" Type="http://schemas.openxmlformats.org/officeDocument/2006/relationships/slideLayout" Target="../slideLayouts/slideLayout823.xml"/><Relationship Id="rId9" Type="http://schemas.openxmlformats.org/officeDocument/2006/relationships/slideLayout" Target="../slideLayouts/slideLayout824.xml"/><Relationship Id="rId10" Type="http://schemas.openxmlformats.org/officeDocument/2006/relationships/slideLayout" Target="../slideLayouts/slideLayout825.xml"/></Relationships>
</file>

<file path=ppt/slideMasters/_rels/slideMaster16.xml.rels><?xml version="1.0" encoding="UTF-8" standalone="yes"?>
<Relationships xmlns="http://schemas.openxmlformats.org/package/2006/relationships"><Relationship Id="rId9" Type="http://schemas.openxmlformats.org/officeDocument/2006/relationships/slideLayout" Target="../slideLayouts/slideLayout835.xml"/><Relationship Id="rId20" Type="http://schemas.openxmlformats.org/officeDocument/2006/relationships/slideLayout" Target="../slideLayouts/slideLayout846.xml"/><Relationship Id="rId21" Type="http://schemas.openxmlformats.org/officeDocument/2006/relationships/slideLayout" Target="../slideLayouts/slideLayout847.xml"/><Relationship Id="rId22" Type="http://schemas.openxmlformats.org/officeDocument/2006/relationships/slideLayout" Target="../slideLayouts/slideLayout848.xml"/><Relationship Id="rId23" Type="http://schemas.openxmlformats.org/officeDocument/2006/relationships/slideLayout" Target="../slideLayouts/slideLayout849.xml"/><Relationship Id="rId24" Type="http://schemas.openxmlformats.org/officeDocument/2006/relationships/theme" Target="../theme/theme16.xml"/><Relationship Id="rId10" Type="http://schemas.openxmlformats.org/officeDocument/2006/relationships/slideLayout" Target="../slideLayouts/slideLayout836.xml"/><Relationship Id="rId11" Type="http://schemas.openxmlformats.org/officeDocument/2006/relationships/slideLayout" Target="../slideLayouts/slideLayout837.xml"/><Relationship Id="rId12" Type="http://schemas.openxmlformats.org/officeDocument/2006/relationships/slideLayout" Target="../slideLayouts/slideLayout838.xml"/><Relationship Id="rId13" Type="http://schemas.openxmlformats.org/officeDocument/2006/relationships/slideLayout" Target="../slideLayouts/slideLayout839.xml"/><Relationship Id="rId14" Type="http://schemas.openxmlformats.org/officeDocument/2006/relationships/slideLayout" Target="../slideLayouts/slideLayout840.xml"/><Relationship Id="rId15" Type="http://schemas.openxmlformats.org/officeDocument/2006/relationships/slideLayout" Target="../slideLayouts/slideLayout841.xml"/><Relationship Id="rId16" Type="http://schemas.openxmlformats.org/officeDocument/2006/relationships/slideLayout" Target="../slideLayouts/slideLayout842.xml"/><Relationship Id="rId17" Type="http://schemas.openxmlformats.org/officeDocument/2006/relationships/slideLayout" Target="../slideLayouts/slideLayout843.xml"/><Relationship Id="rId18" Type="http://schemas.openxmlformats.org/officeDocument/2006/relationships/slideLayout" Target="../slideLayouts/slideLayout844.xml"/><Relationship Id="rId19" Type="http://schemas.openxmlformats.org/officeDocument/2006/relationships/slideLayout" Target="../slideLayouts/slideLayout845.xml"/><Relationship Id="rId1" Type="http://schemas.openxmlformats.org/officeDocument/2006/relationships/slideLayout" Target="../slideLayouts/slideLayout827.xml"/><Relationship Id="rId2" Type="http://schemas.openxmlformats.org/officeDocument/2006/relationships/slideLayout" Target="../slideLayouts/slideLayout828.xml"/><Relationship Id="rId3" Type="http://schemas.openxmlformats.org/officeDocument/2006/relationships/slideLayout" Target="../slideLayouts/slideLayout829.xml"/><Relationship Id="rId4" Type="http://schemas.openxmlformats.org/officeDocument/2006/relationships/slideLayout" Target="../slideLayouts/slideLayout830.xml"/><Relationship Id="rId5" Type="http://schemas.openxmlformats.org/officeDocument/2006/relationships/slideLayout" Target="../slideLayouts/slideLayout831.xml"/><Relationship Id="rId6" Type="http://schemas.openxmlformats.org/officeDocument/2006/relationships/slideLayout" Target="../slideLayouts/slideLayout832.xml"/><Relationship Id="rId7" Type="http://schemas.openxmlformats.org/officeDocument/2006/relationships/slideLayout" Target="../slideLayouts/slideLayout833.xml"/><Relationship Id="rId8" Type="http://schemas.openxmlformats.org/officeDocument/2006/relationships/slideLayout" Target="../slideLayouts/slideLayout834.xml"/></Relationships>
</file>

<file path=ppt/slideMasters/_rels/slideMaster17.xml.rels><?xml version="1.0" encoding="UTF-8" standalone="yes"?>
<Relationships xmlns="http://schemas.openxmlformats.org/package/2006/relationships"><Relationship Id="rId142" Type="http://schemas.openxmlformats.org/officeDocument/2006/relationships/slideLayout" Target="../slideLayouts/slideLayout991.xml"/><Relationship Id="rId143" Type="http://schemas.openxmlformats.org/officeDocument/2006/relationships/slideLayout" Target="../slideLayouts/slideLayout992.xml"/><Relationship Id="rId144" Type="http://schemas.openxmlformats.org/officeDocument/2006/relationships/slideLayout" Target="../slideLayouts/slideLayout993.xml"/><Relationship Id="rId145" Type="http://schemas.openxmlformats.org/officeDocument/2006/relationships/slideLayout" Target="../slideLayouts/slideLayout994.xml"/><Relationship Id="rId146" Type="http://schemas.openxmlformats.org/officeDocument/2006/relationships/slideLayout" Target="../slideLayouts/slideLayout995.xml"/><Relationship Id="rId147" Type="http://schemas.openxmlformats.org/officeDocument/2006/relationships/slideLayout" Target="../slideLayouts/slideLayout996.xml"/><Relationship Id="rId148" Type="http://schemas.openxmlformats.org/officeDocument/2006/relationships/slideLayout" Target="../slideLayouts/slideLayout997.xml"/><Relationship Id="rId149" Type="http://schemas.openxmlformats.org/officeDocument/2006/relationships/slideLayout" Target="../slideLayouts/slideLayout998.xml"/><Relationship Id="rId40" Type="http://schemas.openxmlformats.org/officeDocument/2006/relationships/slideLayout" Target="../slideLayouts/slideLayout889.xml"/><Relationship Id="rId41" Type="http://schemas.openxmlformats.org/officeDocument/2006/relationships/slideLayout" Target="../slideLayouts/slideLayout890.xml"/><Relationship Id="rId42" Type="http://schemas.openxmlformats.org/officeDocument/2006/relationships/slideLayout" Target="../slideLayouts/slideLayout891.xml"/><Relationship Id="rId43" Type="http://schemas.openxmlformats.org/officeDocument/2006/relationships/slideLayout" Target="../slideLayouts/slideLayout892.xml"/><Relationship Id="rId44" Type="http://schemas.openxmlformats.org/officeDocument/2006/relationships/slideLayout" Target="../slideLayouts/slideLayout893.xml"/><Relationship Id="rId45" Type="http://schemas.openxmlformats.org/officeDocument/2006/relationships/slideLayout" Target="../slideLayouts/slideLayout894.xml"/><Relationship Id="rId46" Type="http://schemas.openxmlformats.org/officeDocument/2006/relationships/slideLayout" Target="../slideLayouts/slideLayout895.xml"/><Relationship Id="rId47" Type="http://schemas.openxmlformats.org/officeDocument/2006/relationships/slideLayout" Target="../slideLayouts/slideLayout896.xml"/><Relationship Id="rId48" Type="http://schemas.openxmlformats.org/officeDocument/2006/relationships/slideLayout" Target="../slideLayouts/slideLayout897.xml"/><Relationship Id="rId49" Type="http://schemas.openxmlformats.org/officeDocument/2006/relationships/slideLayout" Target="../slideLayouts/slideLayout898.xml"/><Relationship Id="rId80" Type="http://schemas.openxmlformats.org/officeDocument/2006/relationships/slideLayout" Target="../slideLayouts/slideLayout929.xml"/><Relationship Id="rId81" Type="http://schemas.openxmlformats.org/officeDocument/2006/relationships/slideLayout" Target="../slideLayouts/slideLayout930.xml"/><Relationship Id="rId82" Type="http://schemas.openxmlformats.org/officeDocument/2006/relationships/slideLayout" Target="../slideLayouts/slideLayout931.xml"/><Relationship Id="rId83" Type="http://schemas.openxmlformats.org/officeDocument/2006/relationships/slideLayout" Target="../slideLayouts/slideLayout932.xml"/><Relationship Id="rId84" Type="http://schemas.openxmlformats.org/officeDocument/2006/relationships/slideLayout" Target="../slideLayouts/slideLayout933.xml"/><Relationship Id="rId85" Type="http://schemas.openxmlformats.org/officeDocument/2006/relationships/slideLayout" Target="../slideLayouts/slideLayout934.xml"/><Relationship Id="rId86" Type="http://schemas.openxmlformats.org/officeDocument/2006/relationships/slideLayout" Target="../slideLayouts/slideLayout935.xml"/><Relationship Id="rId87" Type="http://schemas.openxmlformats.org/officeDocument/2006/relationships/slideLayout" Target="../slideLayouts/slideLayout936.xml"/><Relationship Id="rId88" Type="http://schemas.openxmlformats.org/officeDocument/2006/relationships/slideLayout" Target="../slideLayouts/slideLayout937.xml"/><Relationship Id="rId89" Type="http://schemas.openxmlformats.org/officeDocument/2006/relationships/slideLayout" Target="../slideLayouts/slideLayout938.xml"/><Relationship Id="rId110" Type="http://schemas.openxmlformats.org/officeDocument/2006/relationships/slideLayout" Target="../slideLayouts/slideLayout959.xml"/><Relationship Id="rId111" Type="http://schemas.openxmlformats.org/officeDocument/2006/relationships/slideLayout" Target="../slideLayouts/slideLayout960.xml"/><Relationship Id="rId112" Type="http://schemas.openxmlformats.org/officeDocument/2006/relationships/slideLayout" Target="../slideLayouts/slideLayout961.xml"/><Relationship Id="rId113" Type="http://schemas.openxmlformats.org/officeDocument/2006/relationships/slideLayout" Target="../slideLayouts/slideLayout962.xml"/><Relationship Id="rId114" Type="http://schemas.openxmlformats.org/officeDocument/2006/relationships/slideLayout" Target="../slideLayouts/slideLayout963.xml"/><Relationship Id="rId115" Type="http://schemas.openxmlformats.org/officeDocument/2006/relationships/slideLayout" Target="../slideLayouts/slideLayout964.xml"/><Relationship Id="rId116" Type="http://schemas.openxmlformats.org/officeDocument/2006/relationships/slideLayout" Target="../slideLayouts/slideLayout965.xml"/><Relationship Id="rId117" Type="http://schemas.openxmlformats.org/officeDocument/2006/relationships/slideLayout" Target="../slideLayouts/slideLayout966.xml"/><Relationship Id="rId118" Type="http://schemas.openxmlformats.org/officeDocument/2006/relationships/slideLayout" Target="../slideLayouts/slideLayout967.xml"/><Relationship Id="rId119" Type="http://schemas.openxmlformats.org/officeDocument/2006/relationships/slideLayout" Target="../slideLayouts/slideLayout968.xml"/><Relationship Id="rId150" Type="http://schemas.openxmlformats.org/officeDocument/2006/relationships/slideLayout" Target="../slideLayouts/slideLayout999.xml"/><Relationship Id="rId151" Type="http://schemas.openxmlformats.org/officeDocument/2006/relationships/slideLayout" Target="../slideLayouts/slideLayout1000.xml"/><Relationship Id="rId152" Type="http://schemas.openxmlformats.org/officeDocument/2006/relationships/slideLayout" Target="../slideLayouts/slideLayout1001.xml"/><Relationship Id="rId10" Type="http://schemas.openxmlformats.org/officeDocument/2006/relationships/slideLayout" Target="../slideLayouts/slideLayout859.xml"/><Relationship Id="rId11" Type="http://schemas.openxmlformats.org/officeDocument/2006/relationships/slideLayout" Target="../slideLayouts/slideLayout860.xml"/><Relationship Id="rId12" Type="http://schemas.openxmlformats.org/officeDocument/2006/relationships/slideLayout" Target="../slideLayouts/slideLayout861.xml"/><Relationship Id="rId13" Type="http://schemas.openxmlformats.org/officeDocument/2006/relationships/slideLayout" Target="../slideLayouts/slideLayout862.xml"/><Relationship Id="rId14" Type="http://schemas.openxmlformats.org/officeDocument/2006/relationships/slideLayout" Target="../slideLayouts/slideLayout863.xml"/><Relationship Id="rId15" Type="http://schemas.openxmlformats.org/officeDocument/2006/relationships/slideLayout" Target="../slideLayouts/slideLayout864.xml"/><Relationship Id="rId16" Type="http://schemas.openxmlformats.org/officeDocument/2006/relationships/slideLayout" Target="../slideLayouts/slideLayout865.xml"/><Relationship Id="rId17" Type="http://schemas.openxmlformats.org/officeDocument/2006/relationships/slideLayout" Target="../slideLayouts/slideLayout866.xml"/><Relationship Id="rId18" Type="http://schemas.openxmlformats.org/officeDocument/2006/relationships/slideLayout" Target="../slideLayouts/slideLayout867.xml"/><Relationship Id="rId19" Type="http://schemas.openxmlformats.org/officeDocument/2006/relationships/slideLayout" Target="../slideLayouts/slideLayout868.xml"/><Relationship Id="rId153" Type="http://schemas.openxmlformats.org/officeDocument/2006/relationships/slideLayout" Target="../slideLayouts/slideLayout1002.xml"/><Relationship Id="rId154" Type="http://schemas.openxmlformats.org/officeDocument/2006/relationships/slideLayout" Target="../slideLayouts/slideLayout1003.xml"/><Relationship Id="rId155" Type="http://schemas.openxmlformats.org/officeDocument/2006/relationships/slideLayout" Target="../slideLayouts/slideLayout1004.xml"/><Relationship Id="rId156" Type="http://schemas.openxmlformats.org/officeDocument/2006/relationships/slideLayout" Target="../slideLayouts/slideLayout1005.xml"/><Relationship Id="rId157" Type="http://schemas.openxmlformats.org/officeDocument/2006/relationships/slideLayout" Target="../slideLayouts/slideLayout1006.xml"/><Relationship Id="rId158" Type="http://schemas.openxmlformats.org/officeDocument/2006/relationships/slideLayout" Target="../slideLayouts/slideLayout1007.xml"/><Relationship Id="rId159" Type="http://schemas.openxmlformats.org/officeDocument/2006/relationships/slideLayout" Target="../slideLayouts/slideLayout1008.xml"/><Relationship Id="rId50" Type="http://schemas.openxmlformats.org/officeDocument/2006/relationships/slideLayout" Target="../slideLayouts/slideLayout899.xml"/><Relationship Id="rId51" Type="http://schemas.openxmlformats.org/officeDocument/2006/relationships/slideLayout" Target="../slideLayouts/slideLayout900.xml"/><Relationship Id="rId52" Type="http://schemas.openxmlformats.org/officeDocument/2006/relationships/slideLayout" Target="../slideLayouts/slideLayout901.xml"/><Relationship Id="rId53" Type="http://schemas.openxmlformats.org/officeDocument/2006/relationships/slideLayout" Target="../slideLayouts/slideLayout902.xml"/><Relationship Id="rId54" Type="http://schemas.openxmlformats.org/officeDocument/2006/relationships/slideLayout" Target="../slideLayouts/slideLayout903.xml"/><Relationship Id="rId55" Type="http://schemas.openxmlformats.org/officeDocument/2006/relationships/slideLayout" Target="../slideLayouts/slideLayout904.xml"/><Relationship Id="rId56" Type="http://schemas.openxmlformats.org/officeDocument/2006/relationships/slideLayout" Target="../slideLayouts/slideLayout905.xml"/><Relationship Id="rId57" Type="http://schemas.openxmlformats.org/officeDocument/2006/relationships/slideLayout" Target="../slideLayouts/slideLayout906.xml"/><Relationship Id="rId58" Type="http://schemas.openxmlformats.org/officeDocument/2006/relationships/slideLayout" Target="../slideLayouts/slideLayout907.xml"/><Relationship Id="rId59" Type="http://schemas.openxmlformats.org/officeDocument/2006/relationships/slideLayout" Target="../slideLayouts/slideLayout908.xml"/><Relationship Id="rId90" Type="http://schemas.openxmlformats.org/officeDocument/2006/relationships/slideLayout" Target="../slideLayouts/slideLayout939.xml"/><Relationship Id="rId91" Type="http://schemas.openxmlformats.org/officeDocument/2006/relationships/slideLayout" Target="../slideLayouts/slideLayout940.xml"/><Relationship Id="rId92" Type="http://schemas.openxmlformats.org/officeDocument/2006/relationships/slideLayout" Target="../slideLayouts/slideLayout941.xml"/><Relationship Id="rId93" Type="http://schemas.openxmlformats.org/officeDocument/2006/relationships/slideLayout" Target="../slideLayouts/slideLayout942.xml"/><Relationship Id="rId94" Type="http://schemas.openxmlformats.org/officeDocument/2006/relationships/slideLayout" Target="../slideLayouts/slideLayout943.xml"/><Relationship Id="rId95" Type="http://schemas.openxmlformats.org/officeDocument/2006/relationships/slideLayout" Target="../slideLayouts/slideLayout944.xml"/><Relationship Id="rId96" Type="http://schemas.openxmlformats.org/officeDocument/2006/relationships/slideLayout" Target="../slideLayouts/slideLayout945.xml"/><Relationship Id="rId97" Type="http://schemas.openxmlformats.org/officeDocument/2006/relationships/slideLayout" Target="../slideLayouts/slideLayout946.xml"/><Relationship Id="rId98" Type="http://schemas.openxmlformats.org/officeDocument/2006/relationships/slideLayout" Target="../slideLayouts/slideLayout947.xml"/><Relationship Id="rId99" Type="http://schemas.openxmlformats.org/officeDocument/2006/relationships/slideLayout" Target="../slideLayouts/slideLayout948.xml"/><Relationship Id="rId120" Type="http://schemas.openxmlformats.org/officeDocument/2006/relationships/slideLayout" Target="../slideLayouts/slideLayout969.xml"/><Relationship Id="rId121" Type="http://schemas.openxmlformats.org/officeDocument/2006/relationships/slideLayout" Target="../slideLayouts/slideLayout970.xml"/><Relationship Id="rId122" Type="http://schemas.openxmlformats.org/officeDocument/2006/relationships/slideLayout" Target="../slideLayouts/slideLayout971.xml"/><Relationship Id="rId123" Type="http://schemas.openxmlformats.org/officeDocument/2006/relationships/slideLayout" Target="../slideLayouts/slideLayout972.xml"/><Relationship Id="rId124" Type="http://schemas.openxmlformats.org/officeDocument/2006/relationships/slideLayout" Target="../slideLayouts/slideLayout973.xml"/><Relationship Id="rId125" Type="http://schemas.openxmlformats.org/officeDocument/2006/relationships/slideLayout" Target="../slideLayouts/slideLayout974.xml"/><Relationship Id="rId126" Type="http://schemas.openxmlformats.org/officeDocument/2006/relationships/slideLayout" Target="../slideLayouts/slideLayout975.xml"/><Relationship Id="rId127" Type="http://schemas.openxmlformats.org/officeDocument/2006/relationships/slideLayout" Target="../slideLayouts/slideLayout976.xml"/><Relationship Id="rId128" Type="http://schemas.openxmlformats.org/officeDocument/2006/relationships/slideLayout" Target="../slideLayouts/slideLayout977.xml"/><Relationship Id="rId129" Type="http://schemas.openxmlformats.org/officeDocument/2006/relationships/slideLayout" Target="../slideLayouts/slideLayout978.xml"/><Relationship Id="rId160" Type="http://schemas.openxmlformats.org/officeDocument/2006/relationships/slideLayout" Target="../slideLayouts/slideLayout1009.xml"/><Relationship Id="rId161" Type="http://schemas.openxmlformats.org/officeDocument/2006/relationships/slideLayout" Target="../slideLayouts/slideLayout1010.xml"/><Relationship Id="rId162" Type="http://schemas.openxmlformats.org/officeDocument/2006/relationships/slideLayout" Target="../slideLayouts/slideLayout1011.xml"/><Relationship Id="rId20" Type="http://schemas.openxmlformats.org/officeDocument/2006/relationships/slideLayout" Target="../slideLayouts/slideLayout869.xml"/><Relationship Id="rId21" Type="http://schemas.openxmlformats.org/officeDocument/2006/relationships/slideLayout" Target="../slideLayouts/slideLayout870.xml"/><Relationship Id="rId22" Type="http://schemas.openxmlformats.org/officeDocument/2006/relationships/slideLayout" Target="../slideLayouts/slideLayout871.xml"/><Relationship Id="rId23" Type="http://schemas.openxmlformats.org/officeDocument/2006/relationships/slideLayout" Target="../slideLayouts/slideLayout872.xml"/><Relationship Id="rId24" Type="http://schemas.openxmlformats.org/officeDocument/2006/relationships/slideLayout" Target="../slideLayouts/slideLayout873.xml"/><Relationship Id="rId25" Type="http://schemas.openxmlformats.org/officeDocument/2006/relationships/slideLayout" Target="../slideLayouts/slideLayout874.xml"/><Relationship Id="rId26" Type="http://schemas.openxmlformats.org/officeDocument/2006/relationships/slideLayout" Target="../slideLayouts/slideLayout875.xml"/><Relationship Id="rId27" Type="http://schemas.openxmlformats.org/officeDocument/2006/relationships/slideLayout" Target="../slideLayouts/slideLayout876.xml"/><Relationship Id="rId28" Type="http://schemas.openxmlformats.org/officeDocument/2006/relationships/slideLayout" Target="../slideLayouts/slideLayout877.xml"/><Relationship Id="rId29" Type="http://schemas.openxmlformats.org/officeDocument/2006/relationships/slideLayout" Target="../slideLayouts/slideLayout878.xml"/><Relationship Id="rId163" Type="http://schemas.openxmlformats.org/officeDocument/2006/relationships/slideLayout" Target="../slideLayouts/slideLayout1012.xml"/><Relationship Id="rId164" Type="http://schemas.openxmlformats.org/officeDocument/2006/relationships/slideLayout" Target="../slideLayouts/slideLayout1013.xml"/><Relationship Id="rId165" Type="http://schemas.openxmlformats.org/officeDocument/2006/relationships/slideLayout" Target="../slideLayouts/slideLayout1014.xml"/><Relationship Id="rId166" Type="http://schemas.openxmlformats.org/officeDocument/2006/relationships/theme" Target="../theme/theme17.xml"/><Relationship Id="rId60" Type="http://schemas.openxmlformats.org/officeDocument/2006/relationships/slideLayout" Target="../slideLayouts/slideLayout909.xml"/><Relationship Id="rId61" Type="http://schemas.openxmlformats.org/officeDocument/2006/relationships/slideLayout" Target="../slideLayouts/slideLayout910.xml"/><Relationship Id="rId62" Type="http://schemas.openxmlformats.org/officeDocument/2006/relationships/slideLayout" Target="../slideLayouts/slideLayout911.xml"/><Relationship Id="rId63" Type="http://schemas.openxmlformats.org/officeDocument/2006/relationships/slideLayout" Target="../slideLayouts/slideLayout912.xml"/><Relationship Id="rId64" Type="http://schemas.openxmlformats.org/officeDocument/2006/relationships/slideLayout" Target="../slideLayouts/slideLayout913.xml"/><Relationship Id="rId65" Type="http://schemas.openxmlformats.org/officeDocument/2006/relationships/slideLayout" Target="../slideLayouts/slideLayout914.xml"/><Relationship Id="rId66" Type="http://schemas.openxmlformats.org/officeDocument/2006/relationships/slideLayout" Target="../slideLayouts/slideLayout915.xml"/><Relationship Id="rId67" Type="http://schemas.openxmlformats.org/officeDocument/2006/relationships/slideLayout" Target="../slideLayouts/slideLayout916.xml"/><Relationship Id="rId68" Type="http://schemas.openxmlformats.org/officeDocument/2006/relationships/slideLayout" Target="../slideLayouts/slideLayout917.xml"/><Relationship Id="rId69" Type="http://schemas.openxmlformats.org/officeDocument/2006/relationships/slideLayout" Target="../slideLayouts/slideLayout918.xml"/><Relationship Id="rId130" Type="http://schemas.openxmlformats.org/officeDocument/2006/relationships/slideLayout" Target="../slideLayouts/slideLayout979.xml"/><Relationship Id="rId131" Type="http://schemas.openxmlformats.org/officeDocument/2006/relationships/slideLayout" Target="../slideLayouts/slideLayout980.xml"/><Relationship Id="rId132" Type="http://schemas.openxmlformats.org/officeDocument/2006/relationships/slideLayout" Target="../slideLayouts/slideLayout981.xml"/><Relationship Id="rId133" Type="http://schemas.openxmlformats.org/officeDocument/2006/relationships/slideLayout" Target="../slideLayouts/slideLayout982.xml"/><Relationship Id="rId134" Type="http://schemas.openxmlformats.org/officeDocument/2006/relationships/slideLayout" Target="../slideLayouts/slideLayout983.xml"/><Relationship Id="rId135" Type="http://schemas.openxmlformats.org/officeDocument/2006/relationships/slideLayout" Target="../slideLayouts/slideLayout984.xml"/><Relationship Id="rId136" Type="http://schemas.openxmlformats.org/officeDocument/2006/relationships/slideLayout" Target="../slideLayouts/slideLayout985.xml"/><Relationship Id="rId137" Type="http://schemas.openxmlformats.org/officeDocument/2006/relationships/slideLayout" Target="../slideLayouts/slideLayout986.xml"/><Relationship Id="rId138" Type="http://schemas.openxmlformats.org/officeDocument/2006/relationships/slideLayout" Target="../slideLayouts/slideLayout987.xml"/><Relationship Id="rId139" Type="http://schemas.openxmlformats.org/officeDocument/2006/relationships/slideLayout" Target="../slideLayouts/slideLayout988.xml"/><Relationship Id="rId30" Type="http://schemas.openxmlformats.org/officeDocument/2006/relationships/slideLayout" Target="../slideLayouts/slideLayout879.xml"/><Relationship Id="rId31" Type="http://schemas.openxmlformats.org/officeDocument/2006/relationships/slideLayout" Target="../slideLayouts/slideLayout880.xml"/><Relationship Id="rId32" Type="http://schemas.openxmlformats.org/officeDocument/2006/relationships/slideLayout" Target="../slideLayouts/slideLayout881.xml"/><Relationship Id="rId33" Type="http://schemas.openxmlformats.org/officeDocument/2006/relationships/slideLayout" Target="../slideLayouts/slideLayout882.xml"/><Relationship Id="rId34" Type="http://schemas.openxmlformats.org/officeDocument/2006/relationships/slideLayout" Target="../slideLayouts/slideLayout883.xml"/><Relationship Id="rId35" Type="http://schemas.openxmlformats.org/officeDocument/2006/relationships/slideLayout" Target="../slideLayouts/slideLayout884.xml"/><Relationship Id="rId36" Type="http://schemas.openxmlformats.org/officeDocument/2006/relationships/slideLayout" Target="../slideLayouts/slideLayout885.xml"/><Relationship Id="rId37" Type="http://schemas.openxmlformats.org/officeDocument/2006/relationships/slideLayout" Target="../slideLayouts/slideLayout886.xml"/><Relationship Id="rId38" Type="http://schemas.openxmlformats.org/officeDocument/2006/relationships/slideLayout" Target="../slideLayouts/slideLayout887.xml"/><Relationship Id="rId39" Type="http://schemas.openxmlformats.org/officeDocument/2006/relationships/slideLayout" Target="../slideLayouts/slideLayout888.xml"/><Relationship Id="rId70" Type="http://schemas.openxmlformats.org/officeDocument/2006/relationships/slideLayout" Target="../slideLayouts/slideLayout919.xml"/><Relationship Id="rId71" Type="http://schemas.openxmlformats.org/officeDocument/2006/relationships/slideLayout" Target="../slideLayouts/slideLayout920.xml"/><Relationship Id="rId72" Type="http://schemas.openxmlformats.org/officeDocument/2006/relationships/slideLayout" Target="../slideLayouts/slideLayout921.xml"/><Relationship Id="rId73" Type="http://schemas.openxmlformats.org/officeDocument/2006/relationships/slideLayout" Target="../slideLayouts/slideLayout922.xml"/><Relationship Id="rId74" Type="http://schemas.openxmlformats.org/officeDocument/2006/relationships/slideLayout" Target="../slideLayouts/slideLayout923.xml"/><Relationship Id="rId75" Type="http://schemas.openxmlformats.org/officeDocument/2006/relationships/slideLayout" Target="../slideLayouts/slideLayout924.xml"/><Relationship Id="rId76" Type="http://schemas.openxmlformats.org/officeDocument/2006/relationships/slideLayout" Target="../slideLayouts/slideLayout925.xml"/><Relationship Id="rId77" Type="http://schemas.openxmlformats.org/officeDocument/2006/relationships/slideLayout" Target="../slideLayouts/slideLayout926.xml"/><Relationship Id="rId78" Type="http://schemas.openxmlformats.org/officeDocument/2006/relationships/slideLayout" Target="../slideLayouts/slideLayout927.xml"/><Relationship Id="rId79" Type="http://schemas.openxmlformats.org/officeDocument/2006/relationships/slideLayout" Target="../slideLayouts/slideLayout928.xml"/><Relationship Id="rId1" Type="http://schemas.openxmlformats.org/officeDocument/2006/relationships/slideLayout" Target="../slideLayouts/slideLayout850.xml"/><Relationship Id="rId2" Type="http://schemas.openxmlformats.org/officeDocument/2006/relationships/slideLayout" Target="../slideLayouts/slideLayout851.xml"/><Relationship Id="rId3" Type="http://schemas.openxmlformats.org/officeDocument/2006/relationships/slideLayout" Target="../slideLayouts/slideLayout852.xml"/><Relationship Id="rId4" Type="http://schemas.openxmlformats.org/officeDocument/2006/relationships/slideLayout" Target="../slideLayouts/slideLayout853.xml"/><Relationship Id="rId100" Type="http://schemas.openxmlformats.org/officeDocument/2006/relationships/slideLayout" Target="../slideLayouts/slideLayout949.xml"/><Relationship Id="rId101" Type="http://schemas.openxmlformats.org/officeDocument/2006/relationships/slideLayout" Target="../slideLayouts/slideLayout950.xml"/><Relationship Id="rId102" Type="http://schemas.openxmlformats.org/officeDocument/2006/relationships/slideLayout" Target="../slideLayouts/slideLayout951.xml"/><Relationship Id="rId103" Type="http://schemas.openxmlformats.org/officeDocument/2006/relationships/slideLayout" Target="../slideLayouts/slideLayout952.xml"/><Relationship Id="rId104" Type="http://schemas.openxmlformats.org/officeDocument/2006/relationships/slideLayout" Target="../slideLayouts/slideLayout953.xml"/><Relationship Id="rId105" Type="http://schemas.openxmlformats.org/officeDocument/2006/relationships/slideLayout" Target="../slideLayouts/slideLayout954.xml"/><Relationship Id="rId106" Type="http://schemas.openxmlformats.org/officeDocument/2006/relationships/slideLayout" Target="../slideLayouts/slideLayout955.xml"/><Relationship Id="rId107" Type="http://schemas.openxmlformats.org/officeDocument/2006/relationships/slideLayout" Target="../slideLayouts/slideLayout956.xml"/><Relationship Id="rId108" Type="http://schemas.openxmlformats.org/officeDocument/2006/relationships/slideLayout" Target="../slideLayouts/slideLayout957.xml"/><Relationship Id="rId109" Type="http://schemas.openxmlformats.org/officeDocument/2006/relationships/slideLayout" Target="../slideLayouts/slideLayout958.xml"/><Relationship Id="rId5" Type="http://schemas.openxmlformats.org/officeDocument/2006/relationships/slideLayout" Target="../slideLayouts/slideLayout854.xml"/><Relationship Id="rId6" Type="http://schemas.openxmlformats.org/officeDocument/2006/relationships/slideLayout" Target="../slideLayouts/slideLayout855.xml"/><Relationship Id="rId7" Type="http://schemas.openxmlformats.org/officeDocument/2006/relationships/slideLayout" Target="../slideLayouts/slideLayout856.xml"/><Relationship Id="rId8" Type="http://schemas.openxmlformats.org/officeDocument/2006/relationships/slideLayout" Target="../slideLayouts/slideLayout857.xml"/><Relationship Id="rId9" Type="http://schemas.openxmlformats.org/officeDocument/2006/relationships/slideLayout" Target="../slideLayouts/slideLayout858.xml"/><Relationship Id="rId140" Type="http://schemas.openxmlformats.org/officeDocument/2006/relationships/slideLayout" Target="../slideLayouts/slideLayout989.xml"/><Relationship Id="rId141" Type="http://schemas.openxmlformats.org/officeDocument/2006/relationships/slideLayout" Target="../slideLayouts/slideLayout990.xml"/></Relationships>
</file>

<file path=ppt/slideMasters/_rels/slideMaster18.xml.rels><?xml version="1.0" encoding="UTF-8" standalone="yes"?>
<Relationships xmlns="http://schemas.openxmlformats.org/package/2006/relationships"><Relationship Id="rId3" Type="http://schemas.openxmlformats.org/officeDocument/2006/relationships/slideLayout" Target="../slideLayouts/slideLayout1017.xml"/><Relationship Id="rId4" Type="http://schemas.openxmlformats.org/officeDocument/2006/relationships/slideLayout" Target="../slideLayouts/slideLayout1018.xml"/><Relationship Id="rId5" Type="http://schemas.openxmlformats.org/officeDocument/2006/relationships/slideLayout" Target="../slideLayouts/slideLayout1019.xml"/><Relationship Id="rId6" Type="http://schemas.openxmlformats.org/officeDocument/2006/relationships/slideLayout" Target="../slideLayouts/slideLayout1020.xml"/><Relationship Id="rId7" Type="http://schemas.openxmlformats.org/officeDocument/2006/relationships/slideLayout" Target="../slideLayouts/slideLayout1021.xml"/><Relationship Id="rId8" Type="http://schemas.openxmlformats.org/officeDocument/2006/relationships/slideLayout" Target="../slideLayouts/slideLayout1022.xml"/><Relationship Id="rId9" Type="http://schemas.openxmlformats.org/officeDocument/2006/relationships/theme" Target="../theme/theme18.xml"/><Relationship Id="rId1" Type="http://schemas.openxmlformats.org/officeDocument/2006/relationships/slideLayout" Target="../slideLayouts/slideLayout1015.xml"/><Relationship Id="rId2" Type="http://schemas.openxmlformats.org/officeDocument/2006/relationships/slideLayout" Target="../slideLayouts/slideLayout1016.xml"/></Relationships>
</file>

<file path=ppt/slideMasters/_rels/slideMaster19.xml.rels><?xml version="1.0" encoding="UTF-8" standalone="yes"?>
<Relationships xmlns="http://schemas.openxmlformats.org/package/2006/relationships"><Relationship Id="rId3" Type="http://schemas.openxmlformats.org/officeDocument/2006/relationships/slideLayout" Target="../slideLayouts/slideLayout1025.xml"/><Relationship Id="rId4" Type="http://schemas.openxmlformats.org/officeDocument/2006/relationships/slideLayout" Target="../slideLayouts/slideLayout1026.xml"/><Relationship Id="rId5" Type="http://schemas.openxmlformats.org/officeDocument/2006/relationships/slideLayout" Target="../slideLayouts/slideLayout1027.xml"/><Relationship Id="rId6" Type="http://schemas.openxmlformats.org/officeDocument/2006/relationships/slideLayout" Target="../slideLayouts/slideLayout1028.xml"/><Relationship Id="rId7" Type="http://schemas.openxmlformats.org/officeDocument/2006/relationships/slideLayout" Target="../slideLayouts/slideLayout1029.xml"/><Relationship Id="rId8" Type="http://schemas.openxmlformats.org/officeDocument/2006/relationships/slideLayout" Target="../slideLayouts/slideLayout1030.xml"/><Relationship Id="rId9" Type="http://schemas.openxmlformats.org/officeDocument/2006/relationships/slideLayout" Target="../slideLayouts/slideLayout1031.xml"/><Relationship Id="rId10" Type="http://schemas.openxmlformats.org/officeDocument/2006/relationships/slideLayout" Target="../slideLayouts/slideLayout1032.xml"/><Relationship Id="rId11" Type="http://schemas.openxmlformats.org/officeDocument/2006/relationships/theme" Target="../theme/theme19.xml"/><Relationship Id="rId1" Type="http://schemas.openxmlformats.org/officeDocument/2006/relationships/slideLayout" Target="../slideLayouts/slideLayout1023.xml"/><Relationship Id="rId2" Type="http://schemas.openxmlformats.org/officeDocument/2006/relationships/slideLayout" Target="../slideLayouts/slideLayout1024.xml"/></Relationships>
</file>

<file path=ppt/slideMasters/_rels/slideMaster2.xml.rels><?xml version="1.0" encoding="UTF-8" standalone="yes"?>
<Relationships xmlns="http://schemas.openxmlformats.org/package/2006/relationships"><Relationship Id="rId9" Type="http://schemas.openxmlformats.org/officeDocument/2006/relationships/slideLayout" Target="../slideLayouts/slideLayout20.xml"/><Relationship Id="rId20" Type="http://schemas.openxmlformats.org/officeDocument/2006/relationships/slideLayout" Target="../slideLayouts/slideLayout31.xml"/><Relationship Id="rId21" Type="http://schemas.openxmlformats.org/officeDocument/2006/relationships/theme" Target="../theme/theme2.xml"/><Relationship Id="rId10" Type="http://schemas.openxmlformats.org/officeDocument/2006/relationships/slideLayout" Target="../slideLayouts/slideLayout21.xml"/><Relationship Id="rId11" Type="http://schemas.openxmlformats.org/officeDocument/2006/relationships/slideLayout" Target="../slideLayouts/slideLayout22.xml"/><Relationship Id="rId12" Type="http://schemas.openxmlformats.org/officeDocument/2006/relationships/slideLayout" Target="../slideLayouts/slideLayout23.xml"/><Relationship Id="rId13" Type="http://schemas.openxmlformats.org/officeDocument/2006/relationships/slideLayout" Target="../slideLayouts/slideLayout24.xml"/><Relationship Id="rId14" Type="http://schemas.openxmlformats.org/officeDocument/2006/relationships/slideLayout" Target="../slideLayouts/slideLayout25.xml"/><Relationship Id="rId15" Type="http://schemas.openxmlformats.org/officeDocument/2006/relationships/slideLayout" Target="../slideLayouts/slideLayout26.xml"/><Relationship Id="rId16" Type="http://schemas.openxmlformats.org/officeDocument/2006/relationships/slideLayout" Target="../slideLayouts/slideLayout27.xml"/><Relationship Id="rId17" Type="http://schemas.openxmlformats.org/officeDocument/2006/relationships/slideLayout" Target="../slideLayouts/slideLayout28.xml"/><Relationship Id="rId18" Type="http://schemas.openxmlformats.org/officeDocument/2006/relationships/slideLayout" Target="../slideLayouts/slideLayout29.xml"/><Relationship Id="rId19" Type="http://schemas.openxmlformats.org/officeDocument/2006/relationships/slideLayout" Target="../slideLayouts/slideLayout30.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s>
</file>

<file path=ppt/slideMasters/_rels/slideMaster20.xml.rels><?xml version="1.0" encoding="UTF-8" standalone="yes"?>
<Relationships xmlns="http://schemas.openxmlformats.org/package/2006/relationships"><Relationship Id="rId11" Type="http://schemas.openxmlformats.org/officeDocument/2006/relationships/slideLayout" Target="../slideLayouts/slideLayout1043.xml"/><Relationship Id="rId12" Type="http://schemas.openxmlformats.org/officeDocument/2006/relationships/slideLayout" Target="../slideLayouts/slideLayout1044.xml"/><Relationship Id="rId13" Type="http://schemas.openxmlformats.org/officeDocument/2006/relationships/theme" Target="../theme/theme20.xml"/><Relationship Id="rId1" Type="http://schemas.openxmlformats.org/officeDocument/2006/relationships/slideLayout" Target="../slideLayouts/slideLayout1033.xml"/><Relationship Id="rId2" Type="http://schemas.openxmlformats.org/officeDocument/2006/relationships/slideLayout" Target="../slideLayouts/slideLayout1034.xml"/><Relationship Id="rId3" Type="http://schemas.openxmlformats.org/officeDocument/2006/relationships/slideLayout" Target="../slideLayouts/slideLayout1035.xml"/><Relationship Id="rId4" Type="http://schemas.openxmlformats.org/officeDocument/2006/relationships/slideLayout" Target="../slideLayouts/slideLayout1036.xml"/><Relationship Id="rId5" Type="http://schemas.openxmlformats.org/officeDocument/2006/relationships/slideLayout" Target="../slideLayouts/slideLayout1037.xml"/><Relationship Id="rId6" Type="http://schemas.openxmlformats.org/officeDocument/2006/relationships/slideLayout" Target="../slideLayouts/slideLayout1038.xml"/><Relationship Id="rId7" Type="http://schemas.openxmlformats.org/officeDocument/2006/relationships/slideLayout" Target="../slideLayouts/slideLayout1039.xml"/><Relationship Id="rId8" Type="http://schemas.openxmlformats.org/officeDocument/2006/relationships/slideLayout" Target="../slideLayouts/slideLayout1040.xml"/><Relationship Id="rId9" Type="http://schemas.openxmlformats.org/officeDocument/2006/relationships/slideLayout" Target="../slideLayouts/slideLayout1041.xml"/><Relationship Id="rId10" Type="http://schemas.openxmlformats.org/officeDocument/2006/relationships/slideLayout" Target="../slideLayouts/slideLayout1042.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42.xml"/><Relationship Id="rId12" Type="http://schemas.openxmlformats.org/officeDocument/2006/relationships/slideLayout" Target="../slideLayouts/slideLayout43.xml"/><Relationship Id="rId13" Type="http://schemas.openxmlformats.org/officeDocument/2006/relationships/theme" Target="../theme/theme3.xml"/><Relationship Id="rId1" Type="http://schemas.openxmlformats.org/officeDocument/2006/relationships/slideLayout" Target="../slideLayouts/slideLayout32.xml"/><Relationship Id="rId2" Type="http://schemas.openxmlformats.org/officeDocument/2006/relationships/slideLayout" Target="../slideLayouts/slideLayout33.xml"/><Relationship Id="rId3" Type="http://schemas.openxmlformats.org/officeDocument/2006/relationships/slideLayout" Target="../slideLayouts/slideLayout34.xml"/><Relationship Id="rId4" Type="http://schemas.openxmlformats.org/officeDocument/2006/relationships/slideLayout" Target="../slideLayouts/slideLayout35.xml"/><Relationship Id="rId5" Type="http://schemas.openxmlformats.org/officeDocument/2006/relationships/slideLayout" Target="../slideLayouts/slideLayout36.xml"/><Relationship Id="rId6" Type="http://schemas.openxmlformats.org/officeDocument/2006/relationships/slideLayout" Target="../slideLayouts/slideLayout37.xml"/><Relationship Id="rId7" Type="http://schemas.openxmlformats.org/officeDocument/2006/relationships/slideLayout" Target="../slideLayouts/slideLayout38.xml"/><Relationship Id="rId8" Type="http://schemas.openxmlformats.org/officeDocument/2006/relationships/slideLayout" Target="../slideLayouts/slideLayout39.xml"/><Relationship Id="rId9" Type="http://schemas.openxmlformats.org/officeDocument/2006/relationships/slideLayout" Target="../slideLayouts/slideLayout40.xml"/><Relationship Id="rId10" Type="http://schemas.openxmlformats.org/officeDocument/2006/relationships/slideLayout" Target="../slideLayouts/slideLayout41.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54.xml"/><Relationship Id="rId12" Type="http://schemas.openxmlformats.org/officeDocument/2006/relationships/slideLayout" Target="../slideLayouts/slideLayout55.xml"/><Relationship Id="rId13" Type="http://schemas.openxmlformats.org/officeDocument/2006/relationships/slideLayout" Target="../slideLayouts/slideLayout56.xml"/><Relationship Id="rId14" Type="http://schemas.openxmlformats.org/officeDocument/2006/relationships/slideLayout" Target="../slideLayouts/slideLayout57.xml"/><Relationship Id="rId15" Type="http://schemas.openxmlformats.org/officeDocument/2006/relationships/slideLayout" Target="../slideLayouts/slideLayout58.xml"/><Relationship Id="rId16" Type="http://schemas.openxmlformats.org/officeDocument/2006/relationships/slideLayout" Target="../slideLayouts/slideLayout59.xml"/><Relationship Id="rId17" Type="http://schemas.openxmlformats.org/officeDocument/2006/relationships/slideLayout" Target="../slideLayouts/slideLayout60.xml"/><Relationship Id="rId18" Type="http://schemas.openxmlformats.org/officeDocument/2006/relationships/theme" Target="../theme/theme4.xml"/><Relationship Id="rId1" Type="http://schemas.openxmlformats.org/officeDocument/2006/relationships/slideLayout" Target="../slideLayouts/slideLayout44.xml"/><Relationship Id="rId2" Type="http://schemas.openxmlformats.org/officeDocument/2006/relationships/slideLayout" Target="../slideLayouts/slideLayout45.xml"/><Relationship Id="rId3" Type="http://schemas.openxmlformats.org/officeDocument/2006/relationships/slideLayout" Target="../slideLayouts/slideLayout46.xml"/><Relationship Id="rId4" Type="http://schemas.openxmlformats.org/officeDocument/2006/relationships/slideLayout" Target="../slideLayouts/slideLayout47.xml"/><Relationship Id="rId5" Type="http://schemas.openxmlformats.org/officeDocument/2006/relationships/slideLayout" Target="../slideLayouts/slideLayout48.xml"/><Relationship Id="rId6" Type="http://schemas.openxmlformats.org/officeDocument/2006/relationships/slideLayout" Target="../slideLayouts/slideLayout49.xml"/><Relationship Id="rId7" Type="http://schemas.openxmlformats.org/officeDocument/2006/relationships/slideLayout" Target="../slideLayouts/slideLayout50.xml"/><Relationship Id="rId8" Type="http://schemas.openxmlformats.org/officeDocument/2006/relationships/slideLayout" Target="../slideLayouts/slideLayout51.xml"/><Relationship Id="rId9" Type="http://schemas.openxmlformats.org/officeDocument/2006/relationships/slideLayout" Target="../slideLayouts/slideLayout52.xml"/><Relationship Id="rId10" Type="http://schemas.openxmlformats.org/officeDocument/2006/relationships/slideLayout" Target="../slideLayouts/slideLayout53.xml"/></Relationships>
</file>

<file path=ppt/slideMasters/_rels/slideMaster5.xml.rels><?xml version="1.0" encoding="UTF-8" standalone="yes"?>
<Relationships xmlns="http://schemas.openxmlformats.org/package/2006/relationships"><Relationship Id="rId9" Type="http://schemas.openxmlformats.org/officeDocument/2006/relationships/slideLayout" Target="../slideLayouts/slideLayout69.xml"/><Relationship Id="rId20" Type="http://schemas.openxmlformats.org/officeDocument/2006/relationships/theme" Target="../theme/theme5.xml"/><Relationship Id="rId10" Type="http://schemas.openxmlformats.org/officeDocument/2006/relationships/slideLayout" Target="../slideLayouts/slideLayout70.xml"/><Relationship Id="rId11" Type="http://schemas.openxmlformats.org/officeDocument/2006/relationships/slideLayout" Target="../slideLayouts/slideLayout71.xml"/><Relationship Id="rId12" Type="http://schemas.openxmlformats.org/officeDocument/2006/relationships/slideLayout" Target="../slideLayouts/slideLayout72.xml"/><Relationship Id="rId13" Type="http://schemas.openxmlformats.org/officeDocument/2006/relationships/slideLayout" Target="../slideLayouts/slideLayout73.xml"/><Relationship Id="rId14" Type="http://schemas.openxmlformats.org/officeDocument/2006/relationships/slideLayout" Target="../slideLayouts/slideLayout74.xml"/><Relationship Id="rId15" Type="http://schemas.openxmlformats.org/officeDocument/2006/relationships/slideLayout" Target="../slideLayouts/slideLayout75.xml"/><Relationship Id="rId16" Type="http://schemas.openxmlformats.org/officeDocument/2006/relationships/slideLayout" Target="../slideLayouts/slideLayout76.xml"/><Relationship Id="rId17" Type="http://schemas.openxmlformats.org/officeDocument/2006/relationships/slideLayout" Target="../slideLayouts/slideLayout77.xml"/><Relationship Id="rId18" Type="http://schemas.openxmlformats.org/officeDocument/2006/relationships/slideLayout" Target="../slideLayouts/slideLayout78.xml"/><Relationship Id="rId19" Type="http://schemas.openxmlformats.org/officeDocument/2006/relationships/slideLayout" Target="../slideLayouts/slideLayout79.xml"/><Relationship Id="rId1" Type="http://schemas.openxmlformats.org/officeDocument/2006/relationships/slideLayout" Target="../slideLayouts/slideLayout61.xml"/><Relationship Id="rId2" Type="http://schemas.openxmlformats.org/officeDocument/2006/relationships/slideLayout" Target="../slideLayouts/slideLayout62.xml"/><Relationship Id="rId3" Type="http://schemas.openxmlformats.org/officeDocument/2006/relationships/slideLayout" Target="../slideLayouts/slideLayout63.xml"/><Relationship Id="rId4" Type="http://schemas.openxmlformats.org/officeDocument/2006/relationships/slideLayout" Target="../slideLayouts/slideLayout64.xml"/><Relationship Id="rId5" Type="http://schemas.openxmlformats.org/officeDocument/2006/relationships/slideLayout" Target="../slideLayouts/slideLayout65.xml"/><Relationship Id="rId6" Type="http://schemas.openxmlformats.org/officeDocument/2006/relationships/slideLayout" Target="../slideLayouts/slideLayout66.xml"/><Relationship Id="rId7" Type="http://schemas.openxmlformats.org/officeDocument/2006/relationships/slideLayout" Target="../slideLayouts/slideLayout67.xml"/><Relationship Id="rId8" Type="http://schemas.openxmlformats.org/officeDocument/2006/relationships/slideLayout" Target="../slideLayouts/slideLayout68.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90.xml"/><Relationship Id="rId12" Type="http://schemas.openxmlformats.org/officeDocument/2006/relationships/slideLayout" Target="../slideLayouts/slideLayout91.xml"/><Relationship Id="rId13" Type="http://schemas.openxmlformats.org/officeDocument/2006/relationships/slideLayout" Target="../slideLayouts/slideLayout92.xml"/><Relationship Id="rId14" Type="http://schemas.openxmlformats.org/officeDocument/2006/relationships/slideLayout" Target="../slideLayouts/slideLayout93.xml"/><Relationship Id="rId15" Type="http://schemas.openxmlformats.org/officeDocument/2006/relationships/slideLayout" Target="../slideLayouts/slideLayout94.xml"/><Relationship Id="rId16" Type="http://schemas.openxmlformats.org/officeDocument/2006/relationships/slideLayout" Target="../slideLayouts/slideLayout95.xml"/><Relationship Id="rId17" Type="http://schemas.openxmlformats.org/officeDocument/2006/relationships/slideLayout" Target="../slideLayouts/slideLayout96.xml"/><Relationship Id="rId18" Type="http://schemas.openxmlformats.org/officeDocument/2006/relationships/slideLayout" Target="../slideLayouts/slideLayout97.xml"/><Relationship Id="rId19" Type="http://schemas.openxmlformats.org/officeDocument/2006/relationships/theme" Target="../theme/theme6.xml"/><Relationship Id="rId1" Type="http://schemas.openxmlformats.org/officeDocument/2006/relationships/slideLayout" Target="../slideLayouts/slideLayout80.xml"/><Relationship Id="rId2" Type="http://schemas.openxmlformats.org/officeDocument/2006/relationships/slideLayout" Target="../slideLayouts/slideLayout81.xml"/><Relationship Id="rId3" Type="http://schemas.openxmlformats.org/officeDocument/2006/relationships/slideLayout" Target="../slideLayouts/slideLayout82.xml"/><Relationship Id="rId4" Type="http://schemas.openxmlformats.org/officeDocument/2006/relationships/slideLayout" Target="../slideLayouts/slideLayout83.xml"/><Relationship Id="rId5" Type="http://schemas.openxmlformats.org/officeDocument/2006/relationships/slideLayout" Target="../slideLayouts/slideLayout84.xml"/><Relationship Id="rId6" Type="http://schemas.openxmlformats.org/officeDocument/2006/relationships/slideLayout" Target="../slideLayouts/slideLayout85.xml"/><Relationship Id="rId7" Type="http://schemas.openxmlformats.org/officeDocument/2006/relationships/slideLayout" Target="../slideLayouts/slideLayout86.xml"/><Relationship Id="rId8" Type="http://schemas.openxmlformats.org/officeDocument/2006/relationships/slideLayout" Target="../slideLayouts/slideLayout87.xml"/><Relationship Id="rId9" Type="http://schemas.openxmlformats.org/officeDocument/2006/relationships/slideLayout" Target="../slideLayouts/slideLayout88.xml"/><Relationship Id="rId10" Type="http://schemas.openxmlformats.org/officeDocument/2006/relationships/slideLayout" Target="../slideLayouts/slideLayout89.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108.xml"/><Relationship Id="rId12" Type="http://schemas.openxmlformats.org/officeDocument/2006/relationships/slideLayout" Target="../slideLayouts/slideLayout109.xml"/><Relationship Id="rId13" Type="http://schemas.openxmlformats.org/officeDocument/2006/relationships/slideLayout" Target="../slideLayouts/slideLayout110.xml"/><Relationship Id="rId14" Type="http://schemas.openxmlformats.org/officeDocument/2006/relationships/theme" Target="../theme/theme7.xml"/><Relationship Id="rId1" Type="http://schemas.openxmlformats.org/officeDocument/2006/relationships/slideLayout" Target="../slideLayouts/slideLayout98.xml"/><Relationship Id="rId2" Type="http://schemas.openxmlformats.org/officeDocument/2006/relationships/slideLayout" Target="../slideLayouts/slideLayout99.xml"/><Relationship Id="rId3" Type="http://schemas.openxmlformats.org/officeDocument/2006/relationships/slideLayout" Target="../slideLayouts/slideLayout100.xml"/><Relationship Id="rId4" Type="http://schemas.openxmlformats.org/officeDocument/2006/relationships/slideLayout" Target="../slideLayouts/slideLayout101.xml"/><Relationship Id="rId5" Type="http://schemas.openxmlformats.org/officeDocument/2006/relationships/slideLayout" Target="../slideLayouts/slideLayout102.xml"/><Relationship Id="rId6" Type="http://schemas.openxmlformats.org/officeDocument/2006/relationships/slideLayout" Target="../slideLayouts/slideLayout103.xml"/><Relationship Id="rId7" Type="http://schemas.openxmlformats.org/officeDocument/2006/relationships/slideLayout" Target="../slideLayouts/slideLayout104.xml"/><Relationship Id="rId8" Type="http://schemas.openxmlformats.org/officeDocument/2006/relationships/slideLayout" Target="../slideLayouts/slideLayout105.xml"/><Relationship Id="rId9" Type="http://schemas.openxmlformats.org/officeDocument/2006/relationships/slideLayout" Target="../slideLayouts/slideLayout106.xml"/><Relationship Id="rId10" Type="http://schemas.openxmlformats.org/officeDocument/2006/relationships/slideLayout" Target="../slideLayouts/slideLayout107.xml"/></Relationships>
</file>

<file path=ppt/slideMasters/_rels/slideMaster8.xml.rels><?xml version="1.0" encoding="UTF-8" standalone="yes"?>
<Relationships xmlns="http://schemas.openxmlformats.org/package/2006/relationships"><Relationship Id="rId9" Type="http://schemas.openxmlformats.org/officeDocument/2006/relationships/slideLayout" Target="../slideLayouts/slideLayout119.xml"/><Relationship Id="rId20" Type="http://schemas.openxmlformats.org/officeDocument/2006/relationships/theme" Target="../theme/theme8.xml"/><Relationship Id="rId10" Type="http://schemas.openxmlformats.org/officeDocument/2006/relationships/slideLayout" Target="../slideLayouts/slideLayout120.xml"/><Relationship Id="rId11" Type="http://schemas.openxmlformats.org/officeDocument/2006/relationships/slideLayout" Target="../slideLayouts/slideLayout121.xml"/><Relationship Id="rId12" Type="http://schemas.openxmlformats.org/officeDocument/2006/relationships/slideLayout" Target="../slideLayouts/slideLayout122.xml"/><Relationship Id="rId13" Type="http://schemas.openxmlformats.org/officeDocument/2006/relationships/slideLayout" Target="../slideLayouts/slideLayout123.xml"/><Relationship Id="rId14" Type="http://schemas.openxmlformats.org/officeDocument/2006/relationships/slideLayout" Target="../slideLayouts/slideLayout124.xml"/><Relationship Id="rId15" Type="http://schemas.openxmlformats.org/officeDocument/2006/relationships/slideLayout" Target="../slideLayouts/slideLayout125.xml"/><Relationship Id="rId16" Type="http://schemas.openxmlformats.org/officeDocument/2006/relationships/slideLayout" Target="../slideLayouts/slideLayout126.xml"/><Relationship Id="rId17" Type="http://schemas.openxmlformats.org/officeDocument/2006/relationships/slideLayout" Target="../slideLayouts/slideLayout127.xml"/><Relationship Id="rId18" Type="http://schemas.openxmlformats.org/officeDocument/2006/relationships/slideLayout" Target="../slideLayouts/slideLayout128.xml"/><Relationship Id="rId19" Type="http://schemas.openxmlformats.org/officeDocument/2006/relationships/slideLayout" Target="../slideLayouts/slideLayout129.xml"/><Relationship Id="rId1" Type="http://schemas.openxmlformats.org/officeDocument/2006/relationships/slideLayout" Target="../slideLayouts/slideLayout111.xml"/><Relationship Id="rId2" Type="http://schemas.openxmlformats.org/officeDocument/2006/relationships/slideLayout" Target="../slideLayouts/slideLayout112.xml"/><Relationship Id="rId3" Type="http://schemas.openxmlformats.org/officeDocument/2006/relationships/slideLayout" Target="../slideLayouts/slideLayout113.xml"/><Relationship Id="rId4" Type="http://schemas.openxmlformats.org/officeDocument/2006/relationships/slideLayout" Target="../slideLayouts/slideLayout114.xml"/><Relationship Id="rId5" Type="http://schemas.openxmlformats.org/officeDocument/2006/relationships/slideLayout" Target="../slideLayouts/slideLayout115.xml"/><Relationship Id="rId6" Type="http://schemas.openxmlformats.org/officeDocument/2006/relationships/slideLayout" Target="../slideLayouts/slideLayout116.xml"/><Relationship Id="rId7" Type="http://schemas.openxmlformats.org/officeDocument/2006/relationships/slideLayout" Target="../slideLayouts/slideLayout117.xml"/><Relationship Id="rId8" Type="http://schemas.openxmlformats.org/officeDocument/2006/relationships/slideLayout" Target="../slideLayouts/slideLayout118.xml"/></Relationships>
</file>

<file path=ppt/slideMasters/_rels/slideMaster9.xml.rels><?xml version="1.0" encoding="UTF-8" standalone="yes"?>
<Relationships xmlns="http://schemas.openxmlformats.org/package/2006/relationships"><Relationship Id="rId9" Type="http://schemas.openxmlformats.org/officeDocument/2006/relationships/slideLayout" Target="../slideLayouts/slideLayout138.xml"/><Relationship Id="rId20" Type="http://schemas.openxmlformats.org/officeDocument/2006/relationships/theme" Target="../theme/theme9.xml"/><Relationship Id="rId10" Type="http://schemas.openxmlformats.org/officeDocument/2006/relationships/slideLayout" Target="../slideLayouts/slideLayout139.xml"/><Relationship Id="rId11" Type="http://schemas.openxmlformats.org/officeDocument/2006/relationships/slideLayout" Target="../slideLayouts/slideLayout140.xml"/><Relationship Id="rId12" Type="http://schemas.openxmlformats.org/officeDocument/2006/relationships/slideLayout" Target="../slideLayouts/slideLayout141.xml"/><Relationship Id="rId13" Type="http://schemas.openxmlformats.org/officeDocument/2006/relationships/slideLayout" Target="../slideLayouts/slideLayout142.xml"/><Relationship Id="rId14" Type="http://schemas.openxmlformats.org/officeDocument/2006/relationships/slideLayout" Target="../slideLayouts/slideLayout143.xml"/><Relationship Id="rId15" Type="http://schemas.openxmlformats.org/officeDocument/2006/relationships/slideLayout" Target="../slideLayouts/slideLayout144.xml"/><Relationship Id="rId16" Type="http://schemas.openxmlformats.org/officeDocument/2006/relationships/slideLayout" Target="../slideLayouts/slideLayout145.xml"/><Relationship Id="rId17" Type="http://schemas.openxmlformats.org/officeDocument/2006/relationships/slideLayout" Target="../slideLayouts/slideLayout146.xml"/><Relationship Id="rId18" Type="http://schemas.openxmlformats.org/officeDocument/2006/relationships/slideLayout" Target="../slideLayouts/slideLayout147.xml"/><Relationship Id="rId19" Type="http://schemas.openxmlformats.org/officeDocument/2006/relationships/slideLayout" Target="../slideLayouts/slideLayout148.xml"/><Relationship Id="rId1" Type="http://schemas.openxmlformats.org/officeDocument/2006/relationships/slideLayout" Target="../slideLayouts/slideLayout130.xml"/><Relationship Id="rId2" Type="http://schemas.openxmlformats.org/officeDocument/2006/relationships/slideLayout" Target="../slideLayouts/slideLayout131.xml"/><Relationship Id="rId3" Type="http://schemas.openxmlformats.org/officeDocument/2006/relationships/slideLayout" Target="../slideLayouts/slideLayout132.xml"/><Relationship Id="rId4" Type="http://schemas.openxmlformats.org/officeDocument/2006/relationships/slideLayout" Target="../slideLayouts/slideLayout133.xml"/><Relationship Id="rId5" Type="http://schemas.openxmlformats.org/officeDocument/2006/relationships/slideLayout" Target="../slideLayouts/slideLayout134.xml"/><Relationship Id="rId6" Type="http://schemas.openxmlformats.org/officeDocument/2006/relationships/slideLayout" Target="../slideLayouts/slideLayout135.xml"/><Relationship Id="rId7" Type="http://schemas.openxmlformats.org/officeDocument/2006/relationships/slideLayout" Target="../slideLayouts/slideLayout136.xml"/><Relationship Id="rId8" Type="http://schemas.openxmlformats.org/officeDocument/2006/relationships/slideLayout" Target="../slideLayouts/slideLayout13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Text"/>
          <p:cNvSpPr txBox="1">
            <a:spLocks noGrp="1"/>
          </p:cNvSpPr>
          <p:nvPr>
            <p:ph type="title"/>
          </p:nvPr>
        </p:nvSpPr>
        <p:spPr>
          <a:xfrm>
            <a:off x="1914564" y="2244764"/>
            <a:ext cx="20793075" cy="4775203"/>
          </a:xfrm>
          <a:prstGeom prst="rect">
            <a:avLst/>
          </a:prstGeom>
          <a:ln w="12700">
            <a:miter lim="400000"/>
          </a:ln>
          <a:extLst>
            <a:ext uri="{C572A759-6A51-4108-AA02-DFA0A04FC94B}">
              <ma14:wrappingTextBoxFlag xmlns:ma14="http://schemas.microsoft.com/office/mac/drawingml/2011/main" val="1"/>
            </a:ext>
          </a:extLst>
        </p:spPr>
        <p:txBody>
          <a:bodyPr lIns="91384" tIns="91384" rIns="91384" bIns="91384" anchor="b">
            <a:normAutofit/>
          </a:bodyPr>
          <a:lstStyle/>
          <a:p>
            <a:r>
              <a:t>Title Text</a:t>
            </a:r>
          </a:p>
        </p:txBody>
      </p:sp>
      <p:sp>
        <p:nvSpPr>
          <p:cNvPr id="3" name="Body Level One…"/>
          <p:cNvSpPr txBox="1">
            <a:spLocks noGrp="1"/>
          </p:cNvSpPr>
          <p:nvPr>
            <p:ph type="body" idx="1"/>
          </p:nvPr>
        </p:nvSpPr>
        <p:spPr>
          <a:xfrm>
            <a:off x="1914564" y="7204075"/>
            <a:ext cx="20793075" cy="3311525"/>
          </a:xfrm>
          <a:prstGeom prst="rect">
            <a:avLst/>
          </a:prstGeom>
          <a:ln w="12700">
            <a:miter lim="400000"/>
          </a:ln>
          <a:extLst>
            <a:ext uri="{C572A759-6A51-4108-AA02-DFA0A04FC94B}">
              <ma14:wrappingTextBoxFlag xmlns:ma14="http://schemas.microsoft.com/office/mac/drawingml/2011/main" val="1"/>
            </a:ext>
          </a:extLst>
        </p:spPr>
        <p:txBody>
          <a:bodyPr lIns="91384" tIns="91384" rIns="91384" bIns="91384">
            <a:normAutofit/>
          </a:bodyPr>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22146795" y="12800882"/>
            <a:ext cx="560805" cy="553965"/>
          </a:xfrm>
          <a:prstGeom prst="rect">
            <a:avLst/>
          </a:prstGeom>
          <a:ln w="12700">
            <a:miter lim="400000"/>
          </a:ln>
        </p:spPr>
        <p:txBody>
          <a:bodyPr wrap="none" lIns="91384" tIns="91384" rIns="91384" bIns="91384" anchor="ctr">
            <a:spAutoFit/>
          </a:bodyPr>
          <a:lstStyle>
            <a:lvl1pPr algn="r" defTabSz="914041">
              <a:defRPr sz="2400" b="0">
                <a:solidFill>
                  <a:srgbClr val="888888"/>
                </a:solidFill>
                <a:latin typeface="Arial"/>
                <a:ea typeface="Arial"/>
                <a:cs typeface="Arial"/>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1791859210"/>
      </p:ext>
    </p:extLst>
  </p:cSld>
  <p:clrMap bg1="lt1" tx1="dk1" bg2="lt2" tx2="dk2" accent1="accent1" accent2="accent2" accent3="accent3" accent4="accent4" accent5="accent5" accent6="accent6" hlink="hlink" folHlink="folHlink"/>
  <p:sldLayoutIdLst>
    <p:sldLayoutId id="2147483935" r:id="rId1"/>
    <p:sldLayoutId id="2147483936" r:id="rId2"/>
    <p:sldLayoutId id="2147483937" r:id="rId3"/>
    <p:sldLayoutId id="2147483939" r:id="rId4"/>
    <p:sldLayoutId id="2147483940" r:id="rId5"/>
    <p:sldLayoutId id="2147483941" r:id="rId6"/>
    <p:sldLayoutId id="2147483942" r:id="rId7"/>
    <p:sldLayoutId id="2147483943" r:id="rId8"/>
    <p:sldLayoutId id="2147483944" r:id="rId9"/>
    <p:sldLayoutId id="2147483945" r:id="rId10"/>
    <p:sldLayoutId id="2147483946" r:id="rId11"/>
  </p:sldLayoutIdLst>
  <p:transition xmlns:p14="http://schemas.microsoft.com/office/powerpoint/2010/main" spd="med"/>
  <p:txStyles>
    <p:titleStyle>
      <a:lvl1pPr marL="0" marR="0" indent="0" algn="l" defTabSz="914041"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1pPr>
      <a:lvl2pPr marL="0" marR="0" indent="0" algn="l" defTabSz="914041"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2pPr>
      <a:lvl3pPr marL="0" marR="0" indent="0" algn="l" defTabSz="914041"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3pPr>
      <a:lvl4pPr marL="0" marR="0" indent="0" algn="l" defTabSz="914041"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4pPr>
      <a:lvl5pPr marL="0" marR="0" indent="0" algn="l" defTabSz="914041"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5pPr>
      <a:lvl6pPr marL="0" marR="0" indent="0" algn="l" defTabSz="914041"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6pPr>
      <a:lvl7pPr marL="0" marR="0" indent="0" algn="l" defTabSz="914041"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7pPr>
      <a:lvl8pPr marL="0" marR="0" indent="0" algn="l" defTabSz="914041"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8pPr>
      <a:lvl9pPr marL="0" marR="0" indent="0" algn="l" defTabSz="914041"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9pPr>
    </p:titleStyle>
    <p:bodyStyle>
      <a:lvl1pPr marL="228520" marR="0" indent="0" algn="l" defTabSz="914041"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1pPr>
      <a:lvl2pPr marL="228520" marR="0" indent="457039" algn="l" defTabSz="914041"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2pPr>
      <a:lvl3pPr marL="228520" marR="0" indent="914041" algn="l" defTabSz="914041"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3pPr>
      <a:lvl4pPr marL="228520" marR="0" indent="1371080" algn="l" defTabSz="914041"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4pPr>
      <a:lvl5pPr marL="228520" marR="0" indent="1828120" algn="l" defTabSz="914041"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5pPr>
      <a:lvl6pPr marL="2865776" marR="0" indent="-593319" algn="l" defTabSz="914041"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6pPr>
      <a:lvl7pPr marL="3322816" marR="0" indent="-593319" algn="l" defTabSz="914041"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7pPr>
      <a:lvl8pPr marL="3779818" marR="0" indent="-593319" algn="l" defTabSz="914041"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8pPr>
      <a:lvl9pPr marL="4236857" marR="0" indent="-593319" algn="l" defTabSz="914041"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9pPr>
    </p:bodyStyle>
    <p:otherStyle>
      <a:lvl1pPr marL="0" marR="0" indent="0" algn="r" defTabSz="91404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1pPr>
      <a:lvl2pPr marL="0" marR="0" indent="0" algn="r" defTabSz="91404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2pPr>
      <a:lvl3pPr marL="0" marR="0" indent="0" algn="r" defTabSz="91404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3pPr>
      <a:lvl4pPr marL="0" marR="0" indent="0" algn="r" defTabSz="91404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4pPr>
      <a:lvl5pPr marL="0" marR="0" indent="0" algn="r" defTabSz="91404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5pPr>
      <a:lvl6pPr marL="0" marR="0" indent="0" algn="r" defTabSz="91404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6pPr>
      <a:lvl7pPr marL="0" marR="0" indent="0" algn="r" defTabSz="91404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7pPr>
      <a:lvl8pPr marL="0" marR="0" indent="0" algn="r" defTabSz="91404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8pPr>
      <a:lvl9pPr marL="0" marR="0" indent="0" algn="r" defTabSz="91404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Text"/>
          <p:cNvSpPr txBox="1">
            <a:spLocks noGrp="1"/>
          </p:cNvSpPr>
          <p:nvPr>
            <p:ph type="title"/>
          </p:nvPr>
        </p:nvSpPr>
        <p:spPr>
          <a:xfrm>
            <a:off x="1219200" y="549327"/>
            <a:ext cx="21945600" cy="2286301"/>
          </a:xfrm>
          <a:prstGeom prst="rect">
            <a:avLst/>
          </a:prstGeom>
          <a:ln w="12700">
            <a:miter lim="400000"/>
          </a:ln>
          <a:extLst>
            <a:ext uri="{C572A759-6A51-4108-AA02-DFA0A04FC94B}">
              <ma14:wrappingTextBoxFlag xmlns:ma14="http://schemas.microsoft.com/office/mac/drawingml/2011/main" val="1"/>
            </a:ext>
          </a:extLst>
        </p:spPr>
        <p:txBody>
          <a:bodyPr lIns="243717" tIns="243717" rIns="243717" bIns="243717" anchor="b">
            <a:normAutofit/>
          </a:bodyPr>
          <a:lstStyle/>
          <a:p>
            <a:r>
              <a:t>Title Text</a:t>
            </a:r>
          </a:p>
        </p:txBody>
      </p:sp>
      <p:sp>
        <p:nvSpPr>
          <p:cNvPr id="3" name="Body Level One…"/>
          <p:cNvSpPr txBox="1">
            <a:spLocks noGrp="1"/>
          </p:cNvSpPr>
          <p:nvPr>
            <p:ph type="body" idx="1"/>
          </p:nvPr>
        </p:nvSpPr>
        <p:spPr>
          <a:xfrm>
            <a:off x="1219200" y="3200401"/>
            <a:ext cx="21945600" cy="9935101"/>
          </a:xfrm>
          <a:prstGeom prst="rect">
            <a:avLst/>
          </a:prstGeom>
          <a:ln w="12700">
            <a:miter lim="400000"/>
          </a:ln>
          <a:extLst>
            <a:ext uri="{C572A759-6A51-4108-AA02-DFA0A04FC94B}">
              <ma14:wrappingTextBoxFlag xmlns:ma14="http://schemas.microsoft.com/office/mac/drawingml/2011/main" val="1"/>
            </a:ext>
          </a:extLst>
        </p:spPr>
        <p:txBody>
          <a:bodyPr lIns="243717" tIns="243717" rIns="243717" bIns="243717">
            <a:normAutofit/>
          </a:bodyPr>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17173912" y="12563953"/>
            <a:ext cx="301301" cy="297512"/>
          </a:xfrm>
          <a:prstGeom prst="rect">
            <a:avLst/>
          </a:prstGeom>
          <a:ln w="12700">
            <a:miter lim="400000"/>
          </a:ln>
        </p:spPr>
        <p:txBody>
          <a:bodyPr wrap="none" lIns="45716" tIns="45716" rIns="45716" bIns="45716" anchor="ctr">
            <a:spAutoFit/>
          </a:bodyPr>
          <a:lstStyle>
            <a:lvl1pPr algn="r">
              <a:defRPr sz="1300">
                <a:latin typeface="Arial"/>
                <a:ea typeface="Arial"/>
                <a:cs typeface="Arial"/>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2717086515"/>
      </p:ext>
    </p:extLst>
  </p:cSld>
  <p:clrMap bg1="lt1" tx1="dk1" bg2="lt2" tx2="dk2" accent1="accent1" accent2="accent2" accent3="accent3" accent4="accent4" accent5="accent5" accent6="accent6" hlink="hlink" folHlink="folHlink"/>
  <p:sldLayoutIdLst>
    <p:sldLayoutId id="2147484210" r:id="rId1"/>
    <p:sldLayoutId id="2147484211" r:id="rId2"/>
    <p:sldLayoutId id="2147484212" r:id="rId3"/>
    <p:sldLayoutId id="2147484213" r:id="rId4"/>
    <p:sldLayoutId id="2147484214" r:id="rId5"/>
    <p:sldLayoutId id="2147484215" r:id="rId6"/>
    <p:sldLayoutId id="2147484216" r:id="rId7"/>
    <p:sldLayoutId id="2147484217" r:id="rId8"/>
    <p:sldLayoutId id="2147484218" r:id="rId9"/>
    <p:sldLayoutId id="2147484219" r:id="rId10"/>
    <p:sldLayoutId id="2147484220" r:id="rId11"/>
    <p:sldLayoutId id="2147484221" r:id="rId12"/>
    <p:sldLayoutId id="2147484222" r:id="rId13"/>
    <p:sldLayoutId id="2147484223" r:id="rId14"/>
    <p:sldLayoutId id="2147484224" r:id="rId15"/>
    <p:sldLayoutId id="2147484225" r:id="rId16"/>
    <p:sldLayoutId id="2147484226" r:id="rId17"/>
    <p:sldLayoutId id="2147484227" r:id="rId18"/>
    <p:sldLayoutId id="2147484228" r:id="rId19"/>
    <p:sldLayoutId id="2147484229" r:id="rId20"/>
    <p:sldLayoutId id="2147484230" r:id="rId21"/>
    <p:sldLayoutId id="2147484231" r:id="rId22"/>
    <p:sldLayoutId id="2147484232" r:id="rId23"/>
    <p:sldLayoutId id="2147484233" r:id="rId24"/>
    <p:sldLayoutId id="2147484234" r:id="rId25"/>
    <p:sldLayoutId id="2147484235" r:id="rId26"/>
    <p:sldLayoutId id="2147484236" r:id="rId27"/>
    <p:sldLayoutId id="2147484237" r:id="rId28"/>
    <p:sldLayoutId id="2147484238" r:id="rId29"/>
    <p:sldLayoutId id="2147484239" r:id="rId30"/>
    <p:sldLayoutId id="2147484240" r:id="rId31"/>
    <p:sldLayoutId id="2147484241" r:id="rId32"/>
    <p:sldLayoutId id="2147484242" r:id="rId33"/>
    <p:sldLayoutId id="2147484243" r:id="rId34"/>
    <p:sldLayoutId id="2147484244" r:id="rId35"/>
    <p:sldLayoutId id="2147484245" r:id="rId36"/>
    <p:sldLayoutId id="2147484246" r:id="rId37"/>
    <p:sldLayoutId id="2147484247" r:id="rId38"/>
    <p:sldLayoutId id="2147484248" r:id="rId39"/>
    <p:sldLayoutId id="2147484249" r:id="rId40"/>
    <p:sldLayoutId id="2147484250" r:id="rId41"/>
    <p:sldLayoutId id="2147484251" r:id="rId42"/>
    <p:sldLayoutId id="2147484252" r:id="rId43"/>
    <p:sldLayoutId id="2147484253" r:id="rId44"/>
    <p:sldLayoutId id="2147484254" r:id="rId45"/>
    <p:sldLayoutId id="2147484255" r:id="rId46"/>
    <p:sldLayoutId id="2147484256" r:id="rId47"/>
    <p:sldLayoutId id="2147484257" r:id="rId48"/>
    <p:sldLayoutId id="2147484258" r:id="rId49"/>
    <p:sldLayoutId id="2147484259" r:id="rId50"/>
    <p:sldLayoutId id="2147484260" r:id="rId51"/>
    <p:sldLayoutId id="2147484261" r:id="rId52"/>
    <p:sldLayoutId id="2147484262" r:id="rId53"/>
    <p:sldLayoutId id="2147484263" r:id="rId54"/>
    <p:sldLayoutId id="2147484264" r:id="rId55"/>
    <p:sldLayoutId id="2147484265" r:id="rId56"/>
    <p:sldLayoutId id="2147484266" r:id="rId57"/>
    <p:sldLayoutId id="2147484267" r:id="rId58"/>
    <p:sldLayoutId id="2147484268" r:id="rId59"/>
    <p:sldLayoutId id="2147484269" r:id="rId60"/>
    <p:sldLayoutId id="2147484270" r:id="rId61"/>
    <p:sldLayoutId id="2147484271" r:id="rId62"/>
    <p:sldLayoutId id="2147484272" r:id="rId63"/>
    <p:sldLayoutId id="2147484273" r:id="rId64"/>
    <p:sldLayoutId id="2147484274" r:id="rId65"/>
    <p:sldLayoutId id="2147484275" r:id="rId66"/>
    <p:sldLayoutId id="2147484276" r:id="rId67"/>
    <p:sldLayoutId id="2147484277" r:id="rId68"/>
    <p:sldLayoutId id="2147484278" r:id="rId69"/>
    <p:sldLayoutId id="2147484279" r:id="rId70"/>
    <p:sldLayoutId id="2147484280" r:id="rId71"/>
    <p:sldLayoutId id="2147484281" r:id="rId72"/>
    <p:sldLayoutId id="2147484282" r:id="rId73"/>
    <p:sldLayoutId id="2147484283" r:id="rId74"/>
    <p:sldLayoutId id="2147484284" r:id="rId75"/>
    <p:sldLayoutId id="2147484285" r:id="rId76"/>
    <p:sldLayoutId id="2147484286" r:id="rId77"/>
    <p:sldLayoutId id="2147484287" r:id="rId78"/>
    <p:sldLayoutId id="2147484288" r:id="rId79"/>
    <p:sldLayoutId id="2147484289" r:id="rId80"/>
    <p:sldLayoutId id="2147484290" r:id="rId81"/>
    <p:sldLayoutId id="2147484291" r:id="rId82"/>
    <p:sldLayoutId id="2147484292" r:id="rId83"/>
    <p:sldLayoutId id="2147484293" r:id="rId84"/>
    <p:sldLayoutId id="2147484294" r:id="rId85"/>
    <p:sldLayoutId id="2147484295" r:id="rId86"/>
    <p:sldLayoutId id="2147484296" r:id="rId87"/>
    <p:sldLayoutId id="2147484297" r:id="rId88"/>
    <p:sldLayoutId id="2147484298" r:id="rId89"/>
    <p:sldLayoutId id="2147484299" r:id="rId90"/>
    <p:sldLayoutId id="2147484300" r:id="rId91"/>
    <p:sldLayoutId id="2147484301" r:id="rId92"/>
    <p:sldLayoutId id="2147484302" r:id="rId93"/>
    <p:sldLayoutId id="2147484303" r:id="rId94"/>
    <p:sldLayoutId id="2147484304" r:id="rId95"/>
    <p:sldLayoutId id="2147484305" r:id="rId96"/>
    <p:sldLayoutId id="2147484306" r:id="rId97"/>
    <p:sldLayoutId id="2147484307" r:id="rId98"/>
    <p:sldLayoutId id="2147484308" r:id="rId99"/>
    <p:sldLayoutId id="2147484309" r:id="rId100"/>
    <p:sldLayoutId id="2147484310" r:id="rId101"/>
    <p:sldLayoutId id="2147484311" r:id="rId102"/>
    <p:sldLayoutId id="2147484312" r:id="rId103"/>
    <p:sldLayoutId id="2147484313" r:id="rId104"/>
    <p:sldLayoutId id="2147484314" r:id="rId105"/>
    <p:sldLayoutId id="2147484315" r:id="rId106"/>
    <p:sldLayoutId id="2147484316" r:id="rId107"/>
    <p:sldLayoutId id="2147484317" r:id="rId108"/>
    <p:sldLayoutId id="2147484318" r:id="rId109"/>
    <p:sldLayoutId id="2147484319" r:id="rId110"/>
    <p:sldLayoutId id="2147484320" r:id="rId111"/>
    <p:sldLayoutId id="2147484321" r:id="rId112"/>
    <p:sldLayoutId id="2147484322" r:id="rId113"/>
    <p:sldLayoutId id="2147484323" r:id="rId114"/>
    <p:sldLayoutId id="2147484324" r:id="rId115"/>
    <p:sldLayoutId id="2147484325" r:id="rId116"/>
    <p:sldLayoutId id="2147484326" r:id="rId117"/>
    <p:sldLayoutId id="2147484327" r:id="rId118"/>
    <p:sldLayoutId id="2147484328" r:id="rId119"/>
    <p:sldLayoutId id="2147484329" r:id="rId120"/>
    <p:sldLayoutId id="2147484330" r:id="rId121"/>
    <p:sldLayoutId id="2147484331" r:id="rId122"/>
    <p:sldLayoutId id="2147484332" r:id="rId123"/>
    <p:sldLayoutId id="2147484333" r:id="rId124"/>
    <p:sldLayoutId id="2147484334" r:id="rId125"/>
    <p:sldLayoutId id="2147484335" r:id="rId126"/>
    <p:sldLayoutId id="2147484336" r:id="rId127"/>
    <p:sldLayoutId id="2147484337" r:id="rId128"/>
    <p:sldLayoutId id="2147484338" r:id="rId129"/>
    <p:sldLayoutId id="2147484339" r:id="rId130"/>
    <p:sldLayoutId id="2147484340" r:id="rId131"/>
    <p:sldLayoutId id="2147484341" r:id="rId132"/>
    <p:sldLayoutId id="2147484342" r:id="rId133"/>
    <p:sldLayoutId id="2147484343" r:id="rId134"/>
    <p:sldLayoutId id="2147484344" r:id="rId135"/>
    <p:sldLayoutId id="2147484345" r:id="rId136"/>
    <p:sldLayoutId id="2147484346" r:id="rId137"/>
    <p:sldLayoutId id="2147484347" r:id="rId138"/>
    <p:sldLayoutId id="2147484348" r:id="rId139"/>
    <p:sldLayoutId id="2147484349" r:id="rId140"/>
    <p:sldLayoutId id="2147484350" r:id="rId141"/>
    <p:sldLayoutId id="2147484351" r:id="rId142"/>
    <p:sldLayoutId id="2147484352" r:id="rId143"/>
    <p:sldLayoutId id="2147484353" r:id="rId144"/>
    <p:sldLayoutId id="2147484354" r:id="rId145"/>
    <p:sldLayoutId id="2147484355" r:id="rId146"/>
    <p:sldLayoutId id="2147484356" r:id="rId147"/>
    <p:sldLayoutId id="2147484357" r:id="rId148"/>
    <p:sldLayoutId id="2147484358" r:id="rId149"/>
    <p:sldLayoutId id="2147484359" r:id="rId150"/>
    <p:sldLayoutId id="2147484360" r:id="rId151"/>
    <p:sldLayoutId id="2147484362" r:id="rId152"/>
    <p:sldLayoutId id="2147484363" r:id="rId153"/>
    <p:sldLayoutId id="2147484364" r:id="rId154"/>
    <p:sldLayoutId id="2147484365" r:id="rId155"/>
    <p:sldLayoutId id="2147484366" r:id="rId156"/>
    <p:sldLayoutId id="2147484367" r:id="rId157"/>
    <p:sldLayoutId id="2147484368" r:id="rId158"/>
    <p:sldLayoutId id="2147484369" r:id="rId159"/>
    <p:sldLayoutId id="2147484370" r:id="rId160"/>
    <p:sldLayoutId id="2147484371" r:id="rId161"/>
    <p:sldLayoutId id="2147484372" r:id="rId162"/>
    <p:sldLayoutId id="2147484373" r:id="rId163"/>
    <p:sldLayoutId id="2147484374" r:id="rId164"/>
  </p:sldLayoutIdLst>
  <p:transition xmlns:p14="http://schemas.microsoft.com/office/powerpoint/2010/main" spd="med"/>
  <p:txStyles>
    <p:titleStyle>
      <a:lvl1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1pPr>
      <a:lvl2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2pPr>
      <a:lvl3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3pPr>
      <a:lvl4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4pPr>
      <a:lvl5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5pPr>
      <a:lvl6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6pPr>
      <a:lvl7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7pPr>
      <a:lvl8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8pPr>
      <a:lvl9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9pPr>
    </p:titleStyle>
    <p:bodyStyle>
      <a:lvl1pPr marL="0" marR="0" indent="507801"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1pPr>
      <a:lvl2pPr marL="0" marR="0" indent="507801"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2pPr>
      <a:lvl3pPr marL="0" marR="0" indent="507801"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3pPr>
      <a:lvl4pPr marL="0" marR="0" indent="507801"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4pPr>
      <a:lvl5pPr marL="0" marR="0" indent="507801"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5pPr>
      <a:lvl6pPr marL="6436500" marR="0" indent="-215821" algn="l" defTabSz="914041" rtl="0" latinLnBrk="0">
        <a:lnSpc>
          <a:spcPct val="100000"/>
        </a:lnSpc>
        <a:spcBef>
          <a:spcPts val="0"/>
        </a:spcBef>
        <a:spcAft>
          <a:spcPts val="0"/>
        </a:spcAft>
        <a:buClrTx/>
        <a:buSzPct val="100000"/>
        <a:buFontTx/>
        <a:buChar char="▪"/>
        <a:tabLst/>
        <a:defRPr sz="3700" b="0" i="0" u="none" strike="noStrike" cap="none" spc="0" baseline="0">
          <a:ln>
            <a:noFill/>
          </a:ln>
          <a:solidFill>
            <a:srgbClr val="000000"/>
          </a:solidFill>
          <a:uFillTx/>
          <a:latin typeface="Arial"/>
          <a:ea typeface="Arial"/>
          <a:cs typeface="Arial"/>
          <a:sym typeface="Arial"/>
        </a:defRPr>
      </a:lvl6pPr>
      <a:lvl7pPr marL="7172821" marR="0" indent="-228520" algn="l" defTabSz="914041" rtl="0" latinLnBrk="0">
        <a:lnSpc>
          <a:spcPct val="100000"/>
        </a:lnSpc>
        <a:spcBef>
          <a:spcPts val="0"/>
        </a:spcBef>
        <a:spcAft>
          <a:spcPts val="0"/>
        </a:spcAft>
        <a:buClrTx/>
        <a:buSzPct val="100000"/>
        <a:buFontTx/>
        <a:buChar char="▪"/>
        <a:tabLst/>
        <a:defRPr sz="3700" b="0" i="0" u="none" strike="noStrike" cap="none" spc="0" baseline="0">
          <a:ln>
            <a:noFill/>
          </a:ln>
          <a:solidFill>
            <a:srgbClr val="000000"/>
          </a:solidFill>
          <a:uFillTx/>
          <a:latin typeface="Arial"/>
          <a:ea typeface="Arial"/>
          <a:cs typeface="Arial"/>
          <a:sym typeface="Arial"/>
        </a:defRPr>
      </a:lvl7pPr>
      <a:lvl8pPr marL="7883742" marR="0" indent="-203120" algn="l" defTabSz="914041" rtl="0" latinLnBrk="0">
        <a:lnSpc>
          <a:spcPct val="100000"/>
        </a:lnSpc>
        <a:spcBef>
          <a:spcPts val="0"/>
        </a:spcBef>
        <a:spcAft>
          <a:spcPts val="0"/>
        </a:spcAft>
        <a:buClrTx/>
        <a:buSzPct val="100000"/>
        <a:buFontTx/>
        <a:buChar char="▪"/>
        <a:tabLst/>
        <a:defRPr sz="3700" b="0" i="0" u="none" strike="noStrike" cap="none" spc="0" baseline="0">
          <a:ln>
            <a:noFill/>
          </a:ln>
          <a:solidFill>
            <a:srgbClr val="000000"/>
          </a:solidFill>
          <a:uFillTx/>
          <a:latin typeface="Arial"/>
          <a:ea typeface="Arial"/>
          <a:cs typeface="Arial"/>
          <a:sym typeface="Arial"/>
        </a:defRPr>
      </a:lvl8pPr>
      <a:lvl9pPr marL="8632760" marR="0" indent="-228520" algn="l" defTabSz="914041" rtl="0" latinLnBrk="0">
        <a:lnSpc>
          <a:spcPct val="100000"/>
        </a:lnSpc>
        <a:spcBef>
          <a:spcPts val="0"/>
        </a:spcBef>
        <a:spcAft>
          <a:spcPts val="0"/>
        </a:spcAft>
        <a:buClrTx/>
        <a:buSzPct val="100000"/>
        <a:buFontTx/>
        <a:buChar char="▪"/>
        <a:tabLst/>
        <a:defRPr sz="3700" b="0" i="0" u="none" strike="noStrike" cap="none" spc="0" baseline="0">
          <a:ln>
            <a:noFill/>
          </a:ln>
          <a:solidFill>
            <a:srgbClr val="000000"/>
          </a:solidFill>
          <a:uFillTx/>
          <a:latin typeface="Arial"/>
          <a:ea typeface="Arial"/>
          <a:cs typeface="Arial"/>
          <a:sym typeface="Arial"/>
        </a:defRPr>
      </a:lvl9pPr>
    </p:bodyStyle>
    <p:otherStyle>
      <a:lvl1pPr marL="0" marR="0" indent="0" algn="r" defTabSz="91392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1pPr>
      <a:lvl2pPr marL="0" marR="0" indent="0" algn="r" defTabSz="91392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2pPr>
      <a:lvl3pPr marL="0" marR="0" indent="0" algn="r" defTabSz="91392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3pPr>
      <a:lvl4pPr marL="0" marR="0" indent="0" algn="r" defTabSz="91392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4pPr>
      <a:lvl5pPr marL="0" marR="0" indent="0" algn="r" defTabSz="91392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5pPr>
      <a:lvl6pPr marL="0" marR="0" indent="0" algn="r" defTabSz="91392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6pPr>
      <a:lvl7pPr marL="0" marR="0" indent="0" algn="r" defTabSz="91392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7pPr>
      <a:lvl8pPr marL="0" marR="0" indent="0" algn="r" defTabSz="91392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8pPr>
      <a:lvl9pPr marL="0" marR="0" indent="0" algn="r" defTabSz="91392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Text"/>
          <p:cNvSpPr txBox="1">
            <a:spLocks noGrp="1"/>
          </p:cNvSpPr>
          <p:nvPr>
            <p:ph type="title"/>
          </p:nvPr>
        </p:nvSpPr>
        <p:spPr>
          <a:xfrm>
            <a:off x="1219200" y="549327"/>
            <a:ext cx="21945600" cy="2286301"/>
          </a:xfrm>
          <a:prstGeom prst="rect">
            <a:avLst/>
          </a:prstGeom>
          <a:ln w="12700">
            <a:miter lim="400000"/>
          </a:ln>
          <a:extLst>
            <a:ext uri="{C572A759-6A51-4108-AA02-DFA0A04FC94B}">
              <ma14:wrappingTextBoxFlag xmlns:ma14="http://schemas.microsoft.com/office/mac/drawingml/2011/main" val="1"/>
            </a:ext>
          </a:extLst>
        </p:spPr>
        <p:txBody>
          <a:bodyPr lIns="243717" tIns="243717" rIns="243717" bIns="243717" anchor="b">
            <a:normAutofit/>
          </a:bodyPr>
          <a:lstStyle/>
          <a:p>
            <a:r>
              <a:t>Title Text</a:t>
            </a:r>
          </a:p>
        </p:txBody>
      </p:sp>
      <p:sp>
        <p:nvSpPr>
          <p:cNvPr id="3" name="Body Level One…"/>
          <p:cNvSpPr txBox="1">
            <a:spLocks noGrp="1"/>
          </p:cNvSpPr>
          <p:nvPr>
            <p:ph type="body" idx="1"/>
          </p:nvPr>
        </p:nvSpPr>
        <p:spPr>
          <a:xfrm>
            <a:off x="1219200" y="3200401"/>
            <a:ext cx="21945600" cy="9935101"/>
          </a:xfrm>
          <a:prstGeom prst="rect">
            <a:avLst/>
          </a:prstGeom>
          <a:ln w="12700">
            <a:miter lim="400000"/>
          </a:ln>
          <a:extLst>
            <a:ext uri="{C572A759-6A51-4108-AA02-DFA0A04FC94B}">
              <ma14:wrappingTextBoxFlag xmlns:ma14="http://schemas.microsoft.com/office/mac/drawingml/2011/main" val="1"/>
            </a:ext>
          </a:extLst>
        </p:spPr>
        <p:txBody>
          <a:bodyPr lIns="243717" tIns="243717" rIns="243717" bIns="243717">
            <a:normAutofit/>
          </a:bodyPr>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17173912" y="12563953"/>
            <a:ext cx="301301" cy="297512"/>
          </a:xfrm>
          <a:prstGeom prst="rect">
            <a:avLst/>
          </a:prstGeom>
          <a:ln w="12700">
            <a:miter lim="400000"/>
          </a:ln>
        </p:spPr>
        <p:txBody>
          <a:bodyPr wrap="none" lIns="45716" tIns="45716" rIns="45716" bIns="45716" anchor="ctr">
            <a:spAutoFit/>
          </a:bodyPr>
          <a:lstStyle>
            <a:lvl1pPr algn="r">
              <a:defRPr sz="1300">
                <a:latin typeface="Arial"/>
                <a:ea typeface="Arial"/>
                <a:cs typeface="Arial"/>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128406631"/>
      </p:ext>
    </p:extLst>
  </p:cSld>
  <p:clrMap bg1="lt1" tx1="dk1" bg2="lt2" tx2="dk2" accent1="accent1" accent2="accent2" accent3="accent3" accent4="accent4" accent5="accent5" accent6="accent6" hlink="hlink" folHlink="folHlink"/>
  <p:sldLayoutIdLst>
    <p:sldLayoutId id="2147484376" r:id="rId1"/>
    <p:sldLayoutId id="2147484377" r:id="rId2"/>
    <p:sldLayoutId id="2147484378" r:id="rId3"/>
    <p:sldLayoutId id="2147484379" r:id="rId4"/>
    <p:sldLayoutId id="2147484380" r:id="rId5"/>
    <p:sldLayoutId id="2147484381" r:id="rId6"/>
    <p:sldLayoutId id="2147484382" r:id="rId7"/>
    <p:sldLayoutId id="2147484383" r:id="rId8"/>
    <p:sldLayoutId id="2147484384" r:id="rId9"/>
    <p:sldLayoutId id="2147484385" r:id="rId10"/>
    <p:sldLayoutId id="2147484386" r:id="rId11"/>
    <p:sldLayoutId id="2147484387" r:id="rId12"/>
    <p:sldLayoutId id="2147484388" r:id="rId13"/>
    <p:sldLayoutId id="2147484389" r:id="rId14"/>
    <p:sldLayoutId id="2147484390" r:id="rId15"/>
    <p:sldLayoutId id="2147484391" r:id="rId16"/>
    <p:sldLayoutId id="2147484392" r:id="rId17"/>
    <p:sldLayoutId id="2147484393" r:id="rId18"/>
    <p:sldLayoutId id="2147484394" r:id="rId19"/>
    <p:sldLayoutId id="2147484395" r:id="rId20"/>
    <p:sldLayoutId id="2147484396" r:id="rId21"/>
    <p:sldLayoutId id="2147484397" r:id="rId22"/>
    <p:sldLayoutId id="2147484398" r:id="rId23"/>
    <p:sldLayoutId id="2147484399" r:id="rId24"/>
    <p:sldLayoutId id="2147484400" r:id="rId25"/>
    <p:sldLayoutId id="2147484401" r:id="rId26"/>
    <p:sldLayoutId id="2147484402" r:id="rId27"/>
    <p:sldLayoutId id="2147484403" r:id="rId28"/>
    <p:sldLayoutId id="2147484404" r:id="rId29"/>
    <p:sldLayoutId id="2147484405" r:id="rId30"/>
    <p:sldLayoutId id="2147484406" r:id="rId31"/>
    <p:sldLayoutId id="2147484407" r:id="rId32"/>
    <p:sldLayoutId id="2147484408" r:id="rId33"/>
    <p:sldLayoutId id="2147484409" r:id="rId34"/>
    <p:sldLayoutId id="2147484410" r:id="rId35"/>
    <p:sldLayoutId id="2147484411" r:id="rId36"/>
    <p:sldLayoutId id="2147484412" r:id="rId37"/>
    <p:sldLayoutId id="2147484413" r:id="rId38"/>
    <p:sldLayoutId id="2147484414" r:id="rId39"/>
    <p:sldLayoutId id="2147484415" r:id="rId40"/>
    <p:sldLayoutId id="2147484416" r:id="rId41"/>
    <p:sldLayoutId id="2147484417" r:id="rId42"/>
    <p:sldLayoutId id="2147484418" r:id="rId43"/>
    <p:sldLayoutId id="2147484419" r:id="rId44"/>
    <p:sldLayoutId id="2147484420" r:id="rId45"/>
    <p:sldLayoutId id="2147484421" r:id="rId46"/>
    <p:sldLayoutId id="2147484422" r:id="rId47"/>
    <p:sldLayoutId id="2147484423" r:id="rId48"/>
    <p:sldLayoutId id="2147484424" r:id="rId49"/>
    <p:sldLayoutId id="2147484425" r:id="rId50"/>
    <p:sldLayoutId id="2147484426" r:id="rId51"/>
    <p:sldLayoutId id="2147484427" r:id="rId52"/>
    <p:sldLayoutId id="2147484428" r:id="rId53"/>
    <p:sldLayoutId id="2147484429" r:id="rId54"/>
    <p:sldLayoutId id="2147484430" r:id="rId55"/>
    <p:sldLayoutId id="2147484431" r:id="rId56"/>
    <p:sldLayoutId id="2147484432" r:id="rId57"/>
    <p:sldLayoutId id="2147484433" r:id="rId58"/>
    <p:sldLayoutId id="2147484434" r:id="rId59"/>
    <p:sldLayoutId id="2147484435" r:id="rId60"/>
    <p:sldLayoutId id="2147484436" r:id="rId61"/>
    <p:sldLayoutId id="2147484437" r:id="rId62"/>
    <p:sldLayoutId id="2147484438" r:id="rId63"/>
    <p:sldLayoutId id="2147484439" r:id="rId64"/>
    <p:sldLayoutId id="2147484440" r:id="rId65"/>
    <p:sldLayoutId id="2147484441" r:id="rId66"/>
    <p:sldLayoutId id="2147484442" r:id="rId67"/>
    <p:sldLayoutId id="2147484443" r:id="rId68"/>
    <p:sldLayoutId id="2147484444" r:id="rId69"/>
    <p:sldLayoutId id="2147484445" r:id="rId70"/>
    <p:sldLayoutId id="2147484446" r:id="rId71"/>
    <p:sldLayoutId id="2147484447" r:id="rId72"/>
    <p:sldLayoutId id="2147484448" r:id="rId73"/>
    <p:sldLayoutId id="2147484449" r:id="rId74"/>
    <p:sldLayoutId id="2147484450" r:id="rId75"/>
    <p:sldLayoutId id="2147484451" r:id="rId76"/>
    <p:sldLayoutId id="2147484452" r:id="rId77"/>
    <p:sldLayoutId id="2147484453" r:id="rId78"/>
    <p:sldLayoutId id="2147484454" r:id="rId79"/>
    <p:sldLayoutId id="2147484455" r:id="rId80"/>
    <p:sldLayoutId id="2147484456" r:id="rId81"/>
    <p:sldLayoutId id="2147484457" r:id="rId82"/>
    <p:sldLayoutId id="2147484458" r:id="rId83"/>
    <p:sldLayoutId id="2147484459" r:id="rId84"/>
    <p:sldLayoutId id="2147484460" r:id="rId85"/>
    <p:sldLayoutId id="2147484461" r:id="rId86"/>
    <p:sldLayoutId id="2147484462" r:id="rId87"/>
    <p:sldLayoutId id="2147484463" r:id="rId88"/>
    <p:sldLayoutId id="2147484464" r:id="rId89"/>
    <p:sldLayoutId id="2147484465" r:id="rId90"/>
    <p:sldLayoutId id="2147484466" r:id="rId91"/>
    <p:sldLayoutId id="2147484467" r:id="rId92"/>
    <p:sldLayoutId id="2147484468" r:id="rId93"/>
    <p:sldLayoutId id="2147484469" r:id="rId94"/>
    <p:sldLayoutId id="2147484470" r:id="rId95"/>
    <p:sldLayoutId id="2147484471" r:id="rId96"/>
    <p:sldLayoutId id="2147484472" r:id="rId97"/>
    <p:sldLayoutId id="2147484473" r:id="rId98"/>
    <p:sldLayoutId id="2147484474" r:id="rId99"/>
    <p:sldLayoutId id="2147484475" r:id="rId100"/>
    <p:sldLayoutId id="2147484476" r:id="rId101"/>
    <p:sldLayoutId id="2147484477" r:id="rId102"/>
    <p:sldLayoutId id="2147484478" r:id="rId103"/>
    <p:sldLayoutId id="2147484479" r:id="rId104"/>
    <p:sldLayoutId id="2147484480" r:id="rId105"/>
    <p:sldLayoutId id="2147484481" r:id="rId106"/>
    <p:sldLayoutId id="2147484482" r:id="rId107"/>
    <p:sldLayoutId id="2147484483" r:id="rId108"/>
    <p:sldLayoutId id="2147484484" r:id="rId109"/>
    <p:sldLayoutId id="2147484485" r:id="rId110"/>
    <p:sldLayoutId id="2147484486" r:id="rId111"/>
    <p:sldLayoutId id="2147484487" r:id="rId112"/>
    <p:sldLayoutId id="2147484488" r:id="rId113"/>
    <p:sldLayoutId id="2147484489" r:id="rId114"/>
    <p:sldLayoutId id="2147484490" r:id="rId115"/>
    <p:sldLayoutId id="2147484491" r:id="rId116"/>
    <p:sldLayoutId id="2147484492" r:id="rId117"/>
    <p:sldLayoutId id="2147484493" r:id="rId118"/>
    <p:sldLayoutId id="2147484494" r:id="rId119"/>
    <p:sldLayoutId id="2147484495" r:id="rId120"/>
    <p:sldLayoutId id="2147484496" r:id="rId121"/>
    <p:sldLayoutId id="2147484497" r:id="rId122"/>
    <p:sldLayoutId id="2147484498" r:id="rId123"/>
    <p:sldLayoutId id="2147484499" r:id="rId124"/>
    <p:sldLayoutId id="2147484500" r:id="rId125"/>
    <p:sldLayoutId id="2147484501" r:id="rId126"/>
    <p:sldLayoutId id="2147484502" r:id="rId127"/>
    <p:sldLayoutId id="2147484503" r:id="rId128"/>
    <p:sldLayoutId id="2147484504" r:id="rId129"/>
    <p:sldLayoutId id="2147484505" r:id="rId130"/>
    <p:sldLayoutId id="2147484506" r:id="rId131"/>
    <p:sldLayoutId id="2147484507" r:id="rId132"/>
    <p:sldLayoutId id="2147484508" r:id="rId133"/>
    <p:sldLayoutId id="2147484509" r:id="rId134"/>
    <p:sldLayoutId id="2147484510" r:id="rId135"/>
    <p:sldLayoutId id="2147484511" r:id="rId136"/>
    <p:sldLayoutId id="2147484512" r:id="rId137"/>
    <p:sldLayoutId id="2147484513" r:id="rId138"/>
    <p:sldLayoutId id="2147484514" r:id="rId139"/>
    <p:sldLayoutId id="2147484515" r:id="rId140"/>
    <p:sldLayoutId id="2147484516" r:id="rId141"/>
    <p:sldLayoutId id="2147484517" r:id="rId142"/>
    <p:sldLayoutId id="2147484518" r:id="rId143"/>
    <p:sldLayoutId id="2147484519" r:id="rId144"/>
    <p:sldLayoutId id="2147484520" r:id="rId145"/>
    <p:sldLayoutId id="2147484521" r:id="rId146"/>
    <p:sldLayoutId id="2147484522" r:id="rId147"/>
    <p:sldLayoutId id="2147484523" r:id="rId148"/>
    <p:sldLayoutId id="2147484524" r:id="rId149"/>
    <p:sldLayoutId id="2147484525" r:id="rId150"/>
    <p:sldLayoutId id="2147484526" r:id="rId151"/>
    <p:sldLayoutId id="2147484527" r:id="rId152"/>
    <p:sldLayoutId id="2147484528" r:id="rId153"/>
    <p:sldLayoutId id="2147484529" r:id="rId154"/>
    <p:sldLayoutId id="2147484530" r:id="rId155"/>
    <p:sldLayoutId id="2147484531" r:id="rId156"/>
    <p:sldLayoutId id="2147484532" r:id="rId157"/>
    <p:sldLayoutId id="2147484533" r:id="rId158"/>
    <p:sldLayoutId id="2147484534" r:id="rId159"/>
    <p:sldLayoutId id="2147484535" r:id="rId160"/>
    <p:sldLayoutId id="2147484536" r:id="rId161"/>
    <p:sldLayoutId id="2147484537" r:id="rId162"/>
    <p:sldLayoutId id="2147484538" r:id="rId163"/>
    <p:sldLayoutId id="2147484539" r:id="rId164"/>
    <p:sldLayoutId id="2147484540" r:id="rId165"/>
  </p:sldLayoutIdLst>
  <p:transition xmlns:p14="http://schemas.microsoft.com/office/powerpoint/2010/main" spd="med"/>
  <p:txStyles>
    <p:titleStyle>
      <a:lvl1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1pPr>
      <a:lvl2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2pPr>
      <a:lvl3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3pPr>
      <a:lvl4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4pPr>
      <a:lvl5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5pPr>
      <a:lvl6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6pPr>
      <a:lvl7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7pPr>
      <a:lvl8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8pPr>
      <a:lvl9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9pPr>
    </p:titleStyle>
    <p:bodyStyle>
      <a:lvl1pPr marL="0" marR="0" indent="507801"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1pPr>
      <a:lvl2pPr marL="0" marR="0" indent="507801"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2pPr>
      <a:lvl3pPr marL="0" marR="0" indent="507801"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3pPr>
      <a:lvl4pPr marL="0" marR="0" indent="507801"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4pPr>
      <a:lvl5pPr marL="0" marR="0" indent="507801"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5pPr>
      <a:lvl6pPr marL="6436500" marR="0" indent="-215821" algn="l" defTabSz="914041" rtl="0" latinLnBrk="0">
        <a:lnSpc>
          <a:spcPct val="100000"/>
        </a:lnSpc>
        <a:spcBef>
          <a:spcPts val="0"/>
        </a:spcBef>
        <a:spcAft>
          <a:spcPts val="0"/>
        </a:spcAft>
        <a:buClrTx/>
        <a:buSzPct val="100000"/>
        <a:buFontTx/>
        <a:buChar char="▪"/>
        <a:tabLst/>
        <a:defRPr sz="3700" b="0" i="0" u="none" strike="noStrike" cap="none" spc="0" baseline="0">
          <a:ln>
            <a:noFill/>
          </a:ln>
          <a:solidFill>
            <a:srgbClr val="000000"/>
          </a:solidFill>
          <a:uFillTx/>
          <a:latin typeface="Arial"/>
          <a:ea typeface="Arial"/>
          <a:cs typeface="Arial"/>
          <a:sym typeface="Arial"/>
        </a:defRPr>
      </a:lvl6pPr>
      <a:lvl7pPr marL="7172821" marR="0" indent="-228520" algn="l" defTabSz="914041" rtl="0" latinLnBrk="0">
        <a:lnSpc>
          <a:spcPct val="100000"/>
        </a:lnSpc>
        <a:spcBef>
          <a:spcPts val="0"/>
        </a:spcBef>
        <a:spcAft>
          <a:spcPts val="0"/>
        </a:spcAft>
        <a:buClrTx/>
        <a:buSzPct val="100000"/>
        <a:buFontTx/>
        <a:buChar char="▪"/>
        <a:tabLst/>
        <a:defRPr sz="3700" b="0" i="0" u="none" strike="noStrike" cap="none" spc="0" baseline="0">
          <a:ln>
            <a:noFill/>
          </a:ln>
          <a:solidFill>
            <a:srgbClr val="000000"/>
          </a:solidFill>
          <a:uFillTx/>
          <a:latin typeface="Arial"/>
          <a:ea typeface="Arial"/>
          <a:cs typeface="Arial"/>
          <a:sym typeface="Arial"/>
        </a:defRPr>
      </a:lvl7pPr>
      <a:lvl8pPr marL="7883742" marR="0" indent="-203120" algn="l" defTabSz="914041" rtl="0" latinLnBrk="0">
        <a:lnSpc>
          <a:spcPct val="100000"/>
        </a:lnSpc>
        <a:spcBef>
          <a:spcPts val="0"/>
        </a:spcBef>
        <a:spcAft>
          <a:spcPts val="0"/>
        </a:spcAft>
        <a:buClrTx/>
        <a:buSzPct val="100000"/>
        <a:buFontTx/>
        <a:buChar char="▪"/>
        <a:tabLst/>
        <a:defRPr sz="3700" b="0" i="0" u="none" strike="noStrike" cap="none" spc="0" baseline="0">
          <a:ln>
            <a:noFill/>
          </a:ln>
          <a:solidFill>
            <a:srgbClr val="000000"/>
          </a:solidFill>
          <a:uFillTx/>
          <a:latin typeface="Arial"/>
          <a:ea typeface="Arial"/>
          <a:cs typeface="Arial"/>
          <a:sym typeface="Arial"/>
        </a:defRPr>
      </a:lvl8pPr>
      <a:lvl9pPr marL="8632760" marR="0" indent="-228520" algn="l" defTabSz="914041" rtl="0" latinLnBrk="0">
        <a:lnSpc>
          <a:spcPct val="100000"/>
        </a:lnSpc>
        <a:spcBef>
          <a:spcPts val="0"/>
        </a:spcBef>
        <a:spcAft>
          <a:spcPts val="0"/>
        </a:spcAft>
        <a:buClrTx/>
        <a:buSzPct val="100000"/>
        <a:buFontTx/>
        <a:buChar char="▪"/>
        <a:tabLst/>
        <a:defRPr sz="3700" b="0" i="0" u="none" strike="noStrike" cap="none" spc="0" baseline="0">
          <a:ln>
            <a:noFill/>
          </a:ln>
          <a:solidFill>
            <a:srgbClr val="000000"/>
          </a:solidFill>
          <a:uFillTx/>
          <a:latin typeface="Arial"/>
          <a:ea typeface="Arial"/>
          <a:cs typeface="Arial"/>
          <a:sym typeface="Arial"/>
        </a:defRPr>
      </a:lvl9pPr>
    </p:bodyStyle>
    <p:otherStyle>
      <a:lvl1pPr marL="0" marR="0" indent="0" algn="r" defTabSz="91392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1pPr>
      <a:lvl2pPr marL="0" marR="0" indent="0" algn="r" defTabSz="91392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2pPr>
      <a:lvl3pPr marL="0" marR="0" indent="0" algn="r" defTabSz="91392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3pPr>
      <a:lvl4pPr marL="0" marR="0" indent="0" algn="r" defTabSz="91392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4pPr>
      <a:lvl5pPr marL="0" marR="0" indent="0" algn="r" defTabSz="91392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5pPr>
      <a:lvl6pPr marL="0" marR="0" indent="0" algn="r" defTabSz="91392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6pPr>
      <a:lvl7pPr marL="0" marR="0" indent="0" algn="r" defTabSz="91392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7pPr>
      <a:lvl8pPr marL="0" marR="0" indent="0" algn="r" defTabSz="91392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8pPr>
      <a:lvl9pPr marL="0" marR="0" indent="0" algn="r" defTabSz="91392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Text"/>
          <p:cNvSpPr txBox="1">
            <a:spLocks noGrp="1"/>
          </p:cNvSpPr>
          <p:nvPr>
            <p:ph type="title"/>
          </p:nvPr>
        </p:nvSpPr>
        <p:spPr>
          <a:xfrm>
            <a:off x="1219200" y="549324"/>
            <a:ext cx="21945600" cy="2286301"/>
          </a:xfrm>
          <a:prstGeom prst="rect">
            <a:avLst/>
          </a:prstGeom>
          <a:ln w="12700">
            <a:miter lim="400000"/>
          </a:ln>
          <a:extLst>
            <a:ext uri="{C572A759-6A51-4108-AA02-DFA0A04FC94B}">
              <ma14:wrappingTextBoxFlag xmlns:ma14="http://schemas.microsoft.com/office/mac/drawingml/2011/main" val="1"/>
            </a:ext>
          </a:extLst>
        </p:spPr>
        <p:txBody>
          <a:bodyPr lIns="243722" tIns="243722" rIns="243722" bIns="243722" anchor="b">
            <a:normAutofit/>
          </a:bodyPr>
          <a:lstStyle/>
          <a:p>
            <a:r>
              <a:t>Title Text</a:t>
            </a:r>
          </a:p>
        </p:txBody>
      </p:sp>
      <p:sp>
        <p:nvSpPr>
          <p:cNvPr id="3" name="Body Level One…"/>
          <p:cNvSpPr txBox="1">
            <a:spLocks noGrp="1"/>
          </p:cNvSpPr>
          <p:nvPr>
            <p:ph type="body" idx="1"/>
          </p:nvPr>
        </p:nvSpPr>
        <p:spPr>
          <a:xfrm>
            <a:off x="1219200" y="3200401"/>
            <a:ext cx="21945600" cy="9935101"/>
          </a:xfrm>
          <a:prstGeom prst="rect">
            <a:avLst/>
          </a:prstGeom>
          <a:ln w="12700">
            <a:miter lim="400000"/>
          </a:ln>
          <a:extLst>
            <a:ext uri="{C572A759-6A51-4108-AA02-DFA0A04FC94B}">
              <ma14:wrappingTextBoxFlag xmlns:ma14="http://schemas.microsoft.com/office/mac/drawingml/2011/main" val="1"/>
            </a:ext>
          </a:extLst>
        </p:spPr>
        <p:txBody>
          <a:bodyPr lIns="243722" tIns="243722" rIns="243722" bIns="243722">
            <a:normAutofit/>
          </a:bodyPr>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17173912" y="12563953"/>
            <a:ext cx="301301" cy="297512"/>
          </a:xfrm>
          <a:prstGeom prst="rect">
            <a:avLst/>
          </a:prstGeom>
          <a:ln w="12700">
            <a:miter lim="400000"/>
          </a:ln>
        </p:spPr>
        <p:txBody>
          <a:bodyPr wrap="none" lIns="45716" tIns="45716" rIns="45716" bIns="45716" anchor="ctr">
            <a:spAutoFit/>
          </a:bodyPr>
          <a:lstStyle>
            <a:lvl1pPr algn="r">
              <a:defRPr sz="1300">
                <a:latin typeface="Arial"/>
                <a:ea typeface="Arial"/>
                <a:cs typeface="Arial"/>
                <a:sym typeface="Arial"/>
              </a:defRPr>
            </a:lvl1pPr>
          </a:lstStyle>
          <a:p>
            <a:pPr defTabSz="913945"/>
            <a:fld id="{86CB4B4D-7CA3-9044-876B-883B54F8677D}" type="slidenum">
              <a:rPr lang="en-US" smtClean="0"/>
              <a:pPr defTabSz="913945"/>
              <a:t>‹#›</a:t>
            </a:fld>
            <a:endParaRPr lang="en-US"/>
          </a:p>
        </p:txBody>
      </p:sp>
    </p:spTree>
    <p:extLst>
      <p:ext uri="{BB962C8B-B14F-4D97-AF65-F5344CB8AC3E}">
        <p14:creationId xmlns:p14="http://schemas.microsoft.com/office/powerpoint/2010/main" val="2691155938"/>
      </p:ext>
    </p:extLst>
  </p:cSld>
  <p:clrMap bg1="lt1" tx1="dk1" bg2="lt2" tx2="dk2" accent1="accent1" accent2="accent2" accent3="accent3" accent4="accent4" accent5="accent5" accent6="accent6" hlink="hlink" folHlink="folHlink"/>
  <p:sldLayoutIdLst>
    <p:sldLayoutId id="2147484551" r:id="rId1"/>
    <p:sldLayoutId id="2147484554" r:id="rId2"/>
    <p:sldLayoutId id="2147484555" r:id="rId3"/>
    <p:sldLayoutId id="2147484556" r:id="rId4"/>
    <p:sldLayoutId id="2147484557" r:id="rId5"/>
    <p:sldLayoutId id="2147484558" r:id="rId6"/>
    <p:sldLayoutId id="2147484559" r:id="rId7"/>
    <p:sldLayoutId id="2147484560" r:id="rId8"/>
    <p:sldLayoutId id="2147484561" r:id="rId9"/>
    <p:sldLayoutId id="2147484562" r:id="rId10"/>
    <p:sldLayoutId id="2147484563" r:id="rId11"/>
    <p:sldLayoutId id="2147484564" r:id="rId12"/>
    <p:sldLayoutId id="2147484565" r:id="rId13"/>
    <p:sldLayoutId id="2147484566" r:id="rId14"/>
    <p:sldLayoutId id="2147484567" r:id="rId15"/>
    <p:sldLayoutId id="2147484568" r:id="rId16"/>
    <p:sldLayoutId id="2147484569" r:id="rId17"/>
    <p:sldLayoutId id="2147484570" r:id="rId18"/>
    <p:sldLayoutId id="2147484571" r:id="rId19"/>
    <p:sldLayoutId id="2147484572" r:id="rId20"/>
    <p:sldLayoutId id="2147484573" r:id="rId21"/>
    <p:sldLayoutId id="2147484574" r:id="rId22"/>
    <p:sldLayoutId id="2147484575" r:id="rId23"/>
    <p:sldLayoutId id="2147484576" r:id="rId24"/>
    <p:sldLayoutId id="2147484577" r:id="rId25"/>
    <p:sldLayoutId id="2147484578" r:id="rId26"/>
    <p:sldLayoutId id="2147484579" r:id="rId27"/>
    <p:sldLayoutId id="2147484580" r:id="rId28"/>
    <p:sldLayoutId id="2147484581" r:id="rId29"/>
    <p:sldLayoutId id="2147484582" r:id="rId30"/>
    <p:sldLayoutId id="2147484583" r:id="rId31"/>
    <p:sldLayoutId id="2147484584" r:id="rId32"/>
    <p:sldLayoutId id="2147484585" r:id="rId33"/>
    <p:sldLayoutId id="2147484586" r:id="rId34"/>
    <p:sldLayoutId id="2147484587" r:id="rId35"/>
    <p:sldLayoutId id="2147484588" r:id="rId36"/>
    <p:sldLayoutId id="2147484589" r:id="rId37"/>
    <p:sldLayoutId id="2147484590" r:id="rId38"/>
    <p:sldLayoutId id="2147484591" r:id="rId39"/>
    <p:sldLayoutId id="2147484592" r:id="rId40"/>
    <p:sldLayoutId id="2147484593" r:id="rId41"/>
    <p:sldLayoutId id="2147484594" r:id="rId42"/>
    <p:sldLayoutId id="2147484595" r:id="rId43"/>
    <p:sldLayoutId id="2147484596" r:id="rId44"/>
    <p:sldLayoutId id="2147484597" r:id="rId45"/>
    <p:sldLayoutId id="2147484598" r:id="rId46"/>
    <p:sldLayoutId id="2147484599" r:id="rId47"/>
    <p:sldLayoutId id="2147484600" r:id="rId48"/>
    <p:sldLayoutId id="2147484601" r:id="rId49"/>
    <p:sldLayoutId id="2147484602" r:id="rId50"/>
    <p:sldLayoutId id="2147484603" r:id="rId51"/>
    <p:sldLayoutId id="2147484604" r:id="rId52"/>
    <p:sldLayoutId id="2147484605" r:id="rId53"/>
    <p:sldLayoutId id="2147484606" r:id="rId54"/>
    <p:sldLayoutId id="2147484607" r:id="rId55"/>
    <p:sldLayoutId id="2147484608" r:id="rId56"/>
    <p:sldLayoutId id="2147484609" r:id="rId57"/>
    <p:sldLayoutId id="2147484610" r:id="rId58"/>
    <p:sldLayoutId id="2147484611" r:id="rId59"/>
    <p:sldLayoutId id="2147484612" r:id="rId60"/>
    <p:sldLayoutId id="2147484613" r:id="rId61"/>
    <p:sldLayoutId id="2147484614" r:id="rId62"/>
    <p:sldLayoutId id="2147484615" r:id="rId63"/>
    <p:sldLayoutId id="2147484616" r:id="rId64"/>
    <p:sldLayoutId id="2147484617" r:id="rId65"/>
    <p:sldLayoutId id="2147484618" r:id="rId66"/>
    <p:sldLayoutId id="2147484619" r:id="rId67"/>
    <p:sldLayoutId id="2147484620" r:id="rId68"/>
    <p:sldLayoutId id="2147484621" r:id="rId69"/>
    <p:sldLayoutId id="2147484622" r:id="rId70"/>
    <p:sldLayoutId id="2147484623" r:id="rId71"/>
    <p:sldLayoutId id="2147484624" r:id="rId72"/>
    <p:sldLayoutId id="2147484625" r:id="rId73"/>
    <p:sldLayoutId id="2147484626" r:id="rId74"/>
    <p:sldLayoutId id="2147484627" r:id="rId75"/>
    <p:sldLayoutId id="2147484628" r:id="rId76"/>
    <p:sldLayoutId id="2147484629" r:id="rId77"/>
    <p:sldLayoutId id="2147484630" r:id="rId78"/>
    <p:sldLayoutId id="2147484631" r:id="rId79"/>
    <p:sldLayoutId id="2147484632" r:id="rId80"/>
    <p:sldLayoutId id="2147484633" r:id="rId81"/>
    <p:sldLayoutId id="2147484634" r:id="rId82"/>
    <p:sldLayoutId id="2147484635" r:id="rId83"/>
    <p:sldLayoutId id="2147484636" r:id="rId84"/>
    <p:sldLayoutId id="2147484637" r:id="rId85"/>
    <p:sldLayoutId id="2147484638" r:id="rId86"/>
    <p:sldLayoutId id="2147484639" r:id="rId87"/>
    <p:sldLayoutId id="2147484640" r:id="rId88"/>
    <p:sldLayoutId id="2147484641" r:id="rId89"/>
    <p:sldLayoutId id="2147484642" r:id="rId90"/>
    <p:sldLayoutId id="2147484643" r:id="rId91"/>
    <p:sldLayoutId id="2147484644" r:id="rId92"/>
    <p:sldLayoutId id="2147484645" r:id="rId93"/>
    <p:sldLayoutId id="2147484646" r:id="rId94"/>
    <p:sldLayoutId id="2147484647" r:id="rId95"/>
    <p:sldLayoutId id="2147484648" r:id="rId96"/>
    <p:sldLayoutId id="2147484649" r:id="rId97"/>
    <p:sldLayoutId id="2147484650" r:id="rId98"/>
    <p:sldLayoutId id="2147484651" r:id="rId99"/>
    <p:sldLayoutId id="2147484652" r:id="rId100"/>
    <p:sldLayoutId id="2147484653" r:id="rId101"/>
    <p:sldLayoutId id="2147484654" r:id="rId102"/>
    <p:sldLayoutId id="2147484655" r:id="rId103"/>
    <p:sldLayoutId id="2147484656" r:id="rId104"/>
    <p:sldLayoutId id="2147484657" r:id="rId105"/>
    <p:sldLayoutId id="2147484658" r:id="rId106"/>
    <p:sldLayoutId id="2147484659" r:id="rId107"/>
    <p:sldLayoutId id="2147484660" r:id="rId108"/>
    <p:sldLayoutId id="2147484661" r:id="rId109"/>
    <p:sldLayoutId id="2147484662" r:id="rId110"/>
    <p:sldLayoutId id="2147484663" r:id="rId111"/>
    <p:sldLayoutId id="2147484664" r:id="rId112"/>
    <p:sldLayoutId id="2147484665" r:id="rId113"/>
    <p:sldLayoutId id="2147484666" r:id="rId114"/>
    <p:sldLayoutId id="2147484667" r:id="rId115"/>
    <p:sldLayoutId id="2147484668" r:id="rId116"/>
    <p:sldLayoutId id="2147484669" r:id="rId117"/>
    <p:sldLayoutId id="2147484670" r:id="rId118"/>
    <p:sldLayoutId id="2147484671" r:id="rId119"/>
    <p:sldLayoutId id="2147484672" r:id="rId120"/>
    <p:sldLayoutId id="2147484673" r:id="rId121"/>
    <p:sldLayoutId id="2147484674" r:id="rId122"/>
    <p:sldLayoutId id="2147484675" r:id="rId123"/>
    <p:sldLayoutId id="2147484676" r:id="rId124"/>
    <p:sldLayoutId id="2147484677" r:id="rId125"/>
    <p:sldLayoutId id="2147484678" r:id="rId126"/>
    <p:sldLayoutId id="2147484679" r:id="rId127"/>
    <p:sldLayoutId id="2147484680" r:id="rId128"/>
    <p:sldLayoutId id="2147484681" r:id="rId129"/>
    <p:sldLayoutId id="2147484682" r:id="rId130"/>
    <p:sldLayoutId id="2147484683" r:id="rId131"/>
    <p:sldLayoutId id="2147484684" r:id="rId132"/>
    <p:sldLayoutId id="2147484685" r:id="rId133"/>
    <p:sldLayoutId id="2147484686" r:id="rId134"/>
    <p:sldLayoutId id="2147484687" r:id="rId135"/>
    <p:sldLayoutId id="2147484688" r:id="rId136"/>
    <p:sldLayoutId id="2147484689" r:id="rId137"/>
    <p:sldLayoutId id="2147484690" r:id="rId138"/>
    <p:sldLayoutId id="2147484691" r:id="rId139"/>
    <p:sldLayoutId id="2147484692" r:id="rId140"/>
    <p:sldLayoutId id="2147484693" r:id="rId141"/>
    <p:sldLayoutId id="2147484694" r:id="rId142"/>
    <p:sldLayoutId id="2147484695" r:id="rId143"/>
    <p:sldLayoutId id="2147484696" r:id="rId144"/>
    <p:sldLayoutId id="2147484697" r:id="rId145"/>
    <p:sldLayoutId id="2147484698" r:id="rId146"/>
    <p:sldLayoutId id="2147484699" r:id="rId147"/>
    <p:sldLayoutId id="2147484700" r:id="rId148"/>
    <p:sldLayoutId id="2147484701" r:id="rId149"/>
    <p:sldLayoutId id="2147484702" r:id="rId150"/>
    <p:sldLayoutId id="2147484703" r:id="rId151"/>
    <p:sldLayoutId id="2147484704" r:id="rId152"/>
    <p:sldLayoutId id="2147484705" r:id="rId153"/>
    <p:sldLayoutId id="2147484706" r:id="rId154"/>
    <p:sldLayoutId id="2147484707" r:id="rId155"/>
    <p:sldLayoutId id="2147484708" r:id="rId156"/>
    <p:sldLayoutId id="2147484709" r:id="rId157"/>
    <p:sldLayoutId id="2147484710" r:id="rId158"/>
    <p:sldLayoutId id="2147484711" r:id="rId159"/>
    <p:sldLayoutId id="2147484712" r:id="rId160"/>
    <p:sldLayoutId id="2147484713" r:id="rId161"/>
    <p:sldLayoutId id="2147484714" r:id="rId162"/>
    <p:sldLayoutId id="2147484715" r:id="rId163"/>
  </p:sldLayoutIdLst>
  <p:transition xmlns:p14="http://schemas.microsoft.com/office/powerpoint/2010/main" spd="med"/>
  <p:txStyles>
    <p:titleStyle>
      <a:lvl1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1pPr>
      <a:lvl2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2pPr>
      <a:lvl3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3pPr>
      <a:lvl4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4pPr>
      <a:lvl5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5pPr>
      <a:lvl6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6pPr>
      <a:lvl7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7pPr>
      <a:lvl8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8pPr>
      <a:lvl9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9pPr>
    </p:titleStyle>
    <p:bodyStyle>
      <a:lvl1pPr marL="0" marR="0" indent="507814"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1pPr>
      <a:lvl2pPr marL="0" marR="0" indent="507814"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2pPr>
      <a:lvl3pPr marL="0" marR="0" indent="507814"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3pPr>
      <a:lvl4pPr marL="0" marR="0" indent="507814"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4pPr>
      <a:lvl5pPr marL="0" marR="0" indent="507814"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5pPr>
      <a:lvl6pPr marL="6436660" marR="0" indent="-215827" algn="l" defTabSz="914065" rtl="0" latinLnBrk="0">
        <a:lnSpc>
          <a:spcPct val="100000"/>
        </a:lnSpc>
        <a:spcBef>
          <a:spcPts val="0"/>
        </a:spcBef>
        <a:spcAft>
          <a:spcPts val="0"/>
        </a:spcAft>
        <a:buClrTx/>
        <a:buSzPct val="100000"/>
        <a:buFontTx/>
        <a:buChar char="▪"/>
        <a:tabLst/>
        <a:defRPr sz="3700" b="0" i="0" u="none" strike="noStrike" cap="none" spc="0" baseline="0">
          <a:ln>
            <a:noFill/>
          </a:ln>
          <a:solidFill>
            <a:srgbClr val="000000"/>
          </a:solidFill>
          <a:uFillTx/>
          <a:latin typeface="Arial"/>
          <a:ea typeface="Arial"/>
          <a:cs typeface="Arial"/>
          <a:sym typeface="Arial"/>
        </a:defRPr>
      </a:lvl6pPr>
      <a:lvl7pPr marL="7172999" marR="0" indent="-228525" algn="l" defTabSz="914065" rtl="0" latinLnBrk="0">
        <a:lnSpc>
          <a:spcPct val="100000"/>
        </a:lnSpc>
        <a:spcBef>
          <a:spcPts val="0"/>
        </a:spcBef>
        <a:spcAft>
          <a:spcPts val="0"/>
        </a:spcAft>
        <a:buClrTx/>
        <a:buSzPct val="100000"/>
        <a:buFontTx/>
        <a:buChar char="▪"/>
        <a:tabLst/>
        <a:defRPr sz="3700" b="0" i="0" u="none" strike="noStrike" cap="none" spc="0" baseline="0">
          <a:ln>
            <a:noFill/>
          </a:ln>
          <a:solidFill>
            <a:srgbClr val="000000"/>
          </a:solidFill>
          <a:uFillTx/>
          <a:latin typeface="Arial"/>
          <a:ea typeface="Arial"/>
          <a:cs typeface="Arial"/>
          <a:sym typeface="Arial"/>
        </a:defRPr>
      </a:lvl7pPr>
      <a:lvl8pPr marL="7883939" marR="0" indent="-203126" algn="l" defTabSz="914065" rtl="0" latinLnBrk="0">
        <a:lnSpc>
          <a:spcPct val="100000"/>
        </a:lnSpc>
        <a:spcBef>
          <a:spcPts val="0"/>
        </a:spcBef>
        <a:spcAft>
          <a:spcPts val="0"/>
        </a:spcAft>
        <a:buClrTx/>
        <a:buSzPct val="100000"/>
        <a:buFontTx/>
        <a:buChar char="▪"/>
        <a:tabLst/>
        <a:defRPr sz="3700" b="0" i="0" u="none" strike="noStrike" cap="none" spc="0" baseline="0">
          <a:ln>
            <a:noFill/>
          </a:ln>
          <a:solidFill>
            <a:srgbClr val="000000"/>
          </a:solidFill>
          <a:uFillTx/>
          <a:latin typeface="Arial"/>
          <a:ea typeface="Arial"/>
          <a:cs typeface="Arial"/>
          <a:sym typeface="Arial"/>
        </a:defRPr>
      </a:lvl8pPr>
      <a:lvl9pPr marL="8632976" marR="0" indent="-228525" algn="l" defTabSz="914065" rtl="0" latinLnBrk="0">
        <a:lnSpc>
          <a:spcPct val="100000"/>
        </a:lnSpc>
        <a:spcBef>
          <a:spcPts val="0"/>
        </a:spcBef>
        <a:spcAft>
          <a:spcPts val="0"/>
        </a:spcAft>
        <a:buClrTx/>
        <a:buSzPct val="100000"/>
        <a:buFontTx/>
        <a:buChar char="▪"/>
        <a:tabLst/>
        <a:defRPr sz="3700" b="0" i="0" u="none" strike="noStrike" cap="none" spc="0" baseline="0">
          <a:ln>
            <a:noFill/>
          </a:ln>
          <a:solidFill>
            <a:srgbClr val="000000"/>
          </a:solidFill>
          <a:uFillTx/>
          <a:latin typeface="Arial"/>
          <a:ea typeface="Arial"/>
          <a:cs typeface="Arial"/>
          <a:sym typeface="Arial"/>
        </a:defRPr>
      </a:lvl9pPr>
    </p:bodyStyle>
    <p:otherStyle>
      <a:lvl1pPr marL="0" marR="0" indent="0" algn="r" defTabSz="913945"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1pPr>
      <a:lvl2pPr marL="0" marR="0" indent="0" algn="r" defTabSz="913945"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2pPr>
      <a:lvl3pPr marL="0" marR="0" indent="0" algn="r" defTabSz="913945"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3pPr>
      <a:lvl4pPr marL="0" marR="0" indent="0" algn="r" defTabSz="913945"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4pPr>
      <a:lvl5pPr marL="0" marR="0" indent="0" algn="r" defTabSz="913945"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5pPr>
      <a:lvl6pPr marL="0" marR="0" indent="0" algn="r" defTabSz="913945"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6pPr>
      <a:lvl7pPr marL="0" marR="0" indent="0" algn="r" defTabSz="913945"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7pPr>
      <a:lvl8pPr marL="0" marR="0" indent="0" algn="r" defTabSz="913945"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8pPr>
      <a:lvl9pPr marL="0" marR="0" indent="0" algn="r" defTabSz="913945"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Text"/>
          <p:cNvSpPr txBox="1">
            <a:spLocks noGrp="1"/>
          </p:cNvSpPr>
          <p:nvPr>
            <p:ph type="title"/>
          </p:nvPr>
        </p:nvSpPr>
        <p:spPr>
          <a:xfrm>
            <a:off x="1219200" y="549324"/>
            <a:ext cx="21945600" cy="2286301"/>
          </a:xfrm>
          <a:prstGeom prst="rect">
            <a:avLst/>
          </a:prstGeom>
          <a:ln w="12700">
            <a:miter lim="400000"/>
          </a:ln>
          <a:extLst>
            <a:ext uri="{C572A759-6A51-4108-AA02-DFA0A04FC94B}">
              <ma14:wrappingTextBoxFlag xmlns:ma14="http://schemas.microsoft.com/office/mac/drawingml/2011/main" val="1"/>
            </a:ext>
          </a:extLst>
        </p:spPr>
        <p:txBody>
          <a:bodyPr lIns="243722" tIns="243722" rIns="243722" bIns="243722" anchor="b">
            <a:normAutofit/>
          </a:bodyPr>
          <a:lstStyle/>
          <a:p>
            <a:r>
              <a:t>Title Text</a:t>
            </a:r>
          </a:p>
        </p:txBody>
      </p:sp>
      <p:sp>
        <p:nvSpPr>
          <p:cNvPr id="3" name="Body Level One…"/>
          <p:cNvSpPr txBox="1">
            <a:spLocks noGrp="1"/>
          </p:cNvSpPr>
          <p:nvPr>
            <p:ph type="body" idx="1"/>
          </p:nvPr>
        </p:nvSpPr>
        <p:spPr>
          <a:xfrm>
            <a:off x="1219200" y="3200401"/>
            <a:ext cx="21945600" cy="9935101"/>
          </a:xfrm>
          <a:prstGeom prst="rect">
            <a:avLst/>
          </a:prstGeom>
          <a:ln w="12700">
            <a:miter lim="400000"/>
          </a:ln>
          <a:extLst>
            <a:ext uri="{C572A759-6A51-4108-AA02-DFA0A04FC94B}">
              <ma14:wrappingTextBoxFlag xmlns:ma14="http://schemas.microsoft.com/office/mac/drawingml/2011/main" val="1"/>
            </a:ext>
          </a:extLst>
        </p:spPr>
        <p:txBody>
          <a:bodyPr lIns="243722" tIns="243722" rIns="243722" bIns="243722">
            <a:normAutofit/>
          </a:bodyPr>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17173912" y="12563953"/>
            <a:ext cx="301301" cy="297512"/>
          </a:xfrm>
          <a:prstGeom prst="rect">
            <a:avLst/>
          </a:prstGeom>
          <a:ln w="12700">
            <a:miter lim="400000"/>
          </a:ln>
        </p:spPr>
        <p:txBody>
          <a:bodyPr wrap="none" lIns="45716" tIns="45716" rIns="45716" bIns="45716" anchor="ctr">
            <a:spAutoFit/>
          </a:bodyPr>
          <a:lstStyle>
            <a:lvl1pPr algn="r">
              <a:defRPr sz="1300">
                <a:latin typeface="Arial"/>
                <a:ea typeface="Arial"/>
                <a:cs typeface="Arial"/>
                <a:sym typeface="Arial"/>
              </a:defRPr>
            </a:lvl1pPr>
          </a:lstStyle>
          <a:p>
            <a:pPr defTabSz="913945"/>
            <a:fld id="{86CB4B4D-7CA3-9044-876B-883B54F8677D}" type="slidenum">
              <a:rPr lang="en-US" smtClean="0"/>
              <a:pPr defTabSz="913945"/>
              <a:t>‹#›</a:t>
            </a:fld>
            <a:endParaRPr lang="en-US"/>
          </a:p>
        </p:txBody>
      </p:sp>
    </p:spTree>
    <p:extLst>
      <p:ext uri="{BB962C8B-B14F-4D97-AF65-F5344CB8AC3E}">
        <p14:creationId xmlns:p14="http://schemas.microsoft.com/office/powerpoint/2010/main" val="3099889209"/>
      </p:ext>
    </p:extLst>
  </p:cSld>
  <p:clrMap bg1="lt1" tx1="dk1" bg2="lt2" tx2="dk2" accent1="accent1" accent2="accent2" accent3="accent3" accent4="accent4" accent5="accent5" accent6="accent6" hlink="hlink" folHlink="folHlink"/>
  <p:sldLayoutIdLst>
    <p:sldLayoutId id="2147484717" r:id="rId1"/>
    <p:sldLayoutId id="2147484719" r:id="rId2"/>
    <p:sldLayoutId id="2147484720" r:id="rId3"/>
    <p:sldLayoutId id="2147484721" r:id="rId4"/>
    <p:sldLayoutId id="2147484722" r:id="rId5"/>
    <p:sldLayoutId id="2147484723" r:id="rId6"/>
    <p:sldLayoutId id="2147484724" r:id="rId7"/>
    <p:sldLayoutId id="2147484725" r:id="rId8"/>
    <p:sldLayoutId id="2147484726" r:id="rId9"/>
    <p:sldLayoutId id="2147484727" r:id="rId10"/>
    <p:sldLayoutId id="2147484728" r:id="rId11"/>
    <p:sldLayoutId id="2147484729" r:id="rId12"/>
    <p:sldLayoutId id="2147484730" r:id="rId13"/>
    <p:sldLayoutId id="2147484731" r:id="rId14"/>
    <p:sldLayoutId id="2147484732" r:id="rId15"/>
    <p:sldLayoutId id="2147484733" r:id="rId16"/>
    <p:sldLayoutId id="2147484734" r:id="rId17"/>
    <p:sldLayoutId id="2147484735" r:id="rId18"/>
    <p:sldLayoutId id="2147484736" r:id="rId19"/>
    <p:sldLayoutId id="2147484737" r:id="rId20"/>
    <p:sldLayoutId id="2147484738" r:id="rId21"/>
    <p:sldLayoutId id="2147484739" r:id="rId22"/>
    <p:sldLayoutId id="2147484740" r:id="rId23"/>
    <p:sldLayoutId id="2147484741" r:id="rId24"/>
    <p:sldLayoutId id="2147484742" r:id="rId25"/>
    <p:sldLayoutId id="2147484743" r:id="rId26"/>
    <p:sldLayoutId id="2147484744" r:id="rId27"/>
    <p:sldLayoutId id="2147484745" r:id="rId28"/>
    <p:sldLayoutId id="2147484746" r:id="rId29"/>
    <p:sldLayoutId id="2147484747" r:id="rId30"/>
    <p:sldLayoutId id="2147484748" r:id="rId31"/>
    <p:sldLayoutId id="2147484749" r:id="rId32"/>
    <p:sldLayoutId id="2147484750" r:id="rId33"/>
    <p:sldLayoutId id="2147484751" r:id="rId34"/>
    <p:sldLayoutId id="2147484752" r:id="rId35"/>
    <p:sldLayoutId id="2147484753" r:id="rId36"/>
    <p:sldLayoutId id="2147484754" r:id="rId37"/>
    <p:sldLayoutId id="2147484755" r:id="rId38"/>
    <p:sldLayoutId id="2147484756" r:id="rId39"/>
    <p:sldLayoutId id="2147484757" r:id="rId40"/>
    <p:sldLayoutId id="2147484758" r:id="rId41"/>
    <p:sldLayoutId id="2147484759" r:id="rId42"/>
    <p:sldLayoutId id="2147484760" r:id="rId43"/>
    <p:sldLayoutId id="2147484761" r:id="rId44"/>
    <p:sldLayoutId id="2147484762" r:id="rId45"/>
    <p:sldLayoutId id="2147484763" r:id="rId46"/>
    <p:sldLayoutId id="2147484764" r:id="rId47"/>
    <p:sldLayoutId id="2147484765" r:id="rId48"/>
    <p:sldLayoutId id="2147484766" r:id="rId49"/>
    <p:sldLayoutId id="2147484767" r:id="rId50"/>
    <p:sldLayoutId id="2147484768" r:id="rId51"/>
    <p:sldLayoutId id="2147484769" r:id="rId52"/>
    <p:sldLayoutId id="2147484770" r:id="rId53"/>
    <p:sldLayoutId id="2147484771" r:id="rId54"/>
    <p:sldLayoutId id="2147484772" r:id="rId55"/>
    <p:sldLayoutId id="2147484773" r:id="rId56"/>
    <p:sldLayoutId id="2147484774" r:id="rId57"/>
    <p:sldLayoutId id="2147484775" r:id="rId58"/>
    <p:sldLayoutId id="2147484776" r:id="rId59"/>
    <p:sldLayoutId id="2147484777" r:id="rId60"/>
    <p:sldLayoutId id="2147484778" r:id="rId61"/>
    <p:sldLayoutId id="2147484779" r:id="rId62"/>
    <p:sldLayoutId id="2147484780" r:id="rId63"/>
    <p:sldLayoutId id="2147484781" r:id="rId64"/>
    <p:sldLayoutId id="2147484782" r:id="rId65"/>
    <p:sldLayoutId id="2147484783" r:id="rId66"/>
    <p:sldLayoutId id="2147484784" r:id="rId67"/>
    <p:sldLayoutId id="2147484785" r:id="rId68"/>
    <p:sldLayoutId id="2147484786" r:id="rId69"/>
    <p:sldLayoutId id="2147484787" r:id="rId70"/>
    <p:sldLayoutId id="2147484788" r:id="rId71"/>
    <p:sldLayoutId id="2147484789" r:id="rId72"/>
    <p:sldLayoutId id="2147484790" r:id="rId73"/>
    <p:sldLayoutId id="2147484791" r:id="rId74"/>
    <p:sldLayoutId id="2147484792" r:id="rId75"/>
    <p:sldLayoutId id="2147484793" r:id="rId76"/>
    <p:sldLayoutId id="2147484794" r:id="rId77"/>
    <p:sldLayoutId id="2147484795" r:id="rId78"/>
    <p:sldLayoutId id="2147484796" r:id="rId79"/>
    <p:sldLayoutId id="2147484797" r:id="rId80"/>
    <p:sldLayoutId id="2147484798" r:id="rId81"/>
    <p:sldLayoutId id="2147484799" r:id="rId82"/>
    <p:sldLayoutId id="2147484800" r:id="rId83"/>
    <p:sldLayoutId id="2147484801" r:id="rId84"/>
    <p:sldLayoutId id="2147484802" r:id="rId85"/>
    <p:sldLayoutId id="2147484803" r:id="rId86"/>
    <p:sldLayoutId id="2147484804" r:id="rId87"/>
    <p:sldLayoutId id="2147484805" r:id="rId88"/>
    <p:sldLayoutId id="2147484806" r:id="rId89"/>
    <p:sldLayoutId id="2147484807" r:id="rId90"/>
    <p:sldLayoutId id="2147484808" r:id="rId91"/>
    <p:sldLayoutId id="2147484809" r:id="rId92"/>
    <p:sldLayoutId id="2147484810" r:id="rId93"/>
    <p:sldLayoutId id="2147484811" r:id="rId94"/>
    <p:sldLayoutId id="2147484812" r:id="rId95"/>
    <p:sldLayoutId id="2147484813" r:id="rId96"/>
    <p:sldLayoutId id="2147484814" r:id="rId97"/>
    <p:sldLayoutId id="2147484815" r:id="rId98"/>
    <p:sldLayoutId id="2147484816" r:id="rId99"/>
    <p:sldLayoutId id="2147484817" r:id="rId100"/>
    <p:sldLayoutId id="2147484818" r:id="rId101"/>
    <p:sldLayoutId id="2147484819" r:id="rId102"/>
    <p:sldLayoutId id="2147484820" r:id="rId103"/>
    <p:sldLayoutId id="2147484821" r:id="rId104"/>
    <p:sldLayoutId id="2147484822" r:id="rId105"/>
    <p:sldLayoutId id="2147484823" r:id="rId106"/>
    <p:sldLayoutId id="2147484824" r:id="rId107"/>
    <p:sldLayoutId id="2147484825" r:id="rId108"/>
    <p:sldLayoutId id="2147484826" r:id="rId109"/>
    <p:sldLayoutId id="2147484827" r:id="rId110"/>
    <p:sldLayoutId id="2147484828" r:id="rId111"/>
    <p:sldLayoutId id="2147484829" r:id="rId112"/>
    <p:sldLayoutId id="2147484830" r:id="rId113"/>
    <p:sldLayoutId id="2147484831" r:id="rId114"/>
    <p:sldLayoutId id="2147484832" r:id="rId115"/>
    <p:sldLayoutId id="2147484833" r:id="rId116"/>
    <p:sldLayoutId id="2147484834" r:id="rId117"/>
    <p:sldLayoutId id="2147484835" r:id="rId118"/>
    <p:sldLayoutId id="2147484836" r:id="rId119"/>
    <p:sldLayoutId id="2147484837" r:id="rId120"/>
    <p:sldLayoutId id="2147484838" r:id="rId121"/>
    <p:sldLayoutId id="2147484839" r:id="rId122"/>
    <p:sldLayoutId id="2147484840" r:id="rId123"/>
    <p:sldLayoutId id="2147484841" r:id="rId124"/>
    <p:sldLayoutId id="2147484842" r:id="rId125"/>
    <p:sldLayoutId id="2147484843" r:id="rId126"/>
    <p:sldLayoutId id="2147484844" r:id="rId127"/>
    <p:sldLayoutId id="2147484845" r:id="rId128"/>
    <p:sldLayoutId id="2147484846" r:id="rId129"/>
    <p:sldLayoutId id="2147484847" r:id="rId130"/>
    <p:sldLayoutId id="2147484848" r:id="rId131"/>
    <p:sldLayoutId id="2147484849" r:id="rId132"/>
    <p:sldLayoutId id="2147484850" r:id="rId133"/>
    <p:sldLayoutId id="2147484851" r:id="rId134"/>
    <p:sldLayoutId id="2147484852" r:id="rId135"/>
    <p:sldLayoutId id="2147484853" r:id="rId136"/>
    <p:sldLayoutId id="2147484854" r:id="rId137"/>
    <p:sldLayoutId id="2147484855" r:id="rId138"/>
    <p:sldLayoutId id="2147484856" r:id="rId139"/>
    <p:sldLayoutId id="2147484857" r:id="rId140"/>
    <p:sldLayoutId id="2147484858" r:id="rId141"/>
    <p:sldLayoutId id="2147484859" r:id="rId142"/>
    <p:sldLayoutId id="2147484860" r:id="rId143"/>
    <p:sldLayoutId id="2147484861" r:id="rId144"/>
    <p:sldLayoutId id="2147484862" r:id="rId145"/>
    <p:sldLayoutId id="2147484863" r:id="rId146"/>
    <p:sldLayoutId id="2147484864" r:id="rId147"/>
    <p:sldLayoutId id="2147484865" r:id="rId148"/>
    <p:sldLayoutId id="2147484866" r:id="rId149"/>
    <p:sldLayoutId id="2147484867" r:id="rId150"/>
    <p:sldLayoutId id="2147484868" r:id="rId151"/>
    <p:sldLayoutId id="2147484869" r:id="rId152"/>
    <p:sldLayoutId id="2147484870" r:id="rId153"/>
    <p:sldLayoutId id="2147484871" r:id="rId154"/>
    <p:sldLayoutId id="2147484872" r:id="rId155"/>
    <p:sldLayoutId id="2147484873" r:id="rId156"/>
    <p:sldLayoutId id="2147484874" r:id="rId157"/>
    <p:sldLayoutId id="2147484875" r:id="rId158"/>
    <p:sldLayoutId id="2147484876" r:id="rId159"/>
    <p:sldLayoutId id="2147484877" r:id="rId160"/>
    <p:sldLayoutId id="2147484878" r:id="rId161"/>
    <p:sldLayoutId id="2147484879" r:id="rId162"/>
    <p:sldLayoutId id="2147484880" r:id="rId163"/>
    <p:sldLayoutId id="2147484881" r:id="rId164"/>
  </p:sldLayoutIdLst>
  <p:transition xmlns:p14="http://schemas.microsoft.com/office/powerpoint/2010/main" spd="med"/>
  <p:txStyles>
    <p:titleStyle>
      <a:lvl1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1pPr>
      <a:lvl2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2pPr>
      <a:lvl3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3pPr>
      <a:lvl4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4pPr>
      <a:lvl5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5pPr>
      <a:lvl6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6pPr>
      <a:lvl7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7pPr>
      <a:lvl8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8pPr>
      <a:lvl9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9pPr>
    </p:titleStyle>
    <p:bodyStyle>
      <a:lvl1pPr marL="0" marR="0" indent="507814"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1pPr>
      <a:lvl2pPr marL="0" marR="0" indent="507814"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2pPr>
      <a:lvl3pPr marL="0" marR="0" indent="507814"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3pPr>
      <a:lvl4pPr marL="0" marR="0" indent="507814"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4pPr>
      <a:lvl5pPr marL="0" marR="0" indent="507814"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5pPr>
      <a:lvl6pPr marL="6436660" marR="0" indent="-215827" algn="l" defTabSz="914065" rtl="0" latinLnBrk="0">
        <a:lnSpc>
          <a:spcPct val="100000"/>
        </a:lnSpc>
        <a:spcBef>
          <a:spcPts val="0"/>
        </a:spcBef>
        <a:spcAft>
          <a:spcPts val="0"/>
        </a:spcAft>
        <a:buClrTx/>
        <a:buSzPct val="100000"/>
        <a:buFontTx/>
        <a:buChar char="▪"/>
        <a:tabLst/>
        <a:defRPr sz="3700" b="0" i="0" u="none" strike="noStrike" cap="none" spc="0" baseline="0">
          <a:ln>
            <a:noFill/>
          </a:ln>
          <a:solidFill>
            <a:srgbClr val="000000"/>
          </a:solidFill>
          <a:uFillTx/>
          <a:latin typeface="Arial"/>
          <a:ea typeface="Arial"/>
          <a:cs typeface="Arial"/>
          <a:sym typeface="Arial"/>
        </a:defRPr>
      </a:lvl6pPr>
      <a:lvl7pPr marL="7172999" marR="0" indent="-228525" algn="l" defTabSz="914065" rtl="0" latinLnBrk="0">
        <a:lnSpc>
          <a:spcPct val="100000"/>
        </a:lnSpc>
        <a:spcBef>
          <a:spcPts val="0"/>
        </a:spcBef>
        <a:spcAft>
          <a:spcPts val="0"/>
        </a:spcAft>
        <a:buClrTx/>
        <a:buSzPct val="100000"/>
        <a:buFontTx/>
        <a:buChar char="▪"/>
        <a:tabLst/>
        <a:defRPr sz="3700" b="0" i="0" u="none" strike="noStrike" cap="none" spc="0" baseline="0">
          <a:ln>
            <a:noFill/>
          </a:ln>
          <a:solidFill>
            <a:srgbClr val="000000"/>
          </a:solidFill>
          <a:uFillTx/>
          <a:latin typeface="Arial"/>
          <a:ea typeface="Arial"/>
          <a:cs typeface="Arial"/>
          <a:sym typeface="Arial"/>
        </a:defRPr>
      </a:lvl7pPr>
      <a:lvl8pPr marL="7883939" marR="0" indent="-203126" algn="l" defTabSz="914065" rtl="0" latinLnBrk="0">
        <a:lnSpc>
          <a:spcPct val="100000"/>
        </a:lnSpc>
        <a:spcBef>
          <a:spcPts val="0"/>
        </a:spcBef>
        <a:spcAft>
          <a:spcPts val="0"/>
        </a:spcAft>
        <a:buClrTx/>
        <a:buSzPct val="100000"/>
        <a:buFontTx/>
        <a:buChar char="▪"/>
        <a:tabLst/>
        <a:defRPr sz="3700" b="0" i="0" u="none" strike="noStrike" cap="none" spc="0" baseline="0">
          <a:ln>
            <a:noFill/>
          </a:ln>
          <a:solidFill>
            <a:srgbClr val="000000"/>
          </a:solidFill>
          <a:uFillTx/>
          <a:latin typeface="Arial"/>
          <a:ea typeface="Arial"/>
          <a:cs typeface="Arial"/>
          <a:sym typeface="Arial"/>
        </a:defRPr>
      </a:lvl8pPr>
      <a:lvl9pPr marL="8632976" marR="0" indent="-228525" algn="l" defTabSz="914065" rtl="0" latinLnBrk="0">
        <a:lnSpc>
          <a:spcPct val="100000"/>
        </a:lnSpc>
        <a:spcBef>
          <a:spcPts val="0"/>
        </a:spcBef>
        <a:spcAft>
          <a:spcPts val="0"/>
        </a:spcAft>
        <a:buClrTx/>
        <a:buSzPct val="100000"/>
        <a:buFontTx/>
        <a:buChar char="▪"/>
        <a:tabLst/>
        <a:defRPr sz="3700" b="0" i="0" u="none" strike="noStrike" cap="none" spc="0" baseline="0">
          <a:ln>
            <a:noFill/>
          </a:ln>
          <a:solidFill>
            <a:srgbClr val="000000"/>
          </a:solidFill>
          <a:uFillTx/>
          <a:latin typeface="Arial"/>
          <a:ea typeface="Arial"/>
          <a:cs typeface="Arial"/>
          <a:sym typeface="Arial"/>
        </a:defRPr>
      </a:lvl9pPr>
    </p:bodyStyle>
    <p:otherStyle>
      <a:lvl1pPr marL="0" marR="0" indent="0" algn="r" defTabSz="913945"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1pPr>
      <a:lvl2pPr marL="0" marR="0" indent="0" algn="r" defTabSz="913945"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2pPr>
      <a:lvl3pPr marL="0" marR="0" indent="0" algn="r" defTabSz="913945"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3pPr>
      <a:lvl4pPr marL="0" marR="0" indent="0" algn="r" defTabSz="913945"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4pPr>
      <a:lvl5pPr marL="0" marR="0" indent="0" algn="r" defTabSz="913945"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5pPr>
      <a:lvl6pPr marL="0" marR="0" indent="0" algn="r" defTabSz="913945"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6pPr>
      <a:lvl7pPr marL="0" marR="0" indent="0" algn="r" defTabSz="913945"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7pPr>
      <a:lvl8pPr marL="0" marR="0" indent="0" algn="r" defTabSz="913945"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8pPr>
      <a:lvl9pPr marL="0" marR="0" indent="0" algn="r" defTabSz="913945"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Text"/>
          <p:cNvSpPr txBox="1">
            <a:spLocks noGrp="1"/>
          </p:cNvSpPr>
          <p:nvPr>
            <p:ph type="title"/>
          </p:nvPr>
        </p:nvSpPr>
        <p:spPr>
          <a:xfrm>
            <a:off x="1914526" y="2244993"/>
            <a:ext cx="20793077" cy="4775203"/>
          </a:xfrm>
          <a:prstGeom prst="rect">
            <a:avLst/>
          </a:prstGeom>
          <a:ln w="12700">
            <a:miter lim="400000"/>
          </a:ln>
          <a:extLst>
            <a:ext uri="{C572A759-6A51-4108-AA02-DFA0A04FC94B}">
              <ma14:wrappingTextBoxFlag xmlns:ma14="http://schemas.microsoft.com/office/mac/drawingml/2011/main" val="1"/>
            </a:ext>
          </a:extLst>
        </p:spPr>
        <p:txBody>
          <a:bodyPr lIns="91390" tIns="91390" rIns="91390" bIns="91390" anchor="b">
            <a:normAutofit/>
          </a:bodyPr>
          <a:lstStyle/>
          <a:p>
            <a:r>
              <a:t>Title Text</a:t>
            </a:r>
          </a:p>
        </p:txBody>
      </p:sp>
      <p:sp>
        <p:nvSpPr>
          <p:cNvPr id="3" name="Body Level One…"/>
          <p:cNvSpPr txBox="1">
            <a:spLocks noGrp="1"/>
          </p:cNvSpPr>
          <p:nvPr>
            <p:ph type="body" idx="1"/>
          </p:nvPr>
        </p:nvSpPr>
        <p:spPr>
          <a:xfrm>
            <a:off x="1914526" y="7204310"/>
            <a:ext cx="20793077" cy="3311525"/>
          </a:xfrm>
          <a:prstGeom prst="rect">
            <a:avLst/>
          </a:prstGeom>
          <a:ln w="12700">
            <a:miter lim="400000"/>
          </a:ln>
          <a:extLst>
            <a:ext uri="{C572A759-6A51-4108-AA02-DFA0A04FC94B}">
              <ma14:wrappingTextBoxFlag xmlns:ma14="http://schemas.microsoft.com/office/mac/drawingml/2011/main" val="1"/>
            </a:ext>
          </a:extLst>
        </p:spPr>
        <p:txBody>
          <a:bodyPr lIns="91390" tIns="91390" rIns="91390" bIns="91390">
            <a:normAutofit/>
          </a:bodyPr>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22138480" y="12801111"/>
            <a:ext cx="569355" cy="553965"/>
          </a:xfrm>
          <a:prstGeom prst="rect">
            <a:avLst/>
          </a:prstGeom>
          <a:ln w="12700">
            <a:miter lim="400000"/>
          </a:ln>
        </p:spPr>
        <p:txBody>
          <a:bodyPr wrap="none" lIns="91390" tIns="91390" rIns="91390" bIns="91390" anchor="ctr">
            <a:spAutoFit/>
          </a:bodyPr>
          <a:lstStyle>
            <a:lvl1pPr algn="r" defTabSz="914089">
              <a:defRPr sz="2400" b="0">
                <a:solidFill>
                  <a:srgbClr val="888888"/>
                </a:solidFill>
                <a:latin typeface="Arial"/>
                <a:ea typeface="Arial"/>
                <a:cs typeface="Arial"/>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3215045723"/>
      </p:ext>
    </p:extLst>
  </p:cSld>
  <p:clrMap bg1="lt1" tx1="dk1" bg2="lt2" tx2="dk2" accent1="accent1" accent2="accent2" accent3="accent3" accent4="accent4" accent5="accent5" accent6="accent6" hlink="hlink" folHlink="folHlink"/>
  <p:sldLayoutIdLst>
    <p:sldLayoutId id="2147484911" r:id="rId1"/>
    <p:sldLayoutId id="2147484912" r:id="rId2"/>
    <p:sldLayoutId id="2147484913" r:id="rId3"/>
    <p:sldLayoutId id="2147484914" r:id="rId4"/>
    <p:sldLayoutId id="2147484915" r:id="rId5"/>
    <p:sldLayoutId id="2147484916" r:id="rId6"/>
    <p:sldLayoutId id="2147484917" r:id="rId7"/>
    <p:sldLayoutId id="2147484918" r:id="rId8"/>
    <p:sldLayoutId id="2147484919" r:id="rId9"/>
    <p:sldLayoutId id="2147484920" r:id="rId10"/>
    <p:sldLayoutId id="2147484921" r:id="rId11"/>
  </p:sldLayoutIdLst>
  <p:transition xmlns:p14="http://schemas.microsoft.com/office/powerpoint/2010/main" spd="med"/>
  <p:txStyles>
    <p:titleStyle>
      <a:lvl1pPr marL="0" marR="0" indent="0" algn="l" defTabSz="914089"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1pPr>
      <a:lvl2pPr marL="0" marR="0" indent="0" algn="l" defTabSz="914089"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2pPr>
      <a:lvl3pPr marL="0" marR="0" indent="0" algn="l" defTabSz="914089"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3pPr>
      <a:lvl4pPr marL="0" marR="0" indent="0" algn="l" defTabSz="914089"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4pPr>
      <a:lvl5pPr marL="0" marR="0" indent="0" algn="l" defTabSz="914089"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5pPr>
      <a:lvl6pPr marL="0" marR="0" indent="0" algn="l" defTabSz="914089"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6pPr>
      <a:lvl7pPr marL="0" marR="0" indent="0" algn="l" defTabSz="914089"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7pPr>
      <a:lvl8pPr marL="0" marR="0" indent="0" algn="l" defTabSz="914089"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8pPr>
      <a:lvl9pPr marL="0" marR="0" indent="0" algn="l" defTabSz="914089"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9pPr>
    </p:titleStyle>
    <p:bodyStyle>
      <a:lvl1pPr marL="228530" marR="0" indent="0" algn="l" defTabSz="914089"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1pPr>
      <a:lvl2pPr marL="228530" marR="0" indent="457061" algn="l" defTabSz="914089"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2pPr>
      <a:lvl3pPr marL="228530" marR="0" indent="914089" algn="l" defTabSz="914089"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3pPr>
      <a:lvl4pPr marL="228530" marR="0" indent="1371150" algn="l" defTabSz="914089"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4pPr>
      <a:lvl5pPr marL="228530" marR="0" indent="1828210" algn="l" defTabSz="914089"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5pPr>
      <a:lvl6pPr marL="2865923" marR="0" indent="-593350" algn="l" defTabSz="914089"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6pPr>
      <a:lvl7pPr marL="3322984" marR="0" indent="-593350" algn="l" defTabSz="914089"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7pPr>
      <a:lvl8pPr marL="3780017" marR="0" indent="-593350" algn="l" defTabSz="914089"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8pPr>
      <a:lvl9pPr marL="4237073" marR="0" indent="-593350" algn="l" defTabSz="914089"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9pPr>
    </p:bodyStyle>
    <p:otherStyle>
      <a:lvl1pPr marL="0" marR="0" indent="0" algn="r" defTabSz="914089"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1pPr>
      <a:lvl2pPr marL="0" marR="0" indent="0" algn="r" defTabSz="914089"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2pPr>
      <a:lvl3pPr marL="0" marR="0" indent="0" algn="r" defTabSz="914089"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3pPr>
      <a:lvl4pPr marL="0" marR="0" indent="0" algn="r" defTabSz="914089"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4pPr>
      <a:lvl5pPr marL="0" marR="0" indent="0" algn="r" defTabSz="914089"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5pPr>
      <a:lvl6pPr marL="0" marR="0" indent="0" algn="r" defTabSz="914089"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6pPr>
      <a:lvl7pPr marL="0" marR="0" indent="0" algn="r" defTabSz="914089"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7pPr>
      <a:lvl8pPr marL="0" marR="0" indent="0" algn="r" defTabSz="914089"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8pPr>
      <a:lvl9pPr marL="0" marR="0" indent="0" algn="r" defTabSz="914089"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25"/>
        <p:cNvGrpSpPr/>
        <p:nvPr/>
      </p:nvGrpSpPr>
      <p:grpSpPr>
        <a:xfrm>
          <a:off x="0" y="0"/>
          <a:ext cx="0" cy="0"/>
          <a:chOff x="0" y="0"/>
          <a:chExt cx="0" cy="0"/>
        </a:xfrm>
      </p:grpSpPr>
      <p:sp>
        <p:nvSpPr>
          <p:cNvPr id="926" name="Google Shape;926;p218"/>
          <p:cNvSpPr txBox="1">
            <a:spLocks noGrp="1"/>
          </p:cNvSpPr>
          <p:nvPr>
            <p:ph type="title"/>
          </p:nvPr>
        </p:nvSpPr>
        <p:spPr>
          <a:xfrm>
            <a:off x="1676400" y="730251"/>
            <a:ext cx="21031200" cy="2651200"/>
          </a:xfrm>
          <a:prstGeom prst="rect">
            <a:avLst/>
          </a:prstGeom>
          <a:noFill/>
          <a:ln>
            <a:noFill/>
          </a:ln>
        </p:spPr>
        <p:txBody>
          <a:bodyPr spcFirstLastPara="1" wrap="square" lIns="182793" tIns="182793" rIns="182793" bIns="182793" anchor="ctr" anchorCtr="0"/>
          <a:lstStyle>
            <a:lvl1pPr marL="0" marR="0" lvl="0" indent="0" algn="l" rtl="0">
              <a:lnSpc>
                <a:spcPct val="90000"/>
              </a:lnSpc>
              <a:spcBef>
                <a:spcPts val="0"/>
              </a:spcBef>
              <a:spcAft>
                <a:spcPts val="0"/>
              </a:spcAft>
              <a:buClr>
                <a:schemeClr val="dk1"/>
              </a:buClr>
              <a:buSzPts val="1100"/>
              <a:buFont typeface="Calibri"/>
              <a:buNone/>
              <a:defRPr sz="3300" b="0" i="0" u="none" strike="noStrike" cap="none">
                <a:solidFill>
                  <a:schemeClr val="dk1"/>
                </a:solidFill>
                <a:latin typeface="Calibri"/>
                <a:ea typeface="Calibri"/>
                <a:cs typeface="Calibri"/>
                <a:sym typeface="Calibri"/>
              </a:defRPr>
            </a:lvl1pPr>
            <a:lvl2pPr lvl="1" indent="0" rtl="0">
              <a:spcBef>
                <a:spcPts val="0"/>
              </a:spcBef>
              <a:spcAft>
                <a:spcPts val="0"/>
              </a:spcAft>
              <a:buSzPts val="1100"/>
              <a:buNone/>
              <a:defRPr sz="1400"/>
            </a:lvl2pPr>
            <a:lvl3pPr lvl="2" indent="0" rtl="0">
              <a:spcBef>
                <a:spcPts val="0"/>
              </a:spcBef>
              <a:spcAft>
                <a:spcPts val="0"/>
              </a:spcAft>
              <a:buSzPts val="1100"/>
              <a:buNone/>
              <a:defRPr sz="1400"/>
            </a:lvl3pPr>
            <a:lvl4pPr lvl="3" indent="0" rtl="0">
              <a:spcBef>
                <a:spcPts val="0"/>
              </a:spcBef>
              <a:spcAft>
                <a:spcPts val="0"/>
              </a:spcAft>
              <a:buSzPts val="1100"/>
              <a:buNone/>
              <a:defRPr sz="1400"/>
            </a:lvl4pPr>
            <a:lvl5pPr lvl="4" indent="0" rtl="0">
              <a:spcBef>
                <a:spcPts val="0"/>
              </a:spcBef>
              <a:spcAft>
                <a:spcPts val="0"/>
              </a:spcAft>
              <a:buSzPts val="1100"/>
              <a:buNone/>
              <a:defRPr sz="1400"/>
            </a:lvl5pPr>
            <a:lvl6pPr lvl="5" indent="0" rtl="0">
              <a:spcBef>
                <a:spcPts val="0"/>
              </a:spcBef>
              <a:spcAft>
                <a:spcPts val="0"/>
              </a:spcAft>
              <a:buSzPts val="1100"/>
              <a:buNone/>
              <a:defRPr sz="1400"/>
            </a:lvl6pPr>
            <a:lvl7pPr lvl="6" indent="0" rtl="0">
              <a:spcBef>
                <a:spcPts val="0"/>
              </a:spcBef>
              <a:spcAft>
                <a:spcPts val="0"/>
              </a:spcAft>
              <a:buSzPts val="1100"/>
              <a:buNone/>
              <a:defRPr sz="1400"/>
            </a:lvl7pPr>
            <a:lvl8pPr lvl="7" indent="0" rtl="0">
              <a:spcBef>
                <a:spcPts val="0"/>
              </a:spcBef>
              <a:spcAft>
                <a:spcPts val="0"/>
              </a:spcAft>
              <a:buSzPts val="1100"/>
              <a:buNone/>
              <a:defRPr sz="1400"/>
            </a:lvl8pPr>
            <a:lvl9pPr lvl="8" indent="0" rtl="0">
              <a:spcBef>
                <a:spcPts val="0"/>
              </a:spcBef>
              <a:spcAft>
                <a:spcPts val="0"/>
              </a:spcAft>
              <a:buSzPts val="1100"/>
              <a:buNone/>
              <a:defRPr sz="1400"/>
            </a:lvl9pPr>
          </a:lstStyle>
          <a:p>
            <a:endParaRPr/>
          </a:p>
        </p:txBody>
      </p:sp>
      <p:sp>
        <p:nvSpPr>
          <p:cNvPr id="927" name="Google Shape;927;p218"/>
          <p:cNvSpPr txBox="1">
            <a:spLocks noGrp="1"/>
          </p:cNvSpPr>
          <p:nvPr>
            <p:ph type="body" idx="1"/>
          </p:nvPr>
        </p:nvSpPr>
        <p:spPr>
          <a:xfrm>
            <a:off x="1676400" y="3651251"/>
            <a:ext cx="21031200" cy="8702400"/>
          </a:xfrm>
          <a:prstGeom prst="rect">
            <a:avLst/>
          </a:prstGeom>
          <a:noFill/>
          <a:ln>
            <a:noFill/>
          </a:ln>
        </p:spPr>
        <p:txBody>
          <a:bodyPr spcFirstLastPara="1" wrap="square" lIns="182793" tIns="182793" rIns="182793" bIns="182793" anchor="t" anchorCtr="0"/>
          <a:lstStyle>
            <a:lvl1pPr marL="457200" marR="0" lvl="0" indent="-361950" algn="l" rtl="0">
              <a:lnSpc>
                <a:spcPct val="90000"/>
              </a:lnSpc>
              <a:spcBef>
                <a:spcPts val="800"/>
              </a:spcBef>
              <a:spcAft>
                <a:spcPts val="0"/>
              </a:spcAft>
              <a:buClr>
                <a:schemeClr val="dk1"/>
              </a:buClr>
              <a:buSzPts val="2100"/>
              <a:buFont typeface="Arial"/>
              <a:buChar char="•"/>
              <a:defRPr sz="2100" b="0" i="0" u="none" strike="noStrike" cap="none">
                <a:solidFill>
                  <a:schemeClr val="dk1"/>
                </a:solidFill>
                <a:latin typeface="Calibri"/>
                <a:ea typeface="Calibri"/>
                <a:cs typeface="Calibri"/>
                <a:sym typeface="Calibri"/>
              </a:defRPr>
            </a:lvl1pPr>
            <a:lvl2pPr marL="914400" marR="0" lvl="1" indent="-342900" algn="l" rtl="0">
              <a:lnSpc>
                <a:spcPct val="90000"/>
              </a:lnSpc>
              <a:spcBef>
                <a:spcPts val="4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2pPr>
            <a:lvl3pPr marL="1371600" marR="0" lvl="2" indent="-323850" algn="l" rtl="0">
              <a:lnSpc>
                <a:spcPct val="90000"/>
              </a:lnSpc>
              <a:spcBef>
                <a:spcPts val="400"/>
              </a:spcBef>
              <a:spcAft>
                <a:spcPts val="0"/>
              </a:spcAft>
              <a:buClr>
                <a:schemeClr val="dk1"/>
              </a:buClr>
              <a:buSzPts val="1500"/>
              <a:buFont typeface="Arial"/>
              <a:buChar char="•"/>
              <a:defRPr sz="1500" b="0" i="0" u="none" strike="noStrike" cap="none">
                <a:solidFill>
                  <a:schemeClr val="dk1"/>
                </a:solidFill>
                <a:latin typeface="Calibri"/>
                <a:ea typeface="Calibri"/>
                <a:cs typeface="Calibri"/>
                <a:sym typeface="Calibri"/>
              </a:defRPr>
            </a:lvl3pPr>
            <a:lvl4pPr marL="1828800" marR="0" lvl="3"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4pPr>
            <a:lvl5pPr marL="2286000" marR="0" lvl="4"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5pPr>
            <a:lvl6pPr marL="2743200" marR="0" lvl="5"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6pPr>
            <a:lvl7pPr marL="3200400" marR="0" lvl="6"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7pPr>
            <a:lvl8pPr marL="3657600" marR="0" lvl="7"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8pPr>
            <a:lvl9pPr marL="4114800" marR="0" lvl="8" indent="-317500" algn="l" rtl="0">
              <a:lnSpc>
                <a:spcPct val="90000"/>
              </a:lnSpc>
              <a:spcBef>
                <a:spcPts val="400"/>
              </a:spcBef>
              <a:spcAft>
                <a:spcPts val="0"/>
              </a:spcAft>
              <a:buClr>
                <a:schemeClr val="dk1"/>
              </a:buClr>
              <a:buSzPts val="1400"/>
              <a:buFont typeface="Arial"/>
              <a:buChar char="•"/>
              <a:defRPr sz="1400" b="0" i="0" u="none" strike="noStrike" cap="none">
                <a:solidFill>
                  <a:schemeClr val="dk1"/>
                </a:solidFill>
                <a:latin typeface="Calibri"/>
                <a:ea typeface="Calibri"/>
                <a:cs typeface="Calibri"/>
                <a:sym typeface="Calibri"/>
              </a:defRPr>
            </a:lvl9pPr>
          </a:lstStyle>
          <a:p>
            <a:endParaRPr/>
          </a:p>
        </p:txBody>
      </p:sp>
      <p:sp>
        <p:nvSpPr>
          <p:cNvPr id="928" name="Google Shape;928;p218"/>
          <p:cNvSpPr txBox="1">
            <a:spLocks noGrp="1"/>
          </p:cNvSpPr>
          <p:nvPr>
            <p:ph type="dt" idx="10"/>
          </p:nvPr>
        </p:nvSpPr>
        <p:spPr>
          <a:xfrm>
            <a:off x="1676400" y="12712701"/>
            <a:ext cx="5486400" cy="730400"/>
          </a:xfrm>
          <a:prstGeom prst="rect">
            <a:avLst/>
          </a:prstGeom>
          <a:noFill/>
          <a:ln>
            <a:noFill/>
          </a:ln>
        </p:spPr>
        <p:txBody>
          <a:bodyPr spcFirstLastPara="1" wrap="square" lIns="182793" tIns="182793" rIns="182793" bIns="182793" anchor="ctr" anchorCtr="0"/>
          <a:lstStyle>
            <a:lvl1pPr marL="0" marR="0" lvl="0" indent="0" algn="l" rtl="0">
              <a:spcBef>
                <a:spcPts val="0"/>
              </a:spcBef>
              <a:spcAft>
                <a:spcPts val="0"/>
              </a:spcAft>
              <a:buSzPts val="1100"/>
              <a:buNone/>
              <a:defRPr sz="2400" b="0" i="0" u="none" strike="noStrike" cap="none">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pPr defTabSz="914089" hangingPunct="1">
              <a:buClr>
                <a:srgbClr val="000000"/>
              </a:buClr>
            </a:pPr>
            <a:endParaRPr lang="en-US"/>
          </a:p>
        </p:txBody>
      </p:sp>
      <p:sp>
        <p:nvSpPr>
          <p:cNvPr id="929" name="Google Shape;929;p218"/>
          <p:cNvSpPr txBox="1">
            <a:spLocks noGrp="1"/>
          </p:cNvSpPr>
          <p:nvPr>
            <p:ph type="ftr" idx="11"/>
          </p:nvPr>
        </p:nvSpPr>
        <p:spPr>
          <a:xfrm>
            <a:off x="8077200" y="12712701"/>
            <a:ext cx="8229600" cy="730400"/>
          </a:xfrm>
          <a:prstGeom prst="rect">
            <a:avLst/>
          </a:prstGeom>
          <a:noFill/>
          <a:ln>
            <a:noFill/>
          </a:ln>
        </p:spPr>
        <p:txBody>
          <a:bodyPr spcFirstLastPara="1" wrap="square" lIns="182793" tIns="182793" rIns="182793" bIns="182793" anchor="ctr" anchorCtr="0"/>
          <a:lstStyle>
            <a:lvl1pPr marL="0" marR="0" lvl="0" indent="0" algn="ctr" rtl="0">
              <a:spcBef>
                <a:spcPts val="0"/>
              </a:spcBef>
              <a:spcAft>
                <a:spcPts val="0"/>
              </a:spcAft>
              <a:buSzPts val="1100"/>
              <a:buNone/>
              <a:defRPr sz="2400" b="0" i="0" u="none" strike="noStrike" cap="none">
                <a:solidFill>
                  <a:srgbClr val="888888"/>
                </a:solidFill>
                <a:latin typeface="Calibri"/>
                <a:ea typeface="Calibri"/>
                <a:cs typeface="Calibri"/>
                <a:sym typeface="Calibri"/>
              </a:defRPr>
            </a:lvl1pPr>
            <a:lvl2pPr marL="914065" marR="0" lvl="1"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2pPr>
            <a:lvl3pPr marL="1828165" marR="0" lvl="2"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3pPr>
            <a:lvl4pPr marL="2742230" marR="0" lvl="3"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4pPr>
            <a:lvl5pPr marL="3656330" marR="0" lvl="4"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5pPr>
            <a:lvl6pPr marL="4570395" marR="0" lvl="5"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6pPr>
            <a:lvl7pPr marL="5484495" marR="0" lvl="6"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7pPr>
            <a:lvl8pPr marL="6398560" marR="0" lvl="7"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8pPr>
            <a:lvl9pPr marL="7312625" marR="0" lvl="8" indent="0" algn="l" rtl="0">
              <a:spcBef>
                <a:spcPts val="0"/>
              </a:spcBef>
              <a:spcAft>
                <a:spcPts val="0"/>
              </a:spcAft>
              <a:buSzPts val="1100"/>
              <a:buNone/>
              <a:defRPr sz="3700" b="0" i="0" u="none" strike="noStrike" cap="none">
                <a:solidFill>
                  <a:schemeClr val="dk1"/>
                </a:solidFill>
                <a:latin typeface="Calibri"/>
                <a:ea typeface="Calibri"/>
                <a:cs typeface="Calibri"/>
                <a:sym typeface="Calibri"/>
              </a:defRPr>
            </a:lvl9pPr>
          </a:lstStyle>
          <a:p>
            <a:pPr defTabSz="914089" hangingPunct="1">
              <a:buClr>
                <a:srgbClr val="000000"/>
              </a:buClr>
            </a:pPr>
            <a:endParaRPr lang="en-US"/>
          </a:p>
        </p:txBody>
      </p:sp>
      <p:sp>
        <p:nvSpPr>
          <p:cNvPr id="930" name="Google Shape;930;p218"/>
          <p:cNvSpPr txBox="1">
            <a:spLocks noGrp="1"/>
          </p:cNvSpPr>
          <p:nvPr>
            <p:ph type="sldNum" idx="12"/>
          </p:nvPr>
        </p:nvSpPr>
        <p:spPr>
          <a:xfrm>
            <a:off x="17221200" y="12712701"/>
            <a:ext cx="5486400" cy="730400"/>
          </a:xfrm>
          <a:prstGeom prst="rect">
            <a:avLst/>
          </a:prstGeom>
          <a:noFill/>
          <a:ln>
            <a:noFill/>
          </a:ln>
        </p:spPr>
        <p:txBody>
          <a:bodyPr spcFirstLastPara="1" wrap="square" lIns="182793" tIns="91363" rIns="182793" bIns="91363" anchor="ctr" anchorCtr="0">
            <a:noAutofit/>
          </a:bodyPr>
          <a:lstStyle>
            <a:lvl1pPr marL="0" marR="0" lvl="0" indent="0" algn="r" rtl="0">
              <a:spcBef>
                <a:spcPts val="0"/>
              </a:spcBef>
              <a:buNone/>
              <a:defRPr sz="2400" b="0" i="0" u="none" strike="noStrike" cap="none">
                <a:solidFill>
                  <a:srgbClr val="888888"/>
                </a:solidFill>
                <a:latin typeface="Calibri"/>
                <a:ea typeface="Calibri"/>
                <a:cs typeface="Calibri"/>
                <a:sym typeface="Calibri"/>
              </a:defRPr>
            </a:lvl1pPr>
            <a:lvl2pPr marL="0" marR="0" lvl="1" indent="0" algn="r" rtl="0">
              <a:spcBef>
                <a:spcPts val="0"/>
              </a:spcBef>
              <a:buNone/>
              <a:defRPr sz="2400" b="0" i="0" u="none" strike="noStrike" cap="none">
                <a:solidFill>
                  <a:srgbClr val="888888"/>
                </a:solidFill>
                <a:latin typeface="Calibri"/>
                <a:ea typeface="Calibri"/>
                <a:cs typeface="Calibri"/>
                <a:sym typeface="Calibri"/>
              </a:defRPr>
            </a:lvl2pPr>
            <a:lvl3pPr marL="0" marR="0" lvl="2" indent="0" algn="r" rtl="0">
              <a:spcBef>
                <a:spcPts val="0"/>
              </a:spcBef>
              <a:buNone/>
              <a:defRPr sz="2400" b="0" i="0" u="none" strike="noStrike" cap="none">
                <a:solidFill>
                  <a:srgbClr val="888888"/>
                </a:solidFill>
                <a:latin typeface="Calibri"/>
                <a:ea typeface="Calibri"/>
                <a:cs typeface="Calibri"/>
                <a:sym typeface="Calibri"/>
              </a:defRPr>
            </a:lvl3pPr>
            <a:lvl4pPr marL="0" marR="0" lvl="3" indent="0" algn="r" rtl="0">
              <a:spcBef>
                <a:spcPts val="0"/>
              </a:spcBef>
              <a:buNone/>
              <a:defRPr sz="2400" b="0" i="0" u="none" strike="noStrike" cap="none">
                <a:solidFill>
                  <a:srgbClr val="888888"/>
                </a:solidFill>
                <a:latin typeface="Calibri"/>
                <a:ea typeface="Calibri"/>
                <a:cs typeface="Calibri"/>
                <a:sym typeface="Calibri"/>
              </a:defRPr>
            </a:lvl4pPr>
            <a:lvl5pPr marL="0" marR="0" lvl="4" indent="0" algn="r" rtl="0">
              <a:spcBef>
                <a:spcPts val="0"/>
              </a:spcBef>
              <a:buNone/>
              <a:defRPr sz="2400" b="0" i="0" u="none" strike="noStrike" cap="none">
                <a:solidFill>
                  <a:srgbClr val="888888"/>
                </a:solidFill>
                <a:latin typeface="Calibri"/>
                <a:ea typeface="Calibri"/>
                <a:cs typeface="Calibri"/>
                <a:sym typeface="Calibri"/>
              </a:defRPr>
            </a:lvl5pPr>
            <a:lvl6pPr marL="0" marR="0" lvl="5" indent="0" algn="r" rtl="0">
              <a:spcBef>
                <a:spcPts val="0"/>
              </a:spcBef>
              <a:buNone/>
              <a:defRPr sz="2400" b="0" i="0" u="none" strike="noStrike" cap="none">
                <a:solidFill>
                  <a:srgbClr val="888888"/>
                </a:solidFill>
                <a:latin typeface="Calibri"/>
                <a:ea typeface="Calibri"/>
                <a:cs typeface="Calibri"/>
                <a:sym typeface="Calibri"/>
              </a:defRPr>
            </a:lvl6pPr>
            <a:lvl7pPr marL="0" marR="0" lvl="6" indent="0" algn="r" rtl="0">
              <a:spcBef>
                <a:spcPts val="0"/>
              </a:spcBef>
              <a:buNone/>
              <a:defRPr sz="2400" b="0" i="0" u="none" strike="noStrike" cap="none">
                <a:solidFill>
                  <a:srgbClr val="888888"/>
                </a:solidFill>
                <a:latin typeface="Calibri"/>
                <a:ea typeface="Calibri"/>
                <a:cs typeface="Calibri"/>
                <a:sym typeface="Calibri"/>
              </a:defRPr>
            </a:lvl7pPr>
            <a:lvl8pPr marL="0" marR="0" lvl="7" indent="0" algn="r" rtl="0">
              <a:spcBef>
                <a:spcPts val="0"/>
              </a:spcBef>
              <a:buNone/>
              <a:defRPr sz="2400" b="0" i="0" u="none" strike="noStrike" cap="none">
                <a:solidFill>
                  <a:srgbClr val="888888"/>
                </a:solidFill>
                <a:latin typeface="Calibri"/>
                <a:ea typeface="Calibri"/>
                <a:cs typeface="Calibri"/>
                <a:sym typeface="Calibri"/>
              </a:defRPr>
            </a:lvl8pPr>
            <a:lvl9pPr marL="0" marR="0" lvl="8" indent="0" algn="r" rtl="0">
              <a:spcBef>
                <a:spcPts val="0"/>
              </a:spcBef>
              <a:buNone/>
              <a:defRPr sz="2400" b="0" i="0" u="none" strike="noStrike" cap="none">
                <a:solidFill>
                  <a:srgbClr val="888888"/>
                </a:solidFill>
                <a:latin typeface="Calibri"/>
                <a:ea typeface="Calibri"/>
                <a:cs typeface="Calibri"/>
                <a:sym typeface="Calibri"/>
              </a:defRPr>
            </a:lvl9pPr>
          </a:lstStyle>
          <a:p>
            <a:pPr defTabSz="914089" hangingPunct="1">
              <a:buClr>
                <a:srgbClr val="000000"/>
              </a:buClr>
            </a:pPr>
            <a:fld id="{00000000-1234-1234-1234-123412341234}" type="slidenum">
              <a:rPr lang="en" smtClean="0"/>
              <a:pPr defTabSz="914089" hangingPunct="1">
                <a:buClr>
                  <a:srgbClr val="000000"/>
                </a:buClr>
              </a:pPr>
              <a:t>‹#›</a:t>
            </a:fld>
            <a:endParaRPr lang="en"/>
          </a:p>
        </p:txBody>
      </p:sp>
    </p:spTree>
    <p:extLst>
      <p:ext uri="{BB962C8B-B14F-4D97-AF65-F5344CB8AC3E}">
        <p14:creationId xmlns:p14="http://schemas.microsoft.com/office/powerpoint/2010/main" val="3206881998"/>
      </p:ext>
    </p:extLst>
  </p:cSld>
  <p:clrMap bg1="lt1" tx1="dk1" bg2="dk2" tx2="lt2" accent1="accent1" accent2="accent2" accent3="accent3" accent4="accent4" accent5="accent5" accent6="accent6" hlink="hlink" folHlink="folHlink"/>
  <p:sldLayoutIdLst>
    <p:sldLayoutId id="2147484923" r:id="rId1"/>
    <p:sldLayoutId id="2147484924" r:id="rId2"/>
    <p:sldLayoutId id="2147484925" r:id="rId3"/>
    <p:sldLayoutId id="2147484926" r:id="rId4"/>
    <p:sldLayoutId id="2147484927" r:id="rId5"/>
    <p:sldLayoutId id="2147484928" r:id="rId6"/>
    <p:sldLayoutId id="2147484929" r:id="rId7"/>
    <p:sldLayoutId id="2147484930" r:id="rId8"/>
    <p:sldLayoutId id="2147484931" r:id="rId9"/>
    <p:sldLayoutId id="2147484932" r:id="rId10"/>
    <p:sldLayoutId id="2147484933"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671"/>
        <p:cNvGrpSpPr/>
        <p:nvPr/>
      </p:nvGrpSpPr>
      <p:grpSpPr>
        <a:xfrm>
          <a:off x="0" y="0"/>
          <a:ext cx="0" cy="0"/>
          <a:chOff x="0" y="0"/>
          <a:chExt cx="0" cy="0"/>
        </a:xfrm>
      </p:grpSpPr>
      <p:sp>
        <p:nvSpPr>
          <p:cNvPr id="672" name="Google Shape;672;p157"/>
          <p:cNvSpPr txBox="1">
            <a:spLocks noGrp="1"/>
          </p:cNvSpPr>
          <p:nvPr>
            <p:ph type="title"/>
          </p:nvPr>
        </p:nvSpPr>
        <p:spPr>
          <a:xfrm>
            <a:off x="1633725" y="268272"/>
            <a:ext cx="21742400" cy="1980800"/>
          </a:xfrm>
          <a:prstGeom prst="rect">
            <a:avLst/>
          </a:prstGeom>
          <a:noFill/>
          <a:ln>
            <a:noFill/>
          </a:ln>
        </p:spPr>
        <p:txBody>
          <a:bodyPr spcFirstLastPara="1" wrap="square" lIns="91443" tIns="91443" rIns="91443" bIns="91443" anchor="ctr" anchorCtr="0"/>
          <a:lstStyle>
            <a:lvl1pPr marR="0" lvl="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endParaRPr/>
          </a:p>
        </p:txBody>
      </p:sp>
      <p:sp>
        <p:nvSpPr>
          <p:cNvPr id="673" name="Google Shape;673;p157"/>
          <p:cNvSpPr txBox="1">
            <a:spLocks noGrp="1"/>
          </p:cNvSpPr>
          <p:nvPr>
            <p:ph type="body" idx="1"/>
          </p:nvPr>
        </p:nvSpPr>
        <p:spPr>
          <a:xfrm>
            <a:off x="1633725" y="3200397"/>
            <a:ext cx="21742400" cy="10025600"/>
          </a:xfrm>
          <a:prstGeom prst="rect">
            <a:avLst/>
          </a:prstGeom>
          <a:noFill/>
          <a:ln>
            <a:noFill/>
          </a:ln>
        </p:spPr>
        <p:txBody>
          <a:bodyPr spcFirstLastPara="1" wrap="square" lIns="91443" tIns="91443" rIns="91443" bIns="91443" anchor="t" anchorCtr="0"/>
          <a:lstStyle>
            <a:lvl1pPr marL="457200" marR="0" lvl="0" indent="-317500" algn="l" rtl="0">
              <a:lnSpc>
                <a:spcPct val="100000"/>
              </a:lnSpc>
              <a:spcBef>
                <a:spcPts val="1400"/>
              </a:spcBef>
              <a:spcAft>
                <a:spcPts val="0"/>
              </a:spcAft>
              <a:buClr>
                <a:schemeClr val="accent2"/>
              </a:buClr>
              <a:buSzPts val="1400"/>
              <a:buFont typeface="Arial"/>
              <a:buChar char="•"/>
              <a:defRPr sz="1400" b="0" i="0" u="none" strike="noStrike" cap="none">
                <a:solidFill>
                  <a:srgbClr val="000000"/>
                </a:solidFill>
                <a:latin typeface="Arial"/>
                <a:ea typeface="Arial"/>
                <a:cs typeface="Arial"/>
                <a:sym typeface="Arial"/>
              </a:defRPr>
            </a:lvl1pPr>
            <a:lvl2pPr marL="914400" marR="0" lvl="1" indent="-317500" algn="l" rtl="0">
              <a:lnSpc>
                <a:spcPct val="100000"/>
              </a:lnSpc>
              <a:spcBef>
                <a:spcPts val="1400"/>
              </a:spcBef>
              <a:spcAft>
                <a:spcPts val="0"/>
              </a:spcAft>
              <a:buClr>
                <a:schemeClr val="accent2"/>
              </a:buClr>
              <a:buSzPts val="1400"/>
              <a:buFont typeface="Arial"/>
              <a:buChar char="•"/>
              <a:defRPr sz="1400" b="0" i="0" u="none" strike="noStrike" cap="none">
                <a:solidFill>
                  <a:srgbClr val="000000"/>
                </a:solidFill>
                <a:latin typeface="Arial"/>
                <a:ea typeface="Arial"/>
                <a:cs typeface="Arial"/>
                <a:sym typeface="Arial"/>
              </a:defRPr>
            </a:lvl2pPr>
            <a:lvl3pPr marL="1371600" marR="0" lvl="2" indent="-317500" algn="l" rtl="0">
              <a:lnSpc>
                <a:spcPct val="100000"/>
              </a:lnSpc>
              <a:spcBef>
                <a:spcPts val="1400"/>
              </a:spcBef>
              <a:spcAft>
                <a:spcPts val="0"/>
              </a:spcAft>
              <a:buClr>
                <a:schemeClr val="accent2"/>
              </a:buClr>
              <a:buSzPts val="1400"/>
              <a:buFont typeface="Arial"/>
              <a:buChar char="•"/>
              <a:defRPr sz="1400" b="0" i="0" u="none" strike="noStrike" cap="none">
                <a:solidFill>
                  <a:srgbClr val="000000"/>
                </a:solidFill>
                <a:latin typeface="Arial"/>
                <a:ea typeface="Arial"/>
                <a:cs typeface="Arial"/>
                <a:sym typeface="Arial"/>
              </a:defRPr>
            </a:lvl3pPr>
            <a:lvl4pPr marL="1828800" marR="0" lvl="3" indent="-317500" algn="l" rtl="0">
              <a:lnSpc>
                <a:spcPct val="100000"/>
              </a:lnSpc>
              <a:spcBef>
                <a:spcPts val="1400"/>
              </a:spcBef>
              <a:spcAft>
                <a:spcPts val="0"/>
              </a:spcAft>
              <a:buClr>
                <a:schemeClr val="accent2"/>
              </a:buClr>
              <a:buSzPts val="1400"/>
              <a:buFont typeface="Arial"/>
              <a:buChar char="•"/>
              <a:defRPr sz="1400" b="0" i="0" u="none" strike="noStrike" cap="none">
                <a:solidFill>
                  <a:srgbClr val="000000"/>
                </a:solidFill>
                <a:latin typeface="Arial"/>
                <a:ea typeface="Arial"/>
                <a:cs typeface="Arial"/>
                <a:sym typeface="Arial"/>
              </a:defRPr>
            </a:lvl4pPr>
            <a:lvl5pPr marL="2286000" marR="0" lvl="4" indent="-317500" algn="l" rtl="0">
              <a:lnSpc>
                <a:spcPct val="100000"/>
              </a:lnSpc>
              <a:spcBef>
                <a:spcPts val="1400"/>
              </a:spcBef>
              <a:spcAft>
                <a:spcPts val="0"/>
              </a:spcAft>
              <a:buClr>
                <a:schemeClr val="accent2"/>
              </a:buClr>
              <a:buSzPts val="1400"/>
              <a:buFont typeface="Arial"/>
              <a:buChar char="•"/>
              <a:defRPr sz="1400" b="0" i="0" u="none" strike="noStrike" cap="none">
                <a:solidFill>
                  <a:srgbClr val="000000"/>
                </a:solidFill>
                <a:latin typeface="Arial"/>
                <a:ea typeface="Arial"/>
                <a:cs typeface="Arial"/>
                <a:sym typeface="Arial"/>
              </a:defRPr>
            </a:lvl5pPr>
            <a:lvl6pPr marL="2743200" marR="0" lvl="5" indent="-317500" algn="l" rtl="0">
              <a:lnSpc>
                <a:spcPct val="100000"/>
              </a:lnSpc>
              <a:spcBef>
                <a:spcPts val="1400"/>
              </a:spcBef>
              <a:spcAft>
                <a:spcPts val="0"/>
              </a:spcAft>
              <a:buClr>
                <a:schemeClr val="accent2"/>
              </a:buClr>
              <a:buSzPts val="1400"/>
              <a:buFont typeface="Arial"/>
              <a:buChar char="▪"/>
              <a:defRPr sz="1400" b="0" i="0" u="none" strike="noStrike" cap="none">
                <a:solidFill>
                  <a:srgbClr val="000000"/>
                </a:solidFill>
                <a:latin typeface="Arial"/>
                <a:ea typeface="Arial"/>
                <a:cs typeface="Arial"/>
                <a:sym typeface="Arial"/>
              </a:defRPr>
            </a:lvl6pPr>
            <a:lvl7pPr marL="3200400" marR="0" lvl="6" indent="-317500" algn="l" rtl="0">
              <a:lnSpc>
                <a:spcPct val="100000"/>
              </a:lnSpc>
              <a:spcBef>
                <a:spcPts val="1400"/>
              </a:spcBef>
              <a:spcAft>
                <a:spcPts val="0"/>
              </a:spcAft>
              <a:buClr>
                <a:schemeClr val="accent2"/>
              </a:buClr>
              <a:buSzPts val="1400"/>
              <a:buFont typeface="Arial"/>
              <a:buChar char="▪"/>
              <a:defRPr sz="1400" b="0" i="0" u="none" strike="noStrike" cap="none">
                <a:solidFill>
                  <a:srgbClr val="000000"/>
                </a:solidFill>
                <a:latin typeface="Arial"/>
                <a:ea typeface="Arial"/>
                <a:cs typeface="Arial"/>
                <a:sym typeface="Arial"/>
              </a:defRPr>
            </a:lvl7pPr>
            <a:lvl8pPr marL="3657600" marR="0" lvl="7" indent="-317500" algn="l" rtl="0">
              <a:lnSpc>
                <a:spcPct val="100000"/>
              </a:lnSpc>
              <a:spcBef>
                <a:spcPts val="1400"/>
              </a:spcBef>
              <a:spcAft>
                <a:spcPts val="0"/>
              </a:spcAft>
              <a:buClr>
                <a:schemeClr val="accent2"/>
              </a:buClr>
              <a:buSzPts val="1400"/>
              <a:buFont typeface="Arial"/>
              <a:buChar char="▪"/>
              <a:defRPr sz="1400" b="0" i="0" u="none" strike="noStrike" cap="none">
                <a:solidFill>
                  <a:srgbClr val="000000"/>
                </a:solidFill>
                <a:latin typeface="Arial"/>
                <a:ea typeface="Arial"/>
                <a:cs typeface="Arial"/>
                <a:sym typeface="Arial"/>
              </a:defRPr>
            </a:lvl8pPr>
            <a:lvl9pPr marL="4114800" marR="0" lvl="8" indent="-317500" algn="l" rtl="0">
              <a:lnSpc>
                <a:spcPct val="100000"/>
              </a:lnSpc>
              <a:spcBef>
                <a:spcPts val="1400"/>
              </a:spcBef>
              <a:spcAft>
                <a:spcPts val="0"/>
              </a:spcAft>
              <a:buClr>
                <a:schemeClr val="accent2"/>
              </a:buClr>
              <a:buSzPts val="1400"/>
              <a:buFont typeface="Arial"/>
              <a:buChar char="▪"/>
              <a:defRPr sz="1400" b="0" i="0" u="none" strike="noStrike" cap="none">
                <a:solidFill>
                  <a:srgbClr val="000000"/>
                </a:solidFill>
                <a:latin typeface="Arial"/>
                <a:ea typeface="Arial"/>
                <a:cs typeface="Arial"/>
                <a:sym typeface="Arial"/>
              </a:defRPr>
            </a:lvl9pPr>
          </a:lstStyle>
          <a:p>
            <a:endParaRPr/>
          </a:p>
        </p:txBody>
      </p:sp>
      <p:sp>
        <p:nvSpPr>
          <p:cNvPr id="674" name="Google Shape;674;p157"/>
          <p:cNvSpPr txBox="1">
            <a:spLocks noGrp="1"/>
          </p:cNvSpPr>
          <p:nvPr>
            <p:ph type="sldNum" idx="12"/>
          </p:nvPr>
        </p:nvSpPr>
        <p:spPr>
          <a:xfrm>
            <a:off x="0" y="2446301"/>
            <a:ext cx="697600" cy="685600"/>
          </a:xfrm>
          <a:prstGeom prst="rect">
            <a:avLst/>
          </a:prstGeom>
          <a:noFill/>
          <a:ln>
            <a:noFill/>
          </a:ln>
        </p:spPr>
        <p:txBody>
          <a:bodyPr spcFirstLastPara="1" wrap="square" lIns="243751" tIns="243751" rIns="243751" bIns="243751" anchor="ctr" anchorCtr="0">
            <a:noAutofit/>
          </a:bodyPr>
          <a:lstStyle>
            <a:lvl1pPr marL="0" marR="0" lvl="0" indent="0" algn="l"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1pPr>
            <a:lvl2pPr marL="0" marR="0" lvl="1" indent="0" algn="l"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2pPr>
            <a:lvl3pPr marL="0" marR="0" lvl="2" indent="0" algn="l"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3pPr>
            <a:lvl4pPr marL="0" marR="0" lvl="3" indent="0" algn="l"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4pPr>
            <a:lvl5pPr marL="0" marR="0" lvl="4" indent="0" algn="l"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5pPr>
            <a:lvl6pPr marL="0" marR="0" lvl="5" indent="0" algn="l"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6pPr>
            <a:lvl7pPr marL="0" marR="0" lvl="6" indent="0" algn="l"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7pPr>
            <a:lvl8pPr marL="0" marR="0" lvl="7" indent="0" algn="l"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8pPr>
            <a:lvl9pPr marL="0" marR="0" lvl="8" indent="0" algn="l" rtl="0">
              <a:lnSpc>
                <a:spcPct val="100000"/>
              </a:lnSpc>
              <a:spcBef>
                <a:spcPts val="0"/>
              </a:spcBef>
              <a:spcAft>
                <a:spcPts val="0"/>
              </a:spcAft>
              <a:buClr>
                <a:srgbClr val="000000"/>
              </a:buClr>
              <a:buSzPts val="500"/>
              <a:buFont typeface="Arial"/>
              <a:buNone/>
              <a:defRPr sz="1300" b="0" i="0" u="none" strike="noStrike" cap="none">
                <a:solidFill>
                  <a:srgbClr val="000000"/>
                </a:solidFill>
                <a:latin typeface="Arial"/>
                <a:ea typeface="Arial"/>
                <a:cs typeface="Arial"/>
                <a:sym typeface="Arial"/>
              </a:defRPr>
            </a:lvl9pPr>
          </a:lstStyle>
          <a:p>
            <a:pPr defTabSz="914233" hangingPunct="1"/>
            <a:fld id="{00000000-1234-1234-1234-123412341234}" type="slidenum">
              <a:rPr lang="en" smtClean="0"/>
              <a:pPr defTabSz="914233" hangingPunct="1"/>
              <a:t>‹#›</a:t>
            </a:fld>
            <a:endParaRPr lang="en"/>
          </a:p>
        </p:txBody>
      </p:sp>
    </p:spTree>
    <p:extLst>
      <p:ext uri="{BB962C8B-B14F-4D97-AF65-F5344CB8AC3E}">
        <p14:creationId xmlns:p14="http://schemas.microsoft.com/office/powerpoint/2010/main" val="289717743"/>
      </p:ext>
    </p:extLst>
  </p:cSld>
  <p:clrMap bg1="lt1" tx1="dk1" bg2="dk2" tx2="lt2" accent1="accent1" accent2="accent2" accent3="accent3" accent4="accent4" accent5="accent5" accent6="accent6" hlink="hlink" folHlink="folHlink"/>
  <p:sldLayoutIdLst>
    <p:sldLayoutId id="2147484935" r:id="rId1"/>
    <p:sldLayoutId id="2147484936" r:id="rId2"/>
    <p:sldLayoutId id="2147484938" r:id="rId3"/>
    <p:sldLayoutId id="2147484939" r:id="rId4"/>
    <p:sldLayoutId id="2147484940" r:id="rId5"/>
    <p:sldLayoutId id="2147484941" r:id="rId6"/>
    <p:sldLayoutId id="2147484942" r:id="rId7"/>
    <p:sldLayoutId id="2147484943" r:id="rId8"/>
    <p:sldLayoutId id="2147484944" r:id="rId9"/>
    <p:sldLayoutId id="2147484945" r:id="rId10"/>
    <p:sldLayoutId id="2147484946" r:id="rId11"/>
    <p:sldLayoutId id="2147484947" r:id="rId12"/>
    <p:sldLayoutId id="2147484948" r:id="rId13"/>
    <p:sldLayoutId id="2147484949" r:id="rId14"/>
    <p:sldLayoutId id="2147484950" r:id="rId15"/>
    <p:sldLayoutId id="2147484951" r:id="rId16"/>
    <p:sldLayoutId id="2147484952" r:id="rId17"/>
    <p:sldLayoutId id="2147484953" r:id="rId18"/>
    <p:sldLayoutId id="2147484954" r:id="rId19"/>
    <p:sldLayoutId id="2147484955" r:id="rId20"/>
    <p:sldLayoutId id="2147484956" r:id="rId21"/>
    <p:sldLayoutId id="2147484957" r:id="rId22"/>
    <p:sldLayoutId id="2147485146"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3700" b="0" i="0" u="none" strike="noStrike" cap="none">
          <a:solidFill>
            <a:srgbClr val="000000"/>
          </a:solidFill>
          <a:latin typeface="Arial"/>
          <a:ea typeface="Arial"/>
          <a:cs typeface="Arial"/>
          <a:sym typeface="Arial"/>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Text"/>
          <p:cNvSpPr txBox="1">
            <a:spLocks noGrp="1"/>
          </p:cNvSpPr>
          <p:nvPr>
            <p:ph type="title"/>
          </p:nvPr>
        </p:nvSpPr>
        <p:spPr>
          <a:xfrm>
            <a:off x="1219200" y="549287"/>
            <a:ext cx="21945600" cy="2286302"/>
          </a:xfrm>
          <a:prstGeom prst="rect">
            <a:avLst/>
          </a:prstGeom>
          <a:ln w="12700">
            <a:miter lim="400000"/>
          </a:ln>
          <a:extLst>
            <a:ext uri="{C572A759-6A51-4108-AA02-DFA0A04FC94B}">
              <ma14:wrappingTextBoxFlag xmlns:ma14="http://schemas.microsoft.com/office/mac/drawingml/2011/main" val="1"/>
            </a:ext>
          </a:extLst>
        </p:spPr>
        <p:txBody>
          <a:bodyPr lIns="243798" tIns="243798" rIns="243798" bIns="243798" anchor="b">
            <a:normAutofit/>
          </a:bodyPr>
          <a:lstStyle/>
          <a:p>
            <a:r>
              <a:t>Title Text</a:t>
            </a:r>
          </a:p>
        </p:txBody>
      </p:sp>
      <p:sp>
        <p:nvSpPr>
          <p:cNvPr id="3" name="Body Level One…"/>
          <p:cNvSpPr txBox="1">
            <a:spLocks noGrp="1"/>
          </p:cNvSpPr>
          <p:nvPr>
            <p:ph type="body" idx="1"/>
          </p:nvPr>
        </p:nvSpPr>
        <p:spPr>
          <a:xfrm>
            <a:off x="1219200" y="3200400"/>
            <a:ext cx="21945600" cy="9935100"/>
          </a:xfrm>
          <a:prstGeom prst="rect">
            <a:avLst/>
          </a:prstGeom>
          <a:ln w="12700">
            <a:miter lim="400000"/>
          </a:ln>
          <a:extLst>
            <a:ext uri="{C572A759-6A51-4108-AA02-DFA0A04FC94B}">
              <ma14:wrappingTextBoxFlag xmlns:ma14="http://schemas.microsoft.com/office/mac/drawingml/2011/main" val="1"/>
            </a:ext>
          </a:extLst>
        </p:spPr>
        <p:txBody>
          <a:bodyPr lIns="243798" tIns="243798" rIns="243798" bIns="243798">
            <a:normAutofit/>
          </a:bodyPr>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17201560" y="12580578"/>
            <a:ext cx="273654" cy="264253"/>
          </a:xfrm>
          <a:prstGeom prst="rect">
            <a:avLst/>
          </a:prstGeom>
          <a:ln w="12700">
            <a:miter lim="400000"/>
          </a:ln>
        </p:spPr>
        <p:txBody>
          <a:bodyPr wrap="none" lIns="45718" tIns="45718" rIns="45718" bIns="45718" anchor="ctr">
            <a:spAutoFit/>
          </a:bodyPr>
          <a:lstStyle>
            <a:lvl1pPr algn="r">
              <a:defRPr sz="1200">
                <a:latin typeface="Arial"/>
                <a:ea typeface="Arial"/>
                <a:cs typeface="Arial"/>
                <a:sym typeface="Arial"/>
              </a:defRPr>
            </a:lvl1pPr>
          </a:lstStyle>
          <a:p>
            <a:pPr defTabSz="914281"/>
            <a:fld id="{86CB4B4D-7CA3-9044-876B-883B54F8677D}" type="slidenum">
              <a:rPr/>
              <a:pPr defTabSz="914281"/>
              <a:t>‹#›</a:t>
            </a:fld>
            <a:endParaRPr/>
          </a:p>
        </p:txBody>
      </p:sp>
    </p:spTree>
    <p:extLst>
      <p:ext uri="{BB962C8B-B14F-4D97-AF65-F5344CB8AC3E}">
        <p14:creationId xmlns:p14="http://schemas.microsoft.com/office/powerpoint/2010/main" val="3963597154"/>
      </p:ext>
    </p:extLst>
  </p:cSld>
  <p:clrMap bg1="lt1" tx1="dk1" bg2="lt2" tx2="dk2" accent1="accent1" accent2="accent2" accent3="accent3" accent4="accent4" accent5="accent5" accent6="accent6" hlink="hlink" folHlink="folHlink"/>
  <p:sldLayoutIdLst>
    <p:sldLayoutId id="2147484961" r:id="rId1"/>
    <p:sldLayoutId id="2147484962" r:id="rId2"/>
    <p:sldLayoutId id="2147484963" r:id="rId3"/>
    <p:sldLayoutId id="2147484964" r:id="rId4"/>
    <p:sldLayoutId id="2147484965" r:id="rId5"/>
    <p:sldLayoutId id="2147484966" r:id="rId6"/>
    <p:sldLayoutId id="2147484967" r:id="rId7"/>
    <p:sldLayoutId id="2147484968" r:id="rId8"/>
    <p:sldLayoutId id="2147484969" r:id="rId9"/>
    <p:sldLayoutId id="2147484970" r:id="rId10"/>
    <p:sldLayoutId id="2147484971" r:id="rId11"/>
    <p:sldLayoutId id="2147484972" r:id="rId12"/>
    <p:sldLayoutId id="2147484973" r:id="rId13"/>
    <p:sldLayoutId id="2147484974" r:id="rId14"/>
    <p:sldLayoutId id="2147484975" r:id="rId15"/>
    <p:sldLayoutId id="2147484976" r:id="rId16"/>
    <p:sldLayoutId id="2147484977" r:id="rId17"/>
    <p:sldLayoutId id="2147484978" r:id="rId18"/>
    <p:sldLayoutId id="2147484979" r:id="rId19"/>
    <p:sldLayoutId id="2147484980" r:id="rId20"/>
    <p:sldLayoutId id="2147484981" r:id="rId21"/>
    <p:sldLayoutId id="2147484982" r:id="rId22"/>
    <p:sldLayoutId id="2147484983" r:id="rId23"/>
    <p:sldLayoutId id="2147484984" r:id="rId24"/>
    <p:sldLayoutId id="2147484985" r:id="rId25"/>
    <p:sldLayoutId id="2147484986" r:id="rId26"/>
    <p:sldLayoutId id="2147484987" r:id="rId27"/>
    <p:sldLayoutId id="2147484988" r:id="rId28"/>
    <p:sldLayoutId id="2147484989" r:id="rId29"/>
    <p:sldLayoutId id="2147484990" r:id="rId30"/>
    <p:sldLayoutId id="2147484991" r:id="rId31"/>
    <p:sldLayoutId id="2147484992" r:id="rId32"/>
    <p:sldLayoutId id="2147484993" r:id="rId33"/>
    <p:sldLayoutId id="2147484994" r:id="rId34"/>
    <p:sldLayoutId id="2147484995" r:id="rId35"/>
    <p:sldLayoutId id="2147484996" r:id="rId36"/>
    <p:sldLayoutId id="2147484997" r:id="rId37"/>
    <p:sldLayoutId id="2147484998" r:id="rId38"/>
    <p:sldLayoutId id="2147484999" r:id="rId39"/>
    <p:sldLayoutId id="2147485000" r:id="rId40"/>
    <p:sldLayoutId id="2147485001" r:id="rId41"/>
    <p:sldLayoutId id="2147485002" r:id="rId42"/>
    <p:sldLayoutId id="2147485003" r:id="rId43"/>
    <p:sldLayoutId id="2147485004" r:id="rId44"/>
    <p:sldLayoutId id="2147485005" r:id="rId45"/>
    <p:sldLayoutId id="2147485006" r:id="rId46"/>
    <p:sldLayoutId id="2147485007" r:id="rId47"/>
    <p:sldLayoutId id="2147485008" r:id="rId48"/>
    <p:sldLayoutId id="2147485009" r:id="rId49"/>
    <p:sldLayoutId id="2147485010" r:id="rId50"/>
    <p:sldLayoutId id="2147485011" r:id="rId51"/>
    <p:sldLayoutId id="2147485012" r:id="rId52"/>
    <p:sldLayoutId id="2147485013" r:id="rId53"/>
    <p:sldLayoutId id="2147485014" r:id="rId54"/>
    <p:sldLayoutId id="2147485015" r:id="rId55"/>
    <p:sldLayoutId id="2147485016" r:id="rId56"/>
    <p:sldLayoutId id="2147485017" r:id="rId57"/>
    <p:sldLayoutId id="2147485018" r:id="rId58"/>
    <p:sldLayoutId id="2147485019" r:id="rId59"/>
    <p:sldLayoutId id="2147485020" r:id="rId60"/>
    <p:sldLayoutId id="2147485021" r:id="rId61"/>
    <p:sldLayoutId id="2147485022" r:id="rId62"/>
    <p:sldLayoutId id="2147485023" r:id="rId63"/>
    <p:sldLayoutId id="2147485024" r:id="rId64"/>
    <p:sldLayoutId id="2147485025" r:id="rId65"/>
    <p:sldLayoutId id="2147485026" r:id="rId66"/>
    <p:sldLayoutId id="2147485027" r:id="rId67"/>
    <p:sldLayoutId id="2147485028" r:id="rId68"/>
    <p:sldLayoutId id="2147485029" r:id="rId69"/>
    <p:sldLayoutId id="2147485030" r:id="rId70"/>
    <p:sldLayoutId id="2147485031" r:id="rId71"/>
    <p:sldLayoutId id="2147485032" r:id="rId72"/>
    <p:sldLayoutId id="2147485033" r:id="rId73"/>
    <p:sldLayoutId id="2147485034" r:id="rId74"/>
    <p:sldLayoutId id="2147485035" r:id="rId75"/>
    <p:sldLayoutId id="2147485036" r:id="rId76"/>
    <p:sldLayoutId id="2147485037" r:id="rId77"/>
    <p:sldLayoutId id="2147485038" r:id="rId78"/>
    <p:sldLayoutId id="2147485039" r:id="rId79"/>
    <p:sldLayoutId id="2147485040" r:id="rId80"/>
    <p:sldLayoutId id="2147485041" r:id="rId81"/>
    <p:sldLayoutId id="2147485042" r:id="rId82"/>
    <p:sldLayoutId id="2147485043" r:id="rId83"/>
    <p:sldLayoutId id="2147485044" r:id="rId84"/>
    <p:sldLayoutId id="2147485045" r:id="rId85"/>
    <p:sldLayoutId id="2147485046" r:id="rId86"/>
    <p:sldLayoutId id="2147485047" r:id="rId87"/>
    <p:sldLayoutId id="2147485048" r:id="rId88"/>
    <p:sldLayoutId id="2147485049" r:id="rId89"/>
    <p:sldLayoutId id="2147485050" r:id="rId90"/>
    <p:sldLayoutId id="2147485051" r:id="rId91"/>
    <p:sldLayoutId id="2147485052" r:id="rId92"/>
    <p:sldLayoutId id="2147485053" r:id="rId93"/>
    <p:sldLayoutId id="2147485054" r:id="rId94"/>
    <p:sldLayoutId id="2147485055" r:id="rId95"/>
    <p:sldLayoutId id="2147485056" r:id="rId96"/>
    <p:sldLayoutId id="2147485057" r:id="rId97"/>
    <p:sldLayoutId id="2147485058" r:id="rId98"/>
    <p:sldLayoutId id="2147485059" r:id="rId99"/>
    <p:sldLayoutId id="2147485060" r:id="rId100"/>
    <p:sldLayoutId id="2147485061" r:id="rId101"/>
    <p:sldLayoutId id="2147485062" r:id="rId102"/>
    <p:sldLayoutId id="2147485063" r:id="rId103"/>
    <p:sldLayoutId id="2147485064" r:id="rId104"/>
    <p:sldLayoutId id="2147485065" r:id="rId105"/>
    <p:sldLayoutId id="2147485066" r:id="rId106"/>
    <p:sldLayoutId id="2147485067" r:id="rId107"/>
    <p:sldLayoutId id="2147485068" r:id="rId108"/>
    <p:sldLayoutId id="2147485069" r:id="rId109"/>
    <p:sldLayoutId id="2147485070" r:id="rId110"/>
    <p:sldLayoutId id="2147485071" r:id="rId111"/>
    <p:sldLayoutId id="2147485072" r:id="rId112"/>
    <p:sldLayoutId id="2147485073" r:id="rId113"/>
    <p:sldLayoutId id="2147485074" r:id="rId114"/>
    <p:sldLayoutId id="2147485075" r:id="rId115"/>
    <p:sldLayoutId id="2147485076" r:id="rId116"/>
    <p:sldLayoutId id="2147485077" r:id="rId117"/>
    <p:sldLayoutId id="2147485078" r:id="rId118"/>
    <p:sldLayoutId id="2147485079" r:id="rId119"/>
    <p:sldLayoutId id="2147485080" r:id="rId120"/>
    <p:sldLayoutId id="2147485081" r:id="rId121"/>
    <p:sldLayoutId id="2147485082" r:id="rId122"/>
    <p:sldLayoutId id="2147485083" r:id="rId123"/>
    <p:sldLayoutId id="2147485084" r:id="rId124"/>
    <p:sldLayoutId id="2147485085" r:id="rId125"/>
    <p:sldLayoutId id="2147485086" r:id="rId126"/>
    <p:sldLayoutId id="2147485087" r:id="rId127"/>
    <p:sldLayoutId id="2147485088" r:id="rId128"/>
    <p:sldLayoutId id="2147485089" r:id="rId129"/>
    <p:sldLayoutId id="2147485090" r:id="rId130"/>
    <p:sldLayoutId id="2147485091" r:id="rId131"/>
    <p:sldLayoutId id="2147485092" r:id="rId132"/>
    <p:sldLayoutId id="2147485093" r:id="rId133"/>
    <p:sldLayoutId id="2147485094" r:id="rId134"/>
    <p:sldLayoutId id="2147485095" r:id="rId135"/>
    <p:sldLayoutId id="2147485096" r:id="rId136"/>
    <p:sldLayoutId id="2147485097" r:id="rId137"/>
    <p:sldLayoutId id="2147485098" r:id="rId138"/>
    <p:sldLayoutId id="2147485099" r:id="rId139"/>
    <p:sldLayoutId id="2147485100" r:id="rId140"/>
    <p:sldLayoutId id="2147485101" r:id="rId141"/>
    <p:sldLayoutId id="2147485102" r:id="rId142"/>
    <p:sldLayoutId id="2147485103" r:id="rId143"/>
    <p:sldLayoutId id="2147485104" r:id="rId144"/>
    <p:sldLayoutId id="2147485105" r:id="rId145"/>
    <p:sldLayoutId id="2147485106" r:id="rId146"/>
    <p:sldLayoutId id="2147485107" r:id="rId147"/>
    <p:sldLayoutId id="2147485108" r:id="rId148"/>
    <p:sldLayoutId id="2147485109" r:id="rId149"/>
    <p:sldLayoutId id="2147485110" r:id="rId150"/>
    <p:sldLayoutId id="2147485111" r:id="rId151"/>
    <p:sldLayoutId id="2147485112" r:id="rId152"/>
    <p:sldLayoutId id="2147485113" r:id="rId153"/>
    <p:sldLayoutId id="2147485114" r:id="rId154"/>
    <p:sldLayoutId id="2147485115" r:id="rId155"/>
    <p:sldLayoutId id="2147485116" r:id="rId156"/>
    <p:sldLayoutId id="2147485117" r:id="rId157"/>
    <p:sldLayoutId id="2147485118" r:id="rId158"/>
    <p:sldLayoutId id="2147485119" r:id="rId159"/>
    <p:sldLayoutId id="2147485120" r:id="rId160"/>
    <p:sldLayoutId id="2147485121" r:id="rId161"/>
    <p:sldLayoutId id="2147485122" r:id="rId162"/>
    <p:sldLayoutId id="2147485123" r:id="rId163"/>
    <p:sldLayoutId id="2147485124" r:id="rId164"/>
    <p:sldLayoutId id="2147485125" r:id="rId165"/>
  </p:sldLayoutIdLst>
  <p:transition xmlns:p14="http://schemas.microsoft.com/office/powerpoint/2010/main" spd="med"/>
  <p:txStyles>
    <p:titleStyle>
      <a:lvl1pPr marL="0" marR="0" indent="0" algn="l" defTabSz="914400" rtl="0" latinLnBrk="0">
        <a:lnSpc>
          <a:spcPct val="100000"/>
        </a:lnSpc>
        <a:spcBef>
          <a:spcPts val="0"/>
        </a:spcBef>
        <a:spcAft>
          <a:spcPts val="0"/>
        </a:spcAft>
        <a:buClrTx/>
        <a:buSzTx/>
        <a:buFontTx/>
        <a:buNone/>
        <a:tabLst/>
        <a:defRPr sz="3800" b="0" i="0" u="none" strike="noStrike" cap="none" spc="0" baseline="0">
          <a:ln>
            <a:noFill/>
          </a:ln>
          <a:solidFill>
            <a:srgbClr val="000000"/>
          </a:solidFill>
          <a:uFillTx/>
          <a:latin typeface="Arial"/>
          <a:ea typeface="Arial"/>
          <a:cs typeface="Arial"/>
          <a:sym typeface="Arial"/>
        </a:defRPr>
      </a:lvl1pPr>
      <a:lvl2pPr marL="0" marR="0" indent="0" algn="l" defTabSz="914400" rtl="0" latinLnBrk="0">
        <a:lnSpc>
          <a:spcPct val="100000"/>
        </a:lnSpc>
        <a:spcBef>
          <a:spcPts val="0"/>
        </a:spcBef>
        <a:spcAft>
          <a:spcPts val="0"/>
        </a:spcAft>
        <a:buClrTx/>
        <a:buSzTx/>
        <a:buFontTx/>
        <a:buNone/>
        <a:tabLst/>
        <a:defRPr sz="3800" b="0" i="0" u="none" strike="noStrike" cap="none" spc="0" baseline="0">
          <a:ln>
            <a:noFill/>
          </a:ln>
          <a:solidFill>
            <a:srgbClr val="000000"/>
          </a:solidFill>
          <a:uFillTx/>
          <a:latin typeface="Arial"/>
          <a:ea typeface="Arial"/>
          <a:cs typeface="Arial"/>
          <a:sym typeface="Arial"/>
        </a:defRPr>
      </a:lvl2pPr>
      <a:lvl3pPr marL="0" marR="0" indent="0" algn="l" defTabSz="914400" rtl="0" latinLnBrk="0">
        <a:lnSpc>
          <a:spcPct val="100000"/>
        </a:lnSpc>
        <a:spcBef>
          <a:spcPts val="0"/>
        </a:spcBef>
        <a:spcAft>
          <a:spcPts val="0"/>
        </a:spcAft>
        <a:buClrTx/>
        <a:buSzTx/>
        <a:buFontTx/>
        <a:buNone/>
        <a:tabLst/>
        <a:defRPr sz="3800" b="0" i="0" u="none" strike="noStrike" cap="none" spc="0" baseline="0">
          <a:ln>
            <a:noFill/>
          </a:ln>
          <a:solidFill>
            <a:srgbClr val="000000"/>
          </a:solidFill>
          <a:uFillTx/>
          <a:latin typeface="Arial"/>
          <a:ea typeface="Arial"/>
          <a:cs typeface="Arial"/>
          <a:sym typeface="Arial"/>
        </a:defRPr>
      </a:lvl3pPr>
      <a:lvl4pPr marL="0" marR="0" indent="0" algn="l" defTabSz="914400" rtl="0" latinLnBrk="0">
        <a:lnSpc>
          <a:spcPct val="100000"/>
        </a:lnSpc>
        <a:spcBef>
          <a:spcPts val="0"/>
        </a:spcBef>
        <a:spcAft>
          <a:spcPts val="0"/>
        </a:spcAft>
        <a:buClrTx/>
        <a:buSzTx/>
        <a:buFontTx/>
        <a:buNone/>
        <a:tabLst/>
        <a:defRPr sz="3800" b="0" i="0" u="none" strike="noStrike" cap="none" spc="0" baseline="0">
          <a:ln>
            <a:noFill/>
          </a:ln>
          <a:solidFill>
            <a:srgbClr val="000000"/>
          </a:solidFill>
          <a:uFillTx/>
          <a:latin typeface="Arial"/>
          <a:ea typeface="Arial"/>
          <a:cs typeface="Arial"/>
          <a:sym typeface="Arial"/>
        </a:defRPr>
      </a:lvl4pPr>
      <a:lvl5pPr marL="0" marR="0" indent="0" algn="l" defTabSz="914400" rtl="0" latinLnBrk="0">
        <a:lnSpc>
          <a:spcPct val="100000"/>
        </a:lnSpc>
        <a:spcBef>
          <a:spcPts val="0"/>
        </a:spcBef>
        <a:spcAft>
          <a:spcPts val="0"/>
        </a:spcAft>
        <a:buClrTx/>
        <a:buSzTx/>
        <a:buFontTx/>
        <a:buNone/>
        <a:tabLst/>
        <a:defRPr sz="3800" b="0" i="0" u="none" strike="noStrike" cap="none" spc="0" baseline="0">
          <a:ln>
            <a:noFill/>
          </a:ln>
          <a:solidFill>
            <a:srgbClr val="000000"/>
          </a:solidFill>
          <a:uFillTx/>
          <a:latin typeface="Arial"/>
          <a:ea typeface="Arial"/>
          <a:cs typeface="Arial"/>
          <a:sym typeface="Arial"/>
        </a:defRPr>
      </a:lvl5pPr>
      <a:lvl6pPr marL="0" marR="0" indent="0" algn="l" defTabSz="914400" rtl="0" latinLnBrk="0">
        <a:lnSpc>
          <a:spcPct val="100000"/>
        </a:lnSpc>
        <a:spcBef>
          <a:spcPts val="0"/>
        </a:spcBef>
        <a:spcAft>
          <a:spcPts val="0"/>
        </a:spcAft>
        <a:buClrTx/>
        <a:buSzTx/>
        <a:buFontTx/>
        <a:buNone/>
        <a:tabLst/>
        <a:defRPr sz="3800" b="0" i="0" u="none" strike="noStrike" cap="none" spc="0" baseline="0">
          <a:ln>
            <a:noFill/>
          </a:ln>
          <a:solidFill>
            <a:srgbClr val="000000"/>
          </a:solidFill>
          <a:uFillTx/>
          <a:latin typeface="Arial"/>
          <a:ea typeface="Arial"/>
          <a:cs typeface="Arial"/>
          <a:sym typeface="Arial"/>
        </a:defRPr>
      </a:lvl6pPr>
      <a:lvl7pPr marL="0" marR="0" indent="0" algn="l" defTabSz="914400" rtl="0" latinLnBrk="0">
        <a:lnSpc>
          <a:spcPct val="100000"/>
        </a:lnSpc>
        <a:spcBef>
          <a:spcPts val="0"/>
        </a:spcBef>
        <a:spcAft>
          <a:spcPts val="0"/>
        </a:spcAft>
        <a:buClrTx/>
        <a:buSzTx/>
        <a:buFontTx/>
        <a:buNone/>
        <a:tabLst/>
        <a:defRPr sz="3800" b="0" i="0" u="none" strike="noStrike" cap="none" spc="0" baseline="0">
          <a:ln>
            <a:noFill/>
          </a:ln>
          <a:solidFill>
            <a:srgbClr val="000000"/>
          </a:solidFill>
          <a:uFillTx/>
          <a:latin typeface="Arial"/>
          <a:ea typeface="Arial"/>
          <a:cs typeface="Arial"/>
          <a:sym typeface="Arial"/>
        </a:defRPr>
      </a:lvl7pPr>
      <a:lvl8pPr marL="0" marR="0" indent="0" algn="l" defTabSz="914400" rtl="0" latinLnBrk="0">
        <a:lnSpc>
          <a:spcPct val="100000"/>
        </a:lnSpc>
        <a:spcBef>
          <a:spcPts val="0"/>
        </a:spcBef>
        <a:spcAft>
          <a:spcPts val="0"/>
        </a:spcAft>
        <a:buClrTx/>
        <a:buSzTx/>
        <a:buFontTx/>
        <a:buNone/>
        <a:tabLst/>
        <a:defRPr sz="3800" b="0" i="0" u="none" strike="noStrike" cap="none" spc="0" baseline="0">
          <a:ln>
            <a:noFill/>
          </a:ln>
          <a:solidFill>
            <a:srgbClr val="000000"/>
          </a:solidFill>
          <a:uFillTx/>
          <a:latin typeface="Arial"/>
          <a:ea typeface="Arial"/>
          <a:cs typeface="Arial"/>
          <a:sym typeface="Arial"/>
        </a:defRPr>
      </a:lvl8pPr>
      <a:lvl9pPr marL="0" marR="0" indent="0" algn="l" defTabSz="914400" rtl="0" latinLnBrk="0">
        <a:lnSpc>
          <a:spcPct val="100000"/>
        </a:lnSpc>
        <a:spcBef>
          <a:spcPts val="0"/>
        </a:spcBef>
        <a:spcAft>
          <a:spcPts val="0"/>
        </a:spcAft>
        <a:buClrTx/>
        <a:buSzTx/>
        <a:buFontTx/>
        <a:buNone/>
        <a:tabLst/>
        <a:defRPr sz="3800" b="0" i="0" u="none" strike="noStrike" cap="none" spc="0" baseline="0">
          <a:ln>
            <a:noFill/>
          </a:ln>
          <a:solidFill>
            <a:srgbClr val="000000"/>
          </a:solidFill>
          <a:uFillTx/>
          <a:latin typeface="Arial"/>
          <a:ea typeface="Arial"/>
          <a:cs typeface="Arial"/>
          <a:sym typeface="Arial"/>
        </a:defRPr>
      </a:lvl9pPr>
    </p:titleStyle>
    <p:bodyStyle>
      <a:lvl1pPr marL="0" marR="0" indent="508000" algn="l" defTabSz="914400" rtl="0" latinLnBrk="0">
        <a:lnSpc>
          <a:spcPct val="100000"/>
        </a:lnSpc>
        <a:spcBef>
          <a:spcPts val="0"/>
        </a:spcBef>
        <a:spcAft>
          <a:spcPts val="0"/>
        </a:spcAft>
        <a:buClrTx/>
        <a:buSzTx/>
        <a:buFontTx/>
        <a:buNone/>
        <a:tabLst/>
        <a:defRPr sz="3800" b="0" i="0" u="none" strike="noStrike" cap="none" spc="0" baseline="0">
          <a:ln>
            <a:noFill/>
          </a:ln>
          <a:solidFill>
            <a:srgbClr val="000000"/>
          </a:solidFill>
          <a:uFillTx/>
          <a:latin typeface="Arial"/>
          <a:ea typeface="Arial"/>
          <a:cs typeface="Arial"/>
          <a:sym typeface="Arial"/>
        </a:defRPr>
      </a:lvl1pPr>
      <a:lvl2pPr marL="0" marR="0" indent="508000" algn="l" defTabSz="914400" rtl="0" latinLnBrk="0">
        <a:lnSpc>
          <a:spcPct val="100000"/>
        </a:lnSpc>
        <a:spcBef>
          <a:spcPts val="0"/>
        </a:spcBef>
        <a:spcAft>
          <a:spcPts val="0"/>
        </a:spcAft>
        <a:buClrTx/>
        <a:buSzTx/>
        <a:buFontTx/>
        <a:buNone/>
        <a:tabLst/>
        <a:defRPr sz="3800" b="0" i="0" u="none" strike="noStrike" cap="none" spc="0" baseline="0">
          <a:ln>
            <a:noFill/>
          </a:ln>
          <a:solidFill>
            <a:srgbClr val="000000"/>
          </a:solidFill>
          <a:uFillTx/>
          <a:latin typeface="Arial"/>
          <a:ea typeface="Arial"/>
          <a:cs typeface="Arial"/>
          <a:sym typeface="Arial"/>
        </a:defRPr>
      </a:lvl2pPr>
      <a:lvl3pPr marL="0" marR="0" indent="508000" algn="l" defTabSz="914400" rtl="0" latinLnBrk="0">
        <a:lnSpc>
          <a:spcPct val="100000"/>
        </a:lnSpc>
        <a:spcBef>
          <a:spcPts val="0"/>
        </a:spcBef>
        <a:spcAft>
          <a:spcPts val="0"/>
        </a:spcAft>
        <a:buClrTx/>
        <a:buSzTx/>
        <a:buFontTx/>
        <a:buNone/>
        <a:tabLst/>
        <a:defRPr sz="3800" b="0" i="0" u="none" strike="noStrike" cap="none" spc="0" baseline="0">
          <a:ln>
            <a:noFill/>
          </a:ln>
          <a:solidFill>
            <a:srgbClr val="000000"/>
          </a:solidFill>
          <a:uFillTx/>
          <a:latin typeface="Arial"/>
          <a:ea typeface="Arial"/>
          <a:cs typeface="Arial"/>
          <a:sym typeface="Arial"/>
        </a:defRPr>
      </a:lvl3pPr>
      <a:lvl4pPr marL="0" marR="0" indent="508000" algn="l" defTabSz="914400" rtl="0" latinLnBrk="0">
        <a:lnSpc>
          <a:spcPct val="100000"/>
        </a:lnSpc>
        <a:spcBef>
          <a:spcPts val="0"/>
        </a:spcBef>
        <a:spcAft>
          <a:spcPts val="0"/>
        </a:spcAft>
        <a:buClrTx/>
        <a:buSzTx/>
        <a:buFontTx/>
        <a:buNone/>
        <a:tabLst/>
        <a:defRPr sz="3800" b="0" i="0" u="none" strike="noStrike" cap="none" spc="0" baseline="0">
          <a:ln>
            <a:noFill/>
          </a:ln>
          <a:solidFill>
            <a:srgbClr val="000000"/>
          </a:solidFill>
          <a:uFillTx/>
          <a:latin typeface="Arial"/>
          <a:ea typeface="Arial"/>
          <a:cs typeface="Arial"/>
          <a:sym typeface="Arial"/>
        </a:defRPr>
      </a:lvl4pPr>
      <a:lvl5pPr marL="0" marR="0" indent="508000" algn="l" defTabSz="914400" rtl="0" latinLnBrk="0">
        <a:lnSpc>
          <a:spcPct val="100000"/>
        </a:lnSpc>
        <a:spcBef>
          <a:spcPts val="0"/>
        </a:spcBef>
        <a:spcAft>
          <a:spcPts val="0"/>
        </a:spcAft>
        <a:buClrTx/>
        <a:buSzTx/>
        <a:buFontTx/>
        <a:buNone/>
        <a:tabLst/>
        <a:defRPr sz="3800" b="0" i="0" u="none" strike="noStrike" cap="none" spc="0" baseline="0">
          <a:ln>
            <a:noFill/>
          </a:ln>
          <a:solidFill>
            <a:srgbClr val="000000"/>
          </a:solidFill>
          <a:uFillTx/>
          <a:latin typeface="Arial"/>
          <a:ea typeface="Arial"/>
          <a:cs typeface="Arial"/>
          <a:sym typeface="Arial"/>
        </a:defRPr>
      </a:lvl5pPr>
      <a:lvl6pPr marL="6438900" marR="0" indent="-215900" algn="l" defTabSz="914400" rtl="0" latinLnBrk="0">
        <a:lnSpc>
          <a:spcPct val="100000"/>
        </a:lnSpc>
        <a:spcBef>
          <a:spcPts val="0"/>
        </a:spcBef>
        <a:spcAft>
          <a:spcPts val="0"/>
        </a:spcAft>
        <a:buClrTx/>
        <a:buSzPct val="100000"/>
        <a:buFontTx/>
        <a:buChar char="▪"/>
        <a:tabLst/>
        <a:defRPr sz="3800" b="0" i="0" u="none" strike="noStrike" cap="none" spc="0" baseline="0">
          <a:ln>
            <a:noFill/>
          </a:ln>
          <a:solidFill>
            <a:srgbClr val="000000"/>
          </a:solidFill>
          <a:uFillTx/>
          <a:latin typeface="Arial"/>
          <a:ea typeface="Arial"/>
          <a:cs typeface="Arial"/>
          <a:sym typeface="Arial"/>
        </a:defRPr>
      </a:lvl6pPr>
      <a:lvl7pPr marL="7175500" marR="0" indent="-228600" algn="l" defTabSz="914400" rtl="0" latinLnBrk="0">
        <a:lnSpc>
          <a:spcPct val="100000"/>
        </a:lnSpc>
        <a:spcBef>
          <a:spcPts val="0"/>
        </a:spcBef>
        <a:spcAft>
          <a:spcPts val="0"/>
        </a:spcAft>
        <a:buClrTx/>
        <a:buSzPct val="100000"/>
        <a:buFontTx/>
        <a:buChar char="▪"/>
        <a:tabLst/>
        <a:defRPr sz="3800" b="0" i="0" u="none" strike="noStrike" cap="none" spc="0" baseline="0">
          <a:ln>
            <a:noFill/>
          </a:ln>
          <a:solidFill>
            <a:srgbClr val="000000"/>
          </a:solidFill>
          <a:uFillTx/>
          <a:latin typeface="Arial"/>
          <a:ea typeface="Arial"/>
          <a:cs typeface="Arial"/>
          <a:sym typeface="Arial"/>
        </a:defRPr>
      </a:lvl7pPr>
      <a:lvl8pPr marL="7886700" marR="0" indent="-203200" algn="l" defTabSz="914400" rtl="0" latinLnBrk="0">
        <a:lnSpc>
          <a:spcPct val="100000"/>
        </a:lnSpc>
        <a:spcBef>
          <a:spcPts val="0"/>
        </a:spcBef>
        <a:spcAft>
          <a:spcPts val="0"/>
        </a:spcAft>
        <a:buClrTx/>
        <a:buSzPct val="100000"/>
        <a:buFontTx/>
        <a:buChar char="▪"/>
        <a:tabLst/>
        <a:defRPr sz="3800" b="0" i="0" u="none" strike="noStrike" cap="none" spc="0" baseline="0">
          <a:ln>
            <a:noFill/>
          </a:ln>
          <a:solidFill>
            <a:srgbClr val="000000"/>
          </a:solidFill>
          <a:uFillTx/>
          <a:latin typeface="Arial"/>
          <a:ea typeface="Arial"/>
          <a:cs typeface="Arial"/>
          <a:sym typeface="Arial"/>
        </a:defRPr>
      </a:lvl8pPr>
      <a:lvl9pPr marL="8636000" marR="0" indent="-228600" algn="l" defTabSz="914400" rtl="0" latinLnBrk="0">
        <a:lnSpc>
          <a:spcPct val="100000"/>
        </a:lnSpc>
        <a:spcBef>
          <a:spcPts val="0"/>
        </a:spcBef>
        <a:spcAft>
          <a:spcPts val="0"/>
        </a:spcAft>
        <a:buClrTx/>
        <a:buSzPct val="100000"/>
        <a:buFontTx/>
        <a:buChar char="▪"/>
        <a:tabLst/>
        <a:defRPr sz="3800" b="0" i="0" u="none" strike="noStrike" cap="none" spc="0" baseline="0">
          <a:ln>
            <a:noFill/>
          </a:ln>
          <a:solidFill>
            <a:srgbClr val="000000"/>
          </a:solidFill>
          <a:uFillTx/>
          <a:latin typeface="Arial"/>
          <a:ea typeface="Arial"/>
          <a:cs typeface="Arial"/>
          <a:sym typeface="Arial"/>
        </a:defRPr>
      </a:lvl9pPr>
    </p:bodyStyle>
    <p:otherStyle>
      <a:lvl1pPr marL="0" marR="0" indent="0" algn="r" defTabSz="914281"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Arial"/>
        </a:defRPr>
      </a:lvl1pPr>
      <a:lvl2pPr marL="0" marR="0" indent="0" algn="r" defTabSz="914281"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Arial"/>
        </a:defRPr>
      </a:lvl2pPr>
      <a:lvl3pPr marL="0" marR="0" indent="0" algn="r" defTabSz="914281"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Arial"/>
        </a:defRPr>
      </a:lvl3pPr>
      <a:lvl4pPr marL="0" marR="0" indent="0" algn="r" defTabSz="914281"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Arial"/>
        </a:defRPr>
      </a:lvl4pPr>
      <a:lvl5pPr marL="0" marR="0" indent="0" algn="r" defTabSz="914281"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Arial"/>
        </a:defRPr>
      </a:lvl5pPr>
      <a:lvl6pPr marL="0" marR="0" indent="0" algn="r" defTabSz="914281"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Arial"/>
        </a:defRPr>
      </a:lvl6pPr>
      <a:lvl7pPr marL="0" marR="0" indent="0" algn="r" defTabSz="914281"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Arial"/>
        </a:defRPr>
      </a:lvl7pPr>
      <a:lvl8pPr marL="0" marR="0" indent="0" algn="r" defTabSz="914281"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Arial"/>
        </a:defRPr>
      </a:lvl8pPr>
      <a:lvl9pPr marL="0" marR="0" indent="0" algn="r" defTabSz="914281"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Arial"/>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Text"/>
          <p:cNvSpPr>
            <a:spLocks noGrp="1"/>
          </p:cNvSpPr>
          <p:nvPr>
            <p:ph type="title"/>
          </p:nvPr>
        </p:nvSpPr>
        <p:spPr>
          <a:xfrm>
            <a:off x="1520663" y="625103"/>
            <a:ext cx="21342749" cy="3036093"/>
          </a:xfrm>
          <a:prstGeom prst="rect">
            <a:avLst/>
          </a:prstGeom>
          <a:ln w="25400">
            <a:miter lim="400000"/>
          </a:ln>
          <a:extLst>
            <a:ext uri="{C572A759-6A51-4108-AA02-DFA0A04FC94B}">
              <ma14:wrappingTextBoxFlag xmlns:ma14="http://schemas.microsoft.com/office/mac/drawingml/2011/main" val="1"/>
            </a:ext>
          </a:extLst>
        </p:spPr>
        <p:txBody>
          <a:bodyPr lIns="71436" tIns="71436" rIns="71436" bIns="71436" anchor="ctr">
            <a:normAutofit/>
          </a:bodyPr>
          <a:lstStyle/>
          <a:p>
            <a:r>
              <a:t>Title Text</a:t>
            </a:r>
          </a:p>
        </p:txBody>
      </p:sp>
      <p:sp>
        <p:nvSpPr>
          <p:cNvPr id="3" name="Body Level One…"/>
          <p:cNvSpPr>
            <a:spLocks noGrp="1"/>
          </p:cNvSpPr>
          <p:nvPr>
            <p:ph type="body" idx="1"/>
          </p:nvPr>
        </p:nvSpPr>
        <p:spPr>
          <a:xfrm>
            <a:off x="1531633" y="3597681"/>
            <a:ext cx="21416104" cy="8840392"/>
          </a:xfrm>
          <a:prstGeom prst="rect">
            <a:avLst/>
          </a:prstGeom>
          <a:ln w="25400">
            <a:miter lim="400000"/>
          </a:ln>
          <a:extLst>
            <a:ext uri="{C572A759-6A51-4108-AA02-DFA0A04FC94B}">
              <ma14:wrappingTextBoxFlag xmlns:ma14="http://schemas.microsoft.com/office/mac/drawingml/2011/main" val="1"/>
            </a:ext>
          </a:extLst>
        </p:spPr>
        <p:txBody>
          <a:bodyPr lIns="0" tIns="0" rIns="0" bIns="0" anchor="ctr">
            <a:normAutofit/>
          </a:bodyPr>
          <a:lstStyle/>
          <a:p>
            <a:r>
              <a:t>Body Level One</a:t>
            </a:r>
          </a:p>
          <a:p>
            <a:pPr lvl="1"/>
            <a:r>
              <a:t>Body Level Two</a:t>
            </a:r>
          </a:p>
          <a:p>
            <a:pPr lvl="2"/>
            <a:r>
              <a:t>Body Level Three</a:t>
            </a:r>
          </a:p>
          <a:p>
            <a:pPr lvl="3"/>
            <a:r>
              <a:t>Body Level Four</a:t>
            </a:r>
          </a:p>
          <a:p>
            <a:pPr lvl="4"/>
            <a:r>
              <a:t>Body Level Five</a:t>
            </a:r>
          </a:p>
        </p:txBody>
      </p:sp>
      <p:sp>
        <p:nvSpPr>
          <p:cNvPr id="4" name="Slide Number"/>
          <p:cNvSpPr>
            <a:spLocks noGrp="1"/>
          </p:cNvSpPr>
          <p:nvPr>
            <p:ph type="sldNum" sz="quarter" idx="2"/>
          </p:nvPr>
        </p:nvSpPr>
        <p:spPr>
          <a:xfrm>
            <a:off x="11905654" y="13010580"/>
            <a:ext cx="554837" cy="513603"/>
          </a:xfrm>
          <a:prstGeom prst="rect">
            <a:avLst/>
          </a:prstGeom>
          <a:ln w="25400">
            <a:miter lim="400000"/>
          </a:ln>
        </p:spPr>
        <p:txBody>
          <a:bodyPr wrap="none" lIns="71436" tIns="71436" rIns="71436" bIns="71436">
            <a:spAutoFit/>
          </a:bodyPr>
          <a:lstStyle>
            <a:lvl1pPr algn="ctr" defTabSz="821446">
              <a:lnSpc>
                <a:spcPct val="100000"/>
              </a:lnSpc>
              <a:defRPr sz="2400">
                <a:solidFill>
                  <a:srgbClr val="000000"/>
                </a:solidFill>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969026847"/>
      </p:ext>
    </p:extLst>
  </p:cSld>
  <p:clrMap bg1="dk1" tx1="lt1" bg2="dk2" tx2="lt2" accent1="accent1" accent2="accent2" accent3="accent3" accent4="accent4" accent5="accent5" accent6="accent6" hlink="hlink" folHlink="folHlink"/>
  <p:sldLayoutIdLst>
    <p:sldLayoutId id="2147485127" r:id="rId1"/>
    <p:sldLayoutId id="2147485128" r:id="rId2"/>
    <p:sldLayoutId id="2147485129" r:id="rId3"/>
    <p:sldLayoutId id="2147485130" r:id="rId4"/>
    <p:sldLayoutId id="2147485131" r:id="rId5"/>
    <p:sldLayoutId id="2147485132" r:id="rId6"/>
    <p:sldLayoutId id="2147485133" r:id="rId7"/>
    <p:sldLayoutId id="2147485134" r:id="rId8"/>
  </p:sldLayoutIdLst>
  <p:transition xmlns:p14="http://schemas.microsoft.com/office/powerpoint/2010/main" spd="med"/>
  <p:txStyles>
    <p:titleStyle>
      <a:lvl1pPr marL="0" marR="0" indent="0" algn="l" defTabSz="821446"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Avenir Book"/>
          <a:ea typeface="Avenir Book"/>
          <a:cs typeface="Avenir Book"/>
          <a:sym typeface="Avenir Book"/>
        </a:defRPr>
      </a:lvl1pPr>
      <a:lvl2pPr marL="0" marR="0" indent="228578" algn="l" defTabSz="821446"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Avenir Book"/>
          <a:ea typeface="Avenir Book"/>
          <a:cs typeface="Avenir Book"/>
          <a:sym typeface="Avenir Book"/>
        </a:defRPr>
      </a:lvl2pPr>
      <a:lvl3pPr marL="0" marR="0" indent="457157" algn="l" defTabSz="821446"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Avenir Book"/>
          <a:ea typeface="Avenir Book"/>
          <a:cs typeface="Avenir Book"/>
          <a:sym typeface="Avenir Book"/>
        </a:defRPr>
      </a:lvl3pPr>
      <a:lvl4pPr marL="0" marR="0" indent="685735" algn="l" defTabSz="821446"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Avenir Book"/>
          <a:ea typeface="Avenir Book"/>
          <a:cs typeface="Avenir Book"/>
          <a:sym typeface="Avenir Book"/>
        </a:defRPr>
      </a:lvl4pPr>
      <a:lvl5pPr marL="0" marR="0" indent="914305" algn="l" defTabSz="821446"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Avenir Book"/>
          <a:ea typeface="Avenir Book"/>
          <a:cs typeface="Avenir Book"/>
          <a:sym typeface="Avenir Book"/>
        </a:defRPr>
      </a:lvl5pPr>
      <a:lvl6pPr marL="0" marR="0" indent="1142883" algn="l" defTabSz="821446"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Avenir Book"/>
          <a:ea typeface="Avenir Book"/>
          <a:cs typeface="Avenir Book"/>
          <a:sym typeface="Avenir Book"/>
        </a:defRPr>
      </a:lvl6pPr>
      <a:lvl7pPr marL="0" marR="0" indent="1371462" algn="l" defTabSz="821446"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Avenir Book"/>
          <a:ea typeface="Avenir Book"/>
          <a:cs typeface="Avenir Book"/>
          <a:sym typeface="Avenir Book"/>
        </a:defRPr>
      </a:lvl7pPr>
      <a:lvl8pPr marL="0" marR="0" indent="1600040" algn="l" defTabSz="821446"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Avenir Book"/>
          <a:ea typeface="Avenir Book"/>
          <a:cs typeface="Avenir Book"/>
          <a:sym typeface="Avenir Book"/>
        </a:defRPr>
      </a:lvl8pPr>
      <a:lvl9pPr marL="0" marR="0" indent="1828618" algn="l" defTabSz="821446"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Avenir Book"/>
          <a:ea typeface="Avenir Book"/>
          <a:cs typeface="Avenir Book"/>
          <a:sym typeface="Avenir Book"/>
        </a:defRPr>
      </a:lvl9pPr>
    </p:titleStyle>
    <p:bodyStyle>
      <a:lvl1pPr marL="617297" marR="0" indent="-617297" algn="l" defTabSz="838115" latinLnBrk="0">
        <a:lnSpc>
          <a:spcPts val="6600"/>
        </a:lnSpc>
        <a:spcBef>
          <a:spcPts val="6600"/>
        </a:spcBef>
        <a:spcAft>
          <a:spcPts val="0"/>
        </a:spcAft>
        <a:buClrTx/>
        <a:buSzPct val="75000"/>
        <a:buFontTx/>
        <a:buChar char="•"/>
        <a:tabLst/>
        <a:defRPr sz="5100" b="0" i="0" u="none" strike="noStrike" cap="none" spc="0" baseline="0">
          <a:ln>
            <a:noFill/>
          </a:ln>
          <a:solidFill>
            <a:srgbClr val="000000"/>
          </a:solidFill>
          <a:uFillTx/>
          <a:latin typeface="Avenir Book"/>
          <a:ea typeface="Avenir Book"/>
          <a:cs typeface="Avenir Book"/>
          <a:sym typeface="Avenir Book"/>
        </a:defRPr>
      </a:lvl1pPr>
      <a:lvl2pPr marL="1061755" marR="0" indent="-617297" algn="l" defTabSz="838115" latinLnBrk="0">
        <a:lnSpc>
          <a:spcPts val="6600"/>
        </a:lnSpc>
        <a:spcBef>
          <a:spcPts val="6600"/>
        </a:spcBef>
        <a:spcAft>
          <a:spcPts val="0"/>
        </a:spcAft>
        <a:buClrTx/>
        <a:buSzPct val="75000"/>
        <a:buFontTx/>
        <a:buChar char="•"/>
        <a:tabLst/>
        <a:defRPr sz="5100" b="0" i="0" u="none" strike="noStrike" cap="none" spc="0" baseline="0">
          <a:ln>
            <a:noFill/>
          </a:ln>
          <a:solidFill>
            <a:srgbClr val="000000"/>
          </a:solidFill>
          <a:uFillTx/>
          <a:latin typeface="Avenir Book"/>
          <a:ea typeface="Avenir Book"/>
          <a:cs typeface="Avenir Book"/>
          <a:sym typeface="Avenir Book"/>
        </a:defRPr>
      </a:lvl2pPr>
      <a:lvl3pPr marL="1506210" marR="0" indent="-617297" algn="l" defTabSz="838115" latinLnBrk="0">
        <a:lnSpc>
          <a:spcPts val="6600"/>
        </a:lnSpc>
        <a:spcBef>
          <a:spcPts val="6600"/>
        </a:spcBef>
        <a:spcAft>
          <a:spcPts val="0"/>
        </a:spcAft>
        <a:buClrTx/>
        <a:buSzPct val="75000"/>
        <a:buFontTx/>
        <a:buChar char="•"/>
        <a:tabLst/>
        <a:defRPr sz="5100" b="0" i="0" u="none" strike="noStrike" cap="none" spc="0" baseline="0">
          <a:ln>
            <a:noFill/>
          </a:ln>
          <a:solidFill>
            <a:srgbClr val="000000"/>
          </a:solidFill>
          <a:uFillTx/>
          <a:latin typeface="Avenir Book"/>
          <a:ea typeface="Avenir Book"/>
          <a:cs typeface="Avenir Book"/>
          <a:sym typeface="Avenir Book"/>
        </a:defRPr>
      </a:lvl3pPr>
      <a:lvl4pPr marL="1950669" marR="0" indent="-617297" algn="l" defTabSz="838115" latinLnBrk="0">
        <a:lnSpc>
          <a:spcPts val="6600"/>
        </a:lnSpc>
        <a:spcBef>
          <a:spcPts val="6600"/>
        </a:spcBef>
        <a:spcAft>
          <a:spcPts val="0"/>
        </a:spcAft>
        <a:buClrTx/>
        <a:buSzPct val="75000"/>
        <a:buFontTx/>
        <a:buChar char="•"/>
        <a:tabLst/>
        <a:defRPr sz="5100" b="0" i="0" u="none" strike="noStrike" cap="none" spc="0" baseline="0">
          <a:ln>
            <a:noFill/>
          </a:ln>
          <a:solidFill>
            <a:srgbClr val="000000"/>
          </a:solidFill>
          <a:uFillTx/>
          <a:latin typeface="Avenir Book"/>
          <a:ea typeface="Avenir Book"/>
          <a:cs typeface="Avenir Book"/>
          <a:sym typeface="Avenir Book"/>
        </a:defRPr>
      </a:lvl4pPr>
      <a:lvl5pPr marL="2395121" marR="0" indent="-617297" algn="l" defTabSz="838115" latinLnBrk="0">
        <a:lnSpc>
          <a:spcPts val="6600"/>
        </a:lnSpc>
        <a:spcBef>
          <a:spcPts val="6600"/>
        </a:spcBef>
        <a:spcAft>
          <a:spcPts val="0"/>
        </a:spcAft>
        <a:buClrTx/>
        <a:buSzPct val="75000"/>
        <a:buFontTx/>
        <a:buChar char="•"/>
        <a:tabLst/>
        <a:defRPr sz="5100" b="0" i="0" u="none" strike="noStrike" cap="none" spc="0" baseline="0">
          <a:ln>
            <a:noFill/>
          </a:ln>
          <a:solidFill>
            <a:srgbClr val="000000"/>
          </a:solidFill>
          <a:uFillTx/>
          <a:latin typeface="Avenir Book"/>
          <a:ea typeface="Avenir Book"/>
          <a:cs typeface="Avenir Book"/>
          <a:sym typeface="Avenir Book"/>
        </a:defRPr>
      </a:lvl5pPr>
      <a:lvl6pPr marL="2839574" marR="0" indent="-617297" algn="l" defTabSz="838115" latinLnBrk="0">
        <a:lnSpc>
          <a:spcPts val="6600"/>
        </a:lnSpc>
        <a:spcBef>
          <a:spcPts val="6600"/>
        </a:spcBef>
        <a:spcAft>
          <a:spcPts val="0"/>
        </a:spcAft>
        <a:buClrTx/>
        <a:buSzPct val="75000"/>
        <a:buFontTx/>
        <a:buChar char="•"/>
        <a:tabLst/>
        <a:defRPr sz="5100" b="0" i="0" u="none" strike="noStrike" cap="none" spc="0" baseline="0">
          <a:ln>
            <a:noFill/>
          </a:ln>
          <a:solidFill>
            <a:srgbClr val="000000"/>
          </a:solidFill>
          <a:uFillTx/>
          <a:latin typeface="Avenir Book"/>
          <a:ea typeface="Avenir Book"/>
          <a:cs typeface="Avenir Book"/>
          <a:sym typeface="Avenir Book"/>
        </a:defRPr>
      </a:lvl6pPr>
      <a:lvl7pPr marL="3284030" marR="0" indent="-617297" algn="l" defTabSz="838115" latinLnBrk="0">
        <a:lnSpc>
          <a:spcPts val="6600"/>
        </a:lnSpc>
        <a:spcBef>
          <a:spcPts val="6600"/>
        </a:spcBef>
        <a:spcAft>
          <a:spcPts val="0"/>
        </a:spcAft>
        <a:buClrTx/>
        <a:buSzPct val="75000"/>
        <a:buFontTx/>
        <a:buChar char="•"/>
        <a:tabLst/>
        <a:defRPr sz="5100" b="0" i="0" u="none" strike="noStrike" cap="none" spc="0" baseline="0">
          <a:ln>
            <a:noFill/>
          </a:ln>
          <a:solidFill>
            <a:srgbClr val="000000"/>
          </a:solidFill>
          <a:uFillTx/>
          <a:latin typeface="Avenir Book"/>
          <a:ea typeface="Avenir Book"/>
          <a:cs typeface="Avenir Book"/>
          <a:sym typeface="Avenir Book"/>
        </a:defRPr>
      </a:lvl7pPr>
      <a:lvl8pPr marL="3728488" marR="0" indent="-617297" algn="l" defTabSz="838115" latinLnBrk="0">
        <a:lnSpc>
          <a:spcPts val="6600"/>
        </a:lnSpc>
        <a:spcBef>
          <a:spcPts val="6600"/>
        </a:spcBef>
        <a:spcAft>
          <a:spcPts val="0"/>
        </a:spcAft>
        <a:buClrTx/>
        <a:buSzPct val="75000"/>
        <a:buFontTx/>
        <a:buChar char="•"/>
        <a:tabLst/>
        <a:defRPr sz="5100" b="0" i="0" u="none" strike="noStrike" cap="none" spc="0" baseline="0">
          <a:ln>
            <a:noFill/>
          </a:ln>
          <a:solidFill>
            <a:srgbClr val="000000"/>
          </a:solidFill>
          <a:uFillTx/>
          <a:latin typeface="Avenir Book"/>
          <a:ea typeface="Avenir Book"/>
          <a:cs typeface="Avenir Book"/>
          <a:sym typeface="Avenir Book"/>
        </a:defRPr>
      </a:lvl8pPr>
      <a:lvl9pPr marL="4172944" marR="0" indent="-617297" algn="l" defTabSz="838115" latinLnBrk="0">
        <a:lnSpc>
          <a:spcPts val="6600"/>
        </a:lnSpc>
        <a:spcBef>
          <a:spcPts val="6600"/>
        </a:spcBef>
        <a:spcAft>
          <a:spcPts val="0"/>
        </a:spcAft>
        <a:buClrTx/>
        <a:buSzPct val="75000"/>
        <a:buFontTx/>
        <a:buChar char="•"/>
        <a:tabLst/>
        <a:defRPr sz="5100" b="0" i="0" u="none" strike="noStrike" cap="none" spc="0" baseline="0">
          <a:ln>
            <a:noFill/>
          </a:ln>
          <a:solidFill>
            <a:srgbClr val="000000"/>
          </a:solidFill>
          <a:uFillTx/>
          <a:latin typeface="Avenir Book"/>
          <a:ea typeface="Avenir Book"/>
          <a:cs typeface="Avenir Book"/>
          <a:sym typeface="Avenir Book"/>
        </a:defRPr>
      </a:lvl9pPr>
    </p:bodyStyle>
    <p:otherStyle>
      <a:lvl1pPr marL="0" marR="0" indent="0" algn="ctr" defTabSz="821446"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1pPr>
      <a:lvl2pPr marL="0" marR="0" indent="228578" algn="ctr" defTabSz="821446"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2pPr>
      <a:lvl3pPr marL="0" marR="0" indent="457157" algn="ctr" defTabSz="821446"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3pPr>
      <a:lvl4pPr marL="0" marR="0" indent="685735" algn="ctr" defTabSz="821446"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4pPr>
      <a:lvl5pPr marL="0" marR="0" indent="914305" algn="ctr" defTabSz="821446"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5pPr>
      <a:lvl6pPr marL="0" marR="0" indent="1142883" algn="ctr" defTabSz="821446"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6pPr>
      <a:lvl7pPr marL="0" marR="0" indent="1371462" algn="ctr" defTabSz="821446"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7pPr>
      <a:lvl8pPr marL="0" marR="0" indent="1600040" algn="ctr" defTabSz="821446"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8pPr>
      <a:lvl9pPr marL="0" marR="0" indent="1828618" algn="ctr" defTabSz="821446"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Text"/>
          <p:cNvSpPr>
            <a:spLocks noGrp="1"/>
          </p:cNvSpPr>
          <p:nvPr>
            <p:ph type="title"/>
          </p:nvPr>
        </p:nvSpPr>
        <p:spPr>
          <a:xfrm>
            <a:off x="1520626" y="625078"/>
            <a:ext cx="21342748" cy="3036094"/>
          </a:xfrm>
          <a:prstGeom prst="rect">
            <a:avLst/>
          </a:prstGeom>
          <a:ln w="25400">
            <a:miter lim="400000"/>
          </a:ln>
          <a:extLst>
            <a:ext uri="{C572A759-6A51-4108-AA02-DFA0A04FC94B}">
              <ma14:wrappingTextBoxFlag xmlns:ma14="http://schemas.microsoft.com/office/mac/drawingml/2011/main" val="1"/>
            </a:ext>
          </a:extLst>
        </p:spPr>
        <p:txBody>
          <a:bodyPr lIns="71437" tIns="71437" rIns="71437" bIns="71437" anchor="ctr">
            <a:normAutofit/>
          </a:bodyPr>
          <a:lstStyle/>
          <a:p>
            <a:r>
              <a:t>Title Text</a:t>
            </a:r>
          </a:p>
        </p:txBody>
      </p:sp>
      <p:sp>
        <p:nvSpPr>
          <p:cNvPr id="3" name="Body Level One…"/>
          <p:cNvSpPr>
            <a:spLocks noGrp="1"/>
          </p:cNvSpPr>
          <p:nvPr>
            <p:ph type="body" idx="1"/>
          </p:nvPr>
        </p:nvSpPr>
        <p:spPr>
          <a:xfrm>
            <a:off x="1531607" y="3597671"/>
            <a:ext cx="21416103" cy="8840392"/>
          </a:xfrm>
          <a:prstGeom prst="rect">
            <a:avLst/>
          </a:prstGeom>
          <a:ln w="25400">
            <a:miter lim="400000"/>
          </a:ln>
          <a:extLst>
            <a:ext uri="{C572A759-6A51-4108-AA02-DFA0A04FC94B}">
              <ma14:wrappingTextBoxFlag xmlns:ma14="http://schemas.microsoft.com/office/mac/drawingml/2011/main" val="1"/>
            </a:ext>
          </a:extLst>
        </p:spPr>
        <p:txBody>
          <a:bodyPr lIns="0" tIns="0" rIns="0" bIns="0" anchor="ctr">
            <a:normAutofit/>
          </a:bodyPr>
          <a:lstStyle/>
          <a:p>
            <a:r>
              <a:t>Body Level One</a:t>
            </a:r>
          </a:p>
          <a:p>
            <a:pPr lvl="1"/>
            <a:r>
              <a:t>Body Level Two</a:t>
            </a:r>
          </a:p>
          <a:p>
            <a:pPr lvl="2"/>
            <a:r>
              <a:t>Body Level Three</a:t>
            </a:r>
          </a:p>
          <a:p>
            <a:pPr lvl="3"/>
            <a:r>
              <a:t>Body Level Four</a:t>
            </a:r>
          </a:p>
          <a:p>
            <a:pPr lvl="4"/>
            <a:r>
              <a:t>Body Level Five</a:t>
            </a:r>
          </a:p>
        </p:txBody>
      </p:sp>
      <p:sp>
        <p:nvSpPr>
          <p:cNvPr id="4" name="Slide Number"/>
          <p:cNvSpPr>
            <a:spLocks noGrp="1"/>
          </p:cNvSpPr>
          <p:nvPr>
            <p:ph type="sldNum" sz="quarter" idx="2"/>
          </p:nvPr>
        </p:nvSpPr>
        <p:spPr>
          <a:xfrm>
            <a:off x="11935814" y="13010554"/>
            <a:ext cx="494513" cy="511176"/>
          </a:xfrm>
          <a:prstGeom prst="rect">
            <a:avLst/>
          </a:prstGeom>
          <a:ln w="25400">
            <a:miter lim="400000"/>
          </a:ln>
        </p:spPr>
        <p:txBody>
          <a:bodyPr wrap="none" lIns="71437" tIns="71437" rIns="71437" bIns="71437">
            <a:spAutoFit/>
          </a:bodyPr>
          <a:lstStyle>
            <a:lvl1pPr algn="ctr" defTabSz="821531">
              <a:lnSpc>
                <a:spcPct val="100000"/>
              </a:lnSpc>
              <a:defRPr sz="2400">
                <a:solidFill>
                  <a:srgbClr val="000000"/>
                </a:solidFill>
                <a:latin typeface="Helvetica Light"/>
                <a:ea typeface="Helvetica Light"/>
                <a:cs typeface="Helvetica Light"/>
                <a:sym typeface="Helvetica Light"/>
              </a:defRPr>
            </a:lvl1pPr>
          </a:lstStyle>
          <a:p>
            <a:fld id="{86CB4B4D-7CA3-9044-876B-883B54F8677D}" type="slidenum">
              <a:rPr/>
              <a:pPr/>
              <a:t>‹#›</a:t>
            </a:fld>
            <a:endParaRPr/>
          </a:p>
        </p:txBody>
      </p:sp>
    </p:spTree>
    <p:extLst>
      <p:ext uri="{BB962C8B-B14F-4D97-AF65-F5344CB8AC3E}">
        <p14:creationId xmlns:p14="http://schemas.microsoft.com/office/powerpoint/2010/main" val="2634432810"/>
      </p:ext>
    </p:extLst>
  </p:cSld>
  <p:clrMap bg1="dk1" tx1="lt1" bg2="dk2" tx2="lt2" accent1="accent1" accent2="accent2" accent3="accent3" accent4="accent4" accent5="accent5" accent6="accent6" hlink="hlink" folHlink="folHlink"/>
  <p:sldLayoutIdLst>
    <p:sldLayoutId id="2147485136" r:id="rId1"/>
    <p:sldLayoutId id="2147485137" r:id="rId2"/>
    <p:sldLayoutId id="2147485138" r:id="rId3"/>
    <p:sldLayoutId id="2147485139" r:id="rId4"/>
    <p:sldLayoutId id="2147485140" r:id="rId5"/>
    <p:sldLayoutId id="2147485141" r:id="rId6"/>
    <p:sldLayoutId id="2147485142" r:id="rId7"/>
    <p:sldLayoutId id="2147485143" r:id="rId8"/>
    <p:sldLayoutId id="2147485144" r:id="rId9"/>
    <p:sldLayoutId id="2147485145" r:id="rId10"/>
  </p:sldLayoutIdLst>
  <p:transition xmlns:p14="http://schemas.microsoft.com/office/powerpoint/2010/main" spd="med"/>
  <p:txStyles>
    <p:titleStyle>
      <a:lvl1pPr marL="0" marR="0" indent="0" algn="l" defTabSz="821531"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Avenir Book"/>
          <a:ea typeface="Avenir Book"/>
          <a:cs typeface="Avenir Book"/>
          <a:sym typeface="Avenir Book"/>
        </a:defRPr>
      </a:lvl1pPr>
      <a:lvl2pPr marL="0" marR="0" indent="228600" algn="l" defTabSz="821531"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Avenir Book"/>
          <a:ea typeface="Avenir Book"/>
          <a:cs typeface="Avenir Book"/>
          <a:sym typeface="Avenir Book"/>
        </a:defRPr>
      </a:lvl2pPr>
      <a:lvl3pPr marL="0" marR="0" indent="457200" algn="l" defTabSz="821531"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Avenir Book"/>
          <a:ea typeface="Avenir Book"/>
          <a:cs typeface="Avenir Book"/>
          <a:sym typeface="Avenir Book"/>
        </a:defRPr>
      </a:lvl3pPr>
      <a:lvl4pPr marL="0" marR="0" indent="685800" algn="l" defTabSz="821531"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Avenir Book"/>
          <a:ea typeface="Avenir Book"/>
          <a:cs typeface="Avenir Book"/>
          <a:sym typeface="Avenir Book"/>
        </a:defRPr>
      </a:lvl4pPr>
      <a:lvl5pPr marL="0" marR="0" indent="914400" algn="l" defTabSz="821531"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Avenir Book"/>
          <a:ea typeface="Avenir Book"/>
          <a:cs typeface="Avenir Book"/>
          <a:sym typeface="Avenir Book"/>
        </a:defRPr>
      </a:lvl5pPr>
      <a:lvl6pPr marL="0" marR="0" indent="1143000" algn="l" defTabSz="821531"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Avenir Book"/>
          <a:ea typeface="Avenir Book"/>
          <a:cs typeface="Avenir Book"/>
          <a:sym typeface="Avenir Book"/>
        </a:defRPr>
      </a:lvl6pPr>
      <a:lvl7pPr marL="0" marR="0" indent="1371600" algn="l" defTabSz="821531"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Avenir Book"/>
          <a:ea typeface="Avenir Book"/>
          <a:cs typeface="Avenir Book"/>
          <a:sym typeface="Avenir Book"/>
        </a:defRPr>
      </a:lvl7pPr>
      <a:lvl8pPr marL="0" marR="0" indent="1600200" algn="l" defTabSz="821531"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Avenir Book"/>
          <a:ea typeface="Avenir Book"/>
          <a:cs typeface="Avenir Book"/>
          <a:sym typeface="Avenir Book"/>
        </a:defRPr>
      </a:lvl8pPr>
      <a:lvl9pPr marL="0" marR="0" indent="1828800" algn="l" defTabSz="821531"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Avenir Book"/>
          <a:ea typeface="Avenir Book"/>
          <a:cs typeface="Avenir Book"/>
          <a:sym typeface="Avenir Book"/>
        </a:defRPr>
      </a:lvl9pPr>
    </p:titleStyle>
    <p:bodyStyle>
      <a:lvl1pPr marL="617361" marR="0" indent="-617361" algn="l" defTabSz="838200" latinLnBrk="0">
        <a:lnSpc>
          <a:spcPts val="6600"/>
        </a:lnSpc>
        <a:spcBef>
          <a:spcPts val="6600"/>
        </a:spcBef>
        <a:spcAft>
          <a:spcPts val="0"/>
        </a:spcAft>
        <a:buClrTx/>
        <a:buSzPct val="75000"/>
        <a:buFontTx/>
        <a:buChar char="•"/>
        <a:tabLst/>
        <a:defRPr sz="5000" b="0" i="0" u="none" strike="noStrike" cap="none" spc="0" baseline="0">
          <a:ln>
            <a:noFill/>
          </a:ln>
          <a:solidFill>
            <a:srgbClr val="000000"/>
          </a:solidFill>
          <a:uFillTx/>
          <a:latin typeface="Avenir Book"/>
          <a:ea typeface="Avenir Book"/>
          <a:cs typeface="Avenir Book"/>
          <a:sym typeface="Avenir Book"/>
        </a:defRPr>
      </a:lvl1pPr>
      <a:lvl2pPr marL="1061861" marR="0" indent="-617361" algn="l" defTabSz="838200" latinLnBrk="0">
        <a:lnSpc>
          <a:spcPts val="6600"/>
        </a:lnSpc>
        <a:spcBef>
          <a:spcPts val="6600"/>
        </a:spcBef>
        <a:spcAft>
          <a:spcPts val="0"/>
        </a:spcAft>
        <a:buClrTx/>
        <a:buSzPct val="75000"/>
        <a:buFontTx/>
        <a:buChar char="•"/>
        <a:tabLst/>
        <a:defRPr sz="5000" b="0" i="0" u="none" strike="noStrike" cap="none" spc="0" baseline="0">
          <a:ln>
            <a:noFill/>
          </a:ln>
          <a:solidFill>
            <a:srgbClr val="000000"/>
          </a:solidFill>
          <a:uFillTx/>
          <a:latin typeface="Avenir Book"/>
          <a:ea typeface="Avenir Book"/>
          <a:cs typeface="Avenir Book"/>
          <a:sym typeface="Avenir Book"/>
        </a:defRPr>
      </a:lvl2pPr>
      <a:lvl3pPr marL="1506361" marR="0" indent="-617361" algn="l" defTabSz="838200" latinLnBrk="0">
        <a:lnSpc>
          <a:spcPts val="6600"/>
        </a:lnSpc>
        <a:spcBef>
          <a:spcPts val="6600"/>
        </a:spcBef>
        <a:spcAft>
          <a:spcPts val="0"/>
        </a:spcAft>
        <a:buClrTx/>
        <a:buSzPct val="75000"/>
        <a:buFontTx/>
        <a:buChar char="•"/>
        <a:tabLst/>
        <a:defRPr sz="5000" b="0" i="0" u="none" strike="noStrike" cap="none" spc="0" baseline="0">
          <a:ln>
            <a:noFill/>
          </a:ln>
          <a:solidFill>
            <a:srgbClr val="000000"/>
          </a:solidFill>
          <a:uFillTx/>
          <a:latin typeface="Avenir Book"/>
          <a:ea typeface="Avenir Book"/>
          <a:cs typeface="Avenir Book"/>
          <a:sym typeface="Avenir Book"/>
        </a:defRPr>
      </a:lvl3pPr>
      <a:lvl4pPr marL="1950861" marR="0" indent="-617361" algn="l" defTabSz="838200" latinLnBrk="0">
        <a:lnSpc>
          <a:spcPts val="6600"/>
        </a:lnSpc>
        <a:spcBef>
          <a:spcPts val="6600"/>
        </a:spcBef>
        <a:spcAft>
          <a:spcPts val="0"/>
        </a:spcAft>
        <a:buClrTx/>
        <a:buSzPct val="75000"/>
        <a:buFontTx/>
        <a:buChar char="•"/>
        <a:tabLst/>
        <a:defRPr sz="5000" b="0" i="0" u="none" strike="noStrike" cap="none" spc="0" baseline="0">
          <a:ln>
            <a:noFill/>
          </a:ln>
          <a:solidFill>
            <a:srgbClr val="000000"/>
          </a:solidFill>
          <a:uFillTx/>
          <a:latin typeface="Avenir Book"/>
          <a:ea typeface="Avenir Book"/>
          <a:cs typeface="Avenir Book"/>
          <a:sym typeface="Avenir Book"/>
        </a:defRPr>
      </a:lvl4pPr>
      <a:lvl5pPr marL="2395361" marR="0" indent="-617361" algn="l" defTabSz="838200" latinLnBrk="0">
        <a:lnSpc>
          <a:spcPts val="6600"/>
        </a:lnSpc>
        <a:spcBef>
          <a:spcPts val="6600"/>
        </a:spcBef>
        <a:spcAft>
          <a:spcPts val="0"/>
        </a:spcAft>
        <a:buClrTx/>
        <a:buSzPct val="75000"/>
        <a:buFontTx/>
        <a:buChar char="•"/>
        <a:tabLst/>
        <a:defRPr sz="5000" b="0" i="0" u="none" strike="noStrike" cap="none" spc="0" baseline="0">
          <a:ln>
            <a:noFill/>
          </a:ln>
          <a:solidFill>
            <a:srgbClr val="000000"/>
          </a:solidFill>
          <a:uFillTx/>
          <a:latin typeface="Avenir Book"/>
          <a:ea typeface="Avenir Book"/>
          <a:cs typeface="Avenir Book"/>
          <a:sym typeface="Avenir Book"/>
        </a:defRPr>
      </a:lvl5pPr>
      <a:lvl6pPr marL="2839861" marR="0" indent="-617361" algn="l" defTabSz="838200" latinLnBrk="0">
        <a:lnSpc>
          <a:spcPts val="6600"/>
        </a:lnSpc>
        <a:spcBef>
          <a:spcPts val="6600"/>
        </a:spcBef>
        <a:spcAft>
          <a:spcPts val="0"/>
        </a:spcAft>
        <a:buClrTx/>
        <a:buSzPct val="75000"/>
        <a:buFontTx/>
        <a:buChar char="•"/>
        <a:tabLst/>
        <a:defRPr sz="5000" b="0" i="0" u="none" strike="noStrike" cap="none" spc="0" baseline="0">
          <a:ln>
            <a:noFill/>
          </a:ln>
          <a:solidFill>
            <a:srgbClr val="000000"/>
          </a:solidFill>
          <a:uFillTx/>
          <a:latin typeface="Avenir Book"/>
          <a:ea typeface="Avenir Book"/>
          <a:cs typeface="Avenir Book"/>
          <a:sym typeface="Avenir Book"/>
        </a:defRPr>
      </a:lvl6pPr>
      <a:lvl7pPr marL="3284361" marR="0" indent="-617361" algn="l" defTabSz="838200" latinLnBrk="0">
        <a:lnSpc>
          <a:spcPts val="6600"/>
        </a:lnSpc>
        <a:spcBef>
          <a:spcPts val="6600"/>
        </a:spcBef>
        <a:spcAft>
          <a:spcPts val="0"/>
        </a:spcAft>
        <a:buClrTx/>
        <a:buSzPct val="75000"/>
        <a:buFontTx/>
        <a:buChar char="•"/>
        <a:tabLst/>
        <a:defRPr sz="5000" b="0" i="0" u="none" strike="noStrike" cap="none" spc="0" baseline="0">
          <a:ln>
            <a:noFill/>
          </a:ln>
          <a:solidFill>
            <a:srgbClr val="000000"/>
          </a:solidFill>
          <a:uFillTx/>
          <a:latin typeface="Avenir Book"/>
          <a:ea typeface="Avenir Book"/>
          <a:cs typeface="Avenir Book"/>
          <a:sym typeface="Avenir Book"/>
        </a:defRPr>
      </a:lvl7pPr>
      <a:lvl8pPr marL="3728861" marR="0" indent="-617361" algn="l" defTabSz="838200" latinLnBrk="0">
        <a:lnSpc>
          <a:spcPts val="6600"/>
        </a:lnSpc>
        <a:spcBef>
          <a:spcPts val="6600"/>
        </a:spcBef>
        <a:spcAft>
          <a:spcPts val="0"/>
        </a:spcAft>
        <a:buClrTx/>
        <a:buSzPct val="75000"/>
        <a:buFontTx/>
        <a:buChar char="•"/>
        <a:tabLst/>
        <a:defRPr sz="5000" b="0" i="0" u="none" strike="noStrike" cap="none" spc="0" baseline="0">
          <a:ln>
            <a:noFill/>
          </a:ln>
          <a:solidFill>
            <a:srgbClr val="000000"/>
          </a:solidFill>
          <a:uFillTx/>
          <a:latin typeface="Avenir Book"/>
          <a:ea typeface="Avenir Book"/>
          <a:cs typeface="Avenir Book"/>
          <a:sym typeface="Avenir Book"/>
        </a:defRPr>
      </a:lvl8pPr>
      <a:lvl9pPr marL="4173361" marR="0" indent="-617361" algn="l" defTabSz="838200" latinLnBrk="0">
        <a:lnSpc>
          <a:spcPts val="6600"/>
        </a:lnSpc>
        <a:spcBef>
          <a:spcPts val="6600"/>
        </a:spcBef>
        <a:spcAft>
          <a:spcPts val="0"/>
        </a:spcAft>
        <a:buClrTx/>
        <a:buSzPct val="75000"/>
        <a:buFontTx/>
        <a:buChar char="•"/>
        <a:tabLst/>
        <a:defRPr sz="5000" b="0" i="0" u="none" strike="noStrike" cap="none" spc="0" baseline="0">
          <a:ln>
            <a:noFill/>
          </a:ln>
          <a:solidFill>
            <a:srgbClr val="000000"/>
          </a:solidFill>
          <a:uFillTx/>
          <a:latin typeface="Avenir Book"/>
          <a:ea typeface="Avenir Book"/>
          <a:cs typeface="Avenir Book"/>
          <a:sym typeface="Avenir Book"/>
        </a:defRPr>
      </a:lvl9pPr>
    </p:bodyStyle>
    <p:otherStyle>
      <a:lvl1pPr marL="0" marR="0" indent="0" algn="ctr" defTabSz="82153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1pPr>
      <a:lvl2pPr marL="0" marR="0" indent="228600" algn="ctr" defTabSz="82153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2pPr>
      <a:lvl3pPr marL="0" marR="0" indent="457200" algn="ctr" defTabSz="82153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3pPr>
      <a:lvl4pPr marL="0" marR="0" indent="685800" algn="ctr" defTabSz="82153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4pPr>
      <a:lvl5pPr marL="0" marR="0" indent="914400" algn="ctr" defTabSz="82153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5pPr>
      <a:lvl6pPr marL="0" marR="0" indent="1143000" algn="ctr" defTabSz="82153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6pPr>
      <a:lvl7pPr marL="0" marR="0" indent="1371600" algn="ctr" defTabSz="82153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7pPr>
      <a:lvl8pPr marL="0" marR="0" indent="1600200" algn="ctr" defTabSz="82153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8pPr>
      <a:lvl9pPr marL="0" marR="0" indent="1828800" algn="ctr" defTabSz="82153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hape 2"/>
          <p:cNvSpPr>
            <a:spLocks noGrp="1"/>
          </p:cNvSpPr>
          <p:nvPr>
            <p:ph type="title"/>
          </p:nvPr>
        </p:nvSpPr>
        <p:spPr>
          <a:xfrm>
            <a:off x="1633731" y="268286"/>
            <a:ext cx="21742501" cy="1980901"/>
          </a:xfrm>
          <a:prstGeom prst="rect">
            <a:avLst/>
          </a:prstGeom>
          <a:ln w="12700">
            <a:miter lim="400000"/>
          </a:ln>
          <a:extLst>
            <a:ext uri="{C572A759-6A51-4108-AA02-DFA0A04FC94B}">
              <ma14:wrappingTextBoxFlag xmlns:ma14="http://schemas.microsoft.com/office/mac/drawingml/2011/main" val="1"/>
            </a:ext>
          </a:extLst>
        </p:spPr>
        <p:txBody>
          <a:bodyPr lIns="243719" tIns="243719" rIns="243719" bIns="243719" anchor="ctr">
            <a:normAutofit/>
          </a:bodyPr>
          <a:lstStyle/>
          <a:p>
            <a:r>
              <a:t>Title Text</a:t>
            </a:r>
          </a:p>
        </p:txBody>
      </p:sp>
      <p:sp>
        <p:nvSpPr>
          <p:cNvPr id="3" name="Shape 3"/>
          <p:cNvSpPr>
            <a:spLocks noGrp="1"/>
          </p:cNvSpPr>
          <p:nvPr>
            <p:ph type="body" idx="1"/>
          </p:nvPr>
        </p:nvSpPr>
        <p:spPr>
          <a:xfrm>
            <a:off x="1633731" y="3200433"/>
            <a:ext cx="21742501" cy="10026301"/>
          </a:xfrm>
          <a:prstGeom prst="rect">
            <a:avLst/>
          </a:prstGeom>
          <a:ln w="12700">
            <a:miter lim="400000"/>
          </a:ln>
          <a:extLst>
            <a:ext uri="{C572A759-6A51-4108-AA02-DFA0A04FC94B}">
              <ma14:wrappingTextBoxFlag xmlns:ma14="http://schemas.microsoft.com/office/mac/drawingml/2011/main" val="1"/>
            </a:ext>
          </a:extLst>
        </p:spPr>
        <p:txBody>
          <a:bodyPr lIns="243719" tIns="243719" rIns="243719" bIns="243719">
            <a:normAutofit/>
          </a:bodyPr>
          <a:lstStyle/>
          <a:p>
            <a:r>
              <a:t>Body Level One</a:t>
            </a:r>
          </a:p>
          <a:p>
            <a:pPr lvl="1"/>
            <a:r>
              <a:t>Body Level Two</a:t>
            </a:r>
          </a:p>
          <a:p>
            <a:pPr lvl="2"/>
            <a:r>
              <a:t>Body Level Three</a:t>
            </a:r>
          </a:p>
          <a:p>
            <a:pPr lvl="3"/>
            <a:r>
              <a:t>Body Level Four</a:t>
            </a:r>
          </a:p>
          <a:p>
            <a:pPr lvl="4"/>
            <a:r>
              <a:t>Body Level Five</a:t>
            </a:r>
          </a:p>
        </p:txBody>
      </p:sp>
      <p:sp>
        <p:nvSpPr>
          <p:cNvPr id="4" name="Shape 4"/>
          <p:cNvSpPr>
            <a:spLocks noGrp="1"/>
          </p:cNvSpPr>
          <p:nvPr>
            <p:ph type="sldNum" sz="quarter" idx="2"/>
          </p:nvPr>
        </p:nvSpPr>
        <p:spPr>
          <a:xfrm>
            <a:off x="13" y="2434943"/>
            <a:ext cx="711787" cy="707805"/>
          </a:xfrm>
          <a:prstGeom prst="rect">
            <a:avLst/>
          </a:prstGeom>
          <a:ln w="12700">
            <a:miter lim="400000"/>
          </a:ln>
        </p:spPr>
        <p:txBody>
          <a:bodyPr wrap="none" lIns="243719" tIns="243719" rIns="243719" bIns="243719" anchor="ctr">
            <a:spAutoFit/>
          </a:bodyPr>
          <a:lstStyle/>
          <a:p>
            <a:pPr defTabSz="914041"/>
            <a:fld id="{86CB4B4D-7CA3-9044-876B-883B54F8677D}" type="slidenum">
              <a:rPr lang="en-US" smtClean="0"/>
              <a:pPr defTabSz="914041"/>
              <a:t>‹#›</a:t>
            </a:fld>
            <a:endParaRPr lang="en-US"/>
          </a:p>
        </p:txBody>
      </p:sp>
    </p:spTree>
    <p:extLst>
      <p:ext uri="{BB962C8B-B14F-4D97-AF65-F5344CB8AC3E}">
        <p14:creationId xmlns:p14="http://schemas.microsoft.com/office/powerpoint/2010/main" val="2328287751"/>
      </p:ext>
    </p:extLst>
  </p:cSld>
  <p:clrMap bg1="lt1" tx1="dk1" bg2="lt2" tx2="dk2" accent1="accent1" accent2="accent2" accent3="accent3" accent4="accent4" accent5="accent5" accent6="accent6" hlink="hlink" folHlink="folHlink"/>
  <p:sldLayoutIdLst>
    <p:sldLayoutId id="2147483948" r:id="rId1"/>
    <p:sldLayoutId id="2147483949" r:id="rId2"/>
    <p:sldLayoutId id="2147483950" r:id="rId3"/>
    <p:sldLayoutId id="2147483951" r:id="rId4"/>
    <p:sldLayoutId id="2147483952" r:id="rId5"/>
    <p:sldLayoutId id="2147483953" r:id="rId6"/>
    <p:sldLayoutId id="2147483954" r:id="rId7"/>
    <p:sldLayoutId id="2147483955" r:id="rId8"/>
    <p:sldLayoutId id="2147483956" r:id="rId9"/>
    <p:sldLayoutId id="2147483957" r:id="rId10"/>
    <p:sldLayoutId id="2147483958" r:id="rId11"/>
    <p:sldLayoutId id="2147483959" r:id="rId12"/>
    <p:sldLayoutId id="2147483960" r:id="rId13"/>
    <p:sldLayoutId id="2147483961" r:id="rId14"/>
    <p:sldLayoutId id="2147483962" r:id="rId15"/>
    <p:sldLayoutId id="2147483963" r:id="rId16"/>
    <p:sldLayoutId id="2147483964" r:id="rId17"/>
    <p:sldLayoutId id="2147483965" r:id="rId18"/>
    <p:sldLayoutId id="2147483966" r:id="rId19"/>
    <p:sldLayoutId id="2147483967" r:id="rId20"/>
  </p:sldLayoutIdLst>
  <p:transition xmlns:p14="http://schemas.microsoft.com/office/powerpoint/2010/main" spd="med"/>
  <p:txStyles>
    <p:titleStyle>
      <a:lvl1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1pPr>
      <a:lvl2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2pPr>
      <a:lvl3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3pPr>
      <a:lvl4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4pPr>
      <a:lvl5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5pPr>
      <a:lvl6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6pPr>
      <a:lvl7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7pPr>
      <a:lvl8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8pPr>
      <a:lvl9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9pPr>
    </p:titleStyle>
    <p:bodyStyle>
      <a:lvl1pPr marL="875981" marR="0" indent="-25399"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1pPr>
      <a:lvl2pPr marL="1790022" marR="0" indent="-88862"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2pPr>
      <a:lvl3pPr marL="2602540" marR="0" indent="-165041"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3pPr>
      <a:lvl4pPr marL="3757799" marR="0" indent="-10156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4pPr>
      <a:lvl5pPr marL="4976540" marR="0" indent="-10156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5pPr>
      <a:lvl6pPr marL="5827140" marR="0" indent="-215821"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6pPr>
      <a:lvl7pPr marL="6563441" marR="0" indent="-22852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7pPr>
      <a:lvl8pPr marL="7274381" marR="0" indent="-20312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8pPr>
      <a:lvl9pPr marL="8023399" marR="0" indent="-22852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9pPr>
    </p:bodyStyle>
    <p:otherStyle>
      <a:lvl1pPr marL="0" marR="0" indent="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1pPr>
      <a:lvl2pPr marL="0" marR="0" indent="1218759"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2pPr>
      <a:lvl3pPr marL="0" marR="0" indent="243748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3pPr>
      <a:lvl4pPr marL="0" marR="0" indent="3656239"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4pPr>
      <a:lvl5pPr marL="0" marR="0" indent="4874961"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5pPr>
      <a:lvl6pPr marL="0" marR="0" indent="609372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6pPr>
      <a:lvl7pPr marL="0" marR="0" indent="7312441"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7pPr>
      <a:lvl8pPr marL="0" marR="0" indent="853120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8pPr>
      <a:lvl9pPr marL="0" marR="0" indent="9749956"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219200" y="549276"/>
            <a:ext cx="21945600" cy="2286000"/>
          </a:xfrm>
          <a:prstGeom prst="rect">
            <a:avLst/>
          </a:prstGeom>
        </p:spPr>
        <p:txBody>
          <a:bodyPr vert="horz" lIns="217590" tIns="108795" rIns="217590" bIns="108795"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1219200" y="3200413"/>
            <a:ext cx="21945600" cy="9051926"/>
          </a:xfrm>
          <a:prstGeom prst="rect">
            <a:avLst/>
          </a:prstGeom>
        </p:spPr>
        <p:txBody>
          <a:bodyPr vert="horz" lIns="217590" tIns="108795" rIns="217590" bIns="108795"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1219200" y="12712751"/>
            <a:ext cx="5689600" cy="730250"/>
          </a:xfrm>
          <a:prstGeom prst="rect">
            <a:avLst/>
          </a:prstGeom>
        </p:spPr>
        <p:txBody>
          <a:bodyPr vert="horz" lIns="217590" tIns="108795" rIns="217590" bIns="108795" rtlCol="0" anchor="ctr"/>
          <a:lstStyle>
            <a:lvl1pPr algn="l">
              <a:defRPr sz="2900">
                <a:solidFill>
                  <a:schemeClr val="tx1">
                    <a:tint val="75000"/>
                  </a:schemeClr>
                </a:solidFill>
              </a:defRPr>
            </a:lvl1pPr>
          </a:lstStyle>
          <a:p>
            <a:pPr defTabSz="2175905" hangingPunct="1"/>
            <a:fld id="{3EACF3D5-29FB-43A8-AED7-9B3C6F7BB924}" type="datetimeFigureOut">
              <a:rPr lang="en-US" kern="1200" smtClean="0">
                <a:solidFill>
                  <a:prstClr val="black">
                    <a:tint val="75000"/>
                  </a:prstClr>
                </a:solidFill>
                <a:latin typeface="Calibri"/>
                <a:ea typeface="+mj-ea"/>
                <a:cs typeface="+mj-cs"/>
                <a:sym typeface="Helvetica Light"/>
              </a:rPr>
              <a:pPr defTabSz="2175905" hangingPunct="1"/>
              <a:t>1/8/19</a:t>
            </a:fld>
            <a:endParaRPr lang="en-US" kern="1200">
              <a:solidFill>
                <a:prstClr val="black">
                  <a:tint val="75000"/>
                </a:prstClr>
              </a:solidFill>
              <a:latin typeface="Calibri"/>
              <a:ea typeface="+mj-ea"/>
              <a:cs typeface="+mj-cs"/>
              <a:sym typeface="Helvetica Light"/>
            </a:endParaRPr>
          </a:p>
        </p:txBody>
      </p:sp>
      <p:sp>
        <p:nvSpPr>
          <p:cNvPr id="5" name="Footer Placeholder 4"/>
          <p:cNvSpPr>
            <a:spLocks noGrp="1"/>
          </p:cNvSpPr>
          <p:nvPr>
            <p:ph type="ftr" sz="quarter" idx="3"/>
          </p:nvPr>
        </p:nvSpPr>
        <p:spPr>
          <a:xfrm>
            <a:off x="8331200" y="12712751"/>
            <a:ext cx="7721600" cy="730250"/>
          </a:xfrm>
          <a:prstGeom prst="rect">
            <a:avLst/>
          </a:prstGeom>
        </p:spPr>
        <p:txBody>
          <a:bodyPr vert="horz" lIns="217590" tIns="108795" rIns="217590" bIns="108795" rtlCol="0" anchor="ctr"/>
          <a:lstStyle>
            <a:lvl1pPr algn="ctr">
              <a:defRPr sz="2900">
                <a:solidFill>
                  <a:schemeClr val="tx1">
                    <a:tint val="75000"/>
                  </a:schemeClr>
                </a:solidFill>
              </a:defRPr>
            </a:lvl1pPr>
          </a:lstStyle>
          <a:p>
            <a:pPr defTabSz="2175905" hangingPunct="1"/>
            <a:endParaRPr lang="en-US" kern="1200">
              <a:solidFill>
                <a:prstClr val="black">
                  <a:tint val="75000"/>
                </a:prstClr>
              </a:solidFill>
              <a:latin typeface="Calibri"/>
              <a:ea typeface="+mj-ea"/>
              <a:cs typeface="+mj-cs"/>
              <a:sym typeface="Helvetica Light"/>
            </a:endParaRPr>
          </a:p>
        </p:txBody>
      </p:sp>
      <p:sp>
        <p:nvSpPr>
          <p:cNvPr id="6" name="Slide Number Placeholder 5"/>
          <p:cNvSpPr>
            <a:spLocks noGrp="1"/>
          </p:cNvSpPr>
          <p:nvPr>
            <p:ph type="sldNum" sz="quarter" idx="4"/>
          </p:nvPr>
        </p:nvSpPr>
        <p:spPr>
          <a:xfrm>
            <a:off x="17475200" y="12712751"/>
            <a:ext cx="5689600" cy="730250"/>
          </a:xfrm>
          <a:prstGeom prst="rect">
            <a:avLst/>
          </a:prstGeom>
        </p:spPr>
        <p:txBody>
          <a:bodyPr vert="horz" lIns="217590" tIns="108795" rIns="217590" bIns="108795" rtlCol="0" anchor="ctr"/>
          <a:lstStyle>
            <a:lvl1pPr algn="r">
              <a:defRPr sz="2900">
                <a:solidFill>
                  <a:schemeClr val="tx1">
                    <a:tint val="75000"/>
                  </a:schemeClr>
                </a:solidFill>
              </a:defRPr>
            </a:lvl1pPr>
          </a:lstStyle>
          <a:p>
            <a:pPr defTabSz="2175905" hangingPunct="1"/>
            <a:fld id="{9BB9BBB0-6EC4-4659-826C-9DEA8969490F}" type="slidenum">
              <a:rPr lang="en-US" kern="1200" smtClean="0">
                <a:solidFill>
                  <a:prstClr val="black">
                    <a:tint val="75000"/>
                  </a:prstClr>
                </a:solidFill>
                <a:latin typeface="Calibri"/>
                <a:ea typeface="+mj-ea"/>
                <a:cs typeface="+mj-cs"/>
                <a:sym typeface="Helvetica Light"/>
              </a:rPr>
              <a:pPr defTabSz="2175905" hangingPunct="1"/>
              <a:t>‹#›</a:t>
            </a:fld>
            <a:endParaRPr lang="en-US" kern="1200">
              <a:solidFill>
                <a:prstClr val="black">
                  <a:tint val="75000"/>
                </a:prstClr>
              </a:solidFill>
              <a:latin typeface="Calibri"/>
              <a:ea typeface="+mj-ea"/>
              <a:cs typeface="+mj-cs"/>
              <a:sym typeface="Helvetica Light"/>
            </a:endParaRPr>
          </a:p>
        </p:txBody>
      </p:sp>
    </p:spTree>
    <p:extLst>
      <p:ext uri="{BB962C8B-B14F-4D97-AF65-F5344CB8AC3E}">
        <p14:creationId xmlns:p14="http://schemas.microsoft.com/office/powerpoint/2010/main" val="4086786366"/>
      </p:ext>
    </p:extLst>
  </p:cSld>
  <p:clrMap bg1="lt1" tx1="dk1" bg2="lt2" tx2="dk2" accent1="accent1" accent2="accent2" accent3="accent3" accent4="accent4" accent5="accent5" accent6="accent6" hlink="hlink" folHlink="folHlink"/>
  <p:sldLayoutIdLst>
    <p:sldLayoutId id="2147485148" r:id="rId1"/>
    <p:sldLayoutId id="2147485149" r:id="rId2"/>
    <p:sldLayoutId id="2147485150" r:id="rId3"/>
    <p:sldLayoutId id="2147485151" r:id="rId4"/>
    <p:sldLayoutId id="2147485152" r:id="rId5"/>
    <p:sldLayoutId id="2147485153" r:id="rId6"/>
    <p:sldLayoutId id="2147485154" r:id="rId7"/>
    <p:sldLayoutId id="2147485155" r:id="rId8"/>
    <p:sldLayoutId id="2147485156" r:id="rId9"/>
    <p:sldLayoutId id="2147485157" r:id="rId10"/>
    <p:sldLayoutId id="2147485158" r:id="rId11"/>
    <p:sldLayoutId id="2147485159" r:id="rId12"/>
  </p:sldLayoutIdLst>
  <p:txStyles>
    <p:titleStyle>
      <a:lvl1pPr algn="ctr" defTabSz="2175905" rtl="0" eaLnBrk="1" latinLnBrk="0" hangingPunct="1">
        <a:spcBef>
          <a:spcPct val="0"/>
        </a:spcBef>
        <a:buNone/>
        <a:defRPr sz="10500" kern="1200">
          <a:solidFill>
            <a:schemeClr val="tx1"/>
          </a:solidFill>
          <a:latin typeface="+mj-lt"/>
          <a:ea typeface="+mj-ea"/>
          <a:cs typeface="+mj-cs"/>
        </a:defRPr>
      </a:lvl1pPr>
    </p:titleStyle>
    <p:bodyStyle>
      <a:lvl1pPr marL="815944" indent="-815944" algn="l" defTabSz="2175905" rtl="0" eaLnBrk="1" latinLnBrk="0" hangingPunct="1">
        <a:spcBef>
          <a:spcPct val="20000"/>
        </a:spcBef>
        <a:buFont typeface="Arial" pitchFamily="34" charset="0"/>
        <a:buChar char="•"/>
        <a:defRPr sz="7600" kern="1200">
          <a:solidFill>
            <a:schemeClr val="tx1"/>
          </a:solidFill>
          <a:latin typeface="+mn-lt"/>
          <a:ea typeface="+mn-ea"/>
          <a:cs typeface="+mn-cs"/>
        </a:defRPr>
      </a:lvl1pPr>
      <a:lvl2pPr marL="1767928" indent="-679985" algn="l" defTabSz="2175905" rtl="0" eaLnBrk="1" latinLnBrk="0" hangingPunct="1">
        <a:spcBef>
          <a:spcPct val="20000"/>
        </a:spcBef>
        <a:buFont typeface="Arial" pitchFamily="34" charset="0"/>
        <a:buChar char="–"/>
        <a:defRPr sz="6700" kern="1200">
          <a:solidFill>
            <a:schemeClr val="tx1"/>
          </a:solidFill>
          <a:latin typeface="+mn-lt"/>
          <a:ea typeface="+mn-ea"/>
          <a:cs typeface="+mn-cs"/>
        </a:defRPr>
      </a:lvl2pPr>
      <a:lvl3pPr marL="2719881" indent="-543976" algn="l" defTabSz="2175905" rtl="0" eaLnBrk="1" latinLnBrk="0" hangingPunct="1">
        <a:spcBef>
          <a:spcPct val="20000"/>
        </a:spcBef>
        <a:buFont typeface="Arial" pitchFamily="34" charset="0"/>
        <a:buChar char="•"/>
        <a:defRPr sz="5700" kern="1200">
          <a:solidFill>
            <a:schemeClr val="tx1"/>
          </a:solidFill>
          <a:latin typeface="+mn-lt"/>
          <a:ea typeface="+mn-ea"/>
          <a:cs typeface="+mn-cs"/>
        </a:defRPr>
      </a:lvl3pPr>
      <a:lvl4pPr marL="3807833" indent="-543976" algn="l" defTabSz="2175905" rtl="0" eaLnBrk="1" latinLnBrk="0" hangingPunct="1">
        <a:spcBef>
          <a:spcPct val="20000"/>
        </a:spcBef>
        <a:buFont typeface="Arial" pitchFamily="34" charset="0"/>
        <a:buChar char="–"/>
        <a:defRPr sz="4800" kern="1200">
          <a:solidFill>
            <a:schemeClr val="tx1"/>
          </a:solidFill>
          <a:latin typeface="+mn-lt"/>
          <a:ea typeface="+mn-ea"/>
          <a:cs typeface="+mn-cs"/>
        </a:defRPr>
      </a:lvl4pPr>
      <a:lvl5pPr marL="4895785" indent="-543976" algn="l" defTabSz="2175905" rtl="0" eaLnBrk="1" latinLnBrk="0" hangingPunct="1">
        <a:spcBef>
          <a:spcPct val="20000"/>
        </a:spcBef>
        <a:buFont typeface="Arial" pitchFamily="34" charset="0"/>
        <a:buChar char="»"/>
        <a:defRPr sz="4800" kern="1200">
          <a:solidFill>
            <a:schemeClr val="tx1"/>
          </a:solidFill>
          <a:latin typeface="+mn-lt"/>
          <a:ea typeface="+mn-ea"/>
          <a:cs typeface="+mn-cs"/>
        </a:defRPr>
      </a:lvl5pPr>
      <a:lvl6pPr marL="5983735" indent="-543976" algn="l" defTabSz="2175905" rtl="0" eaLnBrk="1" latinLnBrk="0" hangingPunct="1">
        <a:spcBef>
          <a:spcPct val="20000"/>
        </a:spcBef>
        <a:buFont typeface="Arial" pitchFamily="34" charset="0"/>
        <a:buChar char="•"/>
        <a:defRPr sz="4800" kern="1200">
          <a:solidFill>
            <a:schemeClr val="tx1"/>
          </a:solidFill>
          <a:latin typeface="+mn-lt"/>
          <a:ea typeface="+mn-ea"/>
          <a:cs typeface="+mn-cs"/>
        </a:defRPr>
      </a:lvl6pPr>
      <a:lvl7pPr marL="7071683" indent="-543976" algn="l" defTabSz="2175905" rtl="0" eaLnBrk="1" latinLnBrk="0" hangingPunct="1">
        <a:spcBef>
          <a:spcPct val="20000"/>
        </a:spcBef>
        <a:buFont typeface="Arial" pitchFamily="34" charset="0"/>
        <a:buChar char="•"/>
        <a:defRPr sz="4800" kern="1200">
          <a:solidFill>
            <a:schemeClr val="tx1"/>
          </a:solidFill>
          <a:latin typeface="+mn-lt"/>
          <a:ea typeface="+mn-ea"/>
          <a:cs typeface="+mn-cs"/>
        </a:defRPr>
      </a:lvl7pPr>
      <a:lvl8pPr marL="8159611" indent="-543976" algn="l" defTabSz="2175905" rtl="0" eaLnBrk="1" latinLnBrk="0" hangingPunct="1">
        <a:spcBef>
          <a:spcPct val="20000"/>
        </a:spcBef>
        <a:buFont typeface="Arial" pitchFamily="34" charset="0"/>
        <a:buChar char="•"/>
        <a:defRPr sz="4800" kern="1200">
          <a:solidFill>
            <a:schemeClr val="tx1"/>
          </a:solidFill>
          <a:latin typeface="+mn-lt"/>
          <a:ea typeface="+mn-ea"/>
          <a:cs typeface="+mn-cs"/>
        </a:defRPr>
      </a:lvl8pPr>
      <a:lvl9pPr marL="9247558" indent="-543976" algn="l" defTabSz="2175905" rtl="0" eaLnBrk="1" latinLnBrk="0" hangingPunct="1">
        <a:spcBef>
          <a:spcPct val="20000"/>
        </a:spcBef>
        <a:buFont typeface="Arial" pitchFamily="34" charset="0"/>
        <a:buChar char="•"/>
        <a:defRPr sz="4800" kern="1200">
          <a:solidFill>
            <a:schemeClr val="tx1"/>
          </a:solidFill>
          <a:latin typeface="+mn-lt"/>
          <a:ea typeface="+mn-ea"/>
          <a:cs typeface="+mn-cs"/>
        </a:defRPr>
      </a:lvl9pPr>
    </p:bodyStyle>
    <p:otherStyle>
      <a:defPPr>
        <a:defRPr lang="en-US"/>
      </a:defPPr>
      <a:lvl1pPr marL="0" algn="l" defTabSz="2175905" rtl="0" eaLnBrk="1" latinLnBrk="0" hangingPunct="1">
        <a:defRPr sz="4300" kern="1200">
          <a:solidFill>
            <a:schemeClr val="tx1"/>
          </a:solidFill>
          <a:latin typeface="+mn-lt"/>
          <a:ea typeface="+mn-ea"/>
          <a:cs typeface="+mn-cs"/>
        </a:defRPr>
      </a:lvl1pPr>
      <a:lvl2pPr marL="1087952" algn="l" defTabSz="2175905" rtl="0" eaLnBrk="1" latinLnBrk="0" hangingPunct="1">
        <a:defRPr sz="4300" kern="1200">
          <a:solidFill>
            <a:schemeClr val="tx1"/>
          </a:solidFill>
          <a:latin typeface="+mn-lt"/>
          <a:ea typeface="+mn-ea"/>
          <a:cs typeface="+mn-cs"/>
        </a:defRPr>
      </a:lvl2pPr>
      <a:lvl3pPr marL="2175905" algn="l" defTabSz="2175905" rtl="0" eaLnBrk="1" latinLnBrk="0" hangingPunct="1">
        <a:defRPr sz="4300" kern="1200">
          <a:solidFill>
            <a:schemeClr val="tx1"/>
          </a:solidFill>
          <a:latin typeface="+mn-lt"/>
          <a:ea typeface="+mn-ea"/>
          <a:cs typeface="+mn-cs"/>
        </a:defRPr>
      </a:lvl3pPr>
      <a:lvl4pPr marL="3263857" algn="l" defTabSz="2175905" rtl="0" eaLnBrk="1" latinLnBrk="0" hangingPunct="1">
        <a:defRPr sz="4300" kern="1200">
          <a:solidFill>
            <a:schemeClr val="tx1"/>
          </a:solidFill>
          <a:latin typeface="+mn-lt"/>
          <a:ea typeface="+mn-ea"/>
          <a:cs typeface="+mn-cs"/>
        </a:defRPr>
      </a:lvl4pPr>
      <a:lvl5pPr marL="4351809" algn="l" defTabSz="2175905" rtl="0" eaLnBrk="1" latinLnBrk="0" hangingPunct="1">
        <a:defRPr sz="4300" kern="1200">
          <a:solidFill>
            <a:schemeClr val="tx1"/>
          </a:solidFill>
          <a:latin typeface="+mn-lt"/>
          <a:ea typeface="+mn-ea"/>
          <a:cs typeface="+mn-cs"/>
        </a:defRPr>
      </a:lvl5pPr>
      <a:lvl6pPr marL="5439761" algn="l" defTabSz="2175905" rtl="0" eaLnBrk="1" latinLnBrk="0" hangingPunct="1">
        <a:defRPr sz="4300" kern="1200">
          <a:solidFill>
            <a:schemeClr val="tx1"/>
          </a:solidFill>
          <a:latin typeface="+mn-lt"/>
          <a:ea typeface="+mn-ea"/>
          <a:cs typeface="+mn-cs"/>
        </a:defRPr>
      </a:lvl6pPr>
      <a:lvl7pPr marL="6527711" algn="l" defTabSz="2175905" rtl="0" eaLnBrk="1" latinLnBrk="0" hangingPunct="1">
        <a:defRPr sz="4300" kern="1200">
          <a:solidFill>
            <a:schemeClr val="tx1"/>
          </a:solidFill>
          <a:latin typeface="+mn-lt"/>
          <a:ea typeface="+mn-ea"/>
          <a:cs typeface="+mn-cs"/>
        </a:defRPr>
      </a:lvl7pPr>
      <a:lvl8pPr marL="7615659" algn="l" defTabSz="2175905" rtl="0" eaLnBrk="1" latinLnBrk="0" hangingPunct="1">
        <a:defRPr sz="4300" kern="1200">
          <a:solidFill>
            <a:schemeClr val="tx1"/>
          </a:solidFill>
          <a:latin typeface="+mn-lt"/>
          <a:ea typeface="+mn-ea"/>
          <a:cs typeface="+mn-cs"/>
        </a:defRPr>
      </a:lvl8pPr>
      <a:lvl9pPr marL="8703594" algn="l" defTabSz="2175905" rtl="0" eaLnBrk="1" latinLnBrk="0" hangingPunct="1">
        <a:defRPr sz="43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Text"/>
          <p:cNvSpPr txBox="1">
            <a:spLocks noGrp="1"/>
          </p:cNvSpPr>
          <p:nvPr>
            <p:ph type="title"/>
          </p:nvPr>
        </p:nvSpPr>
        <p:spPr>
          <a:xfrm>
            <a:off x="1914564" y="2244764"/>
            <a:ext cx="20793075" cy="4775203"/>
          </a:xfrm>
          <a:prstGeom prst="rect">
            <a:avLst/>
          </a:prstGeom>
          <a:ln w="12700">
            <a:miter lim="400000"/>
          </a:ln>
          <a:extLst>
            <a:ext uri="{C572A759-6A51-4108-AA02-DFA0A04FC94B}">
              <ma14:wrappingTextBoxFlag xmlns:ma14="http://schemas.microsoft.com/office/mac/drawingml/2011/main" val="1"/>
            </a:ext>
          </a:extLst>
        </p:spPr>
        <p:txBody>
          <a:bodyPr lIns="91384" tIns="91384" rIns="91384" bIns="91384" anchor="b">
            <a:normAutofit/>
          </a:bodyPr>
          <a:lstStyle/>
          <a:p>
            <a:r>
              <a:t>Title Text</a:t>
            </a:r>
          </a:p>
        </p:txBody>
      </p:sp>
      <p:sp>
        <p:nvSpPr>
          <p:cNvPr id="3" name="Body Level One…"/>
          <p:cNvSpPr txBox="1">
            <a:spLocks noGrp="1"/>
          </p:cNvSpPr>
          <p:nvPr>
            <p:ph type="body" idx="1"/>
          </p:nvPr>
        </p:nvSpPr>
        <p:spPr>
          <a:xfrm>
            <a:off x="1914564" y="7204075"/>
            <a:ext cx="20793075" cy="3311525"/>
          </a:xfrm>
          <a:prstGeom prst="rect">
            <a:avLst/>
          </a:prstGeom>
          <a:ln w="12700">
            <a:miter lim="400000"/>
          </a:ln>
          <a:extLst>
            <a:ext uri="{C572A759-6A51-4108-AA02-DFA0A04FC94B}">
              <ma14:wrappingTextBoxFlag xmlns:ma14="http://schemas.microsoft.com/office/mac/drawingml/2011/main" val="1"/>
            </a:ext>
          </a:extLst>
        </p:spPr>
        <p:txBody>
          <a:bodyPr lIns="91384" tIns="91384" rIns="91384" bIns="91384">
            <a:normAutofit/>
          </a:bodyPr>
          <a:lstStyle/>
          <a:p>
            <a:r>
              <a:t>Body Level One</a:t>
            </a:r>
          </a:p>
          <a:p>
            <a:pPr lvl="1"/>
            <a:r>
              <a:t>Body Level Two</a:t>
            </a:r>
          </a:p>
          <a:p>
            <a:pPr lvl="2"/>
            <a:r>
              <a:t>Body Level Three</a:t>
            </a:r>
          </a:p>
          <a:p>
            <a:pPr lvl="3"/>
            <a:r>
              <a:t>Body Level Four</a:t>
            </a:r>
          </a:p>
          <a:p>
            <a:pPr lvl="4"/>
            <a:r>
              <a:t>Body Level Five</a:t>
            </a:r>
          </a:p>
        </p:txBody>
      </p:sp>
      <p:sp>
        <p:nvSpPr>
          <p:cNvPr id="4" name="Slide Number"/>
          <p:cNvSpPr txBox="1">
            <a:spLocks noGrp="1"/>
          </p:cNvSpPr>
          <p:nvPr>
            <p:ph type="sldNum" sz="quarter" idx="2"/>
          </p:nvPr>
        </p:nvSpPr>
        <p:spPr>
          <a:xfrm>
            <a:off x="22146795" y="12800882"/>
            <a:ext cx="560805" cy="553965"/>
          </a:xfrm>
          <a:prstGeom prst="rect">
            <a:avLst/>
          </a:prstGeom>
          <a:ln w="12700">
            <a:miter lim="400000"/>
          </a:ln>
        </p:spPr>
        <p:txBody>
          <a:bodyPr wrap="none" lIns="91384" tIns="91384" rIns="91384" bIns="91384" anchor="ctr">
            <a:spAutoFit/>
          </a:bodyPr>
          <a:lstStyle>
            <a:lvl1pPr algn="r" defTabSz="914041">
              <a:defRPr sz="2400" b="0">
                <a:solidFill>
                  <a:srgbClr val="888888"/>
                </a:solidFill>
                <a:latin typeface="Arial"/>
                <a:ea typeface="Arial"/>
                <a:cs typeface="Arial"/>
                <a:sym typeface="Arial"/>
              </a:defRPr>
            </a:lvl1pPr>
          </a:lstStyle>
          <a:p>
            <a:fld id="{86CB4B4D-7CA3-9044-876B-883B54F8677D}" type="slidenum">
              <a:rPr/>
              <a:pPr/>
              <a:t>‹#›</a:t>
            </a:fld>
            <a:endParaRPr/>
          </a:p>
        </p:txBody>
      </p:sp>
    </p:spTree>
    <p:extLst>
      <p:ext uri="{BB962C8B-B14F-4D97-AF65-F5344CB8AC3E}">
        <p14:creationId xmlns:p14="http://schemas.microsoft.com/office/powerpoint/2010/main" val="4022740373"/>
      </p:ext>
    </p:extLst>
  </p:cSld>
  <p:clrMap bg1="lt1" tx1="dk1" bg2="lt2" tx2="dk2" accent1="accent1" accent2="accent2" accent3="accent3" accent4="accent4" accent5="accent5" accent6="accent6" hlink="hlink" folHlink="folHlink"/>
  <p:sldLayoutIdLst>
    <p:sldLayoutId id="2147483969" r:id="rId1"/>
    <p:sldLayoutId id="2147483970" r:id="rId2"/>
    <p:sldLayoutId id="2147483971" r:id="rId3"/>
    <p:sldLayoutId id="2147483972" r:id="rId4"/>
    <p:sldLayoutId id="2147483973" r:id="rId5"/>
    <p:sldLayoutId id="2147483974" r:id="rId6"/>
    <p:sldLayoutId id="2147483975" r:id="rId7"/>
    <p:sldLayoutId id="2147483976" r:id="rId8"/>
    <p:sldLayoutId id="2147483977" r:id="rId9"/>
    <p:sldLayoutId id="2147483978" r:id="rId10"/>
    <p:sldLayoutId id="2147483979" r:id="rId11"/>
    <p:sldLayoutId id="2147483981" r:id="rId12"/>
  </p:sldLayoutIdLst>
  <p:transition xmlns:p14="http://schemas.microsoft.com/office/powerpoint/2010/main" spd="med"/>
  <p:txStyles>
    <p:titleStyle>
      <a:lvl1pPr marL="0" marR="0" indent="0" algn="l" defTabSz="914041"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1pPr>
      <a:lvl2pPr marL="0" marR="0" indent="0" algn="l" defTabSz="914041"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2pPr>
      <a:lvl3pPr marL="0" marR="0" indent="0" algn="l" defTabSz="914041"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3pPr>
      <a:lvl4pPr marL="0" marR="0" indent="0" algn="l" defTabSz="914041"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4pPr>
      <a:lvl5pPr marL="0" marR="0" indent="0" algn="l" defTabSz="914041"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5pPr>
      <a:lvl6pPr marL="0" marR="0" indent="0" algn="l" defTabSz="914041"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6pPr>
      <a:lvl7pPr marL="0" marR="0" indent="0" algn="l" defTabSz="914041"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7pPr>
      <a:lvl8pPr marL="0" marR="0" indent="0" algn="l" defTabSz="914041"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8pPr>
      <a:lvl9pPr marL="0" marR="0" indent="0" algn="l" defTabSz="914041" latinLnBrk="0">
        <a:lnSpc>
          <a:spcPct val="90000"/>
        </a:lnSpc>
        <a:spcBef>
          <a:spcPts val="0"/>
        </a:spcBef>
        <a:spcAft>
          <a:spcPts val="0"/>
        </a:spcAft>
        <a:buClrTx/>
        <a:buSzTx/>
        <a:buFontTx/>
        <a:buNone/>
        <a:tabLst/>
        <a:defRPr sz="9600" b="0" i="0" u="none" strike="noStrike" cap="none" spc="0" baseline="0">
          <a:ln>
            <a:noFill/>
          </a:ln>
          <a:solidFill>
            <a:srgbClr val="000000"/>
          </a:solidFill>
          <a:uFillTx/>
          <a:latin typeface="Arial"/>
          <a:ea typeface="Arial"/>
          <a:cs typeface="Arial"/>
          <a:sym typeface="Arial"/>
        </a:defRPr>
      </a:lvl9pPr>
    </p:titleStyle>
    <p:bodyStyle>
      <a:lvl1pPr marL="228520" marR="0" indent="0" algn="l" defTabSz="914041"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1pPr>
      <a:lvl2pPr marL="228520" marR="0" indent="457039" algn="l" defTabSz="914041"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2pPr>
      <a:lvl3pPr marL="228520" marR="0" indent="914041" algn="l" defTabSz="914041"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3pPr>
      <a:lvl4pPr marL="228520" marR="0" indent="1371080" algn="l" defTabSz="914041"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4pPr>
      <a:lvl5pPr marL="228520" marR="0" indent="1828120" algn="l" defTabSz="914041"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5pPr>
      <a:lvl6pPr marL="2865776" marR="0" indent="-593319" algn="l" defTabSz="914041"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6pPr>
      <a:lvl7pPr marL="3322816" marR="0" indent="-593319" algn="l" defTabSz="914041"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7pPr>
      <a:lvl8pPr marL="3779818" marR="0" indent="-593319" algn="l" defTabSz="914041"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8pPr>
      <a:lvl9pPr marL="4236857" marR="0" indent="-593319" algn="l" defTabSz="914041"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9pPr>
    </p:bodyStyle>
    <p:otherStyle>
      <a:lvl1pPr marL="0" marR="0" indent="0" algn="r" defTabSz="91404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1pPr>
      <a:lvl2pPr marL="0" marR="0" indent="0" algn="r" defTabSz="91404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2pPr>
      <a:lvl3pPr marL="0" marR="0" indent="0" algn="r" defTabSz="91404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3pPr>
      <a:lvl4pPr marL="0" marR="0" indent="0" algn="r" defTabSz="91404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4pPr>
      <a:lvl5pPr marL="0" marR="0" indent="0" algn="r" defTabSz="91404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5pPr>
      <a:lvl6pPr marL="0" marR="0" indent="0" algn="r" defTabSz="91404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6pPr>
      <a:lvl7pPr marL="0" marR="0" indent="0" algn="r" defTabSz="91404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7pPr>
      <a:lvl8pPr marL="0" marR="0" indent="0" algn="r" defTabSz="91404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8pPr>
      <a:lvl9pPr marL="0" marR="0" indent="0" algn="r" defTabSz="914041"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hape 2"/>
          <p:cNvSpPr>
            <a:spLocks noGrp="1"/>
          </p:cNvSpPr>
          <p:nvPr>
            <p:ph type="title"/>
          </p:nvPr>
        </p:nvSpPr>
        <p:spPr>
          <a:xfrm>
            <a:off x="1633731" y="268283"/>
            <a:ext cx="21742501" cy="1980901"/>
          </a:xfrm>
          <a:prstGeom prst="rect">
            <a:avLst/>
          </a:prstGeom>
          <a:ln w="12700">
            <a:miter lim="400000"/>
          </a:ln>
          <a:extLst>
            <a:ext uri="{C572A759-6A51-4108-AA02-DFA0A04FC94B}">
              <ma14:wrappingTextBoxFlag xmlns:ma14="http://schemas.microsoft.com/office/mac/drawingml/2011/main" val="1"/>
            </a:ext>
          </a:extLst>
        </p:spPr>
        <p:txBody>
          <a:bodyPr lIns="243719" tIns="243719" rIns="243719" bIns="243719" anchor="ctr">
            <a:normAutofit/>
          </a:bodyPr>
          <a:lstStyle/>
          <a:p>
            <a:r>
              <a:t>Title Text</a:t>
            </a:r>
          </a:p>
        </p:txBody>
      </p:sp>
      <p:sp>
        <p:nvSpPr>
          <p:cNvPr id="3" name="Shape 3"/>
          <p:cNvSpPr>
            <a:spLocks noGrp="1"/>
          </p:cNvSpPr>
          <p:nvPr>
            <p:ph type="body" idx="1"/>
          </p:nvPr>
        </p:nvSpPr>
        <p:spPr>
          <a:xfrm>
            <a:off x="1633731" y="3200433"/>
            <a:ext cx="21742501" cy="10026301"/>
          </a:xfrm>
          <a:prstGeom prst="rect">
            <a:avLst/>
          </a:prstGeom>
          <a:ln w="12700">
            <a:miter lim="400000"/>
          </a:ln>
          <a:extLst>
            <a:ext uri="{C572A759-6A51-4108-AA02-DFA0A04FC94B}">
              <ma14:wrappingTextBoxFlag xmlns:ma14="http://schemas.microsoft.com/office/mac/drawingml/2011/main" val="1"/>
            </a:ext>
          </a:extLst>
        </p:spPr>
        <p:txBody>
          <a:bodyPr lIns="243719" tIns="243719" rIns="243719" bIns="243719">
            <a:normAutofit/>
          </a:bodyPr>
          <a:lstStyle/>
          <a:p>
            <a:r>
              <a:t>Body Level One</a:t>
            </a:r>
          </a:p>
          <a:p>
            <a:pPr lvl="1"/>
            <a:r>
              <a:t>Body Level Two</a:t>
            </a:r>
          </a:p>
          <a:p>
            <a:pPr lvl="2"/>
            <a:r>
              <a:t>Body Level Three</a:t>
            </a:r>
          </a:p>
          <a:p>
            <a:pPr lvl="3"/>
            <a:r>
              <a:t>Body Level Four</a:t>
            </a:r>
          </a:p>
          <a:p>
            <a:pPr lvl="4"/>
            <a:r>
              <a:t>Body Level Five</a:t>
            </a:r>
          </a:p>
        </p:txBody>
      </p:sp>
      <p:sp>
        <p:nvSpPr>
          <p:cNvPr id="4" name="Shape 4"/>
          <p:cNvSpPr>
            <a:spLocks noGrp="1"/>
          </p:cNvSpPr>
          <p:nvPr>
            <p:ph type="sldNum" sz="quarter" idx="2"/>
          </p:nvPr>
        </p:nvSpPr>
        <p:spPr>
          <a:xfrm>
            <a:off x="8" y="2434938"/>
            <a:ext cx="711787" cy="707805"/>
          </a:xfrm>
          <a:prstGeom prst="rect">
            <a:avLst/>
          </a:prstGeom>
          <a:ln w="12700">
            <a:miter lim="400000"/>
          </a:ln>
        </p:spPr>
        <p:txBody>
          <a:bodyPr wrap="none" lIns="243719" tIns="243719" rIns="243719" bIns="243719" anchor="ctr">
            <a:spAutoFit/>
          </a:bodyPr>
          <a:lstStyle/>
          <a:p>
            <a:pPr defTabSz="914041"/>
            <a:fld id="{86CB4B4D-7CA3-9044-876B-883B54F8677D}" type="slidenum">
              <a:rPr lang="en-US" smtClean="0"/>
              <a:pPr defTabSz="914041"/>
              <a:t>‹#›</a:t>
            </a:fld>
            <a:endParaRPr lang="en-US"/>
          </a:p>
        </p:txBody>
      </p:sp>
    </p:spTree>
    <p:extLst>
      <p:ext uri="{BB962C8B-B14F-4D97-AF65-F5344CB8AC3E}">
        <p14:creationId xmlns:p14="http://schemas.microsoft.com/office/powerpoint/2010/main" val="8893813"/>
      </p:ext>
    </p:extLst>
  </p:cSld>
  <p:clrMap bg1="lt1" tx1="dk1" bg2="lt2" tx2="dk2" accent1="accent1" accent2="accent2" accent3="accent3" accent4="accent4" accent5="accent5" accent6="accent6" hlink="hlink" folHlink="folHlink"/>
  <p:sldLayoutIdLst>
    <p:sldLayoutId id="2147483984" r:id="rId1"/>
    <p:sldLayoutId id="2147483986" r:id="rId2"/>
    <p:sldLayoutId id="2147483987" r:id="rId3"/>
    <p:sldLayoutId id="2147483988" r:id="rId4"/>
    <p:sldLayoutId id="2147483989" r:id="rId5"/>
    <p:sldLayoutId id="2147483990" r:id="rId6"/>
    <p:sldLayoutId id="2147483991" r:id="rId7"/>
    <p:sldLayoutId id="2147483992" r:id="rId8"/>
    <p:sldLayoutId id="2147483993" r:id="rId9"/>
    <p:sldLayoutId id="2147483994" r:id="rId10"/>
    <p:sldLayoutId id="2147483995" r:id="rId11"/>
    <p:sldLayoutId id="2147483996" r:id="rId12"/>
    <p:sldLayoutId id="2147483997" r:id="rId13"/>
    <p:sldLayoutId id="2147483998" r:id="rId14"/>
    <p:sldLayoutId id="2147483999" r:id="rId15"/>
    <p:sldLayoutId id="2147484000" r:id="rId16"/>
    <p:sldLayoutId id="2147484002" r:id="rId17"/>
  </p:sldLayoutIdLst>
  <p:transition xmlns:p14="http://schemas.microsoft.com/office/powerpoint/2010/main" spd="med"/>
  <p:txStyles>
    <p:titleStyle>
      <a:lvl1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1pPr>
      <a:lvl2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2pPr>
      <a:lvl3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3pPr>
      <a:lvl4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4pPr>
      <a:lvl5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5pPr>
      <a:lvl6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6pPr>
      <a:lvl7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7pPr>
      <a:lvl8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8pPr>
      <a:lvl9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9pPr>
    </p:titleStyle>
    <p:bodyStyle>
      <a:lvl1pPr marL="875981" marR="0" indent="-25399"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1pPr>
      <a:lvl2pPr marL="1790022" marR="0" indent="-88862"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2pPr>
      <a:lvl3pPr marL="2602540" marR="0" indent="-165041"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3pPr>
      <a:lvl4pPr marL="3757799" marR="0" indent="-10156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4pPr>
      <a:lvl5pPr marL="4976540" marR="0" indent="-10156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5pPr>
      <a:lvl6pPr marL="5827140" marR="0" indent="-215821"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6pPr>
      <a:lvl7pPr marL="6563441" marR="0" indent="-22852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7pPr>
      <a:lvl8pPr marL="7274381" marR="0" indent="-20312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8pPr>
      <a:lvl9pPr marL="8023399" marR="0" indent="-22852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9pPr>
    </p:bodyStyle>
    <p:otherStyle>
      <a:lvl1pPr marL="0" marR="0" indent="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1pPr>
      <a:lvl2pPr marL="0" marR="0" indent="1218759"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2pPr>
      <a:lvl3pPr marL="0" marR="0" indent="243748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3pPr>
      <a:lvl4pPr marL="0" marR="0" indent="3656239"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4pPr>
      <a:lvl5pPr marL="0" marR="0" indent="4874961"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5pPr>
      <a:lvl6pPr marL="0" marR="0" indent="609372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6pPr>
      <a:lvl7pPr marL="0" marR="0" indent="7312441"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7pPr>
      <a:lvl8pPr marL="0" marR="0" indent="853120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8pPr>
      <a:lvl9pPr marL="0" marR="0" indent="9749956"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hape 2"/>
          <p:cNvSpPr>
            <a:spLocks noGrp="1"/>
          </p:cNvSpPr>
          <p:nvPr>
            <p:ph type="title"/>
          </p:nvPr>
        </p:nvSpPr>
        <p:spPr>
          <a:xfrm>
            <a:off x="1633728" y="268275"/>
            <a:ext cx="21742501" cy="1980901"/>
          </a:xfrm>
          <a:prstGeom prst="rect">
            <a:avLst/>
          </a:prstGeom>
          <a:ln w="12700">
            <a:miter lim="400000"/>
          </a:ln>
          <a:extLst>
            <a:ext uri="{C572A759-6A51-4108-AA02-DFA0A04FC94B}">
              <ma14:wrappingTextBoxFlag xmlns:ma14="http://schemas.microsoft.com/office/mac/drawingml/2011/main" val="1"/>
            </a:ext>
          </a:extLst>
        </p:spPr>
        <p:txBody>
          <a:bodyPr lIns="243719" tIns="243719" rIns="243719" bIns="243719" anchor="ctr">
            <a:normAutofit/>
          </a:bodyPr>
          <a:lstStyle/>
          <a:p>
            <a:r>
              <a:t>Title Text</a:t>
            </a:r>
          </a:p>
        </p:txBody>
      </p:sp>
      <p:sp>
        <p:nvSpPr>
          <p:cNvPr id="3" name="Shape 3"/>
          <p:cNvSpPr>
            <a:spLocks noGrp="1"/>
          </p:cNvSpPr>
          <p:nvPr>
            <p:ph type="body" idx="1"/>
          </p:nvPr>
        </p:nvSpPr>
        <p:spPr>
          <a:xfrm>
            <a:off x="1633728" y="3200433"/>
            <a:ext cx="21742501" cy="10026301"/>
          </a:xfrm>
          <a:prstGeom prst="rect">
            <a:avLst/>
          </a:prstGeom>
          <a:ln w="12700">
            <a:miter lim="400000"/>
          </a:ln>
          <a:extLst>
            <a:ext uri="{C572A759-6A51-4108-AA02-DFA0A04FC94B}">
              <ma14:wrappingTextBoxFlag xmlns:ma14="http://schemas.microsoft.com/office/mac/drawingml/2011/main" val="1"/>
            </a:ext>
          </a:extLst>
        </p:spPr>
        <p:txBody>
          <a:bodyPr lIns="243719" tIns="243719" rIns="243719" bIns="243719">
            <a:normAutofit/>
          </a:bodyPr>
          <a:lstStyle/>
          <a:p>
            <a:r>
              <a:t>Body Level One</a:t>
            </a:r>
          </a:p>
          <a:p>
            <a:pPr lvl="1"/>
            <a:r>
              <a:t>Body Level Two</a:t>
            </a:r>
          </a:p>
          <a:p>
            <a:pPr lvl="2"/>
            <a:r>
              <a:t>Body Level Three</a:t>
            </a:r>
          </a:p>
          <a:p>
            <a:pPr lvl="3"/>
            <a:r>
              <a:t>Body Level Four</a:t>
            </a:r>
          </a:p>
          <a:p>
            <a:pPr lvl="4"/>
            <a:r>
              <a:t>Body Level Five</a:t>
            </a:r>
          </a:p>
        </p:txBody>
      </p:sp>
      <p:sp>
        <p:nvSpPr>
          <p:cNvPr id="4" name="Shape 4"/>
          <p:cNvSpPr>
            <a:spLocks noGrp="1"/>
          </p:cNvSpPr>
          <p:nvPr>
            <p:ph type="sldNum" sz="quarter" idx="2"/>
          </p:nvPr>
        </p:nvSpPr>
        <p:spPr>
          <a:xfrm>
            <a:off x="0" y="2434930"/>
            <a:ext cx="711787" cy="707805"/>
          </a:xfrm>
          <a:prstGeom prst="rect">
            <a:avLst/>
          </a:prstGeom>
          <a:ln w="12700">
            <a:miter lim="400000"/>
          </a:ln>
        </p:spPr>
        <p:txBody>
          <a:bodyPr wrap="none" lIns="243719" tIns="243719" rIns="243719" bIns="243719" anchor="ctr">
            <a:spAutoFit/>
          </a:bodyPr>
          <a:lstStyle/>
          <a:p>
            <a:pPr defTabSz="914041"/>
            <a:fld id="{86CB4B4D-7CA3-9044-876B-883B54F8677D}" type="slidenum">
              <a:rPr lang="en-US" smtClean="0"/>
              <a:pPr defTabSz="914041"/>
              <a:t>‹#›</a:t>
            </a:fld>
            <a:endParaRPr lang="en-US"/>
          </a:p>
        </p:txBody>
      </p:sp>
    </p:spTree>
    <p:extLst>
      <p:ext uri="{BB962C8B-B14F-4D97-AF65-F5344CB8AC3E}">
        <p14:creationId xmlns:p14="http://schemas.microsoft.com/office/powerpoint/2010/main" val="21507774"/>
      </p:ext>
    </p:extLst>
  </p:cSld>
  <p:clrMap bg1="lt1" tx1="dk1" bg2="lt2" tx2="dk2" accent1="accent1" accent2="accent2" accent3="accent3" accent4="accent4" accent5="accent5" accent6="accent6" hlink="hlink" folHlink="folHlink"/>
  <p:sldLayoutIdLst>
    <p:sldLayoutId id="2147484004" r:id="rId1"/>
    <p:sldLayoutId id="2147484005" r:id="rId2"/>
    <p:sldLayoutId id="2147484006" r:id="rId3"/>
    <p:sldLayoutId id="2147484007" r:id="rId4"/>
    <p:sldLayoutId id="2147484008" r:id="rId5"/>
    <p:sldLayoutId id="2147484009" r:id="rId6"/>
    <p:sldLayoutId id="2147484010" r:id="rId7"/>
    <p:sldLayoutId id="2147484011" r:id="rId8"/>
    <p:sldLayoutId id="2147484012" r:id="rId9"/>
    <p:sldLayoutId id="2147484013" r:id="rId10"/>
    <p:sldLayoutId id="2147484014" r:id="rId11"/>
    <p:sldLayoutId id="2147484015" r:id="rId12"/>
    <p:sldLayoutId id="2147484016" r:id="rId13"/>
    <p:sldLayoutId id="2147484017" r:id="rId14"/>
    <p:sldLayoutId id="2147484018" r:id="rId15"/>
    <p:sldLayoutId id="2147484019" r:id="rId16"/>
    <p:sldLayoutId id="2147484020" r:id="rId17"/>
    <p:sldLayoutId id="2147484021" r:id="rId18"/>
    <p:sldLayoutId id="2147484022" r:id="rId19"/>
  </p:sldLayoutIdLst>
  <p:transition xmlns:p14="http://schemas.microsoft.com/office/powerpoint/2010/main" spd="med"/>
  <p:txStyles>
    <p:titleStyle>
      <a:lvl1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1pPr>
      <a:lvl2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2pPr>
      <a:lvl3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3pPr>
      <a:lvl4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4pPr>
      <a:lvl5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5pPr>
      <a:lvl6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6pPr>
      <a:lvl7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7pPr>
      <a:lvl8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8pPr>
      <a:lvl9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9pPr>
    </p:titleStyle>
    <p:bodyStyle>
      <a:lvl1pPr marL="875981" marR="0" indent="-25399"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1pPr>
      <a:lvl2pPr marL="1790022" marR="0" indent="-88862"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2pPr>
      <a:lvl3pPr marL="2602540" marR="0" indent="-165041"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3pPr>
      <a:lvl4pPr marL="3757799" marR="0" indent="-10156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4pPr>
      <a:lvl5pPr marL="4976540" marR="0" indent="-10156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5pPr>
      <a:lvl6pPr marL="5827140" marR="0" indent="-215821"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6pPr>
      <a:lvl7pPr marL="6563441" marR="0" indent="-22852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7pPr>
      <a:lvl8pPr marL="7274381" marR="0" indent="-20312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8pPr>
      <a:lvl9pPr marL="8023399" marR="0" indent="-22852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9pPr>
    </p:bodyStyle>
    <p:otherStyle>
      <a:lvl1pPr marL="0" marR="0" indent="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1pPr>
      <a:lvl2pPr marL="0" marR="0" indent="1218759"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2pPr>
      <a:lvl3pPr marL="0" marR="0" indent="243748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3pPr>
      <a:lvl4pPr marL="0" marR="0" indent="3656239"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4pPr>
      <a:lvl5pPr marL="0" marR="0" indent="4874961"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5pPr>
      <a:lvl6pPr marL="0" marR="0" indent="609372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6pPr>
      <a:lvl7pPr marL="0" marR="0" indent="7312441"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7pPr>
      <a:lvl8pPr marL="0" marR="0" indent="853120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8pPr>
      <a:lvl9pPr marL="0" marR="0" indent="9749956"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hape 2"/>
          <p:cNvSpPr>
            <a:spLocks noGrp="1"/>
          </p:cNvSpPr>
          <p:nvPr>
            <p:ph type="title"/>
          </p:nvPr>
        </p:nvSpPr>
        <p:spPr>
          <a:xfrm>
            <a:off x="1633728" y="268275"/>
            <a:ext cx="21742501" cy="1980901"/>
          </a:xfrm>
          <a:prstGeom prst="rect">
            <a:avLst/>
          </a:prstGeom>
          <a:ln w="12700">
            <a:miter lim="400000"/>
          </a:ln>
          <a:extLst>
            <a:ext uri="{C572A759-6A51-4108-AA02-DFA0A04FC94B}">
              <ma14:wrappingTextBoxFlag xmlns:ma14="http://schemas.microsoft.com/office/mac/drawingml/2011/main" val="1"/>
            </a:ext>
          </a:extLst>
        </p:spPr>
        <p:txBody>
          <a:bodyPr lIns="243719" tIns="243719" rIns="243719" bIns="243719" anchor="ctr">
            <a:normAutofit/>
          </a:bodyPr>
          <a:lstStyle/>
          <a:p>
            <a:r>
              <a:t>Title Text</a:t>
            </a:r>
          </a:p>
        </p:txBody>
      </p:sp>
      <p:sp>
        <p:nvSpPr>
          <p:cNvPr id="3" name="Shape 3"/>
          <p:cNvSpPr>
            <a:spLocks noGrp="1"/>
          </p:cNvSpPr>
          <p:nvPr>
            <p:ph type="body" idx="1"/>
          </p:nvPr>
        </p:nvSpPr>
        <p:spPr>
          <a:xfrm>
            <a:off x="1633728" y="3200433"/>
            <a:ext cx="21742501" cy="10026301"/>
          </a:xfrm>
          <a:prstGeom prst="rect">
            <a:avLst/>
          </a:prstGeom>
          <a:ln w="12700">
            <a:miter lim="400000"/>
          </a:ln>
          <a:extLst>
            <a:ext uri="{C572A759-6A51-4108-AA02-DFA0A04FC94B}">
              <ma14:wrappingTextBoxFlag xmlns:ma14="http://schemas.microsoft.com/office/mac/drawingml/2011/main" val="1"/>
            </a:ext>
          </a:extLst>
        </p:spPr>
        <p:txBody>
          <a:bodyPr lIns="243719" tIns="243719" rIns="243719" bIns="243719">
            <a:normAutofit/>
          </a:bodyPr>
          <a:lstStyle/>
          <a:p>
            <a:r>
              <a:t>Body Level One</a:t>
            </a:r>
          </a:p>
          <a:p>
            <a:pPr lvl="1"/>
            <a:r>
              <a:t>Body Level Two</a:t>
            </a:r>
          </a:p>
          <a:p>
            <a:pPr lvl="2"/>
            <a:r>
              <a:t>Body Level Three</a:t>
            </a:r>
          </a:p>
          <a:p>
            <a:pPr lvl="3"/>
            <a:r>
              <a:t>Body Level Four</a:t>
            </a:r>
          </a:p>
          <a:p>
            <a:pPr lvl="4"/>
            <a:r>
              <a:t>Body Level Five</a:t>
            </a:r>
          </a:p>
        </p:txBody>
      </p:sp>
      <p:sp>
        <p:nvSpPr>
          <p:cNvPr id="4" name="Shape 4"/>
          <p:cNvSpPr>
            <a:spLocks noGrp="1"/>
          </p:cNvSpPr>
          <p:nvPr>
            <p:ph type="sldNum" sz="quarter" idx="2"/>
          </p:nvPr>
        </p:nvSpPr>
        <p:spPr>
          <a:xfrm>
            <a:off x="0" y="2434930"/>
            <a:ext cx="711787" cy="707805"/>
          </a:xfrm>
          <a:prstGeom prst="rect">
            <a:avLst/>
          </a:prstGeom>
          <a:ln w="12700">
            <a:miter lim="400000"/>
          </a:ln>
        </p:spPr>
        <p:txBody>
          <a:bodyPr wrap="none" lIns="243719" tIns="243719" rIns="243719" bIns="243719" anchor="ctr">
            <a:spAutoFit/>
          </a:bodyPr>
          <a:lstStyle/>
          <a:p>
            <a:pPr defTabSz="914041"/>
            <a:fld id="{86CB4B4D-7CA3-9044-876B-883B54F8677D}" type="slidenum">
              <a:rPr lang="en-US" smtClean="0"/>
              <a:pPr defTabSz="914041"/>
              <a:t>‹#›</a:t>
            </a:fld>
            <a:endParaRPr lang="en-US"/>
          </a:p>
        </p:txBody>
      </p:sp>
    </p:spTree>
    <p:extLst>
      <p:ext uri="{BB962C8B-B14F-4D97-AF65-F5344CB8AC3E}">
        <p14:creationId xmlns:p14="http://schemas.microsoft.com/office/powerpoint/2010/main" val="2059011839"/>
      </p:ext>
    </p:extLst>
  </p:cSld>
  <p:clrMap bg1="lt1" tx1="dk1" bg2="lt2" tx2="dk2" accent1="accent1" accent2="accent2" accent3="accent3" accent4="accent4" accent5="accent5" accent6="accent6" hlink="hlink" folHlink="folHlink"/>
  <p:sldLayoutIdLst>
    <p:sldLayoutId id="2147484024" r:id="rId1"/>
    <p:sldLayoutId id="2147484025" r:id="rId2"/>
    <p:sldLayoutId id="2147484026" r:id="rId3"/>
    <p:sldLayoutId id="2147484027" r:id="rId4"/>
    <p:sldLayoutId id="2147484028" r:id="rId5"/>
    <p:sldLayoutId id="2147484029" r:id="rId6"/>
    <p:sldLayoutId id="2147484030" r:id="rId7"/>
    <p:sldLayoutId id="2147484031" r:id="rId8"/>
    <p:sldLayoutId id="2147484033" r:id="rId9"/>
    <p:sldLayoutId id="2147484034" r:id="rId10"/>
    <p:sldLayoutId id="2147484035" r:id="rId11"/>
    <p:sldLayoutId id="2147484036" r:id="rId12"/>
    <p:sldLayoutId id="2147484037" r:id="rId13"/>
    <p:sldLayoutId id="2147484038" r:id="rId14"/>
    <p:sldLayoutId id="2147484039" r:id="rId15"/>
    <p:sldLayoutId id="2147484040" r:id="rId16"/>
    <p:sldLayoutId id="2147484041" r:id="rId17"/>
    <p:sldLayoutId id="2147484882" r:id="rId18"/>
  </p:sldLayoutIdLst>
  <p:transition xmlns:p14="http://schemas.microsoft.com/office/powerpoint/2010/main" spd="med"/>
  <p:txStyles>
    <p:titleStyle>
      <a:lvl1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1pPr>
      <a:lvl2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2pPr>
      <a:lvl3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3pPr>
      <a:lvl4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4pPr>
      <a:lvl5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5pPr>
      <a:lvl6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6pPr>
      <a:lvl7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7pPr>
      <a:lvl8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8pPr>
      <a:lvl9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9pPr>
    </p:titleStyle>
    <p:bodyStyle>
      <a:lvl1pPr marL="875981" marR="0" indent="-25399"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1pPr>
      <a:lvl2pPr marL="1790022" marR="0" indent="-88862"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2pPr>
      <a:lvl3pPr marL="2602540" marR="0" indent="-165041"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3pPr>
      <a:lvl4pPr marL="3757799" marR="0" indent="-10156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4pPr>
      <a:lvl5pPr marL="4976540" marR="0" indent="-10156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5pPr>
      <a:lvl6pPr marL="5827140" marR="0" indent="-215821"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6pPr>
      <a:lvl7pPr marL="6563441" marR="0" indent="-22852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7pPr>
      <a:lvl8pPr marL="7274381" marR="0" indent="-20312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8pPr>
      <a:lvl9pPr marL="8023399" marR="0" indent="-22852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9pPr>
    </p:bodyStyle>
    <p:otherStyle>
      <a:lvl1pPr marL="0" marR="0" indent="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1pPr>
      <a:lvl2pPr marL="0" marR="0" indent="1218759"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2pPr>
      <a:lvl3pPr marL="0" marR="0" indent="243748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3pPr>
      <a:lvl4pPr marL="0" marR="0" indent="3656239"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4pPr>
      <a:lvl5pPr marL="0" marR="0" indent="4874961"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5pPr>
      <a:lvl6pPr marL="0" marR="0" indent="609372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6pPr>
      <a:lvl7pPr marL="0" marR="0" indent="7312441"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7pPr>
      <a:lvl8pPr marL="0" marR="0" indent="853120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8pPr>
      <a:lvl9pPr marL="0" marR="0" indent="9749956"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hape 2"/>
          <p:cNvSpPr>
            <a:spLocks noGrp="1"/>
          </p:cNvSpPr>
          <p:nvPr>
            <p:ph type="title"/>
          </p:nvPr>
        </p:nvSpPr>
        <p:spPr>
          <a:xfrm>
            <a:off x="4387456" y="625119"/>
            <a:ext cx="15609093" cy="3036093"/>
          </a:xfrm>
          <a:prstGeom prst="rect">
            <a:avLst/>
          </a:prstGeom>
          <a:ln w="12700">
            <a:miter lim="400000"/>
          </a:ln>
          <a:extLst>
            <a:ext uri="{C572A759-6A51-4108-AA02-DFA0A04FC94B}">
              <ma14:wrappingTextBoxFlag xmlns:ma14="http://schemas.microsoft.com/office/mac/drawingml/2011/main" val="1"/>
            </a:ext>
          </a:extLst>
        </p:spPr>
        <p:txBody>
          <a:bodyPr lIns="71436" tIns="71436" rIns="71436" bIns="71436" anchor="ctr">
            <a:normAutofit/>
          </a:bodyPr>
          <a:lstStyle/>
          <a:p>
            <a:r>
              <a:t>Title Text</a:t>
            </a:r>
          </a:p>
        </p:txBody>
      </p:sp>
      <p:sp>
        <p:nvSpPr>
          <p:cNvPr id="3" name="Shape 3"/>
          <p:cNvSpPr>
            <a:spLocks noGrp="1"/>
          </p:cNvSpPr>
          <p:nvPr>
            <p:ph type="body" idx="1"/>
          </p:nvPr>
        </p:nvSpPr>
        <p:spPr>
          <a:xfrm>
            <a:off x="4387456" y="3661177"/>
            <a:ext cx="15609093" cy="8840392"/>
          </a:xfrm>
          <a:prstGeom prst="rect">
            <a:avLst/>
          </a:prstGeom>
          <a:ln w="12700">
            <a:miter lim="400000"/>
          </a:ln>
          <a:extLst>
            <a:ext uri="{C572A759-6A51-4108-AA02-DFA0A04FC94B}">
              <ma14:wrappingTextBoxFlag xmlns:ma14="http://schemas.microsoft.com/office/mac/drawingml/2011/main" val="1"/>
            </a:ext>
          </a:extLst>
        </p:spPr>
        <p:txBody>
          <a:bodyPr lIns="71436" tIns="71436" rIns="71436" bIns="71436" anchor="ctr">
            <a:normAutofit/>
          </a:bodyPr>
          <a:lstStyle/>
          <a:p>
            <a:r>
              <a:t>Body Level One</a:t>
            </a:r>
          </a:p>
          <a:p>
            <a:pPr lvl="1"/>
            <a:r>
              <a:t>Body Level Two</a:t>
            </a:r>
          </a:p>
          <a:p>
            <a:pPr lvl="2"/>
            <a:r>
              <a:t>Body Level Three</a:t>
            </a:r>
          </a:p>
          <a:p>
            <a:pPr lvl="3"/>
            <a:r>
              <a:t>Body Level Four</a:t>
            </a:r>
          </a:p>
          <a:p>
            <a:pPr lvl="4"/>
            <a:r>
              <a:t>Body Level Five</a:t>
            </a:r>
          </a:p>
        </p:txBody>
      </p:sp>
      <p:sp>
        <p:nvSpPr>
          <p:cNvPr id="4" name="Shape 4"/>
          <p:cNvSpPr>
            <a:spLocks noGrp="1"/>
          </p:cNvSpPr>
          <p:nvPr>
            <p:ph type="sldNum" sz="quarter" idx="2"/>
          </p:nvPr>
        </p:nvSpPr>
        <p:spPr>
          <a:xfrm>
            <a:off x="11905657" y="13010555"/>
            <a:ext cx="554840" cy="513605"/>
          </a:xfrm>
          <a:prstGeom prst="rect">
            <a:avLst/>
          </a:prstGeom>
          <a:ln w="12700">
            <a:miter lim="400000"/>
          </a:ln>
        </p:spPr>
        <p:txBody>
          <a:bodyPr wrap="none" lIns="71436" tIns="71436" rIns="71436" bIns="71436">
            <a:spAutoFit/>
          </a:bodyPr>
          <a:lstStyle>
            <a:lvl1pPr>
              <a:defRPr sz="2400"/>
            </a:lvl1pPr>
          </a:lstStyle>
          <a:p>
            <a:pPr algn="ctr" defTabSz="821214"/>
            <a:fld id="{86CB4B4D-7CA3-9044-876B-883B54F8677D}" type="slidenum">
              <a:rPr lang="en-US" smtClean="0">
                <a:latin typeface="Helvetica Light"/>
                <a:ea typeface="Helvetica Light"/>
                <a:cs typeface="Helvetica Light"/>
                <a:sym typeface="Helvetica Light"/>
              </a:rPr>
              <a:pPr algn="ctr" defTabSz="821214"/>
              <a:t>‹#›</a:t>
            </a:fld>
            <a:endParaRPr lang="en-US">
              <a:latin typeface="Helvetica Light"/>
              <a:ea typeface="Helvetica Light"/>
              <a:cs typeface="Helvetica Light"/>
              <a:sym typeface="Helvetica Light"/>
            </a:endParaRPr>
          </a:p>
        </p:txBody>
      </p:sp>
    </p:spTree>
    <p:extLst>
      <p:ext uri="{BB962C8B-B14F-4D97-AF65-F5344CB8AC3E}">
        <p14:creationId xmlns:p14="http://schemas.microsoft.com/office/powerpoint/2010/main" val="58765180"/>
      </p:ext>
    </p:extLst>
  </p:cSld>
  <p:clrMap bg1="lt1" tx1="dk1" bg2="lt2" tx2="dk2" accent1="accent1" accent2="accent2" accent3="accent3" accent4="accent4" accent5="accent5" accent6="accent6" hlink="hlink" folHlink="folHlink"/>
  <p:sldLayoutIdLst>
    <p:sldLayoutId id="2147484044" r:id="rId1"/>
    <p:sldLayoutId id="2147484045" r:id="rId2"/>
    <p:sldLayoutId id="2147484046" r:id="rId3"/>
    <p:sldLayoutId id="2147484047" r:id="rId4"/>
    <p:sldLayoutId id="2147484048" r:id="rId5"/>
    <p:sldLayoutId id="2147484049" r:id="rId6"/>
    <p:sldLayoutId id="2147484050" r:id="rId7"/>
    <p:sldLayoutId id="2147484051" r:id="rId8"/>
    <p:sldLayoutId id="2147484052" r:id="rId9"/>
    <p:sldLayoutId id="2147484053" r:id="rId10"/>
    <p:sldLayoutId id="2147484054" r:id="rId11"/>
    <p:sldLayoutId id="2147484055" r:id="rId12"/>
    <p:sldLayoutId id="2147484883" r:id="rId13"/>
  </p:sldLayoutIdLst>
  <p:transition xmlns:p14="http://schemas.microsoft.com/office/powerpoint/2010/main" spd="med"/>
  <p:txStyles>
    <p:titleStyle>
      <a:lvl1pPr marL="0" marR="0" indent="0" algn="ctr" defTabSz="821214" rtl="0"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mj-lt"/>
          <a:ea typeface="+mj-ea"/>
          <a:cs typeface="+mj-cs"/>
          <a:sym typeface="Helvetica Light"/>
        </a:defRPr>
      </a:lvl1pPr>
      <a:lvl2pPr marL="0" marR="0" indent="228520" algn="ctr" defTabSz="821214" rtl="0"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mj-lt"/>
          <a:ea typeface="+mj-ea"/>
          <a:cs typeface="+mj-cs"/>
          <a:sym typeface="Helvetica Light"/>
        </a:defRPr>
      </a:lvl2pPr>
      <a:lvl3pPr marL="0" marR="0" indent="457039" algn="ctr" defTabSz="821214" rtl="0"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mj-lt"/>
          <a:ea typeface="+mj-ea"/>
          <a:cs typeface="+mj-cs"/>
          <a:sym typeface="Helvetica Light"/>
        </a:defRPr>
      </a:lvl3pPr>
      <a:lvl4pPr marL="0" marR="0" indent="685559" algn="ctr" defTabSz="821214" rtl="0"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mj-lt"/>
          <a:ea typeface="+mj-ea"/>
          <a:cs typeface="+mj-cs"/>
          <a:sym typeface="Helvetica Light"/>
        </a:defRPr>
      </a:lvl4pPr>
      <a:lvl5pPr marL="0" marR="0" indent="914041" algn="ctr" defTabSz="821214" rtl="0"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mj-lt"/>
          <a:ea typeface="+mj-ea"/>
          <a:cs typeface="+mj-cs"/>
          <a:sym typeface="Helvetica Light"/>
        </a:defRPr>
      </a:lvl5pPr>
      <a:lvl6pPr marL="0" marR="0" indent="1142561" algn="ctr" defTabSz="821214" rtl="0"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mj-lt"/>
          <a:ea typeface="+mj-ea"/>
          <a:cs typeface="+mj-cs"/>
          <a:sym typeface="Helvetica Light"/>
        </a:defRPr>
      </a:lvl6pPr>
      <a:lvl7pPr marL="0" marR="0" indent="1371080" algn="ctr" defTabSz="821214" rtl="0"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mj-lt"/>
          <a:ea typeface="+mj-ea"/>
          <a:cs typeface="+mj-cs"/>
          <a:sym typeface="Helvetica Light"/>
        </a:defRPr>
      </a:lvl7pPr>
      <a:lvl8pPr marL="0" marR="0" indent="1599600" algn="ctr" defTabSz="821214" rtl="0"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mj-lt"/>
          <a:ea typeface="+mj-ea"/>
          <a:cs typeface="+mj-cs"/>
          <a:sym typeface="Helvetica Light"/>
        </a:defRPr>
      </a:lvl8pPr>
      <a:lvl9pPr marL="0" marR="0" indent="1828120" algn="ctr" defTabSz="821214" rtl="0" latinLnBrk="0">
        <a:lnSpc>
          <a:spcPct val="100000"/>
        </a:lnSpc>
        <a:spcBef>
          <a:spcPts val="0"/>
        </a:spcBef>
        <a:spcAft>
          <a:spcPts val="0"/>
        </a:spcAft>
        <a:buClrTx/>
        <a:buSzTx/>
        <a:buFontTx/>
        <a:buNone/>
        <a:tabLst/>
        <a:defRPr sz="11200" b="0" i="0" u="none" strike="noStrike" cap="none" spc="0" baseline="0">
          <a:ln>
            <a:noFill/>
          </a:ln>
          <a:solidFill>
            <a:srgbClr val="000000"/>
          </a:solidFill>
          <a:uFillTx/>
          <a:latin typeface="+mj-lt"/>
          <a:ea typeface="+mj-ea"/>
          <a:cs typeface="+mj-cs"/>
          <a:sym typeface="Helvetica Light"/>
        </a:defRPr>
      </a:lvl9pPr>
    </p:titleStyle>
    <p:bodyStyle>
      <a:lvl1pPr marL="617123" marR="0" indent="-617123" algn="l" defTabSz="821214" rtl="0" latinLnBrk="0">
        <a:lnSpc>
          <a:spcPct val="100000"/>
        </a:lnSpc>
        <a:spcBef>
          <a:spcPts val="5901"/>
        </a:spcBef>
        <a:spcAft>
          <a:spcPts val="0"/>
        </a:spcAft>
        <a:buClrTx/>
        <a:buSzPct val="75000"/>
        <a:buFontTx/>
        <a:buChar char="•"/>
        <a:tabLst/>
        <a:defRPr sz="5100" b="0" i="0" u="none" strike="noStrike" cap="none" spc="0" baseline="0">
          <a:ln>
            <a:noFill/>
          </a:ln>
          <a:solidFill>
            <a:srgbClr val="000000"/>
          </a:solidFill>
          <a:uFillTx/>
          <a:latin typeface="+mj-lt"/>
          <a:ea typeface="+mj-ea"/>
          <a:cs typeface="+mj-cs"/>
          <a:sym typeface="Helvetica Light"/>
        </a:defRPr>
      </a:lvl1pPr>
      <a:lvl2pPr marL="1061461" marR="0" indent="-617123" algn="l" defTabSz="821214" rtl="0" latinLnBrk="0">
        <a:lnSpc>
          <a:spcPct val="100000"/>
        </a:lnSpc>
        <a:spcBef>
          <a:spcPts val="5901"/>
        </a:spcBef>
        <a:spcAft>
          <a:spcPts val="0"/>
        </a:spcAft>
        <a:buClrTx/>
        <a:buSzPct val="75000"/>
        <a:buFontTx/>
        <a:buChar char="•"/>
        <a:tabLst/>
        <a:defRPr sz="5100" b="0" i="0" u="none" strike="noStrike" cap="none" spc="0" baseline="0">
          <a:ln>
            <a:noFill/>
          </a:ln>
          <a:solidFill>
            <a:srgbClr val="000000"/>
          </a:solidFill>
          <a:uFillTx/>
          <a:latin typeface="+mj-lt"/>
          <a:ea typeface="+mj-ea"/>
          <a:cs typeface="+mj-cs"/>
          <a:sym typeface="Helvetica Light"/>
        </a:defRPr>
      </a:lvl2pPr>
      <a:lvl3pPr marL="1505802" marR="0" indent="-617123" algn="l" defTabSz="821214" rtl="0" latinLnBrk="0">
        <a:lnSpc>
          <a:spcPct val="100000"/>
        </a:lnSpc>
        <a:spcBef>
          <a:spcPts val="5901"/>
        </a:spcBef>
        <a:spcAft>
          <a:spcPts val="0"/>
        </a:spcAft>
        <a:buClrTx/>
        <a:buSzPct val="75000"/>
        <a:buFontTx/>
        <a:buChar char="•"/>
        <a:tabLst/>
        <a:defRPr sz="5100" b="0" i="0" u="none" strike="noStrike" cap="none" spc="0" baseline="0">
          <a:ln>
            <a:noFill/>
          </a:ln>
          <a:solidFill>
            <a:srgbClr val="000000"/>
          </a:solidFill>
          <a:uFillTx/>
          <a:latin typeface="+mj-lt"/>
          <a:ea typeface="+mj-ea"/>
          <a:cs typeface="+mj-cs"/>
          <a:sym typeface="Helvetica Light"/>
        </a:defRPr>
      </a:lvl3pPr>
      <a:lvl4pPr marL="1950141" marR="0" indent="-617123" algn="l" defTabSz="821214" rtl="0" latinLnBrk="0">
        <a:lnSpc>
          <a:spcPct val="100000"/>
        </a:lnSpc>
        <a:spcBef>
          <a:spcPts val="5901"/>
        </a:spcBef>
        <a:spcAft>
          <a:spcPts val="0"/>
        </a:spcAft>
        <a:buClrTx/>
        <a:buSzPct val="75000"/>
        <a:buFontTx/>
        <a:buChar char="•"/>
        <a:tabLst/>
        <a:defRPr sz="5100" b="0" i="0" u="none" strike="noStrike" cap="none" spc="0" baseline="0">
          <a:ln>
            <a:noFill/>
          </a:ln>
          <a:solidFill>
            <a:srgbClr val="000000"/>
          </a:solidFill>
          <a:uFillTx/>
          <a:latin typeface="+mj-lt"/>
          <a:ea typeface="+mj-ea"/>
          <a:cs typeface="+mj-cs"/>
          <a:sym typeface="Helvetica Light"/>
        </a:defRPr>
      </a:lvl4pPr>
      <a:lvl5pPr marL="2394465" marR="0" indent="-617123" algn="l" defTabSz="821214" rtl="0" latinLnBrk="0">
        <a:lnSpc>
          <a:spcPct val="100000"/>
        </a:lnSpc>
        <a:spcBef>
          <a:spcPts val="5901"/>
        </a:spcBef>
        <a:spcAft>
          <a:spcPts val="0"/>
        </a:spcAft>
        <a:buClrTx/>
        <a:buSzPct val="75000"/>
        <a:buFontTx/>
        <a:buChar char="•"/>
        <a:tabLst/>
        <a:defRPr sz="5100" b="0" i="0" u="none" strike="noStrike" cap="none" spc="0" baseline="0">
          <a:ln>
            <a:noFill/>
          </a:ln>
          <a:solidFill>
            <a:srgbClr val="000000"/>
          </a:solidFill>
          <a:uFillTx/>
          <a:latin typeface="+mj-lt"/>
          <a:ea typeface="+mj-ea"/>
          <a:cs typeface="+mj-cs"/>
          <a:sym typeface="Helvetica Light"/>
        </a:defRPr>
      </a:lvl5pPr>
      <a:lvl6pPr marL="2838782" marR="0" indent="-617123" algn="l" defTabSz="821214" rtl="0" latinLnBrk="0">
        <a:lnSpc>
          <a:spcPct val="100000"/>
        </a:lnSpc>
        <a:spcBef>
          <a:spcPts val="5901"/>
        </a:spcBef>
        <a:spcAft>
          <a:spcPts val="0"/>
        </a:spcAft>
        <a:buClrTx/>
        <a:buSzPct val="75000"/>
        <a:buFontTx/>
        <a:buChar char="•"/>
        <a:tabLst/>
        <a:defRPr sz="5100" b="0" i="0" u="none" strike="noStrike" cap="none" spc="0" baseline="0">
          <a:ln>
            <a:noFill/>
          </a:ln>
          <a:solidFill>
            <a:srgbClr val="000000"/>
          </a:solidFill>
          <a:uFillTx/>
          <a:latin typeface="+mj-lt"/>
          <a:ea typeface="+mj-ea"/>
          <a:cs typeface="+mj-cs"/>
          <a:sym typeface="Helvetica Light"/>
        </a:defRPr>
      </a:lvl6pPr>
      <a:lvl7pPr marL="3283123" marR="0" indent="-617123" algn="l" defTabSz="821214" rtl="0" latinLnBrk="0">
        <a:lnSpc>
          <a:spcPct val="100000"/>
        </a:lnSpc>
        <a:spcBef>
          <a:spcPts val="5901"/>
        </a:spcBef>
        <a:spcAft>
          <a:spcPts val="0"/>
        </a:spcAft>
        <a:buClrTx/>
        <a:buSzPct val="75000"/>
        <a:buFontTx/>
        <a:buChar char="•"/>
        <a:tabLst/>
        <a:defRPr sz="5100" b="0" i="0" u="none" strike="noStrike" cap="none" spc="0" baseline="0">
          <a:ln>
            <a:noFill/>
          </a:ln>
          <a:solidFill>
            <a:srgbClr val="000000"/>
          </a:solidFill>
          <a:uFillTx/>
          <a:latin typeface="+mj-lt"/>
          <a:ea typeface="+mj-ea"/>
          <a:cs typeface="+mj-cs"/>
          <a:sym typeface="Helvetica Light"/>
        </a:defRPr>
      </a:lvl7pPr>
      <a:lvl8pPr marL="3727461" marR="0" indent="-617123" algn="l" defTabSz="821214" rtl="0" latinLnBrk="0">
        <a:lnSpc>
          <a:spcPct val="100000"/>
        </a:lnSpc>
        <a:spcBef>
          <a:spcPts val="5901"/>
        </a:spcBef>
        <a:spcAft>
          <a:spcPts val="0"/>
        </a:spcAft>
        <a:buClrTx/>
        <a:buSzPct val="75000"/>
        <a:buFontTx/>
        <a:buChar char="•"/>
        <a:tabLst/>
        <a:defRPr sz="5100" b="0" i="0" u="none" strike="noStrike" cap="none" spc="0" baseline="0">
          <a:ln>
            <a:noFill/>
          </a:ln>
          <a:solidFill>
            <a:srgbClr val="000000"/>
          </a:solidFill>
          <a:uFillTx/>
          <a:latin typeface="+mj-lt"/>
          <a:ea typeface="+mj-ea"/>
          <a:cs typeface="+mj-cs"/>
          <a:sym typeface="Helvetica Light"/>
        </a:defRPr>
      </a:lvl8pPr>
      <a:lvl9pPr marL="4171802" marR="0" indent="-617123" algn="l" defTabSz="821214" rtl="0" latinLnBrk="0">
        <a:lnSpc>
          <a:spcPct val="100000"/>
        </a:lnSpc>
        <a:spcBef>
          <a:spcPts val="5901"/>
        </a:spcBef>
        <a:spcAft>
          <a:spcPts val="0"/>
        </a:spcAft>
        <a:buClrTx/>
        <a:buSzPct val="75000"/>
        <a:buFontTx/>
        <a:buChar char="•"/>
        <a:tabLst/>
        <a:defRPr sz="5100" b="0" i="0" u="none" strike="noStrike" cap="none" spc="0" baseline="0">
          <a:ln>
            <a:noFill/>
          </a:ln>
          <a:solidFill>
            <a:srgbClr val="000000"/>
          </a:solidFill>
          <a:uFillTx/>
          <a:latin typeface="+mj-lt"/>
          <a:ea typeface="+mj-ea"/>
          <a:cs typeface="+mj-cs"/>
          <a:sym typeface="Helvetica Light"/>
        </a:defRPr>
      </a:lvl9pPr>
    </p:bodyStyle>
    <p:otherStyle>
      <a:lvl1pPr marL="0" marR="0" indent="0" algn="ctr" defTabSz="821214" rtl="0"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1pPr>
      <a:lvl2pPr marL="0" marR="0" indent="228520" algn="ctr" defTabSz="821214" rtl="0"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2pPr>
      <a:lvl3pPr marL="0" marR="0" indent="457039" algn="ctr" defTabSz="821214" rtl="0"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3pPr>
      <a:lvl4pPr marL="0" marR="0" indent="685559" algn="ctr" defTabSz="821214" rtl="0"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4pPr>
      <a:lvl5pPr marL="0" marR="0" indent="914041" algn="ctr" defTabSz="821214" rtl="0"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5pPr>
      <a:lvl6pPr marL="0" marR="0" indent="1142561" algn="ctr" defTabSz="821214" rtl="0"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6pPr>
      <a:lvl7pPr marL="0" marR="0" indent="1371080" algn="ctr" defTabSz="821214" rtl="0"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7pPr>
      <a:lvl8pPr marL="0" marR="0" indent="1599600" algn="ctr" defTabSz="821214" rtl="0"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8pPr>
      <a:lvl9pPr marL="0" marR="0" indent="1828120" algn="ctr" defTabSz="821214" rtl="0" latinLnBrk="0">
        <a:lnSpc>
          <a:spcPct val="100000"/>
        </a:lnSpc>
        <a:spcBef>
          <a:spcPts val="0"/>
        </a:spcBef>
        <a:spcAft>
          <a:spcPts val="0"/>
        </a:spcAft>
        <a:buClrTx/>
        <a:buSzTx/>
        <a:buFontTx/>
        <a:buNone/>
        <a:tabLst/>
        <a:defRPr sz="2400" b="0" i="0" u="none" strike="noStrike" cap="none" spc="0" baseline="0">
          <a:ln>
            <a:noFill/>
          </a:ln>
          <a:solidFill>
            <a:schemeClr val="tx1"/>
          </a:solidFill>
          <a:uFillTx/>
          <a:latin typeface="+mn-lt"/>
          <a:ea typeface="+mn-ea"/>
          <a:cs typeface="+mn-cs"/>
          <a:sym typeface="Helvetica Light"/>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hape 2"/>
          <p:cNvSpPr>
            <a:spLocks noGrp="1"/>
          </p:cNvSpPr>
          <p:nvPr>
            <p:ph type="title"/>
          </p:nvPr>
        </p:nvSpPr>
        <p:spPr>
          <a:xfrm>
            <a:off x="1633728" y="268275"/>
            <a:ext cx="21742501" cy="1980901"/>
          </a:xfrm>
          <a:prstGeom prst="rect">
            <a:avLst/>
          </a:prstGeom>
          <a:ln w="12700">
            <a:miter lim="400000"/>
          </a:ln>
          <a:extLst>
            <a:ext uri="{C572A759-6A51-4108-AA02-DFA0A04FC94B}">
              <ma14:wrappingTextBoxFlag xmlns:ma14="http://schemas.microsoft.com/office/mac/drawingml/2011/main" val="1"/>
            </a:ext>
          </a:extLst>
        </p:spPr>
        <p:txBody>
          <a:bodyPr lIns="243719" tIns="243719" rIns="243719" bIns="243719" anchor="ctr">
            <a:normAutofit/>
          </a:bodyPr>
          <a:lstStyle/>
          <a:p>
            <a:r>
              <a:t>Title Text</a:t>
            </a:r>
          </a:p>
        </p:txBody>
      </p:sp>
      <p:sp>
        <p:nvSpPr>
          <p:cNvPr id="3" name="Shape 3"/>
          <p:cNvSpPr>
            <a:spLocks noGrp="1"/>
          </p:cNvSpPr>
          <p:nvPr>
            <p:ph type="body" idx="1"/>
          </p:nvPr>
        </p:nvSpPr>
        <p:spPr>
          <a:xfrm>
            <a:off x="1633728" y="3200433"/>
            <a:ext cx="21742501" cy="10026301"/>
          </a:xfrm>
          <a:prstGeom prst="rect">
            <a:avLst/>
          </a:prstGeom>
          <a:ln w="12700">
            <a:miter lim="400000"/>
          </a:ln>
          <a:extLst>
            <a:ext uri="{C572A759-6A51-4108-AA02-DFA0A04FC94B}">
              <ma14:wrappingTextBoxFlag xmlns:ma14="http://schemas.microsoft.com/office/mac/drawingml/2011/main" val="1"/>
            </a:ext>
          </a:extLst>
        </p:spPr>
        <p:txBody>
          <a:bodyPr lIns="243719" tIns="243719" rIns="243719" bIns="243719">
            <a:normAutofit/>
          </a:bodyPr>
          <a:lstStyle/>
          <a:p>
            <a:r>
              <a:t>Body Level One</a:t>
            </a:r>
          </a:p>
          <a:p>
            <a:pPr lvl="1"/>
            <a:r>
              <a:t>Body Level Two</a:t>
            </a:r>
          </a:p>
          <a:p>
            <a:pPr lvl="2"/>
            <a:r>
              <a:t>Body Level Three</a:t>
            </a:r>
          </a:p>
          <a:p>
            <a:pPr lvl="3"/>
            <a:r>
              <a:t>Body Level Four</a:t>
            </a:r>
          </a:p>
          <a:p>
            <a:pPr lvl="4"/>
            <a:r>
              <a:t>Body Level Five</a:t>
            </a:r>
          </a:p>
        </p:txBody>
      </p:sp>
      <p:sp>
        <p:nvSpPr>
          <p:cNvPr id="4" name="Shape 4"/>
          <p:cNvSpPr>
            <a:spLocks noGrp="1"/>
          </p:cNvSpPr>
          <p:nvPr>
            <p:ph type="sldNum" sz="quarter" idx="2"/>
          </p:nvPr>
        </p:nvSpPr>
        <p:spPr>
          <a:xfrm>
            <a:off x="0" y="2434930"/>
            <a:ext cx="711787" cy="707805"/>
          </a:xfrm>
          <a:prstGeom prst="rect">
            <a:avLst/>
          </a:prstGeom>
          <a:ln w="12700">
            <a:miter lim="400000"/>
          </a:ln>
        </p:spPr>
        <p:txBody>
          <a:bodyPr wrap="none" lIns="243719" tIns="243719" rIns="243719" bIns="243719" anchor="ctr">
            <a:spAutoFit/>
          </a:bodyPr>
          <a:lstStyle/>
          <a:p>
            <a:pPr defTabSz="914041"/>
            <a:fld id="{86CB4B4D-7CA3-9044-876B-883B54F8677D}" type="slidenum">
              <a:rPr lang="en-US" smtClean="0"/>
              <a:pPr defTabSz="914041"/>
              <a:t>‹#›</a:t>
            </a:fld>
            <a:endParaRPr lang="en-US"/>
          </a:p>
        </p:txBody>
      </p:sp>
    </p:spTree>
    <p:extLst>
      <p:ext uri="{BB962C8B-B14F-4D97-AF65-F5344CB8AC3E}">
        <p14:creationId xmlns:p14="http://schemas.microsoft.com/office/powerpoint/2010/main" val="2540001564"/>
      </p:ext>
    </p:extLst>
  </p:cSld>
  <p:clrMap bg1="lt1" tx1="dk1" bg2="lt2" tx2="dk2" accent1="accent1" accent2="accent2" accent3="accent3" accent4="accent4" accent5="accent5" accent6="accent6" hlink="hlink" folHlink="folHlink"/>
  <p:sldLayoutIdLst>
    <p:sldLayoutId id="2147484057" r:id="rId1"/>
    <p:sldLayoutId id="2147484058" r:id="rId2"/>
    <p:sldLayoutId id="2147484059" r:id="rId3"/>
    <p:sldLayoutId id="2147484060" r:id="rId4"/>
    <p:sldLayoutId id="2147484061" r:id="rId5"/>
    <p:sldLayoutId id="2147484062" r:id="rId6"/>
    <p:sldLayoutId id="2147484063" r:id="rId7"/>
    <p:sldLayoutId id="2147484064" r:id="rId8"/>
    <p:sldLayoutId id="2147484065" r:id="rId9"/>
    <p:sldLayoutId id="2147484066" r:id="rId10"/>
    <p:sldLayoutId id="2147484067" r:id="rId11"/>
    <p:sldLayoutId id="2147484068" r:id="rId12"/>
    <p:sldLayoutId id="2147484069" r:id="rId13"/>
    <p:sldLayoutId id="2147484070" r:id="rId14"/>
    <p:sldLayoutId id="2147484071" r:id="rId15"/>
    <p:sldLayoutId id="2147484072" r:id="rId16"/>
    <p:sldLayoutId id="2147484073" r:id="rId17"/>
    <p:sldLayoutId id="2147484074" r:id="rId18"/>
    <p:sldLayoutId id="2147484959" r:id="rId19"/>
  </p:sldLayoutIdLst>
  <p:transition xmlns:p14="http://schemas.microsoft.com/office/powerpoint/2010/main" spd="med"/>
  <p:txStyles>
    <p:titleStyle>
      <a:lvl1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1pPr>
      <a:lvl2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2pPr>
      <a:lvl3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3pPr>
      <a:lvl4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4pPr>
      <a:lvl5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5pPr>
      <a:lvl6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6pPr>
      <a:lvl7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7pPr>
      <a:lvl8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8pPr>
      <a:lvl9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9pPr>
    </p:titleStyle>
    <p:bodyStyle>
      <a:lvl1pPr marL="875981" marR="0" indent="-25399"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1pPr>
      <a:lvl2pPr marL="1790022" marR="0" indent="-88862"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2pPr>
      <a:lvl3pPr marL="2602540" marR="0" indent="-165041"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3pPr>
      <a:lvl4pPr marL="3757799" marR="0" indent="-10156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4pPr>
      <a:lvl5pPr marL="4976540" marR="0" indent="-10156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5pPr>
      <a:lvl6pPr marL="5827140" marR="0" indent="-215821"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6pPr>
      <a:lvl7pPr marL="6563441" marR="0" indent="-22852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7pPr>
      <a:lvl8pPr marL="7274381" marR="0" indent="-20312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8pPr>
      <a:lvl9pPr marL="8023399" marR="0" indent="-22852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9pPr>
    </p:bodyStyle>
    <p:otherStyle>
      <a:lvl1pPr marL="0" marR="0" indent="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1pPr>
      <a:lvl2pPr marL="0" marR="0" indent="1218759"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2pPr>
      <a:lvl3pPr marL="0" marR="0" indent="243748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3pPr>
      <a:lvl4pPr marL="0" marR="0" indent="3656239"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4pPr>
      <a:lvl5pPr marL="0" marR="0" indent="4874961"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5pPr>
      <a:lvl6pPr marL="0" marR="0" indent="609372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6pPr>
      <a:lvl7pPr marL="0" marR="0" indent="7312441"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7pPr>
      <a:lvl8pPr marL="0" marR="0" indent="853120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8pPr>
      <a:lvl9pPr marL="0" marR="0" indent="9749956"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hape 2"/>
          <p:cNvSpPr>
            <a:spLocks noGrp="1"/>
          </p:cNvSpPr>
          <p:nvPr>
            <p:ph type="title"/>
          </p:nvPr>
        </p:nvSpPr>
        <p:spPr>
          <a:xfrm>
            <a:off x="1633728" y="268275"/>
            <a:ext cx="21742501" cy="1980901"/>
          </a:xfrm>
          <a:prstGeom prst="rect">
            <a:avLst/>
          </a:prstGeom>
          <a:ln w="12700">
            <a:miter lim="400000"/>
          </a:ln>
          <a:extLst>
            <a:ext uri="{C572A759-6A51-4108-AA02-DFA0A04FC94B}">
              <ma14:wrappingTextBoxFlag xmlns:ma14="http://schemas.microsoft.com/office/mac/drawingml/2011/main" val="1"/>
            </a:ext>
          </a:extLst>
        </p:spPr>
        <p:txBody>
          <a:bodyPr lIns="243719" tIns="243719" rIns="243719" bIns="243719" anchor="ctr">
            <a:normAutofit/>
          </a:bodyPr>
          <a:lstStyle/>
          <a:p>
            <a:r>
              <a:t>Title Text</a:t>
            </a:r>
          </a:p>
        </p:txBody>
      </p:sp>
      <p:sp>
        <p:nvSpPr>
          <p:cNvPr id="3" name="Shape 3"/>
          <p:cNvSpPr>
            <a:spLocks noGrp="1"/>
          </p:cNvSpPr>
          <p:nvPr>
            <p:ph type="body" idx="1"/>
          </p:nvPr>
        </p:nvSpPr>
        <p:spPr>
          <a:xfrm>
            <a:off x="1633728" y="3200433"/>
            <a:ext cx="21742501" cy="10026301"/>
          </a:xfrm>
          <a:prstGeom prst="rect">
            <a:avLst/>
          </a:prstGeom>
          <a:ln w="12700">
            <a:miter lim="400000"/>
          </a:ln>
          <a:extLst>
            <a:ext uri="{C572A759-6A51-4108-AA02-DFA0A04FC94B}">
              <ma14:wrappingTextBoxFlag xmlns:ma14="http://schemas.microsoft.com/office/mac/drawingml/2011/main" val="1"/>
            </a:ext>
          </a:extLst>
        </p:spPr>
        <p:txBody>
          <a:bodyPr lIns="243719" tIns="243719" rIns="243719" bIns="243719">
            <a:normAutofit/>
          </a:bodyPr>
          <a:lstStyle/>
          <a:p>
            <a:r>
              <a:t>Body Level One</a:t>
            </a:r>
          </a:p>
          <a:p>
            <a:pPr lvl="1"/>
            <a:r>
              <a:t>Body Level Two</a:t>
            </a:r>
          </a:p>
          <a:p>
            <a:pPr lvl="2"/>
            <a:r>
              <a:t>Body Level Three</a:t>
            </a:r>
          </a:p>
          <a:p>
            <a:pPr lvl="3"/>
            <a:r>
              <a:t>Body Level Four</a:t>
            </a:r>
          </a:p>
          <a:p>
            <a:pPr lvl="4"/>
            <a:r>
              <a:t>Body Level Five</a:t>
            </a:r>
          </a:p>
        </p:txBody>
      </p:sp>
      <p:sp>
        <p:nvSpPr>
          <p:cNvPr id="4" name="Shape 4"/>
          <p:cNvSpPr>
            <a:spLocks noGrp="1"/>
          </p:cNvSpPr>
          <p:nvPr>
            <p:ph type="sldNum" sz="quarter" idx="2"/>
          </p:nvPr>
        </p:nvSpPr>
        <p:spPr>
          <a:xfrm>
            <a:off x="0" y="2434930"/>
            <a:ext cx="711787" cy="707805"/>
          </a:xfrm>
          <a:prstGeom prst="rect">
            <a:avLst/>
          </a:prstGeom>
          <a:ln w="12700">
            <a:miter lim="400000"/>
          </a:ln>
        </p:spPr>
        <p:txBody>
          <a:bodyPr wrap="none" lIns="243719" tIns="243719" rIns="243719" bIns="243719" anchor="ctr">
            <a:spAutoFit/>
          </a:bodyPr>
          <a:lstStyle/>
          <a:p>
            <a:pPr defTabSz="914041"/>
            <a:fld id="{86CB4B4D-7CA3-9044-876B-883B54F8677D}" type="slidenum">
              <a:rPr lang="en-US" smtClean="0"/>
              <a:pPr defTabSz="914041"/>
              <a:t>‹#›</a:t>
            </a:fld>
            <a:endParaRPr lang="en-US"/>
          </a:p>
        </p:txBody>
      </p:sp>
    </p:spTree>
    <p:extLst>
      <p:ext uri="{BB962C8B-B14F-4D97-AF65-F5344CB8AC3E}">
        <p14:creationId xmlns:p14="http://schemas.microsoft.com/office/powerpoint/2010/main" val="292890209"/>
      </p:ext>
    </p:extLst>
  </p:cSld>
  <p:clrMap bg1="lt1" tx1="dk1" bg2="lt2" tx2="dk2" accent1="accent1" accent2="accent2" accent3="accent3" accent4="accent4" accent5="accent5" accent6="accent6" hlink="hlink" folHlink="folHlink"/>
  <p:sldLayoutIdLst>
    <p:sldLayoutId id="2147484077" r:id="rId1"/>
    <p:sldLayoutId id="2147484078" r:id="rId2"/>
    <p:sldLayoutId id="2147484079" r:id="rId3"/>
    <p:sldLayoutId id="2147484080" r:id="rId4"/>
    <p:sldLayoutId id="2147484081" r:id="rId5"/>
    <p:sldLayoutId id="2147484082" r:id="rId6"/>
    <p:sldLayoutId id="2147484083" r:id="rId7"/>
    <p:sldLayoutId id="2147484084" r:id="rId8"/>
    <p:sldLayoutId id="2147484085" r:id="rId9"/>
    <p:sldLayoutId id="2147484086" r:id="rId10"/>
    <p:sldLayoutId id="2147484087" r:id="rId11"/>
    <p:sldLayoutId id="2147484088" r:id="rId12"/>
    <p:sldLayoutId id="2147484089" r:id="rId13"/>
    <p:sldLayoutId id="2147484090" r:id="rId14"/>
    <p:sldLayoutId id="2147484091" r:id="rId15"/>
    <p:sldLayoutId id="2147484092" r:id="rId16"/>
    <p:sldLayoutId id="2147484093" r:id="rId17"/>
    <p:sldLayoutId id="2147484094" r:id="rId18"/>
    <p:sldLayoutId id="2147484095" r:id="rId19"/>
  </p:sldLayoutIdLst>
  <p:transition xmlns:p14="http://schemas.microsoft.com/office/powerpoint/2010/main" spd="med"/>
  <p:txStyles>
    <p:titleStyle>
      <a:lvl1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1pPr>
      <a:lvl2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2pPr>
      <a:lvl3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3pPr>
      <a:lvl4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4pPr>
      <a:lvl5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5pPr>
      <a:lvl6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6pPr>
      <a:lvl7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7pPr>
      <a:lvl8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8pPr>
      <a:lvl9pPr marL="0" marR="0" indent="0" algn="l" defTabSz="914041"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9pPr>
    </p:titleStyle>
    <p:bodyStyle>
      <a:lvl1pPr marL="875981" marR="0" indent="-25399"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1pPr>
      <a:lvl2pPr marL="1790022" marR="0" indent="-88862"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2pPr>
      <a:lvl3pPr marL="2602540" marR="0" indent="-165041"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3pPr>
      <a:lvl4pPr marL="3757799" marR="0" indent="-10156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4pPr>
      <a:lvl5pPr marL="4976540" marR="0" indent="-10156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5pPr>
      <a:lvl6pPr marL="5827140" marR="0" indent="-215821"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6pPr>
      <a:lvl7pPr marL="6563441" marR="0" indent="-22852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7pPr>
      <a:lvl8pPr marL="7274381" marR="0" indent="-20312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8pPr>
      <a:lvl9pPr marL="8023399" marR="0" indent="-228520" algn="l" defTabSz="914041" rtl="0" latinLnBrk="0">
        <a:lnSpc>
          <a:spcPct val="100000"/>
        </a:lnSpc>
        <a:spcBef>
          <a:spcPts val="3501"/>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9pPr>
    </p:bodyStyle>
    <p:otherStyle>
      <a:lvl1pPr marL="0" marR="0" indent="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1pPr>
      <a:lvl2pPr marL="0" marR="0" indent="1218759"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2pPr>
      <a:lvl3pPr marL="0" marR="0" indent="243748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3pPr>
      <a:lvl4pPr marL="0" marR="0" indent="3656239"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4pPr>
      <a:lvl5pPr marL="0" marR="0" indent="4874961"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5pPr>
      <a:lvl6pPr marL="0" marR="0" indent="609372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6pPr>
      <a:lvl7pPr marL="0" marR="0" indent="7312441"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7pPr>
      <a:lvl8pPr marL="0" marR="0" indent="8531200"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8pPr>
      <a:lvl9pPr marL="0" marR="0" indent="9749956" algn="l" defTabSz="914041" rtl="0" latinLnBrk="0">
        <a:lnSpc>
          <a:spcPct val="100000"/>
        </a:lnSpc>
        <a:spcBef>
          <a:spcPts val="0"/>
        </a:spcBef>
        <a:spcAft>
          <a:spcPts val="0"/>
        </a:spcAft>
        <a:buClrTx/>
        <a:buSzTx/>
        <a:buFontTx/>
        <a:buNone/>
        <a:tabLst/>
        <a:defRPr sz="1300" b="0" i="0" u="none" strike="noStrike" cap="none" spc="0" baseline="0">
          <a:ln>
            <a:noFill/>
          </a:ln>
          <a:solidFill>
            <a:schemeClr val="tx1"/>
          </a:solidFill>
          <a:uFillTx/>
          <a:latin typeface="+mn-lt"/>
          <a:ea typeface="+mn-ea"/>
          <a:cs typeface="+mn-cs"/>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aiddata.org" TargetMode="External"/><Relationship Id="rId4"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image" Target="../media/image4.jpeg"/></Relationships>
</file>

<file path=ppt/slides/_rels/slide10.xml.rels><?xml version="1.0" encoding="UTF-8" standalone="yes"?>
<Relationships xmlns="http://schemas.openxmlformats.org/package/2006/relationships"><Relationship Id="rId3" Type="http://schemas.openxmlformats.org/officeDocument/2006/relationships/hyperlink" Target="http://aiddata.org" TargetMode="External"/><Relationship Id="rId4" Type="http://schemas.openxmlformats.org/officeDocument/2006/relationships/image" Target="../media/image1.png"/><Relationship Id="rId1" Type="http://schemas.openxmlformats.org/officeDocument/2006/relationships/slideLayout" Target="../slideLayouts/slideLayout10.xml"/><Relationship Id="rId2" Type="http://schemas.openxmlformats.org/officeDocument/2006/relationships/hyperlink" Target="http://aiddatalorg" TargetMode="Externa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97.xml"/><Relationship Id="rId2" Type="http://schemas.openxmlformats.org/officeDocument/2006/relationships/image" Target="../media/image1.png"/></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001.xml"/><Relationship Id="rId2" Type="http://schemas.openxmlformats.org/officeDocument/2006/relationships/image" Target="../media/image104.pn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860.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86.xml"/><Relationship Id="rId2" Type="http://schemas.openxmlformats.org/officeDocument/2006/relationships/image" Target="../media/image105.png"/></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86.xml"/><Relationship Id="rId2" Type="http://schemas.openxmlformats.org/officeDocument/2006/relationships/image" Target="../media/image105.png"/></Relationships>
</file>

<file path=ppt/slides/_rels/slide105.xml.rels><?xml version="1.0" encoding="UTF-8" standalone="yes"?>
<Relationships xmlns="http://schemas.openxmlformats.org/package/2006/relationships"><Relationship Id="rId3" Type="http://schemas.openxmlformats.org/officeDocument/2006/relationships/hyperlink" Target="http://aiddata.org" TargetMode="External"/><Relationship Id="rId4" Type="http://schemas.openxmlformats.org/officeDocument/2006/relationships/image" Target="../media/image1.png"/><Relationship Id="rId5" Type="http://schemas.openxmlformats.org/officeDocument/2006/relationships/image" Target="../media/image106.png"/><Relationship Id="rId1" Type="http://schemas.openxmlformats.org/officeDocument/2006/relationships/slideLayout" Target="../slideLayouts/slideLayout10.xml"/><Relationship Id="rId2" Type="http://schemas.openxmlformats.org/officeDocument/2006/relationships/notesSlide" Target="../notesSlides/notesSlide18.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67.xml"/><Relationship Id="rId2" Type="http://schemas.openxmlformats.org/officeDocument/2006/relationships/image" Target="../media/image105.png"/></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36.xml"/><Relationship Id="rId2" Type="http://schemas.openxmlformats.org/officeDocument/2006/relationships/image" Target="../media/image105.png"/><Relationship Id="rId3" Type="http://schemas.openxmlformats.org/officeDocument/2006/relationships/image" Target="../media/image107.png"/></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36.xml"/><Relationship Id="rId2" Type="http://schemas.openxmlformats.org/officeDocument/2006/relationships/image" Target="../media/image105.png"/><Relationship Id="rId3" Type="http://schemas.openxmlformats.org/officeDocument/2006/relationships/image" Target="../media/image107.png"/></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36.xml"/><Relationship Id="rId2" Type="http://schemas.openxmlformats.org/officeDocument/2006/relationships/image" Target="../media/image105.png"/><Relationship Id="rId3" Type="http://schemas.openxmlformats.org/officeDocument/2006/relationships/image" Target="../media/image107.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22.png"/></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38.xml"/><Relationship Id="rId2" Type="http://schemas.openxmlformats.org/officeDocument/2006/relationships/image" Target="../media/image37.png"/><Relationship Id="rId3" Type="http://schemas.openxmlformats.org/officeDocument/2006/relationships/image" Target="../media/image38.png"/></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38.xml"/><Relationship Id="rId2" Type="http://schemas.openxmlformats.org/officeDocument/2006/relationships/image" Target="../media/image39.png"/><Relationship Id="rId3" Type="http://schemas.openxmlformats.org/officeDocument/2006/relationships/image" Target="../media/image40.png"/></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36.xml"/><Relationship Id="rId2" Type="http://schemas.openxmlformats.org/officeDocument/2006/relationships/image" Target="../media/image105.png"/><Relationship Id="rId3" Type="http://schemas.openxmlformats.org/officeDocument/2006/relationships/image" Target="../media/image107.png"/></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36.xml"/><Relationship Id="rId2" Type="http://schemas.openxmlformats.org/officeDocument/2006/relationships/image" Target="../media/image105.png"/><Relationship Id="rId3" Type="http://schemas.openxmlformats.org/officeDocument/2006/relationships/image" Target="../media/image107.png"/></Relationships>
</file>

<file path=ppt/slides/_rels/slide114.xml.rels><?xml version="1.0" encoding="UTF-8" standalone="yes"?>
<Relationships xmlns="http://schemas.openxmlformats.org/package/2006/relationships"><Relationship Id="rId3" Type="http://schemas.openxmlformats.org/officeDocument/2006/relationships/image" Target="../media/image42.png"/><Relationship Id="rId4" Type="http://schemas.openxmlformats.org/officeDocument/2006/relationships/image" Target="../media/image43.png"/><Relationship Id="rId1" Type="http://schemas.openxmlformats.org/officeDocument/2006/relationships/slideLayout" Target="../slideLayouts/slideLayout138.xml"/><Relationship Id="rId2" Type="http://schemas.openxmlformats.org/officeDocument/2006/relationships/image" Target="../media/image41.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17.xml"/><Relationship Id="rId2" Type="http://schemas.openxmlformats.org/officeDocument/2006/relationships/image" Target="../media/image105.pn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17.xml"/><Relationship Id="rId2" Type="http://schemas.openxmlformats.org/officeDocument/2006/relationships/image" Target="../media/image105.png"/><Relationship Id="rId3" Type="http://schemas.openxmlformats.org/officeDocument/2006/relationships/image" Target="../media/image107.png"/></Relationships>
</file>

<file path=ppt/slides/_rels/slide117.xml.rels><?xml version="1.0" encoding="UTF-8" standalone="yes"?>
<Relationships xmlns="http://schemas.openxmlformats.org/package/2006/relationships"><Relationship Id="rId3" Type="http://schemas.openxmlformats.org/officeDocument/2006/relationships/image" Target="../media/image107.png"/><Relationship Id="rId4" Type="http://schemas.openxmlformats.org/officeDocument/2006/relationships/hyperlink" Target="http://www.mdpi.com/2071-1050/9/3/409" TargetMode="External"/><Relationship Id="rId5" Type="http://schemas.openxmlformats.org/officeDocument/2006/relationships/hyperlink" Target="https://www.thegef.org/sites/default/files/council-meeting-documents/EN_GEF.ME_C.51.Inf_02_VFM%20Analysis%20for%20LD%20Projects%20of%20GEF.pdf" TargetMode="External"/><Relationship Id="rId1" Type="http://schemas.openxmlformats.org/officeDocument/2006/relationships/slideLayout" Target="../slideLayouts/slideLayout117.xml"/><Relationship Id="rId2" Type="http://schemas.openxmlformats.org/officeDocument/2006/relationships/image" Target="../media/image105.png"/></Relationships>
</file>

<file path=ppt/slides/_rels/slide118.xml.rels><?xml version="1.0" encoding="UTF-8" standalone="yes"?>
<Relationships xmlns="http://schemas.openxmlformats.org/package/2006/relationships"><Relationship Id="rId3" Type="http://schemas.openxmlformats.org/officeDocument/2006/relationships/image" Target="../media/image107.png"/><Relationship Id="rId4" Type="http://schemas.openxmlformats.org/officeDocument/2006/relationships/hyperlink" Target="https://dl.dropboxusercontent.com/u/1562312/Papers/Runfola%20et%20al%20(2016).pdf" TargetMode="External"/><Relationship Id="rId1" Type="http://schemas.openxmlformats.org/officeDocument/2006/relationships/slideLayout" Target="../slideLayouts/slideLayout117.xml"/><Relationship Id="rId2" Type="http://schemas.openxmlformats.org/officeDocument/2006/relationships/image" Target="../media/image105.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17.xml"/><Relationship Id="rId2" Type="http://schemas.openxmlformats.org/officeDocument/2006/relationships/image" Target="../media/image105.png"/></Relationships>
</file>

<file path=ppt/slides/_rels/slide12.xml.rels><?xml version="1.0" encoding="UTF-8" standalone="yes"?>
<Relationships xmlns="http://schemas.openxmlformats.org/package/2006/relationships"><Relationship Id="rId3" Type="http://schemas.openxmlformats.org/officeDocument/2006/relationships/hyperlink" Target="http://aiddata.org" TargetMode="External"/><Relationship Id="rId4" Type="http://schemas.openxmlformats.org/officeDocument/2006/relationships/image" Target="../media/image1.png"/><Relationship Id="rId5" Type="http://schemas.openxmlformats.org/officeDocument/2006/relationships/image" Target="../media/image23.png"/><Relationship Id="rId6" Type="http://schemas.openxmlformats.org/officeDocument/2006/relationships/image" Target="../media/image24.png"/><Relationship Id="rId7" Type="http://schemas.openxmlformats.org/officeDocument/2006/relationships/image" Target="../media/image25.png"/><Relationship Id="rId1" Type="http://schemas.openxmlformats.org/officeDocument/2006/relationships/slideLayout" Target="../slideLayouts/slideLayout814.xml"/><Relationship Id="rId2" Type="http://schemas.openxmlformats.org/officeDocument/2006/relationships/notesSlide" Target="../notesSlides/notesSlide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11.xml"/><Relationship Id="rId2" Type="http://schemas.openxmlformats.org/officeDocument/2006/relationships/notesSlide" Target="../notesSlides/notesSlide19.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29.xml"/><Relationship Id="rId2" Type="http://schemas.openxmlformats.org/officeDocument/2006/relationships/notesSlide" Target="../notesSlides/notesSlide20.xml"/><Relationship Id="rId3" Type="http://schemas.openxmlformats.org/officeDocument/2006/relationships/image" Target="../media/image108.png"/></Relationships>
</file>

<file path=ppt/slides/_rels/slide122.xml.rels><?xml version="1.0" encoding="UTF-8" standalone="yes"?>
<Relationships xmlns="http://schemas.openxmlformats.org/package/2006/relationships"><Relationship Id="rId3" Type="http://schemas.openxmlformats.org/officeDocument/2006/relationships/image" Target="../media/image109.png"/><Relationship Id="rId4" Type="http://schemas.openxmlformats.org/officeDocument/2006/relationships/image" Target="../media/image108.png"/><Relationship Id="rId1" Type="http://schemas.openxmlformats.org/officeDocument/2006/relationships/slideLayout" Target="../slideLayouts/slideLayout129.xml"/><Relationship Id="rId2" Type="http://schemas.openxmlformats.org/officeDocument/2006/relationships/notesSlide" Target="../notesSlides/notesSlide21.xml"/></Relationships>
</file>

<file path=ppt/slides/_rels/slide123.xml.rels><?xml version="1.0" encoding="UTF-8" standalone="yes"?>
<Relationships xmlns="http://schemas.openxmlformats.org/package/2006/relationships"><Relationship Id="rId3" Type="http://schemas.openxmlformats.org/officeDocument/2006/relationships/image" Target="../media/image109.png"/><Relationship Id="rId4" Type="http://schemas.openxmlformats.org/officeDocument/2006/relationships/image" Target="../media/image110.png"/><Relationship Id="rId5" Type="http://schemas.openxmlformats.org/officeDocument/2006/relationships/image" Target="../media/image108.png"/><Relationship Id="rId6" Type="http://schemas.openxmlformats.org/officeDocument/2006/relationships/image" Target="../media/image111.png"/><Relationship Id="rId1" Type="http://schemas.openxmlformats.org/officeDocument/2006/relationships/slideLayout" Target="../slideLayouts/slideLayout129.xml"/><Relationship Id="rId2" Type="http://schemas.openxmlformats.org/officeDocument/2006/relationships/notesSlide" Target="../notesSlides/notesSlide2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29.xml"/><Relationship Id="rId2" Type="http://schemas.openxmlformats.org/officeDocument/2006/relationships/notesSlide" Target="../notesSlides/notesSlide23.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29.xml"/><Relationship Id="rId2" Type="http://schemas.openxmlformats.org/officeDocument/2006/relationships/notesSlide" Target="../notesSlides/notesSlide24.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29.xml"/><Relationship Id="rId2" Type="http://schemas.openxmlformats.org/officeDocument/2006/relationships/notesSlide" Target="../notesSlides/notesSlide25.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29.xml"/><Relationship Id="rId2" Type="http://schemas.openxmlformats.org/officeDocument/2006/relationships/notesSlide" Target="../notesSlides/notesSlide26.xml"/><Relationship Id="rId3" Type="http://schemas.openxmlformats.org/officeDocument/2006/relationships/image" Target="../media/image112.png"/></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29.xml"/><Relationship Id="rId2" Type="http://schemas.openxmlformats.org/officeDocument/2006/relationships/notesSlide" Target="../notesSlides/notesSlide27.xml"/><Relationship Id="rId3" Type="http://schemas.openxmlformats.org/officeDocument/2006/relationships/image" Target="../media/image113.gif"/></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29.xml"/><Relationship Id="rId2" Type="http://schemas.openxmlformats.org/officeDocument/2006/relationships/notesSlide" Target="../notesSlides/notesSlide28.xml"/><Relationship Id="rId3" Type="http://schemas.openxmlformats.org/officeDocument/2006/relationships/image" Target="../media/image114.gif"/></Relationships>
</file>

<file path=ppt/slides/_rels/slide13.xml.rels><?xml version="1.0" encoding="UTF-8" standalone="yes"?>
<Relationships xmlns="http://schemas.openxmlformats.org/package/2006/relationships"><Relationship Id="rId3" Type="http://schemas.openxmlformats.org/officeDocument/2006/relationships/hyperlink" Target="http://aiddata.org" TargetMode="External"/><Relationship Id="rId4" Type="http://schemas.openxmlformats.org/officeDocument/2006/relationships/image" Target="../media/image1.png"/><Relationship Id="rId5" Type="http://schemas.openxmlformats.org/officeDocument/2006/relationships/image" Target="../media/image26.png"/><Relationship Id="rId6" Type="http://schemas.openxmlformats.org/officeDocument/2006/relationships/image" Target="../media/image27.png"/><Relationship Id="rId1" Type="http://schemas.openxmlformats.org/officeDocument/2006/relationships/slideLayout" Target="../slideLayouts/slideLayout814.xml"/><Relationship Id="rId2" Type="http://schemas.openxmlformats.org/officeDocument/2006/relationships/notesSlide" Target="../notesSlides/notesSlide3.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29.xml"/><Relationship Id="rId2" Type="http://schemas.openxmlformats.org/officeDocument/2006/relationships/notesSlide" Target="../notesSlides/notesSlide29.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29.xml"/><Relationship Id="rId2" Type="http://schemas.openxmlformats.org/officeDocument/2006/relationships/notesSlide" Target="../notesSlides/notesSlide30.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29.xml"/><Relationship Id="rId2" Type="http://schemas.openxmlformats.org/officeDocument/2006/relationships/notesSlide" Target="../notesSlides/notesSlide3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29.xml"/><Relationship Id="rId2" Type="http://schemas.openxmlformats.org/officeDocument/2006/relationships/notesSlide" Target="../notesSlides/notesSlide3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29.xml"/><Relationship Id="rId2" Type="http://schemas.openxmlformats.org/officeDocument/2006/relationships/notesSlide" Target="../notesSlides/notesSlide33.xml"/></Relationships>
</file>

<file path=ppt/slides/_rels/slide135.xml.rels><?xml version="1.0" encoding="UTF-8" standalone="yes"?>
<Relationships xmlns="http://schemas.openxmlformats.org/package/2006/relationships"><Relationship Id="rId3" Type="http://schemas.openxmlformats.org/officeDocument/2006/relationships/image" Target="../media/image108.png"/><Relationship Id="rId4" Type="http://schemas.openxmlformats.org/officeDocument/2006/relationships/image" Target="../media/image110.png"/><Relationship Id="rId1" Type="http://schemas.openxmlformats.org/officeDocument/2006/relationships/slideLayout" Target="../slideLayouts/slideLayout129.xml"/><Relationship Id="rId2" Type="http://schemas.openxmlformats.org/officeDocument/2006/relationships/notesSlide" Target="../notesSlides/notesSlide34.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29.xml"/><Relationship Id="rId2" Type="http://schemas.openxmlformats.org/officeDocument/2006/relationships/notesSlide" Target="../notesSlides/notesSlide35.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29.xml"/><Relationship Id="rId2" Type="http://schemas.openxmlformats.org/officeDocument/2006/relationships/notesSlide" Target="../notesSlides/notesSlide36.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29.xml"/><Relationship Id="rId2" Type="http://schemas.openxmlformats.org/officeDocument/2006/relationships/notesSlide" Target="../notesSlides/notesSlide37.xml"/><Relationship Id="rId3" Type="http://schemas.openxmlformats.org/officeDocument/2006/relationships/image" Target="../media/image115.png"/></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29.xml"/><Relationship Id="rId2" Type="http://schemas.openxmlformats.org/officeDocument/2006/relationships/notesSlide" Target="../notesSlides/notesSlide38.xml"/><Relationship Id="rId3" Type="http://schemas.openxmlformats.org/officeDocument/2006/relationships/image" Target="../media/image116.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image" Target="../media/image28.jpg"/><Relationship Id="rId3" Type="http://schemas.openxmlformats.org/officeDocument/2006/relationships/image" Target="../media/image29.pn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015.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015.xml"/><Relationship Id="rId2" Type="http://schemas.openxmlformats.org/officeDocument/2006/relationships/image" Target="../media/image117.png"/><Relationship Id="rId3" Type="http://schemas.openxmlformats.org/officeDocument/2006/relationships/image" Target="../media/image118.jpg"/></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021.xml"/></Relationships>
</file>

<file path=ppt/slides/_rels/slide143.xml.rels><?xml version="1.0" encoding="UTF-8" standalone="yes"?>
<Relationships xmlns="http://schemas.openxmlformats.org/package/2006/relationships"><Relationship Id="rId3" Type="http://schemas.openxmlformats.org/officeDocument/2006/relationships/image" Target="../media/image119.png"/><Relationship Id="rId4" Type="http://schemas.openxmlformats.org/officeDocument/2006/relationships/image" Target="../media/image120.png"/><Relationship Id="rId1" Type="http://schemas.openxmlformats.org/officeDocument/2006/relationships/slideLayout" Target="../slideLayouts/slideLayout1018.xml"/><Relationship Id="rId2" Type="http://schemas.openxmlformats.org/officeDocument/2006/relationships/image" Target="../media/image118.jpg"/></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018.xml"/><Relationship Id="rId2" Type="http://schemas.openxmlformats.org/officeDocument/2006/relationships/image" Target="../media/image121.png"/><Relationship Id="rId3" Type="http://schemas.openxmlformats.org/officeDocument/2006/relationships/image" Target="../media/image117.png"/></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018.xml"/><Relationship Id="rId2" Type="http://schemas.openxmlformats.org/officeDocument/2006/relationships/image" Target="../media/image85.png"/><Relationship Id="rId3" Type="http://schemas.openxmlformats.org/officeDocument/2006/relationships/image" Target="../media/image86.png"/></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015.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021.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02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02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30.xml"/><Relationship Id="rId2" Type="http://schemas.openxmlformats.org/officeDocument/2006/relationships/image" Target="../media/image28.jpg"/><Relationship Id="rId3" Type="http://schemas.openxmlformats.org/officeDocument/2006/relationships/image" Target="../media/image29.png"/></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02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018.xml"/><Relationship Id="rId2" Type="http://schemas.openxmlformats.org/officeDocument/2006/relationships/image" Target="../media/image122.png"/></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02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021.xml"/><Relationship Id="rId2" Type="http://schemas.openxmlformats.org/officeDocument/2006/relationships/image" Target="../media/image123.png"/></Relationships>
</file>

<file path=ppt/slides/_rels/slide154.xml.rels><?xml version="1.0" encoding="UTF-8" standalone="yes"?>
<Relationships xmlns="http://schemas.openxmlformats.org/package/2006/relationships"><Relationship Id="rId3" Type="http://schemas.openxmlformats.org/officeDocument/2006/relationships/package" Target="../embeddings/Microsoft_Word_Document3.docx"/><Relationship Id="rId4" Type="http://schemas.openxmlformats.org/officeDocument/2006/relationships/image" Target="../media/image124.png"/><Relationship Id="rId1" Type="http://schemas.openxmlformats.org/officeDocument/2006/relationships/vmlDrawing" Target="../drawings/vmlDrawing2.vml"/><Relationship Id="rId2" Type="http://schemas.openxmlformats.org/officeDocument/2006/relationships/slideLayout" Target="../slideLayouts/slideLayout1021.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018.xml"/><Relationship Id="rId2" Type="http://schemas.openxmlformats.org/officeDocument/2006/relationships/image" Target="../media/image125.png"/></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018.xml"/><Relationship Id="rId2" Type="http://schemas.openxmlformats.org/officeDocument/2006/relationships/image" Target="../media/image125.png"/></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021.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024.xml"/></Relationships>
</file>

<file path=ppt/slides/_rels/slide159.xml.rels><?xml version="1.0" encoding="UTF-8" standalone="yes"?>
<Relationships xmlns="http://schemas.openxmlformats.org/package/2006/relationships"><Relationship Id="rId3" Type="http://schemas.openxmlformats.org/officeDocument/2006/relationships/image" Target="../media/image127.png"/><Relationship Id="rId4" Type="http://schemas.openxmlformats.org/officeDocument/2006/relationships/image" Target="../media/image128.png"/><Relationship Id="rId1" Type="http://schemas.openxmlformats.org/officeDocument/2006/relationships/slideLayout" Target="../slideLayouts/slideLayout1024.xml"/><Relationship Id="rId2" Type="http://schemas.openxmlformats.org/officeDocument/2006/relationships/image" Target="../media/image126.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image" Target="../media/image30.png"/></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024.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024.xml"/><Relationship Id="rId2" Type="http://schemas.openxmlformats.org/officeDocument/2006/relationships/image" Target="../media/image129.png"/></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024.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024.xml"/><Relationship Id="rId2" Type="http://schemas.openxmlformats.org/officeDocument/2006/relationships/notesSlide" Target="../notesSlides/notesSlide39.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024.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024.xml"/><Relationship Id="rId2" Type="http://schemas.openxmlformats.org/officeDocument/2006/relationships/chart" Target="../charts/char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024.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024.xml"/><Relationship Id="rId2" Type="http://schemas.openxmlformats.org/officeDocument/2006/relationships/image" Target="../media/image130.png"/></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024.xml"/><Relationship Id="rId2" Type="http://schemas.openxmlformats.org/officeDocument/2006/relationships/image" Target="../media/image131.png"/></Relationships>
</file>

<file path=ppt/slides/_rels/slide169.xml.rels><?xml version="1.0" encoding="UTF-8" standalone="yes"?>
<Relationships xmlns="http://schemas.openxmlformats.org/package/2006/relationships"><Relationship Id="rId3" Type="http://schemas.openxmlformats.org/officeDocument/2006/relationships/package" Target="../embeddings/Microsoft_Word_Document5.docx"/><Relationship Id="rId4" Type="http://schemas.openxmlformats.org/officeDocument/2006/relationships/image" Target="../media/image82.png"/><Relationship Id="rId1" Type="http://schemas.openxmlformats.org/officeDocument/2006/relationships/vmlDrawing" Target="../drawings/vmlDrawing3.vml"/><Relationship Id="rId2" Type="http://schemas.openxmlformats.org/officeDocument/2006/relationships/slideLayout" Target="../slideLayouts/slideLayout1024.xml"/></Relationships>
</file>

<file path=ppt/slides/_rels/slide17.xml.rels><?xml version="1.0" encoding="UTF-8" standalone="yes"?>
<Relationships xmlns="http://schemas.openxmlformats.org/package/2006/relationships"><Relationship Id="rId3" Type="http://schemas.openxmlformats.org/officeDocument/2006/relationships/image" Target="../media/image31.png"/><Relationship Id="rId4" Type="http://schemas.openxmlformats.org/officeDocument/2006/relationships/image" Target="../media/image32.png"/><Relationship Id="rId1" Type="http://schemas.openxmlformats.org/officeDocument/2006/relationships/slideLayout" Target="../slideLayouts/slideLayout47.xml"/><Relationship Id="rId2" Type="http://schemas.openxmlformats.org/officeDocument/2006/relationships/notesSlide" Target="../notesSlides/notesSlide4.xml"/></Relationships>
</file>

<file path=ppt/slides/_rels/slide170.xml.rels><?xml version="1.0" encoding="UTF-8" standalone="yes"?>
<Relationships xmlns="http://schemas.openxmlformats.org/package/2006/relationships"><Relationship Id="rId3" Type="http://schemas.openxmlformats.org/officeDocument/2006/relationships/package" Target="../embeddings/Microsoft_Word_Document6.docx"/><Relationship Id="rId4" Type="http://schemas.openxmlformats.org/officeDocument/2006/relationships/image" Target="../media/image82.png"/><Relationship Id="rId1" Type="http://schemas.openxmlformats.org/officeDocument/2006/relationships/vmlDrawing" Target="../drawings/vmlDrawing4.vml"/><Relationship Id="rId2" Type="http://schemas.openxmlformats.org/officeDocument/2006/relationships/slideLayout" Target="../slideLayouts/slideLayout1024.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024.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024.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024.xml"/><Relationship Id="rId2" Type="http://schemas.openxmlformats.org/officeDocument/2006/relationships/notesSlide" Target="../notesSlides/notesSlide40.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024.xml"/><Relationship Id="rId2" Type="http://schemas.openxmlformats.org/officeDocument/2006/relationships/image" Target="../media/image132.png"/><Relationship Id="rId3" Type="http://schemas.openxmlformats.org/officeDocument/2006/relationships/image" Target="../media/image133.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image" Target="../media/image33.jpe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48.xml"/><Relationship Id="rId2" Type="http://schemas.openxmlformats.org/officeDocument/2006/relationships/image" Target="../media/image1.png"/><Relationship Id="rId3" Type="http://schemas.openxmlformats.org/officeDocument/2006/relationships/image" Target="../media/image34.png"/></Relationships>
</file>

<file path=ppt/slides/_rels/slide2.xml.rels><?xml version="1.0" encoding="UTF-8" standalone="yes"?>
<Relationships xmlns="http://schemas.openxmlformats.org/package/2006/relationships"><Relationship Id="rId11" Type="http://schemas.openxmlformats.org/officeDocument/2006/relationships/image" Target="../media/image11.jpeg"/><Relationship Id="rId12" Type="http://schemas.openxmlformats.org/officeDocument/2006/relationships/image" Target="../media/image12.tif"/><Relationship Id="rId13" Type="http://schemas.openxmlformats.org/officeDocument/2006/relationships/image" Target="../media/image13.tif"/><Relationship Id="rId14" Type="http://schemas.openxmlformats.org/officeDocument/2006/relationships/image" Target="../media/image14.tif"/><Relationship Id="rId15" Type="http://schemas.openxmlformats.org/officeDocument/2006/relationships/image" Target="../media/image15.png"/><Relationship Id="rId1" Type="http://schemas.openxmlformats.org/officeDocument/2006/relationships/slideLayout" Target="../slideLayouts/slideLayout10.xml"/><Relationship Id="rId2" Type="http://schemas.openxmlformats.org/officeDocument/2006/relationships/hyperlink" Target="http://aiddatalorg" TargetMode="External"/><Relationship Id="rId3" Type="http://schemas.openxmlformats.org/officeDocument/2006/relationships/hyperlink" Target="http://aiddata.org" TargetMode="External"/><Relationship Id="rId4" Type="http://schemas.openxmlformats.org/officeDocument/2006/relationships/image" Target="../media/image1.png"/><Relationship Id="rId5" Type="http://schemas.openxmlformats.org/officeDocument/2006/relationships/image" Target="../media/image5.png"/><Relationship Id="rId6" Type="http://schemas.openxmlformats.org/officeDocument/2006/relationships/image" Target="../media/image6.png"/><Relationship Id="rId7" Type="http://schemas.openxmlformats.org/officeDocument/2006/relationships/image" Target="../media/image7.png"/><Relationship Id="rId8" Type="http://schemas.openxmlformats.org/officeDocument/2006/relationships/image" Target="../media/image8.png"/><Relationship Id="rId9" Type="http://schemas.openxmlformats.org/officeDocument/2006/relationships/image" Target="../media/image9.png"/><Relationship Id="rId10" Type="http://schemas.openxmlformats.org/officeDocument/2006/relationships/image" Target="../media/image10.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6.xml"/><Relationship Id="rId2" Type="http://schemas.openxmlformats.org/officeDocument/2006/relationships/image" Target="../media/image35.png"/></Relationships>
</file>

<file path=ppt/slides/_rels/slide21.xml.rels><?xml version="1.0" encoding="UTF-8" standalone="yes"?>
<Relationships xmlns="http://schemas.openxmlformats.org/package/2006/relationships"><Relationship Id="rId9" Type="http://schemas.openxmlformats.org/officeDocument/2006/relationships/hyperlink" Target="http://www.webcitation.org/getfile?fileid=f9e59ba34dc6eea8b59c6b9663a5a94c9d040b5a" TargetMode="External"/><Relationship Id="rId20" Type="http://schemas.openxmlformats.org/officeDocument/2006/relationships/hyperlink" Target="http://www2.jpl.nasa.gov/srtm/" TargetMode="External"/><Relationship Id="rId21" Type="http://schemas.openxmlformats.org/officeDocument/2006/relationships/hyperlink" Target="https://lpdaac.usgs.gov/products/modis_products_table/mcd12q1" TargetMode="External"/><Relationship Id="rId22" Type="http://schemas.openxmlformats.org/officeDocument/2006/relationships/hyperlink" Target="http://climate.geog.udel.edu/~climate/html_pages/download.html" TargetMode="External"/><Relationship Id="rId23" Type="http://schemas.openxmlformats.org/officeDocument/2006/relationships/hyperlink" Target="http://www.prio.org/Data/Geographical-and-Resource-Datasets/Diamond-Resources/" TargetMode="External"/><Relationship Id="rId24" Type="http://schemas.openxmlformats.org/officeDocument/2006/relationships/hyperlink" Target="http://www.prio.org/Data/Geographical-and-Resource-Datasets/Petroleum-Dataset/" TargetMode="External"/><Relationship Id="rId10" Type="http://schemas.openxmlformats.org/officeDocument/2006/relationships/hyperlink" Target="http://www.icr.ethz.ch/data/geoepr" TargetMode="External"/><Relationship Id="rId11" Type="http://schemas.openxmlformats.org/officeDocument/2006/relationships/hyperlink" Target="http://www.gadm.org/" TargetMode="External"/><Relationship Id="rId12" Type="http://schemas.openxmlformats.org/officeDocument/2006/relationships/hyperlink" Target="https://www.strausscenter.org/scad.html" TargetMode="External"/><Relationship Id="rId13" Type="http://schemas.openxmlformats.org/officeDocument/2006/relationships/hyperlink" Target="http://www.start.umd.edu/gtd/" TargetMode="External"/><Relationship Id="rId14" Type="http://schemas.openxmlformats.org/officeDocument/2006/relationships/hyperlink" Target="http://protectedplanet.com" TargetMode="External"/><Relationship Id="rId15" Type="http://schemas.openxmlformats.org/officeDocument/2006/relationships/hyperlink" Target="http://sedac.ciesin.columbia.edu/data/set/gpw-v3-population-density" TargetMode="External"/><Relationship Id="rId16" Type="http://schemas.openxmlformats.org/officeDocument/2006/relationships/hyperlink" Target="http://www.icr.ethz.ch/data/index" TargetMode="External"/><Relationship Id="rId17" Type="http://schemas.openxmlformats.org/officeDocument/2006/relationships/hyperlink" Target="http://www.worldpop.org.uk/" TargetMode="External"/><Relationship Id="rId18" Type="http://schemas.openxmlformats.org/officeDocument/2006/relationships/hyperlink" Target="http://sedac.ciesin.columbia.edu/data/set/grump-v1-settlement-points" TargetMode="External"/><Relationship Id="rId19" Type="http://schemas.openxmlformats.org/officeDocument/2006/relationships/hyperlink" Target="http://hydrosheds.cr.usgs.gov/" TargetMode="External"/><Relationship Id="rId1" Type="http://schemas.openxmlformats.org/officeDocument/2006/relationships/slideLayout" Target="../slideLayouts/slideLayout486.xml"/><Relationship Id="rId2" Type="http://schemas.openxmlformats.org/officeDocument/2006/relationships/hyperlink" Target="http://ngdc.noaa.gov/eog/dmsp/downloadV4composites.html" TargetMode="External"/><Relationship Id="rId3" Type="http://schemas.openxmlformats.org/officeDocument/2006/relationships/hyperlink" Target="https://jointmission.gsfc.nasa.gov/viirs.html" TargetMode="External"/><Relationship Id="rId4" Type="http://schemas.openxmlformats.org/officeDocument/2006/relationships/hyperlink" Target="http://aiddata.org/" TargetMode="External"/><Relationship Id="rId5" Type="http://schemas.openxmlformats.org/officeDocument/2006/relationships/hyperlink" Target="http://gecon.yale.edu/data-and-documentation-g-econ-project" TargetMode="External"/><Relationship Id="rId6" Type="http://schemas.openxmlformats.org/officeDocument/2006/relationships/hyperlink" Target="http://sedac.ciesin.columbia.edu/data/set/groads-global-roads-open-access-v1" TargetMode="External"/><Relationship Id="rId7" Type="http://schemas.openxmlformats.org/officeDocument/2006/relationships/hyperlink" Target="http://sedac.ciesin.columbia.edu/data/collection/povmap" TargetMode="External"/><Relationship Id="rId8" Type="http://schemas.openxmlformats.org/officeDocument/2006/relationships/hyperlink" Target="http://electiondataarchive.org/datacenter.html" TargetMode="Externa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48.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93.xml"/><Relationship Id="rId2" Type="http://schemas.openxmlformats.org/officeDocument/2006/relationships/image" Target="../media/image36.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96.xml"/><Relationship Id="rId2" Type="http://schemas.openxmlformats.org/officeDocument/2006/relationships/image" Target="../media/image37.png"/><Relationship Id="rId3" Type="http://schemas.openxmlformats.org/officeDocument/2006/relationships/image" Target="../media/image38.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96.xml"/><Relationship Id="rId2" Type="http://schemas.openxmlformats.org/officeDocument/2006/relationships/image" Target="../media/image39.png"/><Relationship Id="rId3" Type="http://schemas.openxmlformats.org/officeDocument/2006/relationships/image" Target="../media/image40.png"/></Relationships>
</file>

<file path=ppt/slides/_rels/slide26.xml.rels><?xml version="1.0" encoding="UTF-8" standalone="yes"?>
<Relationships xmlns="http://schemas.openxmlformats.org/package/2006/relationships"><Relationship Id="rId3" Type="http://schemas.openxmlformats.org/officeDocument/2006/relationships/image" Target="../media/image42.png"/><Relationship Id="rId4" Type="http://schemas.openxmlformats.org/officeDocument/2006/relationships/image" Target="../media/image43.png"/><Relationship Id="rId1" Type="http://schemas.openxmlformats.org/officeDocument/2006/relationships/slideLayout" Target="../slideLayouts/slideLayout496.xml"/><Relationship Id="rId2" Type="http://schemas.openxmlformats.org/officeDocument/2006/relationships/image" Target="../media/image41.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86.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86.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86.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image" Target="../media/image1.png"/></Relationships>
</file>

<file path=ppt/slides/_rels/slide30.xml.rels><?xml version="1.0" encoding="UTF-8" standalone="yes"?>
<Relationships xmlns="http://schemas.openxmlformats.org/package/2006/relationships"><Relationship Id="rId3" Type="http://schemas.openxmlformats.org/officeDocument/2006/relationships/image" Target="../media/image45.png"/><Relationship Id="rId4" Type="http://schemas.openxmlformats.org/officeDocument/2006/relationships/image" Target="../media/image46.png"/><Relationship Id="rId1" Type="http://schemas.openxmlformats.org/officeDocument/2006/relationships/slideLayout" Target="../slideLayouts/slideLayout486.xml"/><Relationship Id="rId2" Type="http://schemas.openxmlformats.org/officeDocument/2006/relationships/image" Target="../media/image44.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86.xml"/><Relationship Id="rId2" Type="http://schemas.openxmlformats.org/officeDocument/2006/relationships/image" Target="../media/image47.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86.xml"/><Relationship Id="rId2" Type="http://schemas.openxmlformats.org/officeDocument/2006/relationships/image" Target="../media/image48.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486.xml"/><Relationship Id="rId2" Type="http://schemas.openxmlformats.org/officeDocument/2006/relationships/image" Target="../media/image49.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86.xml"/><Relationship Id="rId2" Type="http://schemas.openxmlformats.org/officeDocument/2006/relationships/image" Target="../media/image49.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86.xml"/><Relationship Id="rId2" Type="http://schemas.openxmlformats.org/officeDocument/2006/relationships/image" Target="../media/image50.png"/></Relationships>
</file>

<file path=ppt/slides/_rels/slide36.xml.rels><?xml version="1.0" encoding="UTF-8" standalone="yes"?>
<Relationships xmlns="http://schemas.openxmlformats.org/package/2006/relationships"><Relationship Id="rId3" Type="http://schemas.openxmlformats.org/officeDocument/2006/relationships/image" Target="../media/image52.png"/><Relationship Id="rId4" Type="http://schemas.openxmlformats.org/officeDocument/2006/relationships/image" Target="../media/image53.png"/><Relationship Id="rId5" Type="http://schemas.openxmlformats.org/officeDocument/2006/relationships/image" Target="../media/image50.png"/><Relationship Id="rId6" Type="http://schemas.openxmlformats.org/officeDocument/2006/relationships/image" Target="../media/image54.png"/><Relationship Id="rId7" Type="http://schemas.openxmlformats.org/officeDocument/2006/relationships/image" Target="../media/image55.png"/><Relationship Id="rId1" Type="http://schemas.openxmlformats.org/officeDocument/2006/relationships/slideLayout" Target="../slideLayouts/slideLayout486.xml"/><Relationship Id="rId2" Type="http://schemas.openxmlformats.org/officeDocument/2006/relationships/image" Target="../media/image51.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486.xml"/><Relationship Id="rId2" Type="http://schemas.openxmlformats.org/officeDocument/2006/relationships/image" Target="../media/image56.png"/><Relationship Id="rId3" Type="http://schemas.openxmlformats.org/officeDocument/2006/relationships/image" Target="../media/image57.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486.xml"/><Relationship Id="rId2" Type="http://schemas.openxmlformats.org/officeDocument/2006/relationships/image" Target="../media/image58.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86.xml"/><Relationship Id="rId2" Type="http://schemas.openxmlformats.org/officeDocument/2006/relationships/image" Target="../media/image59.png"/></Relationships>
</file>

<file path=ppt/slides/_rels/slide4.xml.rels><?xml version="1.0" encoding="UTF-8" standalone="yes"?>
<Relationships xmlns="http://schemas.openxmlformats.org/package/2006/relationships"><Relationship Id="rId3" Type="http://schemas.openxmlformats.org/officeDocument/2006/relationships/hyperlink" Target="http://aiddata.org" TargetMode="External"/><Relationship Id="rId4" Type="http://schemas.openxmlformats.org/officeDocument/2006/relationships/image" Target="../media/image1.png"/><Relationship Id="rId1" Type="http://schemas.openxmlformats.org/officeDocument/2006/relationships/slideLayout" Target="../slideLayouts/slideLayout10.xml"/><Relationship Id="rId2" Type="http://schemas.openxmlformats.org/officeDocument/2006/relationships/hyperlink" Target="http://aiddatalorg" TargetMode="Externa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86.xml"/><Relationship Id="rId2" Type="http://schemas.openxmlformats.org/officeDocument/2006/relationships/image" Target="../media/image22.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86.xml"/><Relationship Id="rId2" Type="http://schemas.openxmlformats.org/officeDocument/2006/relationships/image" Target="../media/image60.pn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86.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57.xml"/><Relationship Id="rId2" Type="http://schemas.openxmlformats.org/officeDocument/2006/relationships/image" Target="../media/image61.jpe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817.xml"/><Relationship Id="rId2" Type="http://schemas.openxmlformats.org/officeDocument/2006/relationships/notesSlide" Target="../notesSlides/notesSlide5.xml"/><Relationship Id="rId3" Type="http://schemas.openxmlformats.org/officeDocument/2006/relationships/image" Target="../media/image62.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817.xml"/><Relationship Id="rId2" Type="http://schemas.openxmlformats.org/officeDocument/2006/relationships/notesSlide" Target="../notesSlides/notesSlide6.xml"/><Relationship Id="rId3" Type="http://schemas.openxmlformats.org/officeDocument/2006/relationships/image" Target="../media/image63.png"/></Relationships>
</file>

<file path=ppt/slides/_rels/slide46.xml.rels><?xml version="1.0" encoding="UTF-8" standalone="yes"?>
<Relationships xmlns="http://schemas.openxmlformats.org/package/2006/relationships"><Relationship Id="rId3" Type="http://schemas.openxmlformats.org/officeDocument/2006/relationships/image" Target="../media/image64.jpg"/><Relationship Id="rId4" Type="http://schemas.openxmlformats.org/officeDocument/2006/relationships/image" Target="../media/image65.png"/><Relationship Id="rId1" Type="http://schemas.openxmlformats.org/officeDocument/2006/relationships/slideLayout" Target="../slideLayouts/slideLayout817.xml"/><Relationship Id="rId2" Type="http://schemas.openxmlformats.org/officeDocument/2006/relationships/notesSlide" Target="../notesSlides/notesSlide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827.xml"/><Relationship Id="rId2" Type="http://schemas.openxmlformats.org/officeDocument/2006/relationships/notesSlide" Target="../notesSlides/notesSlide8.xml"/><Relationship Id="rId3" Type="http://schemas.openxmlformats.org/officeDocument/2006/relationships/image" Target="../media/image66.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827.xml"/><Relationship Id="rId2" Type="http://schemas.openxmlformats.org/officeDocument/2006/relationships/notesSlide" Target="../notesSlides/notesSlide9.xml"/><Relationship Id="rId3" Type="http://schemas.openxmlformats.org/officeDocument/2006/relationships/image" Target="../media/image67.png"/></Relationships>
</file>

<file path=ppt/slides/_rels/slide49.xml.rels><?xml version="1.0" encoding="UTF-8" standalone="yes"?>
<Relationships xmlns="http://schemas.openxmlformats.org/package/2006/relationships"><Relationship Id="rId3" Type="http://schemas.openxmlformats.org/officeDocument/2006/relationships/image" Target="../media/image68.png"/><Relationship Id="rId4" Type="http://schemas.openxmlformats.org/officeDocument/2006/relationships/image" Target="../media/image69.png"/><Relationship Id="rId1" Type="http://schemas.openxmlformats.org/officeDocument/2006/relationships/slideLayout" Target="../slideLayouts/slideLayout827.xml"/><Relationship Id="rId2" Type="http://schemas.openxmlformats.org/officeDocument/2006/relationships/notesSlide" Target="../notesSlides/notesSlide1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827.xml"/><Relationship Id="rId2" Type="http://schemas.openxmlformats.org/officeDocument/2006/relationships/notesSlide" Target="../notesSlides/notesSlide11.xml"/><Relationship Id="rId3" Type="http://schemas.openxmlformats.org/officeDocument/2006/relationships/image" Target="../media/image70.png"/></Relationships>
</file>

<file path=ppt/slides/_rels/slide51.xml.rels><?xml version="1.0" encoding="UTF-8" standalone="yes"?>
<Relationships xmlns="http://schemas.openxmlformats.org/package/2006/relationships"><Relationship Id="rId3" Type="http://schemas.openxmlformats.org/officeDocument/2006/relationships/image" Target="../media/image71.png"/><Relationship Id="rId4" Type="http://schemas.openxmlformats.org/officeDocument/2006/relationships/image" Target="../media/image72.png"/><Relationship Id="rId1" Type="http://schemas.openxmlformats.org/officeDocument/2006/relationships/slideLayout" Target="../slideLayouts/slideLayout817.xml"/><Relationship Id="rId2" Type="http://schemas.openxmlformats.org/officeDocument/2006/relationships/notesSlide" Target="../notesSlides/notesSlide1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827.xml"/><Relationship Id="rId2" Type="http://schemas.openxmlformats.org/officeDocument/2006/relationships/notesSlide" Target="../notesSlides/notesSlide13.xml"/></Relationships>
</file>

<file path=ppt/slides/_rels/slide53.xml.rels><?xml version="1.0" encoding="UTF-8" standalone="yes"?>
<Relationships xmlns="http://schemas.openxmlformats.org/package/2006/relationships"><Relationship Id="rId3" Type="http://schemas.openxmlformats.org/officeDocument/2006/relationships/hyperlink" Target="https://doi.org/10.1016/j.cageo.2018.10.009" TargetMode="External"/><Relationship Id="rId4" Type="http://schemas.openxmlformats.org/officeDocument/2006/relationships/image" Target="../media/image73.png"/><Relationship Id="rId1" Type="http://schemas.openxmlformats.org/officeDocument/2006/relationships/slideLayout" Target="../slideLayouts/slideLayout827.xml"/><Relationship Id="rId2" Type="http://schemas.openxmlformats.org/officeDocument/2006/relationships/notesSlide" Target="../notesSlides/notesSlide1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827.xml"/><Relationship Id="rId2" Type="http://schemas.openxmlformats.org/officeDocument/2006/relationships/notesSlide" Target="../notesSlides/notesSlide15.xml"/><Relationship Id="rId3" Type="http://schemas.openxmlformats.org/officeDocument/2006/relationships/hyperlink" Target="http://geoquery.org" TargetMode="Externa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849.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849.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9.xml"/><Relationship Id="rId2" Type="http://schemas.openxmlformats.org/officeDocument/2006/relationships/image" Target="../media/image1.png"/><Relationship Id="rId3" Type="http://schemas.openxmlformats.org/officeDocument/2006/relationships/image" Target="../media/image74.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9.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9.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s/_rels/slide6.xml.rels><?xml version="1.0" encoding="UTF-8" standalone="yes"?>
<Relationships xmlns="http://schemas.openxmlformats.org/package/2006/relationships"><Relationship Id="rId3" Type="http://schemas.openxmlformats.org/officeDocument/2006/relationships/image" Target="../media/image16.png"/><Relationship Id="rId4" Type="http://schemas.openxmlformats.org/officeDocument/2006/relationships/image" Target="../media/image17.png"/><Relationship Id="rId5" Type="http://schemas.openxmlformats.org/officeDocument/2006/relationships/image" Target="../media/image18.png"/><Relationship Id="rId6" Type="http://schemas.openxmlformats.org/officeDocument/2006/relationships/image" Target="../media/image19.png"/><Relationship Id="rId7" Type="http://schemas.openxmlformats.org/officeDocument/2006/relationships/image" Target="../media/image20.png"/><Relationship Id="rId8" Type="http://schemas.openxmlformats.org/officeDocument/2006/relationships/hyperlink" Target="http://aiddata.org" TargetMode="External"/><Relationship Id="rId9" Type="http://schemas.openxmlformats.org/officeDocument/2006/relationships/image" Target="../media/image1.png"/><Relationship Id="rId1" Type="http://schemas.openxmlformats.org/officeDocument/2006/relationships/slideLayout" Target="../slideLayouts/slideLayout814.xml"/><Relationship Id="rId2" Type="http://schemas.openxmlformats.org/officeDocument/2006/relationships/notesSlide" Target="../notesSlides/notesSlide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86.xml"/><Relationship Id="rId2" Type="http://schemas.openxmlformats.org/officeDocument/2006/relationships/image" Target="../media/image1.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9.xml"/><Relationship Id="rId2" Type="http://schemas.openxmlformats.org/officeDocument/2006/relationships/image" Target="../media/image1.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7.xml"/><Relationship Id="rId2" Type="http://schemas.openxmlformats.org/officeDocument/2006/relationships/image" Target="../media/image75.jpeg"/><Relationship Id="rId3" Type="http://schemas.openxmlformats.org/officeDocument/2006/relationships/image" Target="../media/image76.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9.xml"/><Relationship Id="rId2" Type="http://schemas.openxmlformats.org/officeDocument/2006/relationships/image" Target="../media/image1.pn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9.xml"/><Relationship Id="rId2" Type="http://schemas.openxmlformats.org/officeDocument/2006/relationships/image" Target="../media/image1.png"/><Relationship Id="rId3" Type="http://schemas.openxmlformats.org/officeDocument/2006/relationships/image" Target="../media/image77.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9.xml"/><Relationship Id="rId2" Type="http://schemas.openxmlformats.org/officeDocument/2006/relationships/image" Target="../media/image1.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9.xml"/><Relationship Id="rId2" Type="http://schemas.openxmlformats.org/officeDocument/2006/relationships/image" Target="../media/image1.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9.xml"/><Relationship Id="rId2" Type="http://schemas.openxmlformats.org/officeDocument/2006/relationships/image" Target="../media/image1.pn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9.xml"/><Relationship Id="rId2" Type="http://schemas.openxmlformats.org/officeDocument/2006/relationships/image" Target="../media/image1.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79.xml"/><Relationship Id="rId2" Type="http://schemas.openxmlformats.org/officeDocument/2006/relationships/image" Target="../media/image1.png"/></Relationships>
</file>

<file path=ppt/slides/_rels/slide7.xml.rels><?xml version="1.0" encoding="UTF-8" standalone="yes"?>
<Relationships xmlns="http://schemas.openxmlformats.org/package/2006/relationships"><Relationship Id="rId3" Type="http://schemas.openxmlformats.org/officeDocument/2006/relationships/hyperlink" Target="http://aiddata.org" TargetMode="External"/><Relationship Id="rId4" Type="http://schemas.openxmlformats.org/officeDocument/2006/relationships/image" Target="../media/image1.png"/><Relationship Id="rId1" Type="http://schemas.openxmlformats.org/officeDocument/2006/relationships/slideLayout" Target="../slideLayouts/slideLayout814.xml"/><Relationship Id="rId2" Type="http://schemas.openxmlformats.org/officeDocument/2006/relationships/hyperlink" Target="http://aiddatalorg" TargetMode="Externa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9.xml"/><Relationship Id="rId2" Type="http://schemas.openxmlformats.org/officeDocument/2006/relationships/hyperlink" Target="http://aiddata.org" TargetMode="External"/><Relationship Id="rId3" Type="http://schemas.openxmlformats.org/officeDocument/2006/relationships/image" Target="../media/image1.png"/></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7.xml"/><Relationship Id="rId2" Type="http://schemas.openxmlformats.org/officeDocument/2006/relationships/image" Target="../media/image22.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8.xml"/><Relationship Id="rId2" Type="http://schemas.openxmlformats.org/officeDocument/2006/relationships/notesSlide" Target="../notesSlides/notesSlide16.xml"/><Relationship Id="rId3" Type="http://schemas.openxmlformats.org/officeDocument/2006/relationships/image" Target="../media/image78.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78.xml"/><Relationship Id="rId2" Type="http://schemas.openxmlformats.org/officeDocument/2006/relationships/image" Target="../media/image79.png"/><Relationship Id="rId3" Type="http://schemas.openxmlformats.org/officeDocument/2006/relationships/image" Target="../media/image80.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9.xml"/><Relationship Id="rId2" Type="http://schemas.openxmlformats.org/officeDocument/2006/relationships/image" Target="../media/image1.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66.xml"/><Relationship Id="rId2" Type="http://schemas.openxmlformats.org/officeDocument/2006/relationships/image" Target="../media/image81.jpe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80.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80.xml"/><Relationship Id="rId2" Type="http://schemas.openxmlformats.org/officeDocument/2006/relationships/notesSlide" Target="../notesSlides/notesSlide17.xml"/></Relationships>
</file>

<file path=ppt/slides/_rels/slide78.xml.rels><?xml version="1.0" encoding="UTF-8" standalone="yes"?>
<Relationships xmlns="http://schemas.openxmlformats.org/package/2006/relationships"><Relationship Id="rId3" Type="http://schemas.openxmlformats.org/officeDocument/2006/relationships/package" Target="../embeddings/Microsoft_Word_Document1.docx"/><Relationship Id="rId4" Type="http://schemas.openxmlformats.org/officeDocument/2006/relationships/image" Target="../media/image82.png"/><Relationship Id="rId1" Type="http://schemas.openxmlformats.org/officeDocument/2006/relationships/vmlDrawing" Target="../drawings/vmlDrawing1.vml"/><Relationship Id="rId2" Type="http://schemas.openxmlformats.org/officeDocument/2006/relationships/slideLayout" Target="../slideLayouts/slideLayout6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66.xml"/><Relationship Id="rId2" Type="http://schemas.openxmlformats.org/officeDocument/2006/relationships/image" Target="../media/image83.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image" Target="../media/image21.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image" Target="../media/image1.png"/></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303.xml"/><Relationship Id="rId2" Type="http://schemas.openxmlformats.org/officeDocument/2006/relationships/image" Target="../media/image84.pn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image" Target="../media/image85.png"/><Relationship Id="rId3" Type="http://schemas.openxmlformats.org/officeDocument/2006/relationships/image" Target="../media/image86.pn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30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30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30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307.xml"/><Relationship Id="rId2" Type="http://schemas.openxmlformats.org/officeDocument/2006/relationships/image" Target="../media/image87.png"/></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66.xml"/><Relationship Id="rId2" Type="http://schemas.openxmlformats.org/officeDocument/2006/relationships/image" Target="../media/image88.pn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59.xml"/><Relationship Id="rId2" Type="http://schemas.openxmlformats.org/officeDocument/2006/relationships/image" Target="../media/image1.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86.xml"/><Relationship Id="rId2" Type="http://schemas.openxmlformats.org/officeDocument/2006/relationships/image" Target="../media/image89.png"/><Relationship Id="rId3" Type="http://schemas.openxmlformats.org/officeDocument/2006/relationships/image" Target="../media/image90.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image" Target="../media/image1.pn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97.xml"/><Relationship Id="rId2" Type="http://schemas.openxmlformats.org/officeDocument/2006/relationships/image" Target="../media/image1.pn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86.xml"/><Relationship Id="rId2" Type="http://schemas.openxmlformats.org/officeDocument/2006/relationships/image" Target="../media/image91.pn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86.xml"/><Relationship Id="rId2" Type="http://schemas.openxmlformats.org/officeDocument/2006/relationships/image" Target="../media/image92.png"/></Relationships>
</file>

<file path=ppt/slides/_rels/slide93.xml.rels><?xml version="1.0" encoding="UTF-8" standalone="yes"?>
<Relationships xmlns="http://schemas.openxmlformats.org/package/2006/relationships"><Relationship Id="rId3" Type="http://schemas.openxmlformats.org/officeDocument/2006/relationships/chart" Target="../charts/chart1.xml"/><Relationship Id="rId4" Type="http://schemas.openxmlformats.org/officeDocument/2006/relationships/image" Target="../media/image1.png"/><Relationship Id="rId1" Type="http://schemas.openxmlformats.org/officeDocument/2006/relationships/slideLayout" Target="../slideLayouts/slideLayout98.xml"/><Relationship Id="rId2" Type="http://schemas.openxmlformats.org/officeDocument/2006/relationships/image" Target="../media/image93.png"/></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039.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10.xml"/><Relationship Id="rId2" Type="http://schemas.openxmlformats.org/officeDocument/2006/relationships/image" Target="../media/image1.png"/></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10.xml"/><Relationship Id="rId2" Type="http://schemas.openxmlformats.org/officeDocument/2006/relationships/image" Target="../media/image94.jpeg"/></Relationships>
</file>

<file path=ppt/slides/_rels/slide97.xml.rels><?xml version="1.0" encoding="UTF-8" standalone="yes"?>
<Relationships xmlns="http://schemas.openxmlformats.org/package/2006/relationships"><Relationship Id="rId3" Type="http://schemas.openxmlformats.org/officeDocument/2006/relationships/image" Target="../media/image96.png"/><Relationship Id="rId4" Type="http://schemas.openxmlformats.org/officeDocument/2006/relationships/image" Target="../media/image97.jpg"/><Relationship Id="rId5" Type="http://schemas.openxmlformats.org/officeDocument/2006/relationships/image" Target="../media/image98.png"/><Relationship Id="rId6" Type="http://schemas.openxmlformats.org/officeDocument/2006/relationships/image" Target="../media/image99.png"/><Relationship Id="rId7" Type="http://schemas.openxmlformats.org/officeDocument/2006/relationships/image" Target="../media/image100.png"/><Relationship Id="rId8" Type="http://schemas.openxmlformats.org/officeDocument/2006/relationships/image" Target="../media/image101.png"/><Relationship Id="rId9" Type="http://schemas.openxmlformats.org/officeDocument/2006/relationships/image" Target="../media/image102.png"/><Relationship Id="rId10" Type="http://schemas.openxmlformats.org/officeDocument/2006/relationships/image" Target="../media/image103.png"/><Relationship Id="rId1" Type="http://schemas.openxmlformats.org/officeDocument/2006/relationships/slideLayout" Target="../slideLayouts/slideLayout86.xml"/><Relationship Id="rId2" Type="http://schemas.openxmlformats.org/officeDocument/2006/relationships/image" Target="../media/image95.png"/></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97.xml"/><Relationship Id="rId2" Type="http://schemas.openxmlformats.org/officeDocument/2006/relationships/image" Target="../media/image1.png"/></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97.xml"/><Relationship Id="rId2" Type="http://schemas.openxmlformats.org/officeDocument/2006/relationships/image" Target="../media/image1.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183028"/>
        </a:solidFill>
        <a:effectLst/>
      </p:bgPr>
    </p:bg>
    <p:spTree>
      <p:nvGrpSpPr>
        <p:cNvPr id="1" name=""/>
        <p:cNvGrpSpPr/>
        <p:nvPr/>
      </p:nvGrpSpPr>
      <p:grpSpPr>
        <a:xfrm>
          <a:off x="0" y="0"/>
          <a:ext cx="0" cy="0"/>
          <a:chOff x="0" y="0"/>
          <a:chExt cx="0" cy="0"/>
        </a:xfrm>
      </p:grpSpPr>
      <p:pic>
        <p:nvPicPr>
          <p:cNvPr id="215" name="Google Shape;823;p170" descr="Google Shape;823;p170"/>
          <p:cNvPicPr>
            <a:picLocks noChangeAspect="1"/>
          </p:cNvPicPr>
          <p:nvPr/>
        </p:nvPicPr>
        <p:blipFill>
          <a:blip r:embed="rId2">
            <a:alphaModFix amt="50000"/>
            <a:extLst/>
          </a:blip>
          <a:stretch>
            <a:fillRect/>
          </a:stretch>
        </p:blipFill>
        <p:spPr>
          <a:xfrm>
            <a:off x="0" y="-591354"/>
            <a:ext cx="24384000" cy="16545107"/>
          </a:xfrm>
          <a:prstGeom prst="rect">
            <a:avLst/>
          </a:prstGeom>
          <a:ln w="12700">
            <a:miter lim="400000"/>
          </a:ln>
        </p:spPr>
      </p:pic>
      <p:sp>
        <p:nvSpPr>
          <p:cNvPr id="216" name="Google Shape;824;p170"/>
          <p:cNvSpPr txBox="1">
            <a:spLocks noGrp="1"/>
          </p:cNvSpPr>
          <p:nvPr>
            <p:ph type="title"/>
          </p:nvPr>
        </p:nvSpPr>
        <p:spPr>
          <a:xfrm>
            <a:off x="1525257" y="2540025"/>
            <a:ext cx="21333496" cy="2534925"/>
          </a:xfrm>
          <a:prstGeom prst="rect">
            <a:avLst/>
          </a:prstGeom>
        </p:spPr>
        <p:txBody>
          <a:bodyPr lIns="0" tIns="0" rIns="0" bIns="0" anchor="ctr">
            <a:normAutofit/>
          </a:bodyPr>
          <a:lstStyle>
            <a:lvl1pPr defTabSz="673655">
              <a:lnSpc>
                <a:spcPct val="100000"/>
              </a:lnSpc>
              <a:defRPr sz="7872">
                <a:solidFill>
                  <a:srgbClr val="FFFFFF"/>
                </a:solidFill>
                <a:latin typeface="+mn-lt"/>
                <a:ea typeface="+mn-ea"/>
                <a:cs typeface="+mn-cs"/>
                <a:sym typeface="Helvetica Neue Medium"/>
              </a:defRPr>
            </a:lvl1pPr>
          </a:lstStyle>
          <a:p>
            <a:r>
              <a:rPr lang="en-US" dirty="0" smtClean="0"/>
              <a:t>Geospatial impact evaluation: methods, tools, and applications</a:t>
            </a:r>
            <a:endParaRPr dirty="0"/>
          </a:p>
        </p:txBody>
      </p:sp>
      <p:sp>
        <p:nvSpPr>
          <p:cNvPr id="217" name="Google Shape;825;p170"/>
          <p:cNvSpPr txBox="1">
            <a:spLocks noGrp="1"/>
          </p:cNvSpPr>
          <p:nvPr>
            <p:ph type="body" sz="quarter" idx="1"/>
          </p:nvPr>
        </p:nvSpPr>
        <p:spPr>
          <a:xfrm>
            <a:off x="1525807" y="5080608"/>
            <a:ext cx="20567651" cy="2036203"/>
          </a:xfrm>
          <a:prstGeom prst="rect">
            <a:avLst/>
          </a:prstGeom>
        </p:spPr>
        <p:txBody>
          <a:bodyPr lIns="0" tIns="0" rIns="0" bIns="0" anchor="ctr"/>
          <a:lstStyle/>
          <a:p>
            <a:pPr marL="0" defTabSz="821211">
              <a:lnSpc>
                <a:spcPct val="100000"/>
              </a:lnSpc>
              <a:spcBef>
                <a:spcPts val="0"/>
              </a:spcBef>
              <a:defRPr sz="4000" b="0">
                <a:solidFill>
                  <a:srgbClr val="FFFFFF"/>
                </a:solidFill>
                <a:latin typeface="Helvetica Neue"/>
                <a:ea typeface="Helvetica Neue"/>
                <a:cs typeface="Helvetica Neue"/>
                <a:sym typeface="Helvetica Neue"/>
              </a:defRPr>
            </a:pPr>
            <a:r>
              <a:rPr lang="en-US" dirty="0" smtClean="0"/>
              <a:t>January 14</a:t>
            </a:r>
            <a:r>
              <a:rPr dirty="0" smtClean="0"/>
              <a:t>, </a:t>
            </a:r>
            <a:r>
              <a:rPr lang="en-US" dirty="0" smtClean="0"/>
              <a:t>2019</a:t>
            </a:r>
            <a:endParaRPr dirty="0"/>
          </a:p>
        </p:txBody>
      </p:sp>
      <p:pic>
        <p:nvPicPr>
          <p:cNvPr id="218" name="Google Shape;826;p170" descr="Google Shape;826;p170">
            <a:hlinkClick r:id="rId3"/>
          </p:cNvPr>
          <p:cNvPicPr>
            <a:picLocks noChangeAspect="1"/>
          </p:cNvPicPr>
          <p:nvPr/>
        </p:nvPicPr>
        <p:blipFill>
          <a:blip r:embed="rId4">
            <a:extLst/>
          </a:blip>
          <a:stretch>
            <a:fillRect/>
          </a:stretch>
        </p:blipFill>
        <p:spPr>
          <a:xfrm>
            <a:off x="17672090" y="11201131"/>
            <a:ext cx="5035549" cy="1061173"/>
          </a:xfrm>
          <a:prstGeom prst="rect">
            <a:avLst/>
          </a:prstGeom>
          <a:ln w="12700">
            <a:miter lim="400000"/>
          </a:ln>
        </p:spPr>
      </p:pic>
      <p:sp>
        <p:nvSpPr>
          <p:cNvPr id="221" name="Google Shape;838;p171"/>
          <p:cNvSpPr txBox="1"/>
          <p:nvPr/>
        </p:nvSpPr>
        <p:spPr>
          <a:xfrm>
            <a:off x="2038089" y="8143104"/>
            <a:ext cx="7218808" cy="1887696"/>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spAutoFit/>
          </a:bodyPr>
          <a:lstStyle/>
          <a:p>
            <a:pPr defTabSz="914041">
              <a:defRPr sz="4000">
                <a:solidFill>
                  <a:srgbClr val="F0B323"/>
                </a:solidFill>
                <a:latin typeface="Arial"/>
                <a:ea typeface="Arial"/>
                <a:cs typeface="Arial"/>
                <a:sym typeface="Arial"/>
              </a:defRPr>
            </a:pPr>
            <a:r>
              <a:rPr lang="en-US" sz="4800" b="1" dirty="0">
                <a:solidFill>
                  <a:srgbClr val="F0B323"/>
                </a:solidFill>
              </a:rPr>
              <a:t>Bradley C. Parks</a:t>
            </a:r>
          </a:p>
          <a:p>
            <a:pPr defTabSz="914041">
              <a:defRPr b="0">
                <a:solidFill>
                  <a:srgbClr val="D7DBDA"/>
                </a:solidFill>
                <a:latin typeface="Arial"/>
                <a:ea typeface="Arial"/>
                <a:cs typeface="Arial"/>
                <a:sym typeface="Arial"/>
              </a:defRPr>
            </a:pPr>
            <a:r>
              <a:rPr lang="en-US" sz="3700" dirty="0">
                <a:solidFill>
                  <a:srgbClr val="D7DBDA"/>
                </a:solidFill>
              </a:rPr>
              <a:t>Executive Director</a:t>
            </a:r>
          </a:p>
          <a:p>
            <a:pPr defTabSz="914041">
              <a:defRPr b="0">
                <a:solidFill>
                  <a:srgbClr val="D7DBDA"/>
                </a:solidFill>
                <a:latin typeface="Arial"/>
                <a:ea typeface="Arial"/>
                <a:cs typeface="Arial"/>
                <a:sym typeface="Arial"/>
              </a:defRPr>
            </a:pPr>
            <a:r>
              <a:rPr lang="en-US" sz="3700" dirty="0">
                <a:solidFill>
                  <a:srgbClr val="D7DBDA"/>
                </a:solidFill>
              </a:rPr>
              <a:t>AidData</a:t>
            </a:r>
          </a:p>
        </p:txBody>
      </p:sp>
      <p:sp>
        <p:nvSpPr>
          <p:cNvPr id="222" name="Google Shape;839;p171"/>
          <p:cNvSpPr txBox="1"/>
          <p:nvPr/>
        </p:nvSpPr>
        <p:spPr>
          <a:xfrm>
            <a:off x="8160029" y="8143104"/>
            <a:ext cx="7620000" cy="1887696"/>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defTabSz="914041">
              <a:defRPr sz="4000">
                <a:solidFill>
                  <a:srgbClr val="F0B323"/>
                </a:solidFill>
                <a:latin typeface="Arial"/>
                <a:ea typeface="Arial"/>
                <a:cs typeface="Arial"/>
                <a:sym typeface="Arial"/>
              </a:defRPr>
            </a:pPr>
            <a:r>
              <a:rPr lang="en-US" sz="4800" b="1" dirty="0">
                <a:solidFill>
                  <a:srgbClr val="F0B323"/>
                </a:solidFill>
              </a:rPr>
              <a:t>Seth Goodman</a:t>
            </a:r>
          </a:p>
          <a:p>
            <a:pPr defTabSz="914041">
              <a:defRPr b="0">
                <a:solidFill>
                  <a:srgbClr val="D7DBDA"/>
                </a:solidFill>
                <a:latin typeface="Arial"/>
                <a:ea typeface="Arial"/>
                <a:cs typeface="Arial"/>
                <a:sym typeface="Arial"/>
              </a:defRPr>
            </a:pPr>
            <a:r>
              <a:rPr lang="en-US" sz="3700" dirty="0">
                <a:solidFill>
                  <a:srgbClr val="D7DBDA"/>
                </a:solidFill>
              </a:rPr>
              <a:t>Data Engineer</a:t>
            </a:r>
          </a:p>
          <a:p>
            <a:pPr defTabSz="914041">
              <a:defRPr b="0">
                <a:solidFill>
                  <a:srgbClr val="D7DBDA"/>
                </a:solidFill>
                <a:latin typeface="Arial"/>
                <a:ea typeface="Arial"/>
                <a:cs typeface="Arial"/>
                <a:sym typeface="Arial"/>
              </a:defRPr>
            </a:pPr>
            <a:r>
              <a:rPr lang="en-US" sz="3700" dirty="0">
                <a:solidFill>
                  <a:srgbClr val="D7DBDA"/>
                </a:solidFill>
              </a:rPr>
              <a:t>AidData</a:t>
            </a:r>
          </a:p>
        </p:txBody>
      </p:sp>
      <p:sp>
        <p:nvSpPr>
          <p:cNvPr id="223" name="Line"/>
          <p:cNvSpPr/>
          <p:nvPr/>
        </p:nvSpPr>
        <p:spPr>
          <a:xfrm>
            <a:off x="1524039" y="7617699"/>
            <a:ext cx="21336003" cy="0"/>
          </a:xfrm>
          <a:prstGeom prst="line">
            <a:avLst/>
          </a:prstGeom>
          <a:ln w="50800">
            <a:solidFill>
              <a:srgbClr val="5B6770"/>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9" name="Google Shape;839;p171"/>
          <p:cNvSpPr txBox="1"/>
          <p:nvPr/>
        </p:nvSpPr>
        <p:spPr>
          <a:xfrm>
            <a:off x="13862051" y="8206459"/>
            <a:ext cx="7620000" cy="1887696"/>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p>
            <a:pPr defTabSz="914041">
              <a:defRPr sz="4000">
                <a:solidFill>
                  <a:srgbClr val="F0B323"/>
                </a:solidFill>
                <a:latin typeface="Arial"/>
                <a:ea typeface="Arial"/>
                <a:cs typeface="Arial"/>
                <a:sym typeface="Arial"/>
              </a:defRPr>
            </a:pPr>
            <a:r>
              <a:rPr lang="en-US" sz="4800" b="1" dirty="0" err="1">
                <a:solidFill>
                  <a:srgbClr val="F0B323"/>
                </a:solidFill>
              </a:rPr>
              <a:t>Soren</a:t>
            </a:r>
            <a:r>
              <a:rPr lang="en-US" sz="4800" b="1" dirty="0">
                <a:solidFill>
                  <a:srgbClr val="F0B323"/>
                </a:solidFill>
              </a:rPr>
              <a:t> Paterson</a:t>
            </a:r>
          </a:p>
          <a:p>
            <a:pPr defTabSz="914041">
              <a:defRPr b="0">
                <a:solidFill>
                  <a:srgbClr val="D7DBDA"/>
                </a:solidFill>
                <a:latin typeface="Arial"/>
                <a:ea typeface="Arial"/>
                <a:cs typeface="Arial"/>
                <a:sym typeface="Arial"/>
              </a:defRPr>
            </a:pPr>
            <a:r>
              <a:rPr lang="en-US" sz="3700" dirty="0">
                <a:solidFill>
                  <a:srgbClr val="D7DBDA"/>
                </a:solidFill>
              </a:rPr>
              <a:t>Communications Associate</a:t>
            </a:r>
          </a:p>
          <a:p>
            <a:pPr defTabSz="914041">
              <a:defRPr b="0">
                <a:solidFill>
                  <a:srgbClr val="D7DBDA"/>
                </a:solidFill>
                <a:latin typeface="Arial"/>
                <a:ea typeface="Arial"/>
                <a:cs typeface="Arial"/>
                <a:sym typeface="Arial"/>
              </a:defRPr>
            </a:pPr>
            <a:r>
              <a:rPr lang="en-US" sz="3700" dirty="0">
                <a:solidFill>
                  <a:srgbClr val="D7DBDA"/>
                </a:solidFill>
              </a:rPr>
              <a:t>AidData</a:t>
            </a:r>
          </a:p>
        </p:txBody>
      </p:sp>
    </p:spTree>
    <p:extLst>
      <p:ext uri="{BB962C8B-B14F-4D97-AF65-F5344CB8AC3E}">
        <p14:creationId xmlns:p14="http://schemas.microsoft.com/office/powerpoint/2010/main" val="523604260"/>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6" name="About AidData"/>
          <p:cNvSpPr txBox="1">
            <a:spLocks noGrp="1"/>
          </p:cNvSpPr>
          <p:nvPr>
            <p:ph type="title" idx="4294967295"/>
          </p:nvPr>
        </p:nvSpPr>
        <p:spPr>
          <a:xfrm>
            <a:off x="1524000" y="518019"/>
            <a:ext cx="21912347" cy="3036096"/>
          </a:xfrm>
          <a:prstGeom prst="rect">
            <a:avLst/>
          </a:prstGeom>
        </p:spPr>
        <p:txBody>
          <a:bodyPr lIns="0" tIns="0" rIns="0" bIns="0" anchor="ctr">
            <a:normAutofit fontScale="90000"/>
          </a:bodyPr>
          <a:lstStyle/>
          <a:p>
            <a:pPr defTabSz="821211">
              <a:lnSpc>
                <a:spcPct val="100000"/>
              </a:lnSpc>
              <a:defRPr sz="8000">
                <a:solidFill>
                  <a:srgbClr val="FFFFFF"/>
                </a:solidFill>
                <a:latin typeface="+mn-lt"/>
                <a:ea typeface="+mn-ea"/>
                <a:cs typeface="+mn-cs"/>
                <a:sym typeface="Helvetica Neue Medium"/>
              </a:defRPr>
            </a:pPr>
            <a:r>
              <a:rPr lang="en-US" sz="8000" b="1" dirty="0">
                <a:solidFill>
                  <a:srgbClr val="CAB64B"/>
                </a:solidFill>
                <a:latin typeface="Helvetica Neue"/>
                <a:ea typeface="Helvetica Neue"/>
                <a:cs typeface="Helvetica Neue"/>
                <a:sym typeface="Helvetica Neue"/>
              </a:rPr>
              <a:t>Geocoding 2.0 - Richer, more precise locational data on activities</a:t>
            </a:r>
            <a:br>
              <a:rPr lang="en-US" sz="8000" b="1" dirty="0">
                <a:solidFill>
                  <a:srgbClr val="CAB64B"/>
                </a:solidFill>
                <a:latin typeface="Helvetica Neue"/>
                <a:ea typeface="Helvetica Neue"/>
                <a:cs typeface="Helvetica Neue"/>
                <a:sym typeface="Helvetica Neue"/>
              </a:rPr>
            </a:br>
            <a:endParaRPr u="sng" dirty="0">
              <a:solidFill>
                <a:srgbClr val="F0B323"/>
              </a:solidFill>
              <a:hlinkClick r:id="rId2">
                <a:extLst>
                  <a:ext uri="{A12FA001-AC4F-418D-AE19-62706E023703}">
                    <ahyp:hlinkClr xmlns="" xmlns:ahyp="http://schemas.microsoft.com/office/drawing/2018/hyperlinkcolor" val="tx"/>
                  </a:ext>
                </a:extLst>
              </a:hlinkClick>
            </a:endParaRPr>
          </a:p>
        </p:txBody>
      </p:sp>
      <p:sp>
        <p:nvSpPr>
          <p:cNvPr id="228" name="Line"/>
          <p:cNvSpPr/>
          <p:nvPr/>
        </p:nvSpPr>
        <p:spPr>
          <a:xfrm>
            <a:off x="1524009" y="2995448"/>
            <a:ext cx="21174696"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229" name="AidData_Logo--white.png" descr="AidData_Logo--white.png">
            <a:hlinkClick r:id="rId3"/>
          </p:cNvPr>
          <p:cNvPicPr>
            <a:picLocks noChangeAspect="1"/>
          </p:cNvPicPr>
          <p:nvPr/>
        </p:nvPicPr>
        <p:blipFill>
          <a:blip r:embed="rId4">
            <a:extLst/>
          </a:blip>
          <a:srcRect/>
          <a:stretch>
            <a:fillRect/>
          </a:stretch>
        </p:blipFill>
        <p:spPr>
          <a:xfrm>
            <a:off x="1524039" y="11684357"/>
            <a:ext cx="4796253" cy="1016000"/>
          </a:xfrm>
          <a:prstGeom prst="rect">
            <a:avLst/>
          </a:prstGeom>
          <a:ln w="12700">
            <a:miter lim="400000"/>
          </a:ln>
        </p:spPr>
      </p:pic>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 name="AidData is a research lab at William &amp; Mary.  Our team of economists, social scientists, geographers, and policy analysts equips policymakers and practitioners with better evidence to improve how sustainable development investments are targeted, monitored, and evaluated.…"/>
          <p:cNvSpPr txBox="1">
            <a:spLocks/>
          </p:cNvSpPr>
          <p:nvPr/>
        </p:nvSpPr>
        <p:spPr>
          <a:xfrm>
            <a:off x="1524000" y="4218624"/>
            <a:ext cx="21174693" cy="7465733"/>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fontScale="85000" lnSpcReduction="20000"/>
          </a:bodyPr>
          <a:lstStyle>
            <a:lvl1pPr marL="228600" marR="0" indent="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1pPr>
            <a:lvl2pPr marL="228600" marR="0" indent="4572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2pPr>
            <a:lvl3pPr marL="228600" marR="0" indent="9144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3pPr>
            <a:lvl4pPr marL="228600" marR="0" indent="13716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4pPr>
            <a:lvl5pPr marL="228600" marR="0" indent="18288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5pPr>
            <a:lvl6pPr marL="28668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6pPr>
            <a:lvl7pPr marL="33240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7pPr>
            <a:lvl8pPr marL="37812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8pPr>
            <a:lvl9pPr marL="42384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9pPr>
          </a:lstStyle>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Original geocoding (1.0) methods involved point-based coding schemes with inherently limited spatial detail (e.g., project in town recorded as coordinates of town center and code which identified it as a populated place)</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Now use true (or best approximation of) actual spatial features defining where investments took place (e.g., project in town recorded as polygon drawn around town borders)</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Lines for roads, bridges, tunnels, railways, power lines, irrigation networks, gas and oil pipelines</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Polygons for </a:t>
            </a:r>
            <a:r>
              <a:rPr lang="en-US" sz="5300" b="0" dirty="0" smtClean="0">
                <a:solidFill>
                  <a:srgbClr val="FFFFFF"/>
                </a:solidFill>
                <a:latin typeface="Helvetica Neue"/>
                <a:ea typeface="Helvetica Neue"/>
                <a:cs typeface="Helvetica Neue"/>
                <a:sym typeface="Helvetica Neue"/>
              </a:rPr>
              <a:t>property titling, </a:t>
            </a:r>
            <a:r>
              <a:rPr lang="en-US" sz="5300" b="0" dirty="0">
                <a:solidFill>
                  <a:srgbClr val="FFFFFF"/>
                </a:solidFill>
                <a:latin typeface="Helvetica Neue"/>
                <a:ea typeface="Helvetica Neue"/>
                <a:cs typeface="Helvetica Neue"/>
                <a:sym typeface="Helvetica Neue"/>
              </a:rPr>
              <a:t>protected areas, special economic zones, agricultural areas under cultivation, etc.</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endParaRPr lang="en-US" sz="5300" b="0" dirty="0">
              <a:solidFill>
                <a:srgbClr val="FFFFFF"/>
              </a:solidFill>
              <a:latin typeface="Helvetica Neue"/>
              <a:ea typeface="Helvetica Neue"/>
              <a:cs typeface="Helvetica Neue"/>
              <a:sym typeface="Helvetica Neue"/>
            </a:endParaRPr>
          </a:p>
        </p:txBody>
      </p:sp>
    </p:spTree>
    <p:extLst>
      <p:ext uri="{BB962C8B-B14F-4D97-AF65-F5344CB8AC3E}">
        <p14:creationId xmlns:p14="http://schemas.microsoft.com/office/powerpoint/2010/main" val="434203723"/>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p:cNvSpPr/>
          <p:nvPr/>
        </p:nvSpPr>
        <p:spPr>
          <a:xfrm>
            <a:off x="0" y="0"/>
            <a:ext cx="6094912" cy="13716000"/>
          </a:xfrm>
          <a:prstGeom prst="rect">
            <a:avLst/>
          </a:prstGeom>
          <a:solidFill>
            <a:srgbClr val="00313C"/>
          </a:solidFill>
          <a:ln w="12700">
            <a:miter lim="400000"/>
          </a:ln>
        </p:spPr>
        <p:txBody>
          <a:bodyPr lIns="71436" tIns="71436" rIns="71436" bIns="71436" anchor="ctr"/>
          <a:lstStyle/>
          <a:p>
            <a:pPr>
              <a:defRPr sz="3000" b="0">
                <a:solidFill>
                  <a:srgbClr val="FFFFFF"/>
                </a:solidFill>
                <a:latin typeface="+mn-lt"/>
                <a:ea typeface="+mn-ea"/>
                <a:cs typeface="+mn-cs"/>
                <a:sym typeface="Helvetica Neue Medium"/>
              </a:defRPr>
            </a:pPr>
            <a:endParaRPr/>
          </a:p>
        </p:txBody>
      </p:sp>
      <p:pic>
        <p:nvPicPr>
          <p:cNvPr id="294" name="AidData_Logo--white.png" descr="AidData_Logo--white.png"/>
          <p:cNvPicPr>
            <a:picLocks noChangeAspect="1"/>
          </p:cNvPicPr>
          <p:nvPr/>
        </p:nvPicPr>
        <p:blipFill>
          <a:blip r:embed="rId2">
            <a:extLst/>
          </a:blip>
          <a:stretch>
            <a:fillRect/>
          </a:stretch>
        </p:blipFill>
        <p:spPr>
          <a:xfrm>
            <a:off x="508000" y="11658600"/>
            <a:ext cx="5036064" cy="1066800"/>
          </a:xfrm>
          <a:prstGeom prst="rect">
            <a:avLst/>
          </a:prstGeom>
          <a:ln w="12700">
            <a:miter lim="400000"/>
          </a:ln>
        </p:spPr>
      </p:pic>
      <p:sp>
        <p:nvSpPr>
          <p:cNvPr id="296" name="Raw data for expert spatial users can be accessed at aiddata.org/data…"/>
          <p:cNvSpPr txBox="1"/>
          <p:nvPr/>
        </p:nvSpPr>
        <p:spPr>
          <a:xfrm>
            <a:off x="908459" y="1370048"/>
            <a:ext cx="4569003" cy="762000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673415">
              <a:defRPr sz="3280" b="0">
                <a:solidFill>
                  <a:srgbClr val="FFFFFF"/>
                </a:solidFill>
              </a:defRPr>
            </a:pPr>
            <a:r>
              <a:rPr lang="en-US" sz="4000" b="1" dirty="0">
                <a:solidFill>
                  <a:srgbClr val="CAB64B"/>
                </a:solidFill>
                <a:latin typeface="Helvetica Neue"/>
                <a:ea typeface="Helvetica Neue"/>
                <a:cs typeface="Helvetica Neue"/>
                <a:sym typeface="Helvetica Neue"/>
              </a:rPr>
              <a:t>Geospatial Impact Evaluation</a:t>
            </a:r>
          </a:p>
          <a:p>
            <a:pPr defTabSz="673415">
              <a:defRPr sz="3280" b="0">
                <a:solidFill>
                  <a:srgbClr val="FFFFFF"/>
                </a:solidFill>
              </a:defRPr>
            </a:pPr>
            <a:endParaRPr lang="en-US" b="1" dirty="0" smtClean="0"/>
          </a:p>
          <a:p>
            <a:pPr defTabSz="673415">
              <a:defRPr sz="3280" b="0">
                <a:solidFill>
                  <a:srgbClr val="FFFFFF"/>
                </a:solidFill>
              </a:defRPr>
            </a:pPr>
            <a:r>
              <a:rPr lang="en-US" dirty="0" smtClean="0"/>
              <a:t>Limitations</a:t>
            </a:r>
            <a:endParaRPr lang="en-US" dirty="0"/>
          </a:p>
          <a:p>
            <a:pPr defTabSz="673415">
              <a:defRPr sz="3280" b="0">
                <a:solidFill>
                  <a:srgbClr val="FFFFFF"/>
                </a:solidFill>
              </a:defRPr>
            </a:pPr>
            <a:endParaRPr u="sng" dirty="0">
              <a:solidFill>
                <a:srgbClr val="F0B323"/>
              </a:solidFill>
              <a:hlinkClick r:id="" action="ppaction://hlinkshowjump?jump=nextslide">
                <a:extLst>
                  <a:ext uri="{A12FA001-AC4F-418D-AE19-62706E023703}">
                    <ahyp:hlinkClr xmlns:ahyp="http://schemas.microsoft.com/office/drawing/2018/hyperlinkcolor" xmlns="" val="tx"/>
                  </a:ext>
                </a:extLst>
              </a:hlinkClick>
            </a:endParaRPr>
          </a:p>
        </p:txBody>
      </p:sp>
      <p:sp>
        <p:nvSpPr>
          <p:cNvPr id="7" name="Shape 271"/>
          <p:cNvSpPr/>
          <p:nvPr/>
        </p:nvSpPr>
        <p:spPr>
          <a:xfrm>
            <a:off x="7773633" y="1519345"/>
            <a:ext cx="15239400" cy="7340472"/>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Only useful for program that are spatially distributed (implemented in some locations but not others) </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Not always possible to measure the exact timing of program rollout</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A growing number of outcome variables are available, but not for all sectors and intervention types</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Unobserved confounds; not always possible to measure pre-treatment levels and trends</a:t>
            </a:r>
          </a:p>
          <a:p>
            <a:pPr defTabSz="914041">
              <a:defRPr sz="4800">
                <a:solidFill>
                  <a:srgbClr val="405469"/>
                </a:solidFill>
                <a:latin typeface="Avenir Heavy"/>
                <a:ea typeface="Avenir Heavy"/>
                <a:cs typeface="Avenir Heavy"/>
                <a:sym typeface="Avenir Heavy"/>
              </a:defRPr>
            </a:pPr>
            <a:endParaRPr lang="en-US" sz="3700" dirty="0">
              <a:solidFill>
                <a:srgbClr val="555555"/>
              </a:solidFill>
              <a:latin typeface="Avenir Roman"/>
              <a:ea typeface="Helvetica Neue"/>
              <a:cs typeface="Avenir Roman"/>
              <a:sym typeface="Helvetica Neue"/>
              <a:rtl val="0"/>
            </a:endParaRPr>
          </a:p>
        </p:txBody>
      </p:sp>
    </p:spTree>
    <p:extLst>
      <p:ext uri="{BB962C8B-B14F-4D97-AF65-F5344CB8AC3E}">
        <p14:creationId xmlns:p14="http://schemas.microsoft.com/office/powerpoint/2010/main" val="2628134701"/>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0" name="GIEGuidelines_ExampleProjectMap.png" descr="GIEGuidelines_ExampleProjectMap.png"/>
          <p:cNvPicPr>
            <a:picLocks noChangeAspect="1"/>
          </p:cNvPicPr>
          <p:nvPr/>
        </p:nvPicPr>
        <p:blipFill>
          <a:blip r:embed="rId2">
            <a:extLst/>
          </a:blip>
          <a:stretch>
            <a:fillRect/>
          </a:stretch>
        </p:blipFill>
        <p:spPr>
          <a:xfrm>
            <a:off x="6808523" y="3438707"/>
            <a:ext cx="13608816" cy="9621743"/>
          </a:xfrm>
          <a:prstGeom prst="rect">
            <a:avLst/>
          </a:prstGeom>
          <a:ln w="12700">
            <a:miter lim="400000"/>
          </a:ln>
        </p:spPr>
      </p:pic>
      <p:sp>
        <p:nvSpPr>
          <p:cNvPr id="1681" name="Is my program a good candidate for a GIE?"/>
          <p:cNvSpPr txBox="1">
            <a:spLocks noGrp="1"/>
          </p:cNvSpPr>
          <p:nvPr>
            <p:ph type="title"/>
          </p:nvPr>
        </p:nvSpPr>
        <p:spPr>
          <a:xfrm>
            <a:off x="7043538" y="137365"/>
            <a:ext cx="15737354" cy="3036098"/>
          </a:xfrm>
          <a:prstGeom prst="rect">
            <a:avLst/>
          </a:prstGeom>
        </p:spPr>
        <p:txBody>
          <a:bodyPr/>
          <a:lstStyle>
            <a:lvl1pPr>
              <a:defRPr sz="6700"/>
            </a:lvl1pPr>
          </a:lstStyle>
          <a:p>
            <a:r>
              <a:t>Is my program a good candidate for a GIE?</a:t>
            </a:r>
          </a:p>
        </p:txBody>
      </p:sp>
      <p:sp>
        <p:nvSpPr>
          <p:cNvPr id="1682" name="Geographically precise project sites…"/>
          <p:cNvSpPr txBox="1">
            <a:spLocks noGrp="1"/>
          </p:cNvSpPr>
          <p:nvPr>
            <p:ph type="body" sz="quarter" idx="1"/>
          </p:nvPr>
        </p:nvSpPr>
        <p:spPr>
          <a:xfrm>
            <a:off x="625400" y="1423439"/>
            <a:ext cx="5443777" cy="8640613"/>
          </a:xfrm>
          <a:prstGeom prst="rect">
            <a:avLst/>
          </a:prstGeom>
        </p:spPr>
        <p:txBody>
          <a:bodyPr/>
          <a:lstStyle/>
          <a:p>
            <a:pPr marL="0" indent="0" defTabSz="914400">
              <a:spcBef>
                <a:spcPts val="0"/>
              </a:spcBef>
              <a:buSzTx/>
              <a:buNone/>
              <a:defRPr sz="4200">
                <a:solidFill>
                  <a:srgbClr val="FFFFFF"/>
                </a:solidFill>
              </a:defRPr>
            </a:pPr>
            <a:r>
              <a:t>Geographically precise project sites</a:t>
            </a:r>
          </a:p>
          <a:p>
            <a:pPr marL="0" indent="0" defTabSz="914400">
              <a:spcBef>
                <a:spcPts val="0"/>
              </a:spcBef>
              <a:buSzTx/>
              <a:buNone/>
              <a:defRPr sz="4200">
                <a:solidFill>
                  <a:srgbClr val="FFFFFF"/>
                </a:solidFill>
              </a:defRPr>
            </a:pPr>
            <a:endParaRPr/>
          </a:p>
          <a:p>
            <a:pPr marL="0" indent="0" defTabSz="914400">
              <a:spcBef>
                <a:spcPts val="0"/>
              </a:spcBef>
              <a:buSzTx/>
              <a:buNone/>
              <a:defRPr sz="4200">
                <a:solidFill>
                  <a:srgbClr val="FFFFFF"/>
                </a:solidFill>
              </a:defRPr>
            </a:pPr>
            <a:r>
              <a:t>Geographic variation of project sites</a:t>
            </a:r>
          </a:p>
          <a:p>
            <a:pPr marL="0" indent="0" defTabSz="914400">
              <a:spcBef>
                <a:spcPts val="0"/>
              </a:spcBef>
              <a:buSzTx/>
              <a:buNone/>
              <a:defRPr sz="4200">
                <a:solidFill>
                  <a:srgbClr val="FFFFFF"/>
                </a:solidFill>
              </a:defRPr>
            </a:pPr>
            <a:endParaRPr/>
          </a:p>
          <a:p>
            <a:pPr marL="0" indent="0" defTabSz="914400">
              <a:spcBef>
                <a:spcPts val="0"/>
              </a:spcBef>
              <a:buSzTx/>
              <a:buNone/>
              <a:defRPr sz="4200">
                <a:solidFill>
                  <a:srgbClr val="FFFFFF"/>
                </a:solidFill>
              </a:defRPr>
            </a:pPr>
            <a:r>
              <a:t>Timing variation</a:t>
            </a:r>
          </a:p>
          <a:p>
            <a:pPr marL="0" indent="0" defTabSz="914400">
              <a:spcBef>
                <a:spcPts val="0"/>
              </a:spcBef>
              <a:buSzTx/>
              <a:buNone/>
              <a:defRPr sz="4200">
                <a:solidFill>
                  <a:srgbClr val="FFFFFF"/>
                </a:solidFill>
              </a:defRPr>
            </a:pPr>
            <a:endParaRPr/>
          </a:p>
          <a:p>
            <a:pPr marL="0" indent="0" defTabSz="914400">
              <a:spcBef>
                <a:spcPts val="0"/>
              </a:spcBef>
              <a:buSzTx/>
              <a:buNone/>
              <a:defRPr sz="4200">
                <a:solidFill>
                  <a:srgbClr val="FFFFFF"/>
                </a:solidFill>
              </a:defRPr>
            </a:pPr>
            <a:r>
              <a:t>Data availability</a:t>
            </a:r>
          </a:p>
          <a:p>
            <a:pPr marL="0" indent="0" defTabSz="914400">
              <a:spcBef>
                <a:spcPts val="0"/>
              </a:spcBef>
              <a:buSzTx/>
              <a:buNone/>
              <a:defRPr sz="4200">
                <a:solidFill>
                  <a:srgbClr val="FFFFFF"/>
                </a:solidFill>
              </a:defRPr>
            </a:pPr>
            <a:endParaRPr/>
          </a:p>
          <a:p>
            <a:pPr marL="0" indent="0" defTabSz="914400">
              <a:spcBef>
                <a:spcPts val="0"/>
              </a:spcBef>
              <a:buSzTx/>
              <a:buNone/>
              <a:defRPr sz="4200">
                <a:solidFill>
                  <a:srgbClr val="FFFFFF"/>
                </a:solidFill>
              </a:defRPr>
            </a:pPr>
            <a:r>
              <a:t>Program status</a:t>
            </a:r>
          </a:p>
        </p:txBody>
      </p:sp>
      <p:sp>
        <p:nvSpPr>
          <p:cNvPr id="1683" name="This figure maps…"/>
          <p:cNvSpPr txBox="1"/>
          <p:nvPr/>
        </p:nvSpPr>
        <p:spPr>
          <a:xfrm>
            <a:off x="19032968" y="4220547"/>
            <a:ext cx="4135880" cy="6990205"/>
          </a:xfrm>
          <a:prstGeom prst="rect">
            <a:avLst/>
          </a:prstGeom>
          <a:ln w="12700">
            <a:miter lim="400000"/>
          </a:ln>
          <a:extLst>
            <a:ext uri="{C572A759-6A51-4108-AA02-DFA0A04FC94B}">
              <ma14:wrappingTextBoxFlag xmlns:ma14="http://schemas.microsoft.com/office/mac/drawingml/2011/main" val="1"/>
            </a:ext>
          </a:extLst>
        </p:spPr>
        <p:txBody>
          <a:bodyPr wrap="none" lIns="71435" tIns="71435" rIns="71435" bIns="71435" anchor="ctr">
            <a:spAutoFit/>
          </a:bodyPr>
          <a:lstStyle/>
          <a:p>
            <a:pPr defTabSz="457200">
              <a:defRPr sz="3000">
                <a:latin typeface="+mn-lt"/>
                <a:ea typeface="+mn-ea"/>
                <a:cs typeface="+mn-cs"/>
                <a:sym typeface="Helvetica Neue"/>
              </a:defRPr>
            </a:pPr>
            <a:r>
              <a:rPr sz="3000">
                <a:latin typeface="Helvetica Neue"/>
                <a:ea typeface="Helvetica Neue"/>
                <a:cs typeface="Helvetica Neue"/>
                <a:sym typeface="Helvetica Neue"/>
              </a:rPr>
              <a:t>This figure maps</a:t>
            </a:r>
          </a:p>
          <a:p>
            <a:pPr defTabSz="457200">
              <a:defRPr sz="3000">
                <a:latin typeface="+mn-lt"/>
                <a:ea typeface="+mn-ea"/>
                <a:cs typeface="+mn-cs"/>
                <a:sym typeface="Helvetica Neue"/>
              </a:defRPr>
            </a:pPr>
            <a:r>
              <a:rPr sz="3000">
                <a:latin typeface="Helvetica Neue"/>
                <a:ea typeface="Helvetica Neue"/>
                <a:cs typeface="Helvetica Neue"/>
                <a:sym typeface="Helvetica Neue"/>
              </a:rPr>
              <a:t>intervention sites of a</a:t>
            </a:r>
          </a:p>
          <a:p>
            <a:pPr defTabSz="457200">
              <a:defRPr sz="3000">
                <a:latin typeface="+mn-lt"/>
                <a:ea typeface="+mn-ea"/>
                <a:cs typeface="+mn-cs"/>
                <a:sym typeface="Helvetica Neue"/>
              </a:defRPr>
            </a:pPr>
            <a:r>
              <a:rPr sz="3000">
                <a:latin typeface="Helvetica Neue"/>
                <a:ea typeface="Helvetica Neue"/>
                <a:cs typeface="Helvetica Neue"/>
                <a:sym typeface="Helvetica Neue"/>
              </a:rPr>
              <a:t>project that would be</a:t>
            </a:r>
          </a:p>
          <a:p>
            <a:pPr defTabSz="457200">
              <a:defRPr sz="3000">
                <a:latin typeface="+mn-lt"/>
                <a:ea typeface="+mn-ea"/>
                <a:cs typeface="+mn-cs"/>
                <a:sym typeface="Helvetica Neue"/>
              </a:defRPr>
            </a:pPr>
            <a:r>
              <a:rPr sz="3000">
                <a:latin typeface="Helvetica Neue"/>
                <a:ea typeface="Helvetica Neue"/>
                <a:cs typeface="Helvetica Neue"/>
                <a:sym typeface="Helvetica Neue"/>
              </a:rPr>
              <a:t>a good candidate for a</a:t>
            </a:r>
          </a:p>
          <a:p>
            <a:pPr defTabSz="457200">
              <a:defRPr sz="3000">
                <a:latin typeface="+mn-lt"/>
                <a:ea typeface="+mn-ea"/>
                <a:cs typeface="+mn-cs"/>
                <a:sym typeface="Helvetica Neue"/>
              </a:defRPr>
            </a:pPr>
            <a:r>
              <a:rPr sz="3000">
                <a:latin typeface="Helvetica Neue"/>
                <a:ea typeface="Helvetica Neue"/>
                <a:cs typeface="Helvetica Neue"/>
                <a:sym typeface="Helvetica Neue"/>
              </a:rPr>
              <a:t>GIE. Project sites are</a:t>
            </a:r>
          </a:p>
          <a:p>
            <a:pPr defTabSz="457200">
              <a:defRPr sz="3000">
                <a:latin typeface="+mn-lt"/>
                <a:ea typeface="+mn-ea"/>
                <a:cs typeface="+mn-cs"/>
                <a:sym typeface="Helvetica Neue"/>
              </a:defRPr>
            </a:pPr>
            <a:r>
              <a:rPr sz="3000">
                <a:latin typeface="Helvetica Neue"/>
                <a:ea typeface="Helvetica Neue"/>
                <a:cs typeface="Helvetica Neue"/>
                <a:sym typeface="Helvetica Neue"/>
              </a:rPr>
              <a:t>precisely-defined,</a:t>
            </a:r>
          </a:p>
          <a:p>
            <a:pPr defTabSz="457200">
              <a:defRPr sz="3000">
                <a:latin typeface="+mn-lt"/>
                <a:ea typeface="+mn-ea"/>
                <a:cs typeface="+mn-cs"/>
                <a:sym typeface="Helvetica Neue"/>
              </a:defRPr>
            </a:pPr>
            <a:r>
              <a:rPr sz="3000">
                <a:latin typeface="Helvetica Neue"/>
                <a:ea typeface="Helvetica Neue"/>
                <a:cs typeface="Helvetica Neue"/>
                <a:sym typeface="Helvetica Neue"/>
              </a:rPr>
              <a:t>spread throughout the</a:t>
            </a:r>
          </a:p>
          <a:p>
            <a:pPr defTabSz="457200">
              <a:defRPr sz="3000">
                <a:latin typeface="+mn-lt"/>
                <a:ea typeface="+mn-ea"/>
                <a:cs typeface="+mn-cs"/>
                <a:sym typeface="Helvetica Neue"/>
              </a:defRPr>
            </a:pPr>
            <a:r>
              <a:rPr sz="3000">
                <a:latin typeface="Helvetica Neue"/>
                <a:ea typeface="Helvetica Neue"/>
                <a:cs typeface="Helvetica Neue"/>
                <a:sym typeface="Helvetica Neue"/>
              </a:rPr>
              <a:t>country, and variation</a:t>
            </a:r>
          </a:p>
          <a:p>
            <a:pPr defTabSz="457200">
              <a:defRPr sz="3000">
                <a:latin typeface="+mn-lt"/>
                <a:ea typeface="+mn-ea"/>
                <a:cs typeface="+mn-cs"/>
                <a:sym typeface="Helvetica Neue"/>
              </a:defRPr>
            </a:pPr>
            <a:r>
              <a:rPr sz="3000">
                <a:latin typeface="Helvetica Neue"/>
                <a:ea typeface="Helvetica Neue"/>
                <a:cs typeface="Helvetica Neue"/>
                <a:sym typeface="Helvetica Neue"/>
              </a:rPr>
              <a:t>exists in the timing of</a:t>
            </a:r>
          </a:p>
          <a:p>
            <a:pPr defTabSz="457200">
              <a:defRPr sz="3000">
                <a:latin typeface="+mn-lt"/>
                <a:ea typeface="+mn-ea"/>
                <a:cs typeface="+mn-cs"/>
                <a:sym typeface="Helvetica Neue"/>
              </a:defRPr>
            </a:pPr>
            <a:r>
              <a:rPr sz="3000">
                <a:latin typeface="Helvetica Neue"/>
                <a:ea typeface="Helvetica Neue"/>
                <a:cs typeface="Helvetica Neue"/>
                <a:sym typeface="Helvetica Neue"/>
              </a:rPr>
              <a:t>implementation</a:t>
            </a:r>
          </a:p>
          <a:p>
            <a:pPr defTabSz="457200">
              <a:defRPr sz="3000">
                <a:latin typeface="+mn-lt"/>
                <a:ea typeface="+mn-ea"/>
                <a:cs typeface="+mn-cs"/>
                <a:sym typeface="Helvetica Neue"/>
              </a:defRPr>
            </a:pPr>
            <a:r>
              <a:rPr sz="3000">
                <a:latin typeface="Helvetica Neue"/>
                <a:ea typeface="Helvetica Neue"/>
                <a:cs typeface="Helvetica Neue"/>
                <a:sym typeface="Helvetica Neue"/>
              </a:rPr>
              <a:t>(darker-color dots</a:t>
            </a:r>
          </a:p>
          <a:p>
            <a:pPr defTabSz="457200">
              <a:defRPr sz="3000">
                <a:latin typeface="+mn-lt"/>
                <a:ea typeface="+mn-ea"/>
                <a:cs typeface="+mn-cs"/>
                <a:sym typeface="Helvetica Neue"/>
              </a:defRPr>
            </a:pPr>
            <a:r>
              <a:rPr sz="3000">
                <a:latin typeface="Helvetica Neue"/>
                <a:ea typeface="Helvetica Neue"/>
                <a:cs typeface="Helvetica Neue"/>
                <a:sym typeface="Helvetica Neue"/>
              </a:rPr>
              <a:t>represent early</a:t>
            </a:r>
          </a:p>
          <a:p>
            <a:pPr defTabSz="457200">
              <a:defRPr sz="3000">
                <a:latin typeface="+mn-lt"/>
                <a:ea typeface="+mn-ea"/>
                <a:cs typeface="+mn-cs"/>
                <a:sym typeface="Helvetica Neue"/>
              </a:defRPr>
            </a:pPr>
            <a:r>
              <a:rPr sz="3000">
                <a:latin typeface="Helvetica Neue"/>
                <a:ea typeface="Helvetica Neue"/>
                <a:cs typeface="Helvetica Neue"/>
                <a:sym typeface="Helvetica Neue"/>
              </a:rPr>
              <a:t>treatment, lighter-color</a:t>
            </a:r>
          </a:p>
          <a:p>
            <a:pPr defTabSz="457200">
              <a:defRPr sz="3000">
                <a:latin typeface="+mn-lt"/>
                <a:ea typeface="+mn-ea"/>
                <a:cs typeface="+mn-cs"/>
                <a:sym typeface="Helvetica Neue"/>
              </a:defRPr>
            </a:pPr>
            <a:r>
              <a:rPr sz="3000">
                <a:latin typeface="Helvetica Neue"/>
                <a:ea typeface="Helvetica Neue"/>
                <a:cs typeface="Helvetica Neue"/>
                <a:sym typeface="Helvetica Neue"/>
              </a:rPr>
              <a:t>dots represent</a:t>
            </a:r>
          </a:p>
          <a:p>
            <a:pPr defTabSz="457200">
              <a:defRPr sz="3000">
                <a:latin typeface="+mn-lt"/>
                <a:ea typeface="+mn-ea"/>
                <a:cs typeface="+mn-cs"/>
                <a:sym typeface="Helvetica Neue"/>
              </a:defRPr>
            </a:pPr>
            <a:r>
              <a:rPr sz="3000">
                <a:latin typeface="Helvetica Neue"/>
                <a:ea typeface="Helvetica Neue"/>
                <a:cs typeface="Helvetica Neue"/>
                <a:sym typeface="Helvetica Neue"/>
              </a:rPr>
              <a:t>later treatment).</a:t>
            </a:r>
          </a:p>
        </p:txBody>
      </p:sp>
    </p:spTree>
    <p:extLst>
      <p:ext uri="{BB962C8B-B14F-4D97-AF65-F5344CB8AC3E}">
        <p14:creationId xmlns:p14="http://schemas.microsoft.com/office/powerpoint/2010/main" val="3294164923"/>
      </p:ext>
    </p:extLst>
  </p:cSld>
  <p:clrMapOvr>
    <a:masterClrMapping/>
  </p:clrMapOvr>
  <p:transition xmlns:p14="http://schemas.microsoft.com/office/powerpoint/2010/main" spd="med"/>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6" name="About AidData"/>
          <p:cNvSpPr txBox="1">
            <a:spLocks noGrp="1"/>
          </p:cNvSpPr>
          <p:nvPr>
            <p:ph type="title" idx="4294967295"/>
          </p:nvPr>
        </p:nvSpPr>
        <p:spPr>
          <a:xfrm>
            <a:off x="985233" y="3554115"/>
            <a:ext cx="22566565" cy="3036096"/>
          </a:xfrm>
          <a:prstGeom prst="rect">
            <a:avLst/>
          </a:prstGeom>
        </p:spPr>
        <p:txBody>
          <a:bodyPr lIns="0" tIns="0" rIns="0" bIns="0" anchor="ctr">
            <a:normAutofit/>
          </a:bodyPr>
          <a:lstStyle/>
          <a:p>
            <a:pPr algn="ctr" defTabSz="821211">
              <a:lnSpc>
                <a:spcPct val="100000"/>
              </a:lnSpc>
              <a:defRPr sz="8000">
                <a:solidFill>
                  <a:srgbClr val="FFFFFF"/>
                </a:solidFill>
                <a:latin typeface="+mn-lt"/>
                <a:ea typeface="+mn-ea"/>
                <a:cs typeface="+mn-cs"/>
                <a:sym typeface="Helvetica Neue Medium"/>
              </a:defRPr>
            </a:pPr>
            <a:r>
              <a:rPr lang="en-US" sz="9600" b="1" dirty="0" smtClean="0">
                <a:solidFill>
                  <a:srgbClr val="CAB64B"/>
                </a:solidFill>
                <a:latin typeface="Helvetica Neue"/>
                <a:ea typeface="Helvetica Neue"/>
                <a:cs typeface="Helvetica Neue"/>
                <a:sym typeface="Helvetica Neue"/>
              </a:rPr>
              <a:t>Questions?</a:t>
            </a:r>
            <a:endParaRPr lang="en-US" sz="9600" dirty="0"/>
          </a:p>
        </p:txBody>
      </p:sp>
      <p:sp>
        <p:nvSpPr>
          <p:cNvPr id="228" name="Line"/>
          <p:cNvSpPr/>
          <p:nvPr/>
        </p:nvSpPr>
        <p:spPr>
          <a:xfrm>
            <a:off x="985233" y="6248243"/>
            <a:ext cx="22181732"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229" name="AidData_Logo--white.png" descr="AidData_Logo--white.png">
            <a:hlinkClick r:id="rId2"/>
          </p:cNvPr>
          <p:cNvPicPr>
            <a:picLocks noChangeAspect="1"/>
          </p:cNvPicPr>
          <p:nvPr/>
        </p:nvPicPr>
        <p:blipFill>
          <a:blip r:embed="rId3">
            <a:extLst/>
          </a:blip>
          <a:srcRect/>
          <a:stretch>
            <a:fillRect/>
          </a:stretch>
        </p:blipFill>
        <p:spPr>
          <a:xfrm>
            <a:off x="1524039" y="11684357"/>
            <a:ext cx="4796253" cy="1016000"/>
          </a:xfrm>
          <a:prstGeom prst="rect">
            <a:avLst/>
          </a:prstGeom>
          <a:ln w="12700">
            <a:miter lim="400000"/>
          </a:ln>
        </p:spPr>
      </p:pic>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2765526609"/>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 name="image07.png"/>
          <p:cNvPicPr>
            <a:picLocks noChangeAspect="1"/>
          </p:cNvPicPr>
          <p:nvPr/>
        </p:nvPicPr>
        <p:blipFill>
          <a:blip r:embed="rId2">
            <a:extLst/>
          </a:blip>
          <a:srcRect t="5993" r="45415" b="65277"/>
          <a:stretch>
            <a:fillRect/>
          </a:stretch>
        </p:blipFill>
        <p:spPr>
          <a:xfrm>
            <a:off x="0" y="-327264"/>
            <a:ext cx="24384000" cy="14370533"/>
          </a:xfrm>
          <a:prstGeom prst="rect">
            <a:avLst/>
          </a:prstGeom>
          <a:ln w="12700">
            <a:miter lim="400000"/>
          </a:ln>
        </p:spPr>
      </p:pic>
      <p:sp>
        <p:nvSpPr>
          <p:cNvPr id="335" name="Shape 335"/>
          <p:cNvSpPr/>
          <p:nvPr/>
        </p:nvSpPr>
        <p:spPr>
          <a:xfrm>
            <a:off x="6528145" y="4261561"/>
            <a:ext cx="12267885" cy="3261496"/>
          </a:xfrm>
          <a:prstGeom prst="rect">
            <a:avLst/>
          </a:prstGeom>
          <a:ln w="12700">
            <a:miter lim="400000"/>
          </a:ln>
          <a:extLst>
            <a:ext uri="{C572A759-6A51-4108-AA02-DFA0A04FC94B}">
              <ma14:wrappingTextBoxFlag xmlns:ma14="http://schemas.microsoft.com/office/mac/drawingml/2011/main" val="1"/>
            </a:ext>
          </a:extLst>
        </p:spPr>
        <p:txBody>
          <a:bodyPr lIns="91384" tIns="91384" rIns="91384" bIns="91384">
            <a:normAutofit/>
          </a:bodyPr>
          <a:lstStyle/>
          <a:p>
            <a:pPr algn="ctr">
              <a:lnSpc>
                <a:spcPct val="120000"/>
              </a:lnSpc>
              <a:defRPr sz="7200" cap="all">
                <a:solidFill>
                  <a:srgbClr val="FFFFFF"/>
                </a:solidFill>
                <a:latin typeface="Avenir Roman"/>
                <a:ea typeface="Avenir Roman"/>
                <a:cs typeface="Avenir Roman"/>
                <a:sym typeface="Avenir Roman"/>
              </a:defRPr>
            </a:pPr>
            <a:r>
              <a:rPr lang="en-US" sz="8000" dirty="0"/>
              <a:t>EXTRA SLIDES</a:t>
            </a:r>
            <a:endParaRPr sz="8000" dirty="0"/>
          </a:p>
        </p:txBody>
      </p:sp>
    </p:spTree>
    <p:extLst>
      <p:ext uri="{BB962C8B-B14F-4D97-AF65-F5344CB8AC3E}">
        <p14:creationId xmlns:p14="http://schemas.microsoft.com/office/powerpoint/2010/main" val="3406740921"/>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 name="image07.png"/>
          <p:cNvPicPr>
            <a:picLocks noChangeAspect="1"/>
          </p:cNvPicPr>
          <p:nvPr/>
        </p:nvPicPr>
        <p:blipFill>
          <a:blip r:embed="rId2">
            <a:extLst/>
          </a:blip>
          <a:srcRect t="5993" r="45415" b="65277"/>
          <a:stretch>
            <a:fillRect/>
          </a:stretch>
        </p:blipFill>
        <p:spPr>
          <a:xfrm>
            <a:off x="0" y="-327264"/>
            <a:ext cx="24384000" cy="14370533"/>
          </a:xfrm>
          <a:prstGeom prst="rect">
            <a:avLst/>
          </a:prstGeom>
          <a:ln w="12700">
            <a:miter lim="400000"/>
          </a:ln>
        </p:spPr>
      </p:pic>
      <p:sp>
        <p:nvSpPr>
          <p:cNvPr id="335" name="Shape 335"/>
          <p:cNvSpPr/>
          <p:nvPr/>
        </p:nvSpPr>
        <p:spPr>
          <a:xfrm>
            <a:off x="6528145" y="4261561"/>
            <a:ext cx="12267885" cy="3261496"/>
          </a:xfrm>
          <a:prstGeom prst="rect">
            <a:avLst/>
          </a:prstGeom>
          <a:ln w="12700">
            <a:miter lim="400000"/>
          </a:ln>
          <a:extLst>
            <a:ext uri="{C572A759-6A51-4108-AA02-DFA0A04FC94B}">
              <ma14:wrappingTextBoxFlag xmlns:ma14="http://schemas.microsoft.com/office/mac/drawingml/2011/main" val="1"/>
            </a:ext>
          </a:extLst>
        </p:spPr>
        <p:txBody>
          <a:bodyPr lIns="91384" tIns="91384" rIns="91384" bIns="91384">
            <a:normAutofit/>
          </a:bodyPr>
          <a:lstStyle/>
          <a:p>
            <a:pPr algn="ctr">
              <a:lnSpc>
                <a:spcPct val="120000"/>
              </a:lnSpc>
              <a:defRPr sz="7200" cap="all">
                <a:solidFill>
                  <a:srgbClr val="FFFFFF"/>
                </a:solidFill>
                <a:latin typeface="Avenir Roman"/>
                <a:ea typeface="Avenir Roman"/>
                <a:cs typeface="Avenir Roman"/>
                <a:sym typeface="Avenir Roman"/>
              </a:defRPr>
            </a:pPr>
            <a:r>
              <a:rPr lang="en-US" sz="8000" dirty="0"/>
              <a:t>GEOSPATIAL PROGAM DATA</a:t>
            </a:r>
            <a:endParaRPr sz="8000" dirty="0"/>
          </a:p>
        </p:txBody>
      </p:sp>
    </p:spTree>
    <p:extLst>
      <p:ext uri="{BB962C8B-B14F-4D97-AF65-F5344CB8AC3E}">
        <p14:creationId xmlns:p14="http://schemas.microsoft.com/office/powerpoint/2010/main" val="1780118123"/>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 name="Rectangle"/>
          <p:cNvSpPr/>
          <p:nvPr/>
        </p:nvSpPr>
        <p:spPr>
          <a:xfrm>
            <a:off x="39" y="0"/>
            <a:ext cx="7168445"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64" name="Geoparsing"/>
          <p:cNvSpPr txBox="1">
            <a:spLocks noGrp="1"/>
          </p:cNvSpPr>
          <p:nvPr>
            <p:ph type="title" idx="4294967295"/>
          </p:nvPr>
        </p:nvSpPr>
        <p:spPr>
          <a:xfrm>
            <a:off x="397405" y="518019"/>
            <a:ext cx="6488816" cy="3036096"/>
          </a:xfrm>
          <a:prstGeom prst="rect">
            <a:avLst/>
          </a:prstGeom>
        </p:spPr>
        <p:txBody>
          <a:bodyPr lIns="0" tIns="0" rIns="0" bIns="0" anchor="ctr">
            <a:normAutofit/>
          </a:bodyPr>
          <a:lstStyle>
            <a:lvl1pPr defTabSz="821531">
              <a:lnSpc>
                <a:spcPct val="100000"/>
              </a:lnSpc>
              <a:defRPr sz="8000">
                <a:solidFill>
                  <a:srgbClr val="FFFFFF"/>
                </a:solidFill>
                <a:latin typeface="+mn-lt"/>
                <a:ea typeface="+mn-ea"/>
                <a:cs typeface="+mn-cs"/>
                <a:sym typeface="Helvetica Neue Medium"/>
              </a:defRPr>
            </a:lvl1pPr>
          </a:lstStyle>
          <a:p>
            <a:r>
              <a:rPr lang="en-US" sz="6700" dirty="0"/>
              <a:t>Geocoding 2.0</a:t>
            </a:r>
            <a:endParaRPr sz="6700" dirty="0"/>
          </a:p>
        </p:txBody>
      </p:sp>
      <p:sp>
        <p:nvSpPr>
          <p:cNvPr id="265" name="Frequently retrieved from PDFs or project documents, “Geoparsing” is the process of identifying place names in text documents."/>
          <p:cNvSpPr txBox="1">
            <a:spLocks noGrp="1"/>
          </p:cNvSpPr>
          <p:nvPr>
            <p:ph type="body" sz="quarter" idx="4294967295"/>
          </p:nvPr>
        </p:nvSpPr>
        <p:spPr>
          <a:xfrm>
            <a:off x="649112" y="4506368"/>
            <a:ext cx="6237109" cy="7092965"/>
          </a:xfrm>
          <a:prstGeom prst="rect">
            <a:avLst/>
          </a:prstGeom>
        </p:spPr>
        <p:txBody>
          <a:bodyPr lIns="0" tIns="0" rIns="0" bIns="0">
            <a:normAutofit/>
          </a:bodyPr>
          <a:lstStyle>
            <a:lvl1pPr marL="555625" indent="-555625" defTabSz="821531">
              <a:lnSpc>
                <a:spcPct val="100000"/>
              </a:lnSpc>
              <a:spcBef>
                <a:spcPts val="4000"/>
              </a:spcBef>
              <a:buSzPct val="145000"/>
              <a:buChar char="•"/>
              <a:defRPr sz="4000" b="0">
                <a:solidFill>
                  <a:srgbClr val="FFFFFF"/>
                </a:solidFill>
                <a:latin typeface="Helvetica Neue"/>
                <a:ea typeface="Helvetica Neue"/>
                <a:cs typeface="Helvetica Neue"/>
                <a:sym typeface="Helvetica Neue"/>
              </a:defRPr>
            </a:lvl1pPr>
          </a:lstStyle>
          <a:p>
            <a:r>
              <a:rPr lang="en-US" dirty="0" smtClean="0"/>
              <a:t>Lines (Linear </a:t>
            </a:r>
            <a:r>
              <a:rPr lang="en-US" dirty="0"/>
              <a:t>infrastructure </a:t>
            </a:r>
            <a:r>
              <a:rPr lang="en-US" dirty="0" smtClean="0"/>
              <a:t>like roads</a:t>
            </a:r>
            <a:r>
              <a:rPr lang="en-US" dirty="0"/>
              <a:t>, power, irrigation)</a:t>
            </a:r>
          </a:p>
          <a:p>
            <a:r>
              <a:rPr lang="en-US" dirty="0"/>
              <a:t>Polygons (land tenure, protected areas, etc.) </a:t>
            </a:r>
            <a:endParaRPr dirty="0"/>
          </a:p>
        </p:txBody>
      </p:sp>
      <p:sp>
        <p:nvSpPr>
          <p:cNvPr id="266" name="Line"/>
          <p:cNvSpPr/>
          <p:nvPr/>
        </p:nvSpPr>
        <p:spPr>
          <a:xfrm>
            <a:off x="197554" y="3445085"/>
            <a:ext cx="6434667"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280" name="AidData_Logo--white.png" descr="AidData_Logo--white.png">
            <a:hlinkClick r:id="rId3"/>
          </p:cNvPr>
          <p:cNvPicPr>
            <a:picLocks noChangeAspect="1"/>
          </p:cNvPicPr>
          <p:nvPr/>
        </p:nvPicPr>
        <p:blipFill>
          <a:blip r:embed="rId4">
            <a:extLst/>
          </a:blip>
          <a:srcRect/>
          <a:stretch>
            <a:fillRect/>
          </a:stretch>
        </p:blipFill>
        <p:spPr>
          <a:xfrm>
            <a:off x="1836007" y="12244544"/>
            <a:ext cx="4796253" cy="1016000"/>
          </a:xfrm>
          <a:prstGeom prst="rect">
            <a:avLst/>
          </a:prstGeom>
          <a:ln w="12700">
            <a:miter lim="400000"/>
          </a:ln>
        </p:spPr>
      </p:pic>
      <p:pic>
        <p:nvPicPr>
          <p:cNvPr id="20" name="Picture 2" descr="https://lh3.googleusercontent.com/LEf9oJUPfheDwLz9p-DuLbuzrEXEthLLrpS_dAmHMO_cNMZT0oCmRogiNgcwfK7Y94Pxk7BhqJYVbfSqtMPG_NOwOTu9bLulNEBlglUgYhbjK66m1LIfdg4kYXwoJPE27ojbOcH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68445" y="0"/>
            <a:ext cx="17215557" cy="13716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0639452"/>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 name="image07.png"/>
          <p:cNvPicPr>
            <a:picLocks noChangeAspect="1"/>
          </p:cNvPicPr>
          <p:nvPr/>
        </p:nvPicPr>
        <p:blipFill>
          <a:blip r:embed="rId2">
            <a:extLst/>
          </a:blip>
          <a:srcRect t="5993" r="45415" b="65277"/>
          <a:stretch>
            <a:fillRect/>
          </a:stretch>
        </p:blipFill>
        <p:spPr>
          <a:xfrm>
            <a:off x="0" y="-327264"/>
            <a:ext cx="24384000" cy="14370533"/>
          </a:xfrm>
          <a:prstGeom prst="rect">
            <a:avLst/>
          </a:prstGeom>
          <a:ln w="12700">
            <a:miter lim="400000"/>
          </a:ln>
        </p:spPr>
      </p:pic>
      <p:sp>
        <p:nvSpPr>
          <p:cNvPr id="339" name="Shape 339"/>
          <p:cNvSpPr/>
          <p:nvPr/>
        </p:nvSpPr>
        <p:spPr>
          <a:xfrm>
            <a:off x="4216400" y="4394201"/>
            <a:ext cx="16713200" cy="5613400"/>
          </a:xfrm>
          <a:prstGeom prst="rect">
            <a:avLst/>
          </a:prstGeom>
          <a:ln w="12700">
            <a:miter lim="400000"/>
          </a:ln>
          <a:extLst>
            <a:ext uri="{C572A759-6A51-4108-AA02-DFA0A04FC94B}">
              <ma14:wrappingTextBoxFlag xmlns:ma14="http://schemas.microsoft.com/office/mac/drawingml/2011/main" val="1"/>
            </a:ext>
          </a:extLst>
        </p:spPr>
        <p:txBody>
          <a:bodyPr lIns="91384" tIns="91384" rIns="91384" bIns="91384">
            <a:normAutofit/>
          </a:bodyPr>
          <a:lstStyle>
            <a:lvl1pPr algn="ctr">
              <a:lnSpc>
                <a:spcPct val="72000"/>
              </a:lnSpc>
              <a:defRPr sz="7200" cap="all">
                <a:solidFill>
                  <a:srgbClr val="FFFFFF"/>
                </a:solidFill>
                <a:latin typeface="Avenir Roman"/>
                <a:ea typeface="Avenir Roman"/>
                <a:cs typeface="Avenir Roman"/>
                <a:sym typeface="Avenir Roman"/>
              </a:defRPr>
            </a:lvl1pPr>
          </a:lstStyle>
          <a:p>
            <a:pPr defTabSz="914041"/>
            <a:r>
              <a:rPr lang="en-US" dirty="0" smtClean="0"/>
              <a:t>GEOSPATIAL OUTCOME DATA</a:t>
            </a:r>
            <a:endParaRPr dirty="0"/>
          </a:p>
        </p:txBody>
      </p:sp>
    </p:spTree>
    <p:extLst>
      <p:ext uri="{BB962C8B-B14F-4D97-AF65-F5344CB8AC3E}">
        <p14:creationId xmlns:p14="http://schemas.microsoft.com/office/powerpoint/2010/main" val="3178230931"/>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9" name="image07.png"/>
          <p:cNvPicPr>
            <a:picLocks noChangeAspect="1"/>
          </p:cNvPicPr>
          <p:nvPr/>
        </p:nvPicPr>
        <p:blipFill>
          <a:blip r:embed="rId2">
            <a:extLst/>
          </a:blip>
          <a:stretch>
            <a:fillRect/>
          </a:stretch>
        </p:blipFill>
        <p:spPr>
          <a:xfrm>
            <a:off x="0" y="0"/>
            <a:ext cx="12249301" cy="13716000"/>
          </a:xfrm>
          <a:prstGeom prst="rect">
            <a:avLst/>
          </a:prstGeom>
          <a:ln w="12700">
            <a:miter lim="400000"/>
          </a:ln>
        </p:spPr>
      </p:pic>
      <p:pic>
        <p:nvPicPr>
          <p:cNvPr id="270" name="image00.png"/>
          <p:cNvPicPr>
            <a:picLocks noChangeAspect="1"/>
          </p:cNvPicPr>
          <p:nvPr/>
        </p:nvPicPr>
        <p:blipFill>
          <a:blip r:embed="rId3">
            <a:extLst/>
          </a:blip>
          <a:stretch>
            <a:fillRect/>
          </a:stretch>
        </p:blipFill>
        <p:spPr>
          <a:xfrm>
            <a:off x="5213928" y="11436271"/>
            <a:ext cx="2914203" cy="859203"/>
          </a:xfrm>
          <a:prstGeom prst="rect">
            <a:avLst/>
          </a:prstGeom>
          <a:ln w="12700">
            <a:miter lim="400000"/>
          </a:ln>
        </p:spPr>
      </p:pic>
      <p:sp>
        <p:nvSpPr>
          <p:cNvPr id="271" name="Shape 271"/>
          <p:cNvSpPr/>
          <p:nvPr/>
        </p:nvSpPr>
        <p:spPr>
          <a:xfrm>
            <a:off x="12160394" y="140781"/>
            <a:ext cx="10794525" cy="13434448"/>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spAutoFit/>
          </a:bodyPr>
          <a:lstStyle/>
          <a:p>
            <a:pPr defTabSz="914041">
              <a:defRPr sz="4800">
                <a:solidFill>
                  <a:srgbClr val="405469"/>
                </a:solidFill>
                <a:latin typeface="Avenir Heavy"/>
                <a:ea typeface="Avenir Heavy"/>
                <a:cs typeface="Avenir Heavy"/>
                <a:sym typeface="Avenir Heavy"/>
              </a:defRPr>
            </a:pPr>
            <a:r>
              <a:rPr lang="en-US" sz="4800" dirty="0">
                <a:solidFill>
                  <a:srgbClr val="405469"/>
                </a:solidFill>
                <a:latin typeface="Avenir Heavy"/>
                <a:ea typeface="Avenir Heavy"/>
                <a:cs typeface="Avenir Heavy"/>
                <a:sym typeface="Avenir Heavy"/>
              </a:rPr>
              <a:t> Available Now</a:t>
            </a:r>
            <a:endParaRPr sz="4800" dirty="0">
              <a:solidFill>
                <a:srgbClr val="405469"/>
              </a:solidFill>
              <a:latin typeface="Avenir Heavy"/>
              <a:ea typeface="Avenir Heavy"/>
              <a:cs typeface="Avenir Heavy"/>
              <a:sym typeface="Avenir Heavy"/>
            </a:endParaRP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Nighttime light, 1992-2017 (NOAA)</a:t>
            </a: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Normalized Difference Vegetation Index (NDVI), 1982-2015 (NASA)</a:t>
            </a: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Tree Cover Loss, 2000-2014 (Hansen et al.</a:t>
            </a: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Point-based LSMS and DHS data, various countries and years</a:t>
            </a: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Rasterized DHS child mortality data for 1980s, 1990s, 2000s (Burke, Heft-Neal and </a:t>
            </a:r>
            <a:r>
              <a:rPr lang="en-US" sz="3700" dirty="0" err="1">
                <a:solidFill>
                  <a:srgbClr val="5C6977"/>
                </a:solidFill>
                <a:latin typeface="Avenir Roman"/>
                <a:ea typeface="Avenir Roman"/>
                <a:cs typeface="Avenir Roman"/>
                <a:sym typeface="Avenir Roman"/>
              </a:rPr>
              <a:t>Bendavid</a:t>
            </a:r>
            <a:r>
              <a:rPr lang="en-US" sz="3700" dirty="0">
                <a:solidFill>
                  <a:srgbClr val="5C6977"/>
                </a:solidFill>
                <a:latin typeface="Avenir Roman"/>
                <a:ea typeface="Avenir Roman"/>
                <a:cs typeface="Avenir Roman"/>
                <a:sym typeface="Avenir Roman"/>
              </a:rPr>
              <a:t> 2016)</a:t>
            </a: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Conflict event data from ACLED, UCDP, SCAD</a:t>
            </a:r>
          </a:p>
          <a:p>
            <a:pPr marL="571300" indent="-571300" defTabSz="914041">
              <a:buFont typeface="Courier New"/>
              <a:buChar char="o"/>
              <a:defRPr sz="3600">
                <a:solidFill>
                  <a:srgbClr val="5C6977"/>
                </a:solidFill>
              </a:defRPr>
            </a:pPr>
            <a:r>
              <a:rPr lang="en-US" sz="3700" dirty="0" err="1">
                <a:solidFill>
                  <a:srgbClr val="5C6977"/>
                </a:solidFill>
                <a:latin typeface="Avenir Roman"/>
                <a:ea typeface="Avenir Roman"/>
                <a:cs typeface="Avenir Roman"/>
                <a:sym typeface="Avenir Roman"/>
              </a:rPr>
              <a:t>Georeferenced</a:t>
            </a:r>
            <a:r>
              <a:rPr lang="en-US" sz="3700" dirty="0">
                <a:solidFill>
                  <a:srgbClr val="5C6977"/>
                </a:solidFill>
                <a:latin typeface="Avenir Roman"/>
                <a:ea typeface="Avenir Roman"/>
                <a:cs typeface="Avenir Roman"/>
                <a:sym typeface="Avenir Roman"/>
              </a:rPr>
              <a:t> </a:t>
            </a:r>
            <a:r>
              <a:rPr lang="en-US" sz="3700" dirty="0" err="1">
                <a:solidFill>
                  <a:srgbClr val="5C6977"/>
                </a:solidFill>
                <a:latin typeface="Avenir Roman"/>
                <a:ea typeface="Avenir Roman"/>
                <a:cs typeface="Avenir Roman"/>
                <a:sym typeface="Avenir Roman"/>
              </a:rPr>
              <a:t>Afrobarometer</a:t>
            </a:r>
            <a:r>
              <a:rPr lang="en-US" sz="3700" dirty="0">
                <a:solidFill>
                  <a:srgbClr val="5C6977"/>
                </a:solidFill>
                <a:latin typeface="Avenir Roman"/>
                <a:ea typeface="Avenir Roman"/>
                <a:cs typeface="Avenir Roman"/>
                <a:sym typeface="Avenir Roman"/>
              </a:rPr>
              <a:t> data (1999-2015)</a:t>
            </a:r>
          </a:p>
          <a:p>
            <a:pPr defTabSz="914041">
              <a:defRPr sz="3600">
                <a:solidFill>
                  <a:srgbClr val="5C6977"/>
                </a:solidFill>
              </a:defRPr>
            </a:pPr>
            <a:endParaRPr lang="en-US" sz="3700" dirty="0">
              <a:solidFill>
                <a:srgbClr val="5C6977"/>
              </a:solidFill>
              <a:latin typeface="Avenir Roman"/>
              <a:ea typeface="Avenir Roman"/>
              <a:cs typeface="Avenir Roman"/>
              <a:sym typeface="Avenir Roman"/>
            </a:endParaRPr>
          </a:p>
          <a:p>
            <a:pPr defTabSz="914041">
              <a:defRPr sz="4800">
                <a:solidFill>
                  <a:srgbClr val="405469"/>
                </a:solidFill>
                <a:latin typeface="Avenir Heavy"/>
                <a:ea typeface="Avenir Heavy"/>
                <a:cs typeface="Avenir Heavy"/>
                <a:sym typeface="Avenir Heavy"/>
              </a:defRPr>
            </a:pPr>
            <a:r>
              <a:rPr lang="en-US" sz="4800" dirty="0">
                <a:solidFill>
                  <a:srgbClr val="405469"/>
                </a:solidFill>
                <a:latin typeface="Avenir Heavy"/>
                <a:ea typeface="Avenir Heavy"/>
                <a:cs typeface="Avenir Heavy"/>
                <a:sym typeface="Avenir Heavy"/>
              </a:rPr>
              <a:t>Coming Soon</a:t>
            </a: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Satellite- and machine learning-based poverty  estimates (based on Jean et al. 2016)</a:t>
            </a: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Satellite- and machine learning-based commercial and residential land use estimate</a:t>
            </a: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Satellite- and machine learning-based estimates of conflict/instability</a:t>
            </a: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Small-area crop yield estimations (based on Burke and </a:t>
            </a:r>
            <a:r>
              <a:rPr lang="en-US" sz="3700" dirty="0" err="1">
                <a:solidFill>
                  <a:srgbClr val="5C6977"/>
                </a:solidFill>
                <a:latin typeface="Avenir Roman"/>
                <a:ea typeface="Avenir Roman"/>
                <a:cs typeface="Avenir Roman"/>
                <a:sym typeface="Avenir Roman"/>
              </a:rPr>
              <a:t>Lobell</a:t>
            </a:r>
            <a:r>
              <a:rPr lang="en-US" sz="3700" dirty="0">
                <a:solidFill>
                  <a:srgbClr val="5C6977"/>
                </a:solidFill>
                <a:latin typeface="Avenir Roman"/>
                <a:ea typeface="Avenir Roman"/>
                <a:cs typeface="Avenir Roman"/>
                <a:sym typeface="Avenir Roman"/>
              </a:rPr>
              <a:t> 2016)</a:t>
            </a:r>
          </a:p>
          <a:p>
            <a:pPr defTabSz="914041">
              <a:defRPr sz="3600">
                <a:solidFill>
                  <a:srgbClr val="5C6977"/>
                </a:solidFill>
              </a:defRPr>
            </a:pPr>
            <a:endParaRPr sz="3700" dirty="0">
              <a:solidFill>
                <a:srgbClr val="5C6977"/>
              </a:solidFill>
              <a:latin typeface="Avenir Roman"/>
              <a:ea typeface="Avenir Roman"/>
              <a:cs typeface="Avenir Roman"/>
              <a:sym typeface="Avenir Roman"/>
            </a:endParaRPr>
          </a:p>
        </p:txBody>
      </p:sp>
      <p:sp>
        <p:nvSpPr>
          <p:cNvPr id="6" name="Shape 272"/>
          <p:cNvSpPr/>
          <p:nvPr/>
        </p:nvSpPr>
        <p:spPr>
          <a:xfrm>
            <a:off x="1513406" y="1508328"/>
            <a:ext cx="6614725" cy="9245600"/>
          </a:xfrm>
          <a:prstGeom prst="rect">
            <a:avLst/>
          </a:prstGeom>
          <a:ln w="12700">
            <a:miter lim="400000"/>
          </a:ln>
          <a:extLst>
            <a:ext uri="{C572A759-6A51-4108-AA02-DFA0A04FC94B}">
              <ma14:wrappingTextBoxFlag xmlns:ma14="http://schemas.microsoft.com/office/mac/drawingml/2011/main" val="1"/>
            </a:ext>
          </a:extLst>
        </p:spPr>
        <p:txBody>
          <a:bodyPr lIns="91384" tIns="91384" rIns="91384" bIns="91384">
            <a:normAutofit/>
          </a:bodyPr>
          <a:lstStyle/>
          <a:p>
            <a:pPr defTabSz="914041">
              <a:lnSpc>
                <a:spcPct val="72000"/>
              </a:lnSpc>
              <a:defRPr sz="4200" cap="all">
                <a:solidFill>
                  <a:srgbClr val="F3C76A"/>
                </a:solidFill>
                <a:latin typeface="Avenir Roman"/>
                <a:ea typeface="Avenir Roman"/>
                <a:cs typeface="Avenir Roman"/>
                <a:sym typeface="Avenir Roman"/>
              </a:defRPr>
            </a:pPr>
            <a:r>
              <a:rPr lang="en-US" sz="4300" cap="all" dirty="0">
                <a:solidFill>
                  <a:srgbClr val="F3C76A"/>
                </a:solidFill>
                <a:latin typeface="Avenir Roman"/>
                <a:ea typeface="Avenir Roman"/>
                <a:cs typeface="Avenir Roman"/>
                <a:sym typeface="Avenir Roman"/>
              </a:rPr>
              <a:t>GEOSPATIAL OUTCOME</a:t>
            </a:r>
          </a:p>
          <a:p>
            <a:pPr defTabSz="914041">
              <a:lnSpc>
                <a:spcPct val="72000"/>
              </a:lnSpc>
              <a:defRPr sz="4200" cap="all">
                <a:solidFill>
                  <a:srgbClr val="F3C76A"/>
                </a:solidFill>
                <a:latin typeface="Avenir Roman"/>
                <a:ea typeface="Avenir Roman"/>
                <a:cs typeface="Avenir Roman"/>
                <a:sym typeface="Avenir Roman"/>
              </a:defRPr>
            </a:pPr>
            <a:r>
              <a:rPr lang="en-US" sz="4300" cap="all" dirty="0">
                <a:solidFill>
                  <a:srgbClr val="F3C76A"/>
                </a:solidFill>
                <a:latin typeface="Avenir Roman"/>
                <a:ea typeface="Avenir Roman"/>
                <a:cs typeface="Avenir Roman"/>
                <a:sym typeface="Avenir Roman"/>
              </a:rPr>
              <a:t>DATA</a:t>
            </a:r>
            <a:endParaRPr sz="4300" cap="all" dirty="0">
              <a:solidFill>
                <a:srgbClr val="F3C76A"/>
              </a:solidFill>
              <a:latin typeface="Avenir Roman"/>
              <a:ea typeface="Avenir Roman"/>
              <a:cs typeface="Avenir Roman"/>
              <a:sym typeface="Avenir Roman"/>
            </a:endParaRPr>
          </a:p>
          <a:p>
            <a:pPr defTabSz="914041">
              <a:lnSpc>
                <a:spcPct val="72000"/>
              </a:lnSpc>
              <a:defRPr sz="4200" cap="all">
                <a:solidFill>
                  <a:srgbClr val="76B657"/>
                </a:solidFill>
                <a:latin typeface="Avenir Roman"/>
                <a:ea typeface="Avenir Roman"/>
                <a:cs typeface="Avenir Roman"/>
                <a:sym typeface="Avenir Roman"/>
              </a:defRPr>
            </a:pPr>
            <a:endParaRPr sz="4300" cap="all" dirty="0">
              <a:solidFill>
                <a:srgbClr val="76B657"/>
              </a:solidFill>
              <a:latin typeface="Avenir Roman"/>
              <a:ea typeface="Avenir Roman"/>
              <a:cs typeface="Avenir Roman"/>
              <a:sym typeface="Avenir Roman"/>
            </a:endParaRPr>
          </a:p>
          <a:p>
            <a:pPr defTabSz="914041">
              <a:defRPr sz="4200">
                <a:solidFill>
                  <a:srgbClr val="FFFFFF"/>
                </a:solidFill>
                <a:latin typeface="Avenir Roman"/>
                <a:ea typeface="Avenir Roman"/>
                <a:cs typeface="Avenir Roman"/>
                <a:sym typeface="Avenir Roman"/>
              </a:defRPr>
            </a:pPr>
            <a:r>
              <a:rPr lang="en-US" sz="4300" dirty="0">
                <a:solidFill>
                  <a:srgbClr val="FFFFFF"/>
                </a:solidFill>
                <a:latin typeface="Avenir Roman"/>
                <a:ea typeface="Avenir Roman"/>
                <a:cs typeface="Avenir Roman"/>
                <a:sym typeface="Avenir Roman"/>
              </a:rPr>
              <a:t>What </a:t>
            </a:r>
            <a:r>
              <a:rPr lang="en-US" sz="4300">
                <a:solidFill>
                  <a:srgbClr val="FFFFFF"/>
                </a:solidFill>
                <a:latin typeface="Avenir Roman"/>
                <a:ea typeface="Avenir Roman"/>
                <a:cs typeface="Avenir Roman"/>
                <a:sym typeface="Avenir Roman"/>
              </a:rPr>
              <a:t>is available</a:t>
            </a:r>
            <a:r>
              <a:rPr lang="en-US" sz="4300" dirty="0">
                <a:solidFill>
                  <a:srgbClr val="FFFFFF"/>
                </a:solidFill>
                <a:latin typeface="Avenir Roman"/>
                <a:ea typeface="Avenir Roman"/>
                <a:cs typeface="Avenir Roman"/>
                <a:sym typeface="Avenir Roman"/>
              </a:rPr>
              <a:t>?</a:t>
            </a:r>
            <a:endParaRPr sz="4300" dirty="0">
              <a:solidFill>
                <a:srgbClr val="FFFFFF"/>
              </a:solidFill>
              <a:latin typeface="Avenir Roman"/>
              <a:ea typeface="Avenir Roman"/>
              <a:cs typeface="Avenir Roman"/>
              <a:sym typeface="Avenir Roman"/>
            </a:endParaRPr>
          </a:p>
        </p:txBody>
      </p:sp>
    </p:spTree>
    <p:extLst>
      <p:ext uri="{BB962C8B-B14F-4D97-AF65-F5344CB8AC3E}">
        <p14:creationId xmlns:p14="http://schemas.microsoft.com/office/powerpoint/2010/main" val="199154683"/>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9" name="image07.png"/>
          <p:cNvPicPr>
            <a:picLocks noChangeAspect="1"/>
          </p:cNvPicPr>
          <p:nvPr/>
        </p:nvPicPr>
        <p:blipFill>
          <a:blip r:embed="rId2">
            <a:extLst/>
          </a:blip>
          <a:stretch>
            <a:fillRect/>
          </a:stretch>
        </p:blipFill>
        <p:spPr>
          <a:xfrm>
            <a:off x="0" y="0"/>
            <a:ext cx="12249301" cy="13716000"/>
          </a:xfrm>
          <a:prstGeom prst="rect">
            <a:avLst/>
          </a:prstGeom>
          <a:ln w="12700">
            <a:miter lim="400000"/>
          </a:ln>
        </p:spPr>
      </p:pic>
      <p:pic>
        <p:nvPicPr>
          <p:cNvPr id="270" name="image00.png"/>
          <p:cNvPicPr>
            <a:picLocks noChangeAspect="1"/>
          </p:cNvPicPr>
          <p:nvPr/>
        </p:nvPicPr>
        <p:blipFill>
          <a:blip r:embed="rId3">
            <a:extLst/>
          </a:blip>
          <a:stretch>
            <a:fillRect/>
          </a:stretch>
        </p:blipFill>
        <p:spPr>
          <a:xfrm>
            <a:off x="5213928" y="11436271"/>
            <a:ext cx="2914203" cy="859203"/>
          </a:xfrm>
          <a:prstGeom prst="rect">
            <a:avLst/>
          </a:prstGeom>
          <a:ln w="12700">
            <a:miter lim="400000"/>
          </a:ln>
        </p:spPr>
      </p:pic>
      <p:sp>
        <p:nvSpPr>
          <p:cNvPr id="271" name="Shape 271"/>
          <p:cNvSpPr/>
          <p:nvPr/>
        </p:nvSpPr>
        <p:spPr>
          <a:xfrm>
            <a:off x="12160394" y="-1759728"/>
            <a:ext cx="11410845" cy="17235483"/>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defTabSz="914041">
              <a:defRPr sz="3600">
                <a:solidFill>
                  <a:srgbClr val="5C6977"/>
                </a:solidFill>
              </a:defRPr>
            </a:pPr>
            <a:endParaRPr lang="en-US" sz="3700" dirty="0">
              <a:solidFill>
                <a:srgbClr val="5C6977"/>
              </a:solidFill>
              <a:latin typeface="Avenir Roman"/>
              <a:ea typeface="Avenir Roman"/>
              <a:cs typeface="Avenir Roman"/>
              <a:sym typeface="Avenir Roman"/>
            </a:endParaRPr>
          </a:p>
          <a:p>
            <a:pPr defTabSz="914041">
              <a:defRPr sz="3600">
                <a:solidFill>
                  <a:srgbClr val="5C6977"/>
                </a:solidFill>
              </a:defRPr>
            </a:pPr>
            <a:endParaRPr lang="en-US" sz="3700" dirty="0">
              <a:solidFill>
                <a:srgbClr val="5C6977"/>
              </a:solidFill>
              <a:latin typeface="Avenir Roman"/>
              <a:ea typeface="Avenir Roman"/>
              <a:cs typeface="Avenir Roman"/>
              <a:sym typeface="Avenir Roman"/>
            </a:endParaRPr>
          </a:p>
          <a:p>
            <a:pPr defTabSz="914041">
              <a:defRPr sz="3600">
                <a:solidFill>
                  <a:srgbClr val="5C6977"/>
                </a:solidFill>
              </a:defRPr>
            </a:pPr>
            <a:endParaRPr lang="en-US" sz="3700" dirty="0">
              <a:solidFill>
                <a:srgbClr val="5C6977"/>
              </a:solidFill>
              <a:latin typeface="Avenir Roman"/>
              <a:ea typeface="Avenir Roman"/>
              <a:cs typeface="Avenir Roman"/>
              <a:sym typeface="Avenir Roman"/>
            </a:endParaRPr>
          </a:p>
          <a:p>
            <a:pPr defTabSz="914041">
              <a:defRPr sz="3600">
                <a:solidFill>
                  <a:srgbClr val="5C6977"/>
                </a:solidFill>
              </a:defRPr>
            </a:pPr>
            <a:endParaRPr lang="en-US" sz="3700" dirty="0">
              <a:solidFill>
                <a:srgbClr val="5C6977"/>
              </a:solidFill>
              <a:latin typeface="Avenir Roman"/>
              <a:cs typeface="Avenir Roman"/>
            </a:endParaRPr>
          </a:p>
          <a:p>
            <a:pPr defTabSz="914041">
              <a:defRPr sz="3600">
                <a:solidFill>
                  <a:srgbClr val="5C6977"/>
                </a:solidFill>
              </a:defRPr>
            </a:pPr>
            <a:endParaRPr lang="en-US" sz="3700" dirty="0">
              <a:solidFill>
                <a:srgbClr val="5C6977"/>
              </a:solidFill>
              <a:latin typeface="Avenir Roman"/>
              <a:cs typeface="Avenir Roman"/>
            </a:endParaRPr>
          </a:p>
          <a:p>
            <a:pPr defTabSz="914041">
              <a:defRPr sz="3600">
                <a:solidFill>
                  <a:srgbClr val="5C6977"/>
                </a:solidFill>
              </a:defRPr>
            </a:pPr>
            <a:r>
              <a:rPr lang="en-US" sz="3700" dirty="0">
                <a:solidFill>
                  <a:srgbClr val="5C6977"/>
                </a:solidFill>
                <a:latin typeface="Avenir Roman"/>
                <a:cs typeface="Avenir Roman"/>
              </a:rPr>
              <a:t>Ability to measure pre-treatment outcome levels and trends for both treatment and control areas</a:t>
            </a:r>
          </a:p>
          <a:p>
            <a:pPr defTabSz="914041">
              <a:defRPr sz="3600">
                <a:solidFill>
                  <a:srgbClr val="5C6977"/>
                </a:solidFill>
              </a:defRPr>
            </a:pPr>
            <a:endParaRPr lang="en-US" sz="3700" dirty="0">
              <a:solidFill>
                <a:srgbClr val="5C6977"/>
              </a:solidFill>
              <a:latin typeface="Avenir Roman"/>
              <a:ea typeface="Avenir Roman"/>
              <a:cs typeface="Avenir Roman"/>
              <a:sym typeface="Avenir Roman"/>
            </a:endParaRPr>
          </a:p>
          <a:p>
            <a:pPr defTabSz="914041">
              <a:defRPr sz="3600">
                <a:solidFill>
                  <a:srgbClr val="5C6977"/>
                </a:solidFill>
              </a:defRPr>
            </a:pPr>
            <a:r>
              <a:rPr lang="en-US" sz="3700" dirty="0" err="1">
                <a:solidFill>
                  <a:srgbClr val="5C6977"/>
                </a:solidFill>
                <a:latin typeface="Avenir Roman"/>
                <a:ea typeface="Avenir Roman"/>
                <a:cs typeface="Avenir Roman"/>
                <a:sym typeface="Avenir Roman"/>
              </a:rPr>
              <a:t>Weidmann</a:t>
            </a:r>
            <a:r>
              <a:rPr lang="en-US" sz="3700" dirty="0">
                <a:solidFill>
                  <a:srgbClr val="5C6977"/>
                </a:solidFill>
                <a:latin typeface="Avenir Roman"/>
                <a:ea typeface="Avenir Roman"/>
                <a:cs typeface="Avenir Roman"/>
                <a:sym typeface="Avenir Roman"/>
              </a:rPr>
              <a:t> and </a:t>
            </a:r>
            <a:r>
              <a:rPr lang="en-US" sz="3700" dirty="0" err="1">
                <a:solidFill>
                  <a:srgbClr val="5C6977"/>
                </a:solidFill>
                <a:latin typeface="Avenir Roman"/>
                <a:ea typeface="Avenir Roman"/>
                <a:cs typeface="Avenir Roman"/>
                <a:sym typeface="Avenir Roman"/>
              </a:rPr>
              <a:t>Schutte</a:t>
            </a:r>
            <a:r>
              <a:rPr lang="en-US" sz="3700" dirty="0">
                <a:solidFill>
                  <a:srgbClr val="5C6977"/>
                </a:solidFill>
                <a:latin typeface="Avenir Roman"/>
                <a:ea typeface="Avenir Roman"/>
                <a:cs typeface="Avenir Roman"/>
                <a:sym typeface="Avenir Roman"/>
              </a:rPr>
              <a:t> forthcoming) demonstrate that NTL correlates strongly (.73) with DHS (asset-based) measures of local wealth at the local level (DHS survey enumeration areas with 2km-5km buffers)</a:t>
            </a:r>
          </a:p>
          <a:p>
            <a:pPr defTabSz="914041">
              <a:defRPr sz="3600">
                <a:solidFill>
                  <a:srgbClr val="5C6977"/>
                </a:solidFill>
              </a:defRPr>
            </a:pPr>
            <a:endParaRPr lang="en-US" sz="3700" dirty="0">
              <a:solidFill>
                <a:srgbClr val="5C6977"/>
              </a:solidFill>
              <a:latin typeface="Avenir Roman"/>
              <a:ea typeface="Avenir Roman"/>
              <a:cs typeface="Avenir Roman"/>
              <a:sym typeface="Avenir Roman"/>
            </a:endParaRPr>
          </a:p>
          <a:p>
            <a:pPr defTabSz="914041">
              <a:defRPr sz="3600">
                <a:solidFill>
                  <a:srgbClr val="5C6977"/>
                </a:solidFill>
              </a:defRPr>
            </a:pPr>
            <a:r>
              <a:rPr lang="en-US" sz="3700" dirty="0" err="1">
                <a:solidFill>
                  <a:srgbClr val="5C6977"/>
                </a:solidFill>
                <a:latin typeface="Avenir Roman"/>
                <a:ea typeface="Avenir Roman"/>
                <a:cs typeface="Avenir Roman"/>
                <a:sym typeface="Avenir Roman"/>
              </a:rPr>
              <a:t>Michalopolous</a:t>
            </a:r>
            <a:r>
              <a:rPr lang="en-US" sz="3700" dirty="0">
                <a:solidFill>
                  <a:srgbClr val="5C6977"/>
                </a:solidFill>
                <a:latin typeface="Avenir Roman"/>
                <a:ea typeface="Avenir Roman"/>
                <a:cs typeface="Avenir Roman"/>
                <a:sym typeface="Avenir Roman"/>
              </a:rPr>
              <a:t> and </a:t>
            </a:r>
            <a:r>
              <a:rPr lang="en-US" sz="3700" dirty="0" err="1">
                <a:solidFill>
                  <a:srgbClr val="5C6977"/>
                </a:solidFill>
                <a:latin typeface="Avenir Roman"/>
                <a:ea typeface="Avenir Roman"/>
                <a:cs typeface="Avenir Roman"/>
                <a:sym typeface="Avenir Roman"/>
              </a:rPr>
              <a:t>Papaioannou</a:t>
            </a:r>
            <a:r>
              <a:rPr lang="en-US" sz="3700" dirty="0">
                <a:solidFill>
                  <a:srgbClr val="5C6977"/>
                </a:solidFill>
                <a:latin typeface="Avenir Roman"/>
                <a:ea typeface="Avenir Roman"/>
                <a:cs typeface="Avenir Roman"/>
                <a:sym typeface="Avenir Roman"/>
              </a:rPr>
              <a:t> (2014) show strong correlations between nighttime light and </a:t>
            </a:r>
            <a:r>
              <a:rPr lang="en-US" sz="3700" dirty="0" err="1">
                <a:solidFill>
                  <a:srgbClr val="5C6977"/>
                </a:solidFill>
                <a:latin typeface="Avenir Roman"/>
                <a:ea typeface="Avenir Roman"/>
                <a:cs typeface="Avenir Roman"/>
                <a:sym typeface="Avenir Roman"/>
              </a:rPr>
              <a:t>Afrobarometer</a:t>
            </a:r>
            <a:r>
              <a:rPr lang="en-US" sz="3700" dirty="0">
                <a:solidFill>
                  <a:srgbClr val="5C6977"/>
                </a:solidFill>
                <a:latin typeface="Avenir Roman"/>
                <a:ea typeface="Avenir Roman"/>
                <a:cs typeface="Avenir Roman"/>
                <a:sym typeface="Avenir Roman"/>
              </a:rPr>
              <a:t>-based measures of local living conditions (at the enumeration area level)</a:t>
            </a:r>
          </a:p>
          <a:p>
            <a:pPr defTabSz="914041">
              <a:defRPr sz="3600">
                <a:solidFill>
                  <a:srgbClr val="5C6977"/>
                </a:solidFill>
              </a:defRPr>
            </a:pPr>
            <a:endParaRPr lang="en-US" sz="3700" dirty="0">
              <a:solidFill>
                <a:srgbClr val="5C6977"/>
              </a:solidFill>
              <a:latin typeface="Avenir Roman"/>
              <a:ea typeface="Avenir Roman"/>
              <a:cs typeface="Avenir Roman"/>
              <a:sym typeface="Avenir Roman"/>
            </a:endParaRPr>
          </a:p>
          <a:p>
            <a:pPr defTabSz="914041">
              <a:defRPr sz="3600">
                <a:solidFill>
                  <a:srgbClr val="5C6977"/>
                </a:solidFill>
              </a:defRPr>
            </a:pPr>
            <a:r>
              <a:rPr lang="en-US" sz="3700" dirty="0">
                <a:solidFill>
                  <a:srgbClr val="5C6977"/>
                </a:solidFill>
                <a:latin typeface="Avenir Roman"/>
                <a:ea typeface="Avenir Roman"/>
                <a:cs typeface="Avenir Roman"/>
                <a:sym typeface="Avenir Roman"/>
              </a:rPr>
              <a:t>Strong correlation between NTL and subnational economic output at the 100km × 100km grid cell level (Chen and </a:t>
            </a:r>
            <a:r>
              <a:rPr lang="en-US" sz="3700" dirty="0" err="1">
                <a:solidFill>
                  <a:srgbClr val="5C6977"/>
                </a:solidFill>
                <a:latin typeface="Avenir Roman"/>
                <a:ea typeface="Avenir Roman"/>
                <a:cs typeface="Avenir Roman"/>
                <a:sym typeface="Avenir Roman"/>
              </a:rPr>
              <a:t>Nordhaus</a:t>
            </a:r>
            <a:r>
              <a:rPr lang="en-US" sz="3700" dirty="0">
                <a:solidFill>
                  <a:srgbClr val="5C6977"/>
                </a:solidFill>
                <a:latin typeface="Avenir Roman"/>
                <a:ea typeface="Avenir Roman"/>
                <a:cs typeface="Avenir Roman"/>
                <a:sym typeface="Avenir Roman"/>
              </a:rPr>
              <a:t> 2011, 2015)</a:t>
            </a:r>
          </a:p>
          <a:p>
            <a:pPr defTabSz="914041">
              <a:defRPr sz="3600">
                <a:solidFill>
                  <a:srgbClr val="5C6977"/>
                </a:solidFill>
              </a:defRPr>
            </a:pPr>
            <a:endParaRPr lang="en-US" sz="3700" dirty="0">
              <a:solidFill>
                <a:srgbClr val="5C6977"/>
              </a:solidFill>
              <a:latin typeface="Avenir Roman"/>
              <a:ea typeface="Avenir Roman"/>
              <a:cs typeface="Avenir Roman"/>
              <a:sym typeface="Avenir Roman"/>
            </a:endParaRPr>
          </a:p>
          <a:p>
            <a:pPr defTabSz="914041">
              <a:defRPr sz="3600">
                <a:solidFill>
                  <a:srgbClr val="5C6977"/>
                </a:solidFill>
              </a:defRPr>
            </a:pPr>
            <a:r>
              <a:rPr lang="en-US" sz="3700" dirty="0">
                <a:solidFill>
                  <a:srgbClr val="5C6977"/>
                </a:solidFill>
                <a:latin typeface="Avenir Roman"/>
                <a:ea typeface="Avenir Roman"/>
                <a:cs typeface="Avenir Roman"/>
                <a:sym typeface="Avenir Roman"/>
              </a:rPr>
              <a:t>Changes in nighttime light are strongly correlated with changes in GDP (Henderson et al. 2012, </a:t>
            </a:r>
            <a:r>
              <a:rPr lang="en-US" sz="3700" dirty="0" err="1">
                <a:solidFill>
                  <a:srgbClr val="5C6977"/>
                </a:solidFill>
                <a:latin typeface="Avenir Roman"/>
                <a:ea typeface="Avenir Roman"/>
                <a:cs typeface="Avenir Roman"/>
                <a:sym typeface="Avenir Roman"/>
              </a:rPr>
              <a:t>Hodler</a:t>
            </a:r>
            <a:r>
              <a:rPr lang="en-US" sz="3700" dirty="0">
                <a:solidFill>
                  <a:srgbClr val="5C6977"/>
                </a:solidFill>
                <a:latin typeface="Avenir Roman"/>
                <a:ea typeface="Avenir Roman"/>
                <a:cs typeface="Avenir Roman"/>
                <a:sym typeface="Avenir Roman"/>
              </a:rPr>
              <a:t> and </a:t>
            </a:r>
            <a:r>
              <a:rPr lang="en-US" sz="3700" dirty="0" err="1">
                <a:solidFill>
                  <a:srgbClr val="5C6977"/>
                </a:solidFill>
                <a:latin typeface="Avenir Roman"/>
                <a:ea typeface="Avenir Roman"/>
                <a:cs typeface="Avenir Roman"/>
                <a:sym typeface="Avenir Roman"/>
              </a:rPr>
              <a:t>Raschky</a:t>
            </a:r>
            <a:r>
              <a:rPr lang="en-US" sz="3700" dirty="0">
                <a:solidFill>
                  <a:srgbClr val="5C6977"/>
                </a:solidFill>
                <a:latin typeface="Avenir Roman"/>
                <a:ea typeface="Avenir Roman"/>
                <a:cs typeface="Avenir Roman"/>
                <a:sym typeface="Avenir Roman"/>
              </a:rPr>
              <a:t> 2014)</a:t>
            </a:r>
          </a:p>
          <a:p>
            <a:pPr defTabSz="914041">
              <a:defRPr sz="3600">
                <a:solidFill>
                  <a:srgbClr val="5C6977"/>
                </a:solidFill>
              </a:defRPr>
            </a:pPr>
            <a:endParaRPr lang="en-US" sz="3700" dirty="0">
              <a:solidFill>
                <a:srgbClr val="5C6977"/>
              </a:solidFill>
              <a:latin typeface="Avenir Roman"/>
              <a:ea typeface="Avenir Roman"/>
              <a:cs typeface="Avenir Roman"/>
              <a:sym typeface="Avenir Roman"/>
            </a:endParaRPr>
          </a:p>
          <a:p>
            <a:pPr defTabSz="914041">
              <a:defRPr sz="3600">
                <a:solidFill>
                  <a:srgbClr val="5C6977"/>
                </a:solidFill>
              </a:defRPr>
            </a:pPr>
            <a:endParaRPr lang="en-US" sz="3700" dirty="0">
              <a:solidFill>
                <a:srgbClr val="5C6977"/>
              </a:solidFill>
              <a:latin typeface="Avenir Roman"/>
              <a:ea typeface="Avenir Roman"/>
              <a:cs typeface="Avenir Roman"/>
              <a:sym typeface="Avenir Roman"/>
            </a:endParaRPr>
          </a:p>
          <a:p>
            <a:pPr defTabSz="914041">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p:txBody>
      </p:sp>
      <p:sp>
        <p:nvSpPr>
          <p:cNvPr id="272" name="Shape 272"/>
          <p:cNvSpPr/>
          <p:nvPr/>
        </p:nvSpPr>
        <p:spPr>
          <a:xfrm>
            <a:off x="1513444" y="1508328"/>
            <a:ext cx="8558573" cy="9245600"/>
          </a:xfrm>
          <a:prstGeom prst="rect">
            <a:avLst/>
          </a:prstGeom>
          <a:ln w="12700">
            <a:miter lim="400000"/>
          </a:ln>
          <a:extLst>
            <a:ext uri="{C572A759-6A51-4108-AA02-DFA0A04FC94B}">
              <ma14:wrappingTextBoxFlag xmlns:ma14="http://schemas.microsoft.com/office/mac/drawingml/2011/main" val="1"/>
            </a:ext>
          </a:extLst>
        </p:spPr>
        <p:txBody>
          <a:bodyPr lIns="91384" tIns="91384" rIns="91384" bIns="91384">
            <a:normAutofit/>
          </a:bodyPr>
          <a:lstStyle/>
          <a:p>
            <a:pPr defTabSz="914041">
              <a:lnSpc>
                <a:spcPct val="72000"/>
              </a:lnSpc>
              <a:defRPr sz="4200" cap="all">
                <a:solidFill>
                  <a:srgbClr val="F3C76A"/>
                </a:solidFill>
                <a:latin typeface="Avenir Roman"/>
                <a:ea typeface="Avenir Roman"/>
                <a:cs typeface="Avenir Roman"/>
                <a:sym typeface="Avenir Roman"/>
              </a:defRPr>
            </a:pPr>
            <a:r>
              <a:rPr lang="en-US" sz="4300" cap="all" dirty="0">
                <a:solidFill>
                  <a:srgbClr val="F3C76A"/>
                </a:solidFill>
                <a:latin typeface="Avenir Roman"/>
                <a:ea typeface="Avenir Roman"/>
                <a:cs typeface="Avenir Roman"/>
                <a:sym typeface="Avenir Roman"/>
              </a:rPr>
              <a:t>NIGHTTIME LIGHT</a:t>
            </a:r>
          </a:p>
          <a:p>
            <a:pPr defTabSz="914041">
              <a:lnSpc>
                <a:spcPct val="72000"/>
              </a:lnSpc>
              <a:defRPr sz="4200" cap="all">
                <a:solidFill>
                  <a:srgbClr val="F3C76A"/>
                </a:solidFill>
                <a:latin typeface="Avenir Roman"/>
                <a:ea typeface="Avenir Roman"/>
                <a:cs typeface="Avenir Roman"/>
                <a:sym typeface="Avenir Roman"/>
              </a:defRPr>
            </a:pPr>
            <a:endParaRPr lang="en-US" sz="4300" cap="all" dirty="0">
              <a:solidFill>
                <a:srgbClr val="F3C76A"/>
              </a:solidFill>
              <a:latin typeface="Avenir Roman"/>
              <a:ea typeface="Avenir Roman"/>
              <a:cs typeface="Avenir Roman"/>
              <a:sym typeface="Avenir Roman"/>
            </a:endParaRPr>
          </a:p>
          <a:p>
            <a:pPr defTabSz="914041">
              <a:defRPr sz="4200">
                <a:solidFill>
                  <a:srgbClr val="FFFFFF"/>
                </a:solidFill>
                <a:latin typeface="Avenir Roman"/>
                <a:ea typeface="Avenir Roman"/>
                <a:cs typeface="Avenir Roman"/>
                <a:sym typeface="Avenir Roman"/>
              </a:defRPr>
            </a:pPr>
            <a:r>
              <a:rPr lang="en-US" sz="4300" dirty="0">
                <a:solidFill>
                  <a:srgbClr val="FFFFFF"/>
                </a:solidFill>
                <a:latin typeface="Avenir Roman"/>
                <a:ea typeface="Avenir Roman"/>
                <a:cs typeface="Avenir Roman"/>
                <a:sym typeface="Avenir Roman"/>
              </a:rPr>
              <a:t>Advantages</a:t>
            </a:r>
            <a:endParaRPr sz="4300" dirty="0">
              <a:solidFill>
                <a:srgbClr val="FFFFFF"/>
              </a:solidFill>
              <a:latin typeface="Avenir Roman"/>
              <a:ea typeface="Avenir Roman"/>
              <a:cs typeface="Avenir Roman"/>
              <a:sym typeface="Avenir Roman"/>
            </a:endParaRPr>
          </a:p>
        </p:txBody>
      </p:sp>
    </p:spTree>
    <p:extLst>
      <p:ext uri="{BB962C8B-B14F-4D97-AF65-F5344CB8AC3E}">
        <p14:creationId xmlns:p14="http://schemas.microsoft.com/office/powerpoint/2010/main" val="2559568269"/>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9" name="image07.png"/>
          <p:cNvPicPr>
            <a:picLocks noChangeAspect="1"/>
          </p:cNvPicPr>
          <p:nvPr/>
        </p:nvPicPr>
        <p:blipFill>
          <a:blip r:embed="rId2">
            <a:extLst/>
          </a:blip>
          <a:stretch>
            <a:fillRect/>
          </a:stretch>
        </p:blipFill>
        <p:spPr>
          <a:xfrm>
            <a:off x="0" y="0"/>
            <a:ext cx="12249301" cy="13716000"/>
          </a:xfrm>
          <a:prstGeom prst="rect">
            <a:avLst/>
          </a:prstGeom>
          <a:ln w="12700">
            <a:miter lim="400000"/>
          </a:ln>
        </p:spPr>
      </p:pic>
      <p:pic>
        <p:nvPicPr>
          <p:cNvPr id="270" name="image00.png"/>
          <p:cNvPicPr>
            <a:picLocks noChangeAspect="1"/>
          </p:cNvPicPr>
          <p:nvPr/>
        </p:nvPicPr>
        <p:blipFill>
          <a:blip r:embed="rId3">
            <a:extLst/>
          </a:blip>
          <a:stretch>
            <a:fillRect/>
          </a:stretch>
        </p:blipFill>
        <p:spPr>
          <a:xfrm>
            <a:off x="5213928" y="11436271"/>
            <a:ext cx="2914203" cy="859203"/>
          </a:xfrm>
          <a:prstGeom prst="rect">
            <a:avLst/>
          </a:prstGeom>
          <a:ln w="12700">
            <a:miter lim="400000"/>
          </a:ln>
        </p:spPr>
      </p:pic>
      <p:sp>
        <p:nvSpPr>
          <p:cNvPr id="271" name="Shape 271"/>
          <p:cNvSpPr/>
          <p:nvPr/>
        </p:nvSpPr>
        <p:spPr>
          <a:xfrm>
            <a:off x="12160394" y="3123657"/>
            <a:ext cx="11410845" cy="7468712"/>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marL="571300" indent="-571300" defTabSz="914041">
              <a:buFont typeface="Arial"/>
              <a:buChar char="•"/>
              <a:defRPr sz="3600">
                <a:solidFill>
                  <a:srgbClr val="5C6977"/>
                </a:solidFill>
              </a:defRPr>
            </a:pPr>
            <a:r>
              <a:rPr lang="en-US" sz="3700" dirty="0" err="1">
                <a:solidFill>
                  <a:srgbClr val="5C6977"/>
                </a:solidFill>
                <a:latin typeface="Avenir Roman"/>
                <a:ea typeface="Avenir Roman"/>
                <a:cs typeface="Avenir Roman"/>
                <a:sym typeface="Avenir Roman"/>
              </a:rPr>
              <a:t>Overglow</a:t>
            </a:r>
            <a:r>
              <a:rPr lang="en-US" sz="3700" dirty="0">
                <a:solidFill>
                  <a:srgbClr val="5C6977"/>
                </a:solidFill>
                <a:latin typeface="Avenir Roman"/>
                <a:ea typeface="Avenir Roman"/>
                <a:cs typeface="Avenir Roman"/>
                <a:sym typeface="Avenir Roman"/>
              </a:rPr>
              <a:t> problem – light spill over from one spatial unit to an adjacent unit – is particularly acute in well-lit, urban areas; this makes it difficult to reliably detect changes at fine spatial scales</a:t>
            </a:r>
          </a:p>
          <a:p>
            <a:pPr lvl="8" defTabSz="914041">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lvl="2" indent="-571300" defTabSz="914041">
              <a:buFont typeface="Arial"/>
              <a:buChar char="•"/>
              <a:defRPr sz="3600">
                <a:solidFill>
                  <a:srgbClr val="5C6977"/>
                </a:solidFill>
              </a:defRPr>
            </a:pPr>
            <a:r>
              <a:rPr lang="en-US" sz="3700" dirty="0">
                <a:solidFill>
                  <a:srgbClr val="5C6977"/>
                </a:solidFill>
                <a:latin typeface="Avenir Roman"/>
                <a:cs typeface="Avenir Roman"/>
              </a:rPr>
              <a:t>In very poor, unlit areas (grid cells with values of 0 on the 0-63 luminosity scale), it is difficult to detect (modest) changes in local economic development outcomes; it is therefore difficult to detect treatment effects among the ultra-poor</a:t>
            </a:r>
          </a:p>
          <a:p>
            <a:pPr marL="571300" indent="-571300" defTabSz="914041">
              <a:buFont typeface="Arial"/>
              <a:buChar char="•"/>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Arial"/>
              <a:buChar char="•"/>
              <a:defRPr sz="3600">
                <a:solidFill>
                  <a:srgbClr val="5C6977"/>
                </a:solidFill>
              </a:defRPr>
            </a:pPr>
            <a:r>
              <a:rPr lang="en-US" sz="3700" dirty="0">
                <a:solidFill>
                  <a:srgbClr val="5C6977"/>
                </a:solidFill>
                <a:latin typeface="Avenir Roman"/>
                <a:ea typeface="Avenir Roman"/>
                <a:cs typeface="Avenir Roman"/>
                <a:sym typeface="Avenir Roman"/>
              </a:rPr>
              <a:t>Detection limit of the sensor (unobserved wealth beyond 63)</a:t>
            </a:r>
          </a:p>
        </p:txBody>
      </p:sp>
      <p:sp>
        <p:nvSpPr>
          <p:cNvPr id="272" name="Shape 272"/>
          <p:cNvSpPr/>
          <p:nvPr/>
        </p:nvSpPr>
        <p:spPr>
          <a:xfrm>
            <a:off x="1513444" y="1508328"/>
            <a:ext cx="8558573" cy="9245600"/>
          </a:xfrm>
          <a:prstGeom prst="rect">
            <a:avLst/>
          </a:prstGeom>
          <a:ln w="12700">
            <a:miter lim="400000"/>
          </a:ln>
          <a:extLst>
            <a:ext uri="{C572A759-6A51-4108-AA02-DFA0A04FC94B}">
              <ma14:wrappingTextBoxFlag xmlns:ma14="http://schemas.microsoft.com/office/mac/drawingml/2011/main" val="1"/>
            </a:ext>
          </a:extLst>
        </p:spPr>
        <p:txBody>
          <a:bodyPr lIns="91384" tIns="91384" rIns="91384" bIns="91384">
            <a:normAutofit/>
          </a:bodyPr>
          <a:lstStyle/>
          <a:p>
            <a:pPr defTabSz="914041">
              <a:lnSpc>
                <a:spcPct val="72000"/>
              </a:lnSpc>
              <a:defRPr sz="4200" cap="all">
                <a:solidFill>
                  <a:srgbClr val="F3C76A"/>
                </a:solidFill>
                <a:latin typeface="Avenir Roman"/>
                <a:ea typeface="Avenir Roman"/>
                <a:cs typeface="Avenir Roman"/>
                <a:sym typeface="Avenir Roman"/>
              </a:defRPr>
            </a:pPr>
            <a:r>
              <a:rPr lang="en-US" sz="4300" cap="all" dirty="0">
                <a:solidFill>
                  <a:srgbClr val="F3C76A"/>
                </a:solidFill>
                <a:latin typeface="Avenir Roman"/>
                <a:ea typeface="Avenir Roman"/>
                <a:cs typeface="Avenir Roman"/>
                <a:sym typeface="Avenir Roman"/>
              </a:rPr>
              <a:t>NIGHTTIME LIGHT</a:t>
            </a:r>
          </a:p>
          <a:p>
            <a:pPr defTabSz="914041">
              <a:lnSpc>
                <a:spcPct val="72000"/>
              </a:lnSpc>
              <a:defRPr sz="4200" cap="all">
                <a:solidFill>
                  <a:srgbClr val="F3C76A"/>
                </a:solidFill>
                <a:latin typeface="Avenir Roman"/>
                <a:ea typeface="Avenir Roman"/>
                <a:cs typeface="Avenir Roman"/>
                <a:sym typeface="Avenir Roman"/>
              </a:defRPr>
            </a:pPr>
            <a:endParaRPr lang="en-US" sz="4300" cap="all" dirty="0">
              <a:solidFill>
                <a:srgbClr val="F3C76A"/>
              </a:solidFill>
              <a:latin typeface="Avenir Roman"/>
              <a:ea typeface="Avenir Roman"/>
              <a:cs typeface="Avenir Roman"/>
              <a:sym typeface="Avenir Roman"/>
            </a:endParaRPr>
          </a:p>
          <a:p>
            <a:pPr defTabSz="914041">
              <a:defRPr sz="4200">
                <a:solidFill>
                  <a:srgbClr val="FFFFFF"/>
                </a:solidFill>
                <a:latin typeface="Avenir Roman"/>
                <a:ea typeface="Avenir Roman"/>
                <a:cs typeface="Avenir Roman"/>
                <a:sym typeface="Avenir Roman"/>
              </a:defRPr>
            </a:pPr>
            <a:r>
              <a:rPr lang="en-US" sz="4300" dirty="0">
                <a:solidFill>
                  <a:srgbClr val="FFFFFF"/>
                </a:solidFill>
                <a:latin typeface="Avenir Roman"/>
                <a:ea typeface="Avenir Roman"/>
                <a:cs typeface="Avenir Roman"/>
                <a:sym typeface="Avenir Roman"/>
              </a:rPr>
              <a:t>Limitations</a:t>
            </a:r>
          </a:p>
          <a:p>
            <a:pPr defTabSz="914041">
              <a:lnSpc>
                <a:spcPct val="72000"/>
              </a:lnSpc>
              <a:defRPr sz="4200" cap="all">
                <a:solidFill>
                  <a:srgbClr val="F3C76A"/>
                </a:solidFill>
                <a:latin typeface="Avenir Roman"/>
                <a:ea typeface="Avenir Roman"/>
                <a:cs typeface="Avenir Roman"/>
                <a:sym typeface="Avenir Roman"/>
              </a:defRPr>
            </a:pPr>
            <a:endParaRPr sz="4300" cap="all" dirty="0">
              <a:solidFill>
                <a:srgbClr val="F3C76A"/>
              </a:solidFill>
              <a:latin typeface="Avenir Roman"/>
              <a:ea typeface="Avenir Roman"/>
              <a:cs typeface="Avenir Roman"/>
              <a:sym typeface="Avenir Roman"/>
            </a:endParaRPr>
          </a:p>
        </p:txBody>
      </p:sp>
    </p:spTree>
    <p:extLst>
      <p:ext uri="{BB962C8B-B14F-4D97-AF65-F5344CB8AC3E}">
        <p14:creationId xmlns:p14="http://schemas.microsoft.com/office/powerpoint/2010/main" val="4004425324"/>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Text Placeholder 2"/>
          <p:cNvSpPr>
            <a:spLocks noGrp="1"/>
          </p:cNvSpPr>
          <p:nvPr>
            <p:ph type="body" sz="quarter" idx="1"/>
          </p:nvPr>
        </p:nvSpPr>
        <p:spPr/>
        <p:txBody>
          <a:bodyPr/>
          <a:lstStyle/>
          <a:p>
            <a:endParaRPr lang="en-US"/>
          </a:p>
        </p:txBody>
      </p:sp>
      <p:pic>
        <p:nvPicPr>
          <p:cNvPr id="4" name="Shape 401"/>
          <p:cNvPicPr preferRelativeResize="0"/>
          <p:nvPr/>
        </p:nvPicPr>
        <p:blipFill rotWithShape="1">
          <a:blip r:embed="rId2">
            <a:alphaModFix/>
          </a:blip>
          <a:srcRect/>
          <a:stretch/>
        </p:blipFill>
        <p:spPr>
          <a:xfrm>
            <a:off x="0" y="-76203"/>
            <a:ext cx="24384000" cy="13792203"/>
          </a:xfrm>
          <a:prstGeom prst="rect">
            <a:avLst/>
          </a:prstGeom>
          <a:noFill/>
          <a:ln>
            <a:noFill/>
          </a:ln>
        </p:spPr>
      </p:pic>
      <p:sp>
        <p:nvSpPr>
          <p:cNvPr id="5" name="Shape 531"/>
          <p:cNvSpPr txBox="1">
            <a:spLocks/>
          </p:cNvSpPr>
          <p:nvPr/>
        </p:nvSpPr>
        <p:spPr>
          <a:xfrm>
            <a:off x="508001" y="330201"/>
            <a:ext cx="23342600" cy="990600"/>
          </a:xfrm>
          <a:prstGeom prst="rect">
            <a:avLst/>
          </a:prstGeom>
          <a:noFill/>
          <a:ln w="12700">
            <a:noFill/>
            <a:miter lim="400000"/>
          </a:ln>
          <a:extLst>
            <a:ext uri="{C572A759-6A51-4108-AA02-DFA0A04FC94B}">
              <ma14:wrappingTextBoxFlag xmlns:ma14="http://schemas.microsoft.com/office/mac/drawingml/2011/main" val="1"/>
            </a:ext>
          </a:extLst>
        </p:spPr>
        <p:txBody>
          <a:bodyPr lIns="91387" tIns="91387" rIns="91387" bIns="91387" anchor="t" anchorCtr="0">
            <a:noAutofit/>
          </a:bodyPr>
          <a:lstStyle>
            <a:lvl1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5pPr>
            <a:lvl6pPr marL="5829300" marR="0" indent="-215900" algn="l" defTabSz="914400" rtl="0" latinLnBrk="0">
              <a:lnSpc>
                <a:spcPct val="100000"/>
              </a:lnSpc>
              <a:spcBef>
                <a:spcPts val="3500"/>
              </a:spcBef>
              <a:spcAft>
                <a:spcPts val="0"/>
              </a:spcAft>
              <a:buClr>
                <a:schemeClr val="accent2"/>
              </a:buClr>
              <a:buSzPct val="100000"/>
              <a:buFont typeface="Arial"/>
              <a:buChar char="▪"/>
              <a:tabLst/>
              <a:defRPr sz="3800" b="0" i="0" u="none" strike="noStrike" cap="none" spc="0" baseline="0">
                <a:ln>
                  <a:noFill/>
                </a:ln>
                <a:solidFill>
                  <a:srgbClr val="000000"/>
                </a:solidFill>
                <a:uFillTx/>
                <a:latin typeface="Arial"/>
                <a:ea typeface="Arial"/>
                <a:cs typeface="Arial"/>
                <a:sym typeface="Arial"/>
              </a:defRPr>
            </a:lvl6pPr>
            <a:lvl7pPr marL="6565900" marR="0" indent="-228600" algn="l" defTabSz="914400" rtl="0" latinLnBrk="0">
              <a:lnSpc>
                <a:spcPct val="100000"/>
              </a:lnSpc>
              <a:spcBef>
                <a:spcPts val="3500"/>
              </a:spcBef>
              <a:spcAft>
                <a:spcPts val="0"/>
              </a:spcAft>
              <a:buClr>
                <a:schemeClr val="accent2"/>
              </a:buClr>
              <a:buSzPct val="100000"/>
              <a:buFont typeface="Arial"/>
              <a:buChar char="▪"/>
              <a:tabLst/>
              <a:defRPr sz="3800" b="0" i="0" u="none" strike="noStrike" cap="none" spc="0" baseline="0">
                <a:ln>
                  <a:noFill/>
                </a:ln>
                <a:solidFill>
                  <a:srgbClr val="000000"/>
                </a:solidFill>
                <a:uFillTx/>
                <a:latin typeface="Arial"/>
                <a:ea typeface="Arial"/>
                <a:cs typeface="Arial"/>
                <a:sym typeface="Arial"/>
              </a:defRPr>
            </a:lvl7pPr>
            <a:lvl8pPr marL="7277100" marR="0" indent="-203200" algn="l" defTabSz="914400" rtl="0" latinLnBrk="0">
              <a:lnSpc>
                <a:spcPct val="100000"/>
              </a:lnSpc>
              <a:spcBef>
                <a:spcPts val="3500"/>
              </a:spcBef>
              <a:spcAft>
                <a:spcPts val="0"/>
              </a:spcAft>
              <a:buClr>
                <a:schemeClr val="accent2"/>
              </a:buClr>
              <a:buSzPct val="100000"/>
              <a:buFont typeface="Arial"/>
              <a:buChar char="▪"/>
              <a:tabLst/>
              <a:defRPr sz="3800" b="0" i="0" u="none" strike="noStrike" cap="none" spc="0" baseline="0">
                <a:ln>
                  <a:noFill/>
                </a:ln>
                <a:solidFill>
                  <a:srgbClr val="000000"/>
                </a:solidFill>
                <a:uFillTx/>
                <a:latin typeface="Arial"/>
                <a:ea typeface="Arial"/>
                <a:cs typeface="Arial"/>
                <a:sym typeface="Arial"/>
              </a:defRPr>
            </a:lvl8pPr>
            <a:lvl9pPr marL="8026400" marR="0" indent="-228600" algn="l" defTabSz="914400" rtl="0" latinLnBrk="0">
              <a:lnSpc>
                <a:spcPct val="100000"/>
              </a:lnSpc>
              <a:spcBef>
                <a:spcPts val="3500"/>
              </a:spcBef>
              <a:spcAft>
                <a:spcPts val="0"/>
              </a:spcAft>
              <a:buClr>
                <a:schemeClr val="accent2"/>
              </a:buClr>
              <a:buSzPct val="100000"/>
              <a:buFont typeface="Arial"/>
              <a:buChar char="▪"/>
              <a:tabLst/>
              <a:defRPr sz="3800" b="0" i="0" u="none" strike="noStrike" cap="none" spc="0" baseline="0">
                <a:ln>
                  <a:noFill/>
                </a:ln>
                <a:solidFill>
                  <a:srgbClr val="000000"/>
                </a:solidFill>
                <a:uFillTx/>
                <a:latin typeface="Arial"/>
                <a:ea typeface="Arial"/>
                <a:cs typeface="Arial"/>
                <a:sym typeface="Arial"/>
              </a:defRPr>
            </a:lvl9pPr>
          </a:lstStyle>
          <a:p>
            <a:pPr marL="190422">
              <a:buClr>
                <a:srgbClr val="000000"/>
              </a:buClr>
              <a:buSzPct val="25000"/>
            </a:pPr>
            <a:r>
              <a:rPr lang="en-US" sz="6100" b="1" dirty="0" smtClean="0">
                <a:solidFill>
                  <a:srgbClr val="FFFFFF"/>
                </a:solidFill>
                <a:latin typeface="Avenir Roman"/>
                <a:ea typeface="Open Sans"/>
                <a:cs typeface="Avenir Roman"/>
                <a:sym typeface="Open Sans"/>
              </a:rPr>
              <a:t>Polygons to measure </a:t>
            </a:r>
            <a:r>
              <a:rPr lang="en-US" sz="6100" b="1" dirty="0" err="1" smtClean="0">
                <a:solidFill>
                  <a:srgbClr val="FFFFFF"/>
                </a:solidFill>
                <a:latin typeface="Avenir Roman"/>
                <a:ea typeface="Open Sans"/>
                <a:cs typeface="Avenir Roman"/>
                <a:sym typeface="Open Sans"/>
              </a:rPr>
              <a:t>spatio</a:t>
            </a:r>
            <a:r>
              <a:rPr lang="en-US" sz="6100" b="1" dirty="0" smtClean="0">
                <a:solidFill>
                  <a:srgbClr val="FFFFFF"/>
                </a:solidFill>
                <a:latin typeface="Avenir Roman"/>
                <a:ea typeface="Open Sans"/>
                <a:cs typeface="Avenir Roman"/>
                <a:sym typeface="Open Sans"/>
              </a:rPr>
              <a:t>-temporal rollout of indigenous land </a:t>
            </a:r>
            <a:r>
              <a:rPr lang="en-US" sz="6100" b="1" dirty="0" err="1" smtClean="0">
                <a:solidFill>
                  <a:srgbClr val="FFFFFF"/>
                </a:solidFill>
                <a:latin typeface="Avenir Roman"/>
                <a:ea typeface="Open Sans"/>
                <a:cs typeface="Avenir Roman"/>
                <a:sym typeface="Open Sans"/>
              </a:rPr>
              <a:t>demaraction</a:t>
            </a:r>
            <a:r>
              <a:rPr lang="en-US" sz="6100" b="1" dirty="0" smtClean="0">
                <a:solidFill>
                  <a:srgbClr val="FFFFFF"/>
                </a:solidFill>
                <a:latin typeface="Avenir Roman"/>
                <a:ea typeface="Open Sans"/>
                <a:cs typeface="Avenir Roman"/>
                <a:sym typeface="Open Sans"/>
              </a:rPr>
              <a:t> program in </a:t>
            </a:r>
            <a:r>
              <a:rPr lang="en-US" sz="6100" b="1" dirty="0">
                <a:solidFill>
                  <a:srgbClr val="FFFFFF"/>
                </a:solidFill>
                <a:latin typeface="Avenir Roman"/>
                <a:ea typeface="Open Sans"/>
                <a:cs typeface="Avenir Roman"/>
                <a:sym typeface="Open Sans"/>
              </a:rPr>
              <a:t>Brazil (1997-2008) </a:t>
            </a:r>
          </a:p>
          <a:p>
            <a:pPr marL="190422">
              <a:lnSpc>
                <a:spcPct val="110000"/>
              </a:lnSpc>
              <a:spcBef>
                <a:spcPts val="600"/>
              </a:spcBef>
              <a:buClr>
                <a:srgbClr val="000000"/>
              </a:buClr>
              <a:buSzPct val="25000"/>
            </a:pPr>
            <a:endParaRPr lang="en-US" sz="1100" b="1" dirty="0">
              <a:solidFill>
                <a:srgbClr val="555555"/>
              </a:solidFill>
              <a:latin typeface="Open Sans"/>
              <a:ea typeface="Open Sans"/>
              <a:cs typeface="Open Sans"/>
              <a:sym typeface="Open Sans"/>
            </a:endParaRPr>
          </a:p>
          <a:p>
            <a:pPr marL="190422">
              <a:lnSpc>
                <a:spcPct val="90000"/>
              </a:lnSpc>
              <a:spcBef>
                <a:spcPts val="600"/>
              </a:spcBef>
              <a:buClr>
                <a:srgbClr val="000000"/>
              </a:buClr>
              <a:buSzPct val="25000"/>
            </a:pPr>
            <a:endParaRPr lang="en-US" sz="1600" i="1" dirty="0">
              <a:solidFill>
                <a:srgbClr val="555555"/>
              </a:solidFill>
              <a:latin typeface="Open Sans"/>
              <a:ea typeface="Open Sans"/>
              <a:cs typeface="Open Sans"/>
              <a:sym typeface="Open Sans"/>
            </a:endParaRPr>
          </a:p>
          <a:p>
            <a:pPr marL="190422">
              <a:lnSpc>
                <a:spcPct val="110000"/>
              </a:lnSpc>
              <a:spcBef>
                <a:spcPts val="600"/>
              </a:spcBef>
              <a:buClr>
                <a:srgbClr val="000000"/>
              </a:buClr>
              <a:buSzPct val="25000"/>
            </a:pPr>
            <a:endParaRPr lang="en-US" sz="1100" b="1" dirty="0">
              <a:solidFill>
                <a:srgbClr val="555555"/>
              </a:solidFill>
              <a:latin typeface="Open Sans"/>
              <a:ea typeface="Open Sans"/>
              <a:cs typeface="Open Sans"/>
              <a:sym typeface="Open Sans"/>
            </a:endParaRPr>
          </a:p>
          <a:p>
            <a:pPr marL="190422">
              <a:lnSpc>
                <a:spcPct val="90000"/>
              </a:lnSpc>
              <a:spcBef>
                <a:spcPts val="600"/>
              </a:spcBef>
              <a:buClr>
                <a:srgbClr val="000000"/>
              </a:buClr>
              <a:buSzPct val="25000"/>
            </a:pPr>
            <a:endParaRPr lang="en-US" sz="1600" i="1" dirty="0">
              <a:solidFill>
                <a:srgbClr val="555555"/>
              </a:solidFill>
              <a:latin typeface="Open Sans"/>
              <a:ea typeface="Open Sans"/>
              <a:cs typeface="Open Sans"/>
              <a:sym typeface="Open Sans"/>
            </a:endParaRPr>
          </a:p>
        </p:txBody>
      </p:sp>
    </p:spTree>
    <p:extLst>
      <p:ext uri="{BB962C8B-B14F-4D97-AF65-F5344CB8AC3E}">
        <p14:creationId xmlns:p14="http://schemas.microsoft.com/office/powerpoint/2010/main" val="886871073"/>
      </p:ext>
    </p:extLst>
  </p:cSld>
  <p:clrMapOvr>
    <a:masterClrMapping/>
  </p:clrMapOvr>
  <p:transition xmlns:p14="http://schemas.microsoft.com/office/powerpoint/2010/main" spd="med"/>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shot 2018-12-11 13.55.35.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7847733" cy="13716000"/>
          </a:xfrm>
          <a:prstGeom prst="rect">
            <a:avLst/>
          </a:prstGeom>
        </p:spPr>
      </p:pic>
      <p:pic>
        <p:nvPicPr>
          <p:cNvPr id="4" name="Picture 3" descr="Screenshot 2018-12-07 16.41.26.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887200" y="0"/>
            <a:ext cx="12496800" cy="13716000"/>
          </a:xfrm>
          <a:prstGeom prst="rect">
            <a:avLst/>
          </a:prstGeom>
        </p:spPr>
      </p:pic>
    </p:spTree>
    <p:extLst>
      <p:ext uri="{BB962C8B-B14F-4D97-AF65-F5344CB8AC3E}">
        <p14:creationId xmlns:p14="http://schemas.microsoft.com/office/powerpoint/2010/main" val="3556151615"/>
      </p:ext>
    </p:extLst>
  </p:cSld>
  <p:clrMapOvr>
    <a:masterClrMapping/>
  </p:clrMapOvr>
  <p:transition xmlns:p14="http://schemas.microsoft.com/office/powerpoint/2010/main" spd="med"/>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creenshot 2018-12-11 14.01.53.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1103429" cy="13716000"/>
          </a:xfrm>
          <a:prstGeom prst="rect">
            <a:avLst/>
          </a:prstGeom>
        </p:spPr>
      </p:pic>
      <p:pic>
        <p:nvPicPr>
          <p:cNvPr id="5" name="Picture 4" descr="Screenshot 2018-12-11 14.03.10.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209864" y="3326194"/>
            <a:ext cx="12937067" cy="7104781"/>
          </a:xfrm>
          <a:prstGeom prst="rect">
            <a:avLst/>
          </a:prstGeom>
        </p:spPr>
      </p:pic>
      <p:sp>
        <p:nvSpPr>
          <p:cNvPr id="6" name="Shape 384"/>
          <p:cNvSpPr/>
          <p:nvPr/>
        </p:nvSpPr>
        <p:spPr>
          <a:xfrm>
            <a:off x="11209867" y="2980267"/>
            <a:ext cx="12937067" cy="7450661"/>
          </a:xfrm>
          <a:prstGeom prst="rect">
            <a:avLst/>
          </a:prstGeom>
          <a:noFill/>
          <a:ln w="28575" cap="flat" cmpd="sng">
            <a:solidFill>
              <a:srgbClr val="FF0000"/>
            </a:solidFill>
            <a:prstDash val="solid"/>
            <a:round/>
            <a:headEnd type="none" w="med" len="med"/>
            <a:tailEnd type="none" w="med" len="med"/>
          </a:ln>
        </p:spPr>
        <p:txBody>
          <a:bodyPr lIns="243687" tIns="243687" rIns="243687" bIns="243687" anchor="ctr" anchorCtr="0">
            <a:noAutofit/>
          </a:bodyPr>
          <a:lstStyle/>
          <a:p>
            <a:pPr defTabSz="2437419" hangingPunct="1"/>
            <a:endParaRPr sz="3700">
              <a:solidFill>
                <a:sysClr val="windowText" lastClr="000000"/>
              </a:solidFill>
            </a:endParaRPr>
          </a:p>
        </p:txBody>
      </p:sp>
    </p:spTree>
    <p:extLst>
      <p:ext uri="{BB962C8B-B14F-4D97-AF65-F5344CB8AC3E}">
        <p14:creationId xmlns:p14="http://schemas.microsoft.com/office/powerpoint/2010/main" val="4099017278"/>
      </p:ext>
    </p:extLst>
  </p:cSld>
  <p:clrMapOvr>
    <a:masterClrMapping/>
  </p:clrMapOvr>
  <p:transition xmlns:p14="http://schemas.microsoft.com/office/powerpoint/2010/main" spd="med"/>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9" name="image07.png"/>
          <p:cNvPicPr>
            <a:picLocks noChangeAspect="1"/>
          </p:cNvPicPr>
          <p:nvPr/>
        </p:nvPicPr>
        <p:blipFill>
          <a:blip r:embed="rId2">
            <a:extLst/>
          </a:blip>
          <a:stretch>
            <a:fillRect/>
          </a:stretch>
        </p:blipFill>
        <p:spPr>
          <a:xfrm>
            <a:off x="0" y="0"/>
            <a:ext cx="12249301" cy="13716000"/>
          </a:xfrm>
          <a:prstGeom prst="rect">
            <a:avLst/>
          </a:prstGeom>
          <a:ln w="12700">
            <a:miter lim="400000"/>
          </a:ln>
        </p:spPr>
      </p:pic>
      <p:pic>
        <p:nvPicPr>
          <p:cNvPr id="270" name="image00.png"/>
          <p:cNvPicPr>
            <a:picLocks noChangeAspect="1"/>
          </p:cNvPicPr>
          <p:nvPr/>
        </p:nvPicPr>
        <p:blipFill>
          <a:blip r:embed="rId3">
            <a:extLst/>
          </a:blip>
          <a:stretch>
            <a:fillRect/>
          </a:stretch>
        </p:blipFill>
        <p:spPr>
          <a:xfrm>
            <a:off x="5213928" y="11436271"/>
            <a:ext cx="2914203" cy="859203"/>
          </a:xfrm>
          <a:prstGeom prst="rect">
            <a:avLst/>
          </a:prstGeom>
          <a:ln w="12700">
            <a:miter lim="400000"/>
          </a:ln>
        </p:spPr>
      </p:pic>
      <p:sp>
        <p:nvSpPr>
          <p:cNvPr id="271" name="Shape 271"/>
          <p:cNvSpPr/>
          <p:nvPr/>
        </p:nvSpPr>
        <p:spPr>
          <a:xfrm>
            <a:off x="12160394" y="1343321"/>
            <a:ext cx="11410845" cy="12064840"/>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marL="571300" indent="-571300" defTabSz="914041">
              <a:buFont typeface="Courier New"/>
              <a:buChar char="o"/>
              <a:defRPr sz="3600">
                <a:solidFill>
                  <a:srgbClr val="5C6977"/>
                </a:solidFill>
              </a:defRPr>
            </a:pPr>
            <a:r>
              <a:rPr lang="en-US" sz="3700" dirty="0">
                <a:solidFill>
                  <a:srgbClr val="5C6977"/>
                </a:solidFill>
                <a:latin typeface="Avenir Roman"/>
                <a:cs typeface="Avenir Roman"/>
              </a:rPr>
              <a:t>Monthly data available at 4km x 4km level from 1981 to present</a:t>
            </a:r>
          </a:p>
          <a:p>
            <a:pPr defTabSz="914041">
              <a:defRPr sz="3600">
                <a:solidFill>
                  <a:srgbClr val="5C6977"/>
                </a:solidFill>
              </a:defRPr>
            </a:pPr>
            <a:endParaRPr lang="en-US" sz="3700" dirty="0">
              <a:solidFill>
                <a:srgbClr val="5C6977"/>
              </a:solidFill>
              <a:latin typeface="Avenir Roman"/>
              <a:cs typeface="Avenir Roman"/>
            </a:endParaRPr>
          </a:p>
          <a:p>
            <a:pPr marL="571300" indent="-571300" defTabSz="914041">
              <a:buFont typeface="Courier New"/>
              <a:buChar char="o"/>
              <a:defRPr sz="3600">
                <a:solidFill>
                  <a:srgbClr val="5C6977"/>
                </a:solidFill>
              </a:defRPr>
            </a:pPr>
            <a:r>
              <a:rPr lang="en-US" sz="3700" dirty="0">
                <a:solidFill>
                  <a:srgbClr val="5C6977"/>
                </a:solidFill>
                <a:latin typeface="Avenir Roman"/>
                <a:cs typeface="Avenir Roman"/>
              </a:rPr>
              <a:t>Consistently measured across time and space; calibrated and cross-validated with in-situ measurements (that serve as training set data)</a:t>
            </a:r>
          </a:p>
          <a:p>
            <a:pPr marL="571300" indent="-571300" defTabSz="914041">
              <a:buFont typeface="Courier New"/>
              <a:buChar char="o"/>
              <a:defRPr sz="3600">
                <a:solidFill>
                  <a:srgbClr val="5C6977"/>
                </a:solidFill>
              </a:defRPr>
            </a:pPr>
            <a:endParaRPr lang="en-US" sz="3700" dirty="0">
              <a:solidFill>
                <a:srgbClr val="5C6977"/>
              </a:solidFill>
              <a:latin typeface="Avenir Roman"/>
              <a:cs typeface="Avenir Roman"/>
            </a:endParaRPr>
          </a:p>
          <a:p>
            <a:pPr marL="571300" indent="-571300" defTabSz="914041">
              <a:buFont typeface="Courier New"/>
              <a:buChar char="o"/>
              <a:defRPr sz="3600">
                <a:solidFill>
                  <a:srgbClr val="5C6977"/>
                </a:solidFill>
              </a:defRPr>
            </a:pPr>
            <a:r>
              <a:rPr lang="en-US" sz="3700" dirty="0">
                <a:solidFill>
                  <a:srgbClr val="5C6977"/>
                </a:solidFill>
                <a:latin typeface="Avenir Roman"/>
                <a:cs typeface="Avenir Roman"/>
              </a:rPr>
              <a:t>Ability to measure pre-treatment outcome levels and trends for both treatment and control areas</a:t>
            </a:r>
          </a:p>
          <a:p>
            <a:pPr marL="571300" indent="-571300" defTabSz="914041">
              <a:buFont typeface="Courier New"/>
              <a:buChar char="o"/>
              <a:defRPr sz="3600">
                <a:solidFill>
                  <a:srgbClr val="5C6977"/>
                </a:solidFill>
              </a:defRPr>
            </a:pPr>
            <a:endParaRPr lang="en-US" sz="3700" dirty="0">
              <a:solidFill>
                <a:srgbClr val="5C6977"/>
              </a:solidFill>
              <a:latin typeface="Avenir Roman"/>
              <a:cs typeface="Avenir Roman"/>
            </a:endParaRPr>
          </a:p>
          <a:p>
            <a:pPr marL="571300" indent="-571300" defTabSz="914041">
              <a:buFont typeface="Courier New"/>
              <a:buChar char="o"/>
              <a:defRPr sz="3600">
                <a:solidFill>
                  <a:srgbClr val="5C6977"/>
                </a:solidFill>
              </a:defRPr>
            </a:pPr>
            <a:r>
              <a:rPr lang="en-US" sz="3700">
                <a:solidFill>
                  <a:srgbClr val="5C6977"/>
                </a:solidFill>
                <a:latin typeface="Avenir Roman"/>
                <a:cs typeface="Avenir Roman"/>
              </a:rPr>
              <a:t>Monthly measurement </a:t>
            </a:r>
            <a:r>
              <a:rPr lang="en-US" sz="3700" dirty="0">
                <a:solidFill>
                  <a:srgbClr val="5C6977"/>
                </a:solidFill>
                <a:latin typeface="Avenir Roman"/>
                <a:cs typeface="Avenir Roman"/>
              </a:rPr>
              <a:t>makes it possible to test for robustness with different versions of NDVI (e.g. max NDVI in given year captures “greenest” period of the year but its is more sensitive to noise, while mean NDVI is generally more reliable but can also fail to capture greenness due to averaging across seasons)</a:t>
            </a:r>
          </a:p>
          <a:p>
            <a:pPr lvl="1" defTabSz="914041">
              <a:defRPr sz="3600">
                <a:solidFill>
                  <a:srgbClr val="5C6977"/>
                </a:solidFill>
              </a:defRPr>
            </a:pPr>
            <a:endParaRPr lang="en-US" sz="3700" dirty="0">
              <a:solidFill>
                <a:srgbClr val="5C6977"/>
              </a:solidFill>
              <a:latin typeface="Avenir Roman"/>
              <a:cs typeface="Avenir Roman"/>
            </a:endParaRPr>
          </a:p>
          <a:p>
            <a:pPr marL="571300" lvl="1" indent="-571300" defTabSz="914041">
              <a:buFont typeface="Courier New"/>
              <a:buChar char="o"/>
              <a:defRPr sz="3600">
                <a:solidFill>
                  <a:srgbClr val="5C6977"/>
                </a:solidFill>
              </a:defRPr>
            </a:pPr>
            <a:r>
              <a:rPr lang="en-US" sz="3700" dirty="0">
                <a:solidFill>
                  <a:srgbClr val="5C6977"/>
                </a:solidFill>
                <a:latin typeface="Avenir Roman"/>
                <a:cs typeface="Avenir Roman"/>
              </a:rPr>
              <a:t>From 2000 onward, available at 250m resolution</a:t>
            </a: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p:txBody>
      </p:sp>
      <p:sp>
        <p:nvSpPr>
          <p:cNvPr id="272" name="Shape 272"/>
          <p:cNvSpPr/>
          <p:nvPr/>
        </p:nvSpPr>
        <p:spPr>
          <a:xfrm>
            <a:off x="1513444" y="1508328"/>
            <a:ext cx="8558573" cy="9245600"/>
          </a:xfrm>
          <a:prstGeom prst="rect">
            <a:avLst/>
          </a:prstGeom>
          <a:ln w="12700">
            <a:miter lim="400000"/>
          </a:ln>
          <a:extLst>
            <a:ext uri="{C572A759-6A51-4108-AA02-DFA0A04FC94B}">
              <ma14:wrappingTextBoxFlag xmlns:ma14="http://schemas.microsoft.com/office/mac/drawingml/2011/main" val="1"/>
            </a:ext>
          </a:extLst>
        </p:spPr>
        <p:txBody>
          <a:bodyPr lIns="91384" tIns="91384" rIns="91384" bIns="91384">
            <a:normAutofit/>
          </a:bodyPr>
          <a:lstStyle/>
          <a:p>
            <a:pPr defTabSz="914041">
              <a:lnSpc>
                <a:spcPct val="72000"/>
              </a:lnSpc>
              <a:defRPr sz="4200" cap="all">
                <a:solidFill>
                  <a:srgbClr val="F3C76A"/>
                </a:solidFill>
                <a:latin typeface="Avenir Roman"/>
                <a:ea typeface="Avenir Roman"/>
                <a:cs typeface="Avenir Roman"/>
                <a:sym typeface="Avenir Roman"/>
              </a:defRPr>
            </a:pPr>
            <a:r>
              <a:rPr lang="en-US" sz="4300" cap="all" dirty="0">
                <a:solidFill>
                  <a:srgbClr val="F3C76A"/>
                </a:solidFill>
                <a:latin typeface="Avenir Roman"/>
                <a:ea typeface="Avenir Roman"/>
                <a:cs typeface="Avenir Roman"/>
                <a:sym typeface="Avenir Roman"/>
              </a:rPr>
              <a:t>NDVI</a:t>
            </a:r>
          </a:p>
          <a:p>
            <a:pPr defTabSz="914041">
              <a:lnSpc>
                <a:spcPct val="72000"/>
              </a:lnSpc>
              <a:defRPr sz="4200" cap="all">
                <a:solidFill>
                  <a:srgbClr val="F3C76A"/>
                </a:solidFill>
                <a:latin typeface="Avenir Roman"/>
                <a:ea typeface="Avenir Roman"/>
                <a:cs typeface="Avenir Roman"/>
                <a:sym typeface="Avenir Roman"/>
              </a:defRPr>
            </a:pPr>
            <a:endParaRPr lang="en-US" sz="4300" cap="all" dirty="0">
              <a:solidFill>
                <a:srgbClr val="F3C76A"/>
              </a:solidFill>
              <a:latin typeface="Avenir Roman"/>
              <a:ea typeface="Avenir Roman"/>
              <a:cs typeface="Avenir Roman"/>
              <a:sym typeface="Avenir Roman"/>
            </a:endParaRPr>
          </a:p>
          <a:p>
            <a:pPr defTabSz="914041">
              <a:defRPr sz="4200">
                <a:solidFill>
                  <a:srgbClr val="FFFFFF"/>
                </a:solidFill>
                <a:latin typeface="Avenir Roman"/>
                <a:ea typeface="Avenir Roman"/>
                <a:cs typeface="Avenir Roman"/>
                <a:sym typeface="Avenir Roman"/>
              </a:defRPr>
            </a:pPr>
            <a:r>
              <a:rPr lang="en-US" sz="4300" dirty="0">
                <a:solidFill>
                  <a:srgbClr val="FFFFFF"/>
                </a:solidFill>
                <a:latin typeface="Avenir Roman"/>
                <a:ea typeface="Avenir Roman"/>
                <a:cs typeface="Avenir Roman"/>
                <a:sym typeface="Avenir Roman"/>
              </a:rPr>
              <a:t>Advantages </a:t>
            </a:r>
          </a:p>
          <a:p>
            <a:pPr defTabSz="914041">
              <a:lnSpc>
                <a:spcPct val="72000"/>
              </a:lnSpc>
              <a:defRPr sz="4200" cap="all">
                <a:solidFill>
                  <a:srgbClr val="F3C76A"/>
                </a:solidFill>
                <a:latin typeface="Avenir Roman"/>
                <a:ea typeface="Avenir Roman"/>
                <a:cs typeface="Avenir Roman"/>
                <a:sym typeface="Avenir Roman"/>
              </a:defRPr>
            </a:pPr>
            <a:endParaRPr sz="4300" cap="all" dirty="0">
              <a:solidFill>
                <a:srgbClr val="F3C76A"/>
              </a:solidFill>
              <a:latin typeface="Avenir Roman"/>
              <a:ea typeface="Avenir Roman"/>
              <a:cs typeface="Avenir Roman"/>
              <a:sym typeface="Avenir Roman"/>
            </a:endParaRPr>
          </a:p>
        </p:txBody>
      </p:sp>
    </p:spTree>
    <p:extLst>
      <p:ext uri="{BB962C8B-B14F-4D97-AF65-F5344CB8AC3E}">
        <p14:creationId xmlns:p14="http://schemas.microsoft.com/office/powerpoint/2010/main" val="3031606376"/>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9" name="image07.png"/>
          <p:cNvPicPr>
            <a:picLocks noChangeAspect="1"/>
          </p:cNvPicPr>
          <p:nvPr/>
        </p:nvPicPr>
        <p:blipFill>
          <a:blip r:embed="rId2">
            <a:extLst/>
          </a:blip>
          <a:stretch>
            <a:fillRect/>
          </a:stretch>
        </p:blipFill>
        <p:spPr>
          <a:xfrm>
            <a:off x="0" y="0"/>
            <a:ext cx="12249301" cy="13716000"/>
          </a:xfrm>
          <a:prstGeom prst="rect">
            <a:avLst/>
          </a:prstGeom>
          <a:ln w="12700">
            <a:miter lim="400000"/>
          </a:ln>
        </p:spPr>
      </p:pic>
      <p:pic>
        <p:nvPicPr>
          <p:cNvPr id="270" name="image00.png"/>
          <p:cNvPicPr>
            <a:picLocks noChangeAspect="1"/>
          </p:cNvPicPr>
          <p:nvPr/>
        </p:nvPicPr>
        <p:blipFill>
          <a:blip r:embed="rId3">
            <a:extLst/>
          </a:blip>
          <a:stretch>
            <a:fillRect/>
          </a:stretch>
        </p:blipFill>
        <p:spPr>
          <a:xfrm>
            <a:off x="5213928" y="11436271"/>
            <a:ext cx="2914203" cy="859203"/>
          </a:xfrm>
          <a:prstGeom prst="rect">
            <a:avLst/>
          </a:prstGeom>
          <a:ln w="12700">
            <a:miter lim="400000"/>
          </a:ln>
        </p:spPr>
      </p:pic>
      <p:sp>
        <p:nvSpPr>
          <p:cNvPr id="271" name="Shape 271"/>
          <p:cNvSpPr/>
          <p:nvPr/>
        </p:nvSpPr>
        <p:spPr>
          <a:xfrm>
            <a:off x="12160394" y="3123657"/>
            <a:ext cx="11410845" cy="7468712"/>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marL="571300" indent="-571300" defTabSz="914041">
              <a:buFont typeface="Courier New"/>
              <a:buChar char="o"/>
              <a:defRPr sz="3600">
                <a:solidFill>
                  <a:srgbClr val="5C6977"/>
                </a:solidFill>
              </a:defRPr>
            </a:pPr>
            <a:r>
              <a:rPr lang="en-US" sz="3700" dirty="0">
                <a:solidFill>
                  <a:srgbClr val="5C6977"/>
                </a:solidFill>
                <a:latin typeface="Avenir Roman"/>
                <a:cs typeface="Avenir Roman"/>
              </a:rPr>
              <a:t>Sensitive to climatic conditions, although easy to control for temperature and precipitation at the same temporal and spatial scales</a:t>
            </a:r>
          </a:p>
          <a:p>
            <a:pPr marL="571300" indent="-571300" defTabSz="914041">
              <a:buFont typeface="Courier New"/>
              <a:buChar char="o"/>
              <a:defRPr sz="3600">
                <a:solidFill>
                  <a:srgbClr val="5C6977"/>
                </a:solidFill>
              </a:defRPr>
            </a:pPr>
            <a:endParaRPr lang="en-US" sz="3700" dirty="0">
              <a:solidFill>
                <a:srgbClr val="5C6977"/>
              </a:solidFill>
              <a:latin typeface="Avenir Roman"/>
              <a:cs typeface="Avenir Roman"/>
            </a:endParaRPr>
          </a:p>
          <a:p>
            <a:pPr marL="571300" indent="-571300" defTabSz="914041">
              <a:buFont typeface="Courier New"/>
              <a:buChar char="o"/>
              <a:defRPr sz="3600">
                <a:solidFill>
                  <a:srgbClr val="5C6977"/>
                </a:solidFill>
              </a:defRPr>
            </a:pPr>
            <a:r>
              <a:rPr lang="en-US" sz="3700" dirty="0">
                <a:solidFill>
                  <a:srgbClr val="5C6977"/>
                </a:solidFill>
                <a:latin typeface="Avenir Roman"/>
                <a:cs typeface="Avenir Roman"/>
              </a:rPr>
              <a:t>Changes over time do not always unambiguously measure forest gain and forest loss; can capture crops with high levels of chlorophyll content</a:t>
            </a:r>
          </a:p>
          <a:p>
            <a:pPr marL="571300" indent="-571300" defTabSz="914041">
              <a:buFont typeface="Courier New"/>
              <a:buChar char="o"/>
              <a:defRPr sz="3600">
                <a:solidFill>
                  <a:srgbClr val="5C6977"/>
                </a:solidFill>
              </a:defRPr>
            </a:pPr>
            <a:endParaRPr lang="en-US" sz="3700" dirty="0">
              <a:solidFill>
                <a:srgbClr val="5C6977"/>
              </a:solidFill>
              <a:latin typeface="Avenir Roman"/>
              <a:cs typeface="Avenir Roman"/>
            </a:endParaRPr>
          </a:p>
          <a:p>
            <a:pPr marL="571300" indent="-571300" defTabSz="914041">
              <a:buFont typeface="Courier New"/>
              <a:buChar char="o"/>
              <a:defRPr sz="3600">
                <a:solidFill>
                  <a:srgbClr val="5C6977"/>
                </a:solidFill>
              </a:defRPr>
            </a:pPr>
            <a:r>
              <a:rPr lang="en-US" sz="3700" dirty="0">
                <a:solidFill>
                  <a:srgbClr val="5C6977"/>
                </a:solidFill>
                <a:latin typeface="Avenir Roman"/>
                <a:cs typeface="Avenir Roman"/>
              </a:rPr>
              <a:t>Top-end saturation can make it difficult to detect forest densification in some areas</a:t>
            </a:r>
          </a:p>
          <a:p>
            <a:pPr defTabSz="914041">
              <a:defRPr sz="3600">
                <a:solidFill>
                  <a:srgbClr val="5C6977"/>
                </a:solidFill>
              </a:defRPr>
            </a:pPr>
            <a:endParaRPr lang="en-US" sz="3700" dirty="0">
              <a:solidFill>
                <a:srgbClr val="5C6977"/>
              </a:solidFill>
              <a:latin typeface="Avenir Roman"/>
              <a:cs typeface="Avenir Roman"/>
            </a:endParaRP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p:txBody>
      </p:sp>
      <p:sp>
        <p:nvSpPr>
          <p:cNvPr id="272" name="Shape 272"/>
          <p:cNvSpPr/>
          <p:nvPr/>
        </p:nvSpPr>
        <p:spPr>
          <a:xfrm>
            <a:off x="1513444" y="1508328"/>
            <a:ext cx="8558573" cy="9245600"/>
          </a:xfrm>
          <a:prstGeom prst="rect">
            <a:avLst/>
          </a:prstGeom>
          <a:ln w="12700">
            <a:miter lim="400000"/>
          </a:ln>
          <a:extLst>
            <a:ext uri="{C572A759-6A51-4108-AA02-DFA0A04FC94B}">
              <ma14:wrappingTextBoxFlag xmlns:ma14="http://schemas.microsoft.com/office/mac/drawingml/2011/main" val="1"/>
            </a:ext>
          </a:extLst>
        </p:spPr>
        <p:txBody>
          <a:bodyPr lIns="91384" tIns="91384" rIns="91384" bIns="91384">
            <a:normAutofit/>
          </a:bodyPr>
          <a:lstStyle/>
          <a:p>
            <a:pPr defTabSz="914041">
              <a:lnSpc>
                <a:spcPct val="72000"/>
              </a:lnSpc>
              <a:defRPr sz="4200" cap="all">
                <a:solidFill>
                  <a:srgbClr val="F3C76A"/>
                </a:solidFill>
                <a:latin typeface="Avenir Roman"/>
                <a:ea typeface="Avenir Roman"/>
                <a:cs typeface="Avenir Roman"/>
                <a:sym typeface="Avenir Roman"/>
              </a:defRPr>
            </a:pPr>
            <a:r>
              <a:rPr lang="en-US" sz="4300" cap="all" dirty="0">
                <a:solidFill>
                  <a:srgbClr val="F3C76A"/>
                </a:solidFill>
                <a:latin typeface="Avenir Roman"/>
                <a:ea typeface="Avenir Roman"/>
                <a:cs typeface="Avenir Roman"/>
                <a:sym typeface="Avenir Roman"/>
              </a:rPr>
              <a:t>NDVI</a:t>
            </a:r>
          </a:p>
          <a:p>
            <a:pPr defTabSz="914041">
              <a:lnSpc>
                <a:spcPct val="72000"/>
              </a:lnSpc>
              <a:defRPr sz="4200" cap="all">
                <a:solidFill>
                  <a:srgbClr val="F3C76A"/>
                </a:solidFill>
                <a:latin typeface="Avenir Roman"/>
                <a:ea typeface="Avenir Roman"/>
                <a:cs typeface="Avenir Roman"/>
                <a:sym typeface="Avenir Roman"/>
              </a:defRPr>
            </a:pPr>
            <a:endParaRPr lang="en-US" sz="4300" cap="all" dirty="0">
              <a:solidFill>
                <a:srgbClr val="F3C76A"/>
              </a:solidFill>
              <a:latin typeface="Avenir Roman"/>
              <a:ea typeface="Avenir Roman"/>
              <a:cs typeface="Avenir Roman"/>
              <a:sym typeface="Avenir Roman"/>
            </a:endParaRPr>
          </a:p>
          <a:p>
            <a:pPr defTabSz="914041">
              <a:defRPr sz="4200">
                <a:solidFill>
                  <a:srgbClr val="FFFFFF"/>
                </a:solidFill>
                <a:latin typeface="Avenir Roman"/>
                <a:ea typeface="Avenir Roman"/>
                <a:cs typeface="Avenir Roman"/>
                <a:sym typeface="Avenir Roman"/>
              </a:defRPr>
            </a:pPr>
            <a:r>
              <a:rPr lang="en-US" sz="4300" dirty="0">
                <a:solidFill>
                  <a:srgbClr val="FFFFFF"/>
                </a:solidFill>
                <a:latin typeface="Avenir Roman"/>
                <a:ea typeface="Avenir Roman"/>
                <a:cs typeface="Avenir Roman"/>
                <a:sym typeface="Avenir Roman"/>
              </a:rPr>
              <a:t>Limitations</a:t>
            </a:r>
          </a:p>
          <a:p>
            <a:pPr defTabSz="914041">
              <a:lnSpc>
                <a:spcPct val="72000"/>
              </a:lnSpc>
              <a:defRPr sz="4200" cap="all">
                <a:solidFill>
                  <a:srgbClr val="F3C76A"/>
                </a:solidFill>
                <a:latin typeface="Avenir Roman"/>
                <a:ea typeface="Avenir Roman"/>
                <a:cs typeface="Avenir Roman"/>
                <a:sym typeface="Avenir Roman"/>
              </a:defRPr>
            </a:pPr>
            <a:endParaRPr sz="4300" cap="all" dirty="0">
              <a:solidFill>
                <a:srgbClr val="F3C76A"/>
              </a:solidFill>
              <a:latin typeface="Avenir Roman"/>
              <a:ea typeface="Avenir Roman"/>
              <a:cs typeface="Avenir Roman"/>
              <a:sym typeface="Avenir Roman"/>
            </a:endParaRPr>
          </a:p>
        </p:txBody>
      </p:sp>
    </p:spTree>
    <p:extLst>
      <p:ext uri="{BB962C8B-B14F-4D97-AF65-F5344CB8AC3E}">
        <p14:creationId xmlns:p14="http://schemas.microsoft.com/office/powerpoint/2010/main" val="2904866438"/>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creenshot 2018-12-07 16.24.11.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 y="0"/>
            <a:ext cx="10038355" cy="13716000"/>
          </a:xfrm>
          <a:prstGeom prst="rect">
            <a:avLst/>
          </a:prstGeom>
        </p:spPr>
      </p:pic>
      <p:pic>
        <p:nvPicPr>
          <p:cNvPr id="5" name="Picture 4" descr="Screenshot 2018-12-07 16.52.39.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38396" y="11074441"/>
            <a:ext cx="14345645" cy="1815731"/>
          </a:xfrm>
          <a:prstGeom prst="rect">
            <a:avLst/>
          </a:prstGeom>
        </p:spPr>
      </p:pic>
      <p:pic>
        <p:nvPicPr>
          <p:cNvPr id="7" name="Picture 6" descr="Screenshot 2018-12-07 17.44.24.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038361" y="1"/>
            <a:ext cx="14379512" cy="10671112"/>
          </a:xfrm>
          <a:prstGeom prst="rect">
            <a:avLst/>
          </a:prstGeom>
        </p:spPr>
      </p:pic>
    </p:spTree>
    <p:extLst>
      <p:ext uri="{BB962C8B-B14F-4D97-AF65-F5344CB8AC3E}">
        <p14:creationId xmlns:p14="http://schemas.microsoft.com/office/powerpoint/2010/main" val="4029045626"/>
      </p:ext>
    </p:extLst>
  </p:cSld>
  <p:clrMapOvr>
    <a:masterClrMapping/>
  </p:clrMapOvr>
  <p:transition xmlns:p14="http://schemas.microsoft.com/office/powerpoint/2010/main" spd="med"/>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 name="image07.png"/>
          <p:cNvPicPr>
            <a:picLocks noChangeAspect="1"/>
          </p:cNvPicPr>
          <p:nvPr/>
        </p:nvPicPr>
        <p:blipFill>
          <a:blip r:embed="rId2">
            <a:extLst/>
          </a:blip>
          <a:srcRect t="5993" r="45415" b="65277"/>
          <a:stretch>
            <a:fillRect/>
          </a:stretch>
        </p:blipFill>
        <p:spPr>
          <a:xfrm>
            <a:off x="0" y="-327264"/>
            <a:ext cx="24384000" cy="14370533"/>
          </a:xfrm>
          <a:prstGeom prst="rect">
            <a:avLst/>
          </a:prstGeom>
          <a:ln w="12700">
            <a:miter lim="400000"/>
          </a:ln>
        </p:spPr>
      </p:pic>
      <p:sp>
        <p:nvSpPr>
          <p:cNvPr id="339" name="Shape 339"/>
          <p:cNvSpPr/>
          <p:nvPr/>
        </p:nvSpPr>
        <p:spPr>
          <a:xfrm>
            <a:off x="4216400" y="4394201"/>
            <a:ext cx="16713200" cy="5613400"/>
          </a:xfrm>
          <a:prstGeom prst="rect">
            <a:avLst/>
          </a:prstGeom>
          <a:ln w="12700">
            <a:miter lim="400000"/>
          </a:ln>
          <a:extLst>
            <a:ext uri="{C572A759-6A51-4108-AA02-DFA0A04FC94B}">
              <ma14:wrappingTextBoxFlag xmlns:ma14="http://schemas.microsoft.com/office/mac/drawingml/2011/main" val="1"/>
            </a:ext>
          </a:extLst>
        </p:spPr>
        <p:txBody>
          <a:bodyPr lIns="91384" tIns="91384" rIns="91384" bIns="91384">
            <a:normAutofit/>
          </a:bodyPr>
          <a:lstStyle>
            <a:lvl1pPr algn="ctr">
              <a:lnSpc>
                <a:spcPct val="72000"/>
              </a:lnSpc>
              <a:defRPr sz="7200" cap="all">
                <a:solidFill>
                  <a:srgbClr val="FFFFFF"/>
                </a:solidFill>
                <a:latin typeface="Avenir Roman"/>
                <a:ea typeface="Avenir Roman"/>
                <a:cs typeface="Avenir Roman"/>
                <a:sym typeface="Avenir Roman"/>
              </a:defRPr>
            </a:lvl1pPr>
          </a:lstStyle>
          <a:p>
            <a:pPr defTabSz="914041"/>
            <a:r>
              <a:rPr lang="en-US" dirty="0" smtClean="0"/>
              <a:t>TOOLS FOR ADDRESSING COMMON BARRIERS TO CAUSAL INFERENCE IN GEOSPATIAL IMPACT EVALUTIONS</a:t>
            </a:r>
            <a:endParaRPr dirty="0"/>
          </a:p>
        </p:txBody>
      </p:sp>
    </p:spTree>
    <p:extLst>
      <p:ext uri="{BB962C8B-B14F-4D97-AF65-F5344CB8AC3E}">
        <p14:creationId xmlns:p14="http://schemas.microsoft.com/office/powerpoint/2010/main" val="606138848"/>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9" name="image07.png"/>
          <p:cNvPicPr>
            <a:picLocks noChangeAspect="1"/>
          </p:cNvPicPr>
          <p:nvPr/>
        </p:nvPicPr>
        <p:blipFill>
          <a:blip r:embed="rId2">
            <a:extLst/>
          </a:blip>
          <a:stretch>
            <a:fillRect/>
          </a:stretch>
        </p:blipFill>
        <p:spPr>
          <a:xfrm>
            <a:off x="0" y="0"/>
            <a:ext cx="12249301" cy="13716000"/>
          </a:xfrm>
          <a:prstGeom prst="rect">
            <a:avLst/>
          </a:prstGeom>
          <a:ln w="12700">
            <a:miter lim="400000"/>
          </a:ln>
        </p:spPr>
      </p:pic>
      <p:pic>
        <p:nvPicPr>
          <p:cNvPr id="270" name="image00.png"/>
          <p:cNvPicPr>
            <a:picLocks noChangeAspect="1"/>
          </p:cNvPicPr>
          <p:nvPr/>
        </p:nvPicPr>
        <p:blipFill>
          <a:blip r:embed="rId3">
            <a:extLst/>
          </a:blip>
          <a:stretch>
            <a:fillRect/>
          </a:stretch>
        </p:blipFill>
        <p:spPr>
          <a:xfrm>
            <a:off x="5213928" y="11436271"/>
            <a:ext cx="2914203" cy="859203"/>
          </a:xfrm>
          <a:prstGeom prst="rect">
            <a:avLst/>
          </a:prstGeom>
          <a:ln w="12700">
            <a:miter lim="400000"/>
          </a:ln>
        </p:spPr>
      </p:pic>
      <p:sp>
        <p:nvSpPr>
          <p:cNvPr id="271" name="Shape 271"/>
          <p:cNvSpPr/>
          <p:nvPr/>
        </p:nvSpPr>
        <p:spPr>
          <a:xfrm>
            <a:off x="12160394" y="1122862"/>
            <a:ext cx="11410845" cy="13095896"/>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Geographic treatment spillover to (nearby) control units can result in erroneous estimates of causal impact</a:t>
            </a: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Example: when a clinic may not only improve health outcomes in the geographic neighborhood where it is located, but also in nearby neighborhoods</a:t>
            </a: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err="1">
                <a:solidFill>
                  <a:srgbClr val="5C6977"/>
                </a:solidFill>
                <a:latin typeface="Avenir Roman"/>
                <a:ea typeface="Avenir Roman"/>
                <a:cs typeface="Avenir Roman"/>
                <a:sym typeface="Avenir Roman"/>
              </a:rPr>
              <a:t>Geomatch</a:t>
            </a:r>
            <a:r>
              <a:rPr lang="en-US" sz="3700" dirty="0">
                <a:solidFill>
                  <a:srgbClr val="5C6977"/>
                </a:solidFill>
                <a:latin typeface="Avenir Roman"/>
                <a:ea typeface="Avenir Roman"/>
                <a:cs typeface="Avenir Roman"/>
                <a:sym typeface="Avenir Roman"/>
              </a:rPr>
              <a:t> is a wrapper around another R package, </a:t>
            </a:r>
            <a:r>
              <a:rPr lang="en-US" sz="3700" dirty="0" err="1">
                <a:solidFill>
                  <a:srgbClr val="5C6977"/>
                </a:solidFill>
                <a:latin typeface="Avenir Roman"/>
                <a:ea typeface="Avenir Roman"/>
                <a:cs typeface="Avenir Roman"/>
                <a:sym typeface="Avenir Roman"/>
              </a:rPr>
              <a:t>MatchIt</a:t>
            </a:r>
            <a:r>
              <a:rPr lang="en-US" sz="3700" dirty="0">
                <a:solidFill>
                  <a:srgbClr val="5C6977"/>
                </a:solidFill>
                <a:latin typeface="Avenir Roman"/>
                <a:ea typeface="Avenir Roman"/>
                <a:cs typeface="Avenir Roman"/>
                <a:sym typeface="Avenir Roman"/>
              </a:rPr>
              <a:t>, that AidData has developed to account for potential bias due to geographic treatment spillover</a:t>
            </a: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A measure of distance decay – specifically, Moran’s I over different distances – is used to establish spatial thresholds and penalize propensity-score matches such that matches with a low probability of geographic treatment spillover are favored</a:t>
            </a: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err="1">
                <a:solidFill>
                  <a:srgbClr val="5C6977"/>
                </a:solidFill>
                <a:latin typeface="Avenir Roman"/>
                <a:ea typeface="Avenir Roman"/>
                <a:cs typeface="Avenir Roman"/>
                <a:sym typeface="Avenir Roman"/>
              </a:rPr>
              <a:t>Geomatch</a:t>
            </a:r>
            <a:r>
              <a:rPr lang="en-US" sz="3700" dirty="0">
                <a:solidFill>
                  <a:srgbClr val="5C6977"/>
                </a:solidFill>
                <a:latin typeface="Avenir Roman"/>
                <a:ea typeface="Avenir Roman"/>
                <a:cs typeface="Avenir Roman"/>
                <a:sym typeface="Avenir Roman"/>
              </a:rPr>
              <a:t> can be accessed here: http://</a:t>
            </a:r>
            <a:r>
              <a:rPr lang="en-US" sz="3700" dirty="0" err="1">
                <a:solidFill>
                  <a:srgbClr val="5C6977"/>
                </a:solidFill>
                <a:latin typeface="Avenir Roman"/>
                <a:ea typeface="Avenir Roman"/>
                <a:cs typeface="Avenir Roman"/>
                <a:sym typeface="Avenir Roman"/>
              </a:rPr>
              <a:t>aiddata.org</a:t>
            </a:r>
            <a:r>
              <a:rPr lang="en-US" sz="3700" dirty="0">
                <a:solidFill>
                  <a:srgbClr val="5C6977"/>
                </a:solidFill>
                <a:latin typeface="Avenir Roman"/>
                <a:ea typeface="Avenir Roman"/>
                <a:cs typeface="Avenir Roman"/>
                <a:sym typeface="Avenir Roman"/>
              </a:rPr>
              <a:t>/geo</a:t>
            </a:r>
            <a:endParaRPr lang="en-US" sz="3700" dirty="0">
              <a:solidFill>
                <a:srgbClr val="FF0000"/>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p:txBody>
      </p:sp>
      <p:sp>
        <p:nvSpPr>
          <p:cNvPr id="272" name="Shape 272"/>
          <p:cNvSpPr/>
          <p:nvPr/>
        </p:nvSpPr>
        <p:spPr>
          <a:xfrm>
            <a:off x="1513444" y="1508328"/>
            <a:ext cx="8558573" cy="9245600"/>
          </a:xfrm>
          <a:prstGeom prst="rect">
            <a:avLst/>
          </a:prstGeom>
          <a:ln w="12700">
            <a:miter lim="400000"/>
          </a:ln>
          <a:extLst>
            <a:ext uri="{C572A759-6A51-4108-AA02-DFA0A04FC94B}">
              <ma14:wrappingTextBoxFlag xmlns:ma14="http://schemas.microsoft.com/office/mac/drawingml/2011/main" val="1"/>
            </a:ext>
          </a:extLst>
        </p:spPr>
        <p:txBody>
          <a:bodyPr lIns="91384" tIns="91384" rIns="91384" bIns="91384">
            <a:normAutofit/>
          </a:bodyPr>
          <a:lstStyle/>
          <a:p>
            <a:pPr defTabSz="914041">
              <a:lnSpc>
                <a:spcPct val="72000"/>
              </a:lnSpc>
              <a:defRPr sz="4200" cap="all">
                <a:solidFill>
                  <a:srgbClr val="F3C76A"/>
                </a:solidFill>
                <a:latin typeface="Avenir Roman"/>
                <a:ea typeface="Avenir Roman"/>
                <a:cs typeface="Avenir Roman"/>
                <a:sym typeface="Avenir Roman"/>
              </a:defRPr>
            </a:pPr>
            <a:r>
              <a:rPr lang="en-US" sz="4300" cap="all" dirty="0">
                <a:solidFill>
                  <a:srgbClr val="F3C76A"/>
                </a:solidFill>
                <a:latin typeface="Avenir Roman"/>
                <a:ea typeface="Avenir Roman"/>
                <a:cs typeface="Avenir Roman"/>
                <a:sym typeface="Avenir Roman"/>
              </a:rPr>
              <a:t>GEOGRAPHIC TREAMENT SPILLOVER</a:t>
            </a:r>
            <a:endParaRPr sz="4300" cap="all" dirty="0">
              <a:solidFill>
                <a:srgbClr val="F3C76A"/>
              </a:solidFill>
              <a:latin typeface="Avenir Roman"/>
              <a:ea typeface="Avenir Roman"/>
              <a:cs typeface="Avenir Roman"/>
              <a:sym typeface="Avenir Roman"/>
            </a:endParaRPr>
          </a:p>
        </p:txBody>
      </p:sp>
    </p:spTree>
    <p:extLst>
      <p:ext uri="{BB962C8B-B14F-4D97-AF65-F5344CB8AC3E}">
        <p14:creationId xmlns:p14="http://schemas.microsoft.com/office/powerpoint/2010/main" val="3251020117"/>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9" name="image07.png"/>
          <p:cNvPicPr>
            <a:picLocks noChangeAspect="1"/>
          </p:cNvPicPr>
          <p:nvPr/>
        </p:nvPicPr>
        <p:blipFill>
          <a:blip r:embed="rId2">
            <a:extLst/>
          </a:blip>
          <a:stretch>
            <a:fillRect/>
          </a:stretch>
        </p:blipFill>
        <p:spPr>
          <a:xfrm>
            <a:off x="0" y="0"/>
            <a:ext cx="12249301" cy="13716000"/>
          </a:xfrm>
          <a:prstGeom prst="rect">
            <a:avLst/>
          </a:prstGeom>
          <a:ln w="12700">
            <a:miter lim="400000"/>
          </a:ln>
        </p:spPr>
      </p:pic>
      <p:pic>
        <p:nvPicPr>
          <p:cNvPr id="270" name="image00.png"/>
          <p:cNvPicPr>
            <a:picLocks noChangeAspect="1"/>
          </p:cNvPicPr>
          <p:nvPr/>
        </p:nvPicPr>
        <p:blipFill>
          <a:blip r:embed="rId3">
            <a:extLst/>
          </a:blip>
          <a:stretch>
            <a:fillRect/>
          </a:stretch>
        </p:blipFill>
        <p:spPr>
          <a:xfrm>
            <a:off x="5213928" y="11436271"/>
            <a:ext cx="2914203" cy="859203"/>
          </a:xfrm>
          <a:prstGeom prst="rect">
            <a:avLst/>
          </a:prstGeom>
          <a:ln w="12700">
            <a:miter lim="400000"/>
          </a:ln>
        </p:spPr>
      </p:pic>
      <p:sp>
        <p:nvSpPr>
          <p:cNvPr id="271" name="Shape 271"/>
          <p:cNvSpPr/>
          <p:nvPr/>
        </p:nvSpPr>
        <p:spPr>
          <a:xfrm>
            <a:off x="12160394" y="1400104"/>
            <a:ext cx="11410845" cy="10915808"/>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AidData and W&amp;M Computer Science Dept. are using machine learning techniques—specifically, a new approach that leverages classification and regression trees—to examine spatially heterogeneous treatment effects across large numbers of intervention sites</a:t>
            </a:r>
          </a:p>
          <a:p>
            <a:pPr defTabSz="914041">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For technical details, see </a:t>
            </a:r>
            <a:r>
              <a:rPr lang="en-US" sz="3700" dirty="0" err="1">
                <a:solidFill>
                  <a:srgbClr val="5C6977"/>
                </a:solidFill>
                <a:latin typeface="Avenir Roman"/>
                <a:ea typeface="Avenir Roman"/>
                <a:cs typeface="Avenir Roman"/>
                <a:sym typeface="Avenir Roman"/>
              </a:rPr>
              <a:t>Runfola</a:t>
            </a:r>
            <a:r>
              <a:rPr lang="en-US" sz="3700" dirty="0">
                <a:solidFill>
                  <a:srgbClr val="5C6977"/>
                </a:solidFill>
                <a:latin typeface="Avenir Roman"/>
                <a:ea typeface="Avenir Roman"/>
                <a:cs typeface="Avenir Roman"/>
                <a:sym typeface="Avenir Roman"/>
              </a:rPr>
              <a:t> et al. 2017 at </a:t>
            </a:r>
            <a:r>
              <a:rPr lang="pl-PL" sz="3700" u="sng" dirty="0">
                <a:solidFill>
                  <a:srgbClr val="0000E9"/>
                </a:solidFill>
                <a:latin typeface="Calibri"/>
                <a:hlinkClick r:id="rId4"/>
              </a:rPr>
              <a:t>http://www.mdpi.com/2071-1050/9/3/409</a:t>
            </a: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For a empirical application, see </a:t>
            </a:r>
            <a:r>
              <a:rPr lang="en-US" sz="3700" dirty="0">
                <a:solidFill>
                  <a:srgbClr val="5C6977"/>
                </a:solidFill>
                <a:latin typeface="Avenir Roman"/>
                <a:ea typeface="Avenir Roman"/>
                <a:cs typeface="Avenir Roman"/>
                <a:sym typeface="Avenir Roman"/>
                <a:hlinkClick r:id="rId5"/>
              </a:rPr>
              <a:t>https://www.thegef.org/sites/default/files/council-meeting-documents/EN_GEF.ME_C.51.Inf_02_VFM%20Analysis%20for%20LD%20Projects%20of%20GEF.pdf</a:t>
            </a:r>
            <a:r>
              <a:rPr lang="en-US" sz="3700" dirty="0">
                <a:solidFill>
                  <a:srgbClr val="5C6977"/>
                </a:solidFill>
                <a:latin typeface="Avenir Roman"/>
                <a:ea typeface="Avenir Roman"/>
                <a:cs typeface="Avenir Roman"/>
                <a:sym typeface="Avenir Roman"/>
              </a:rPr>
              <a:t> </a:t>
            </a: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Ability to measure geographically heterogeneous treatment effects can support future project siting decisions</a:t>
            </a:r>
          </a:p>
        </p:txBody>
      </p:sp>
      <p:sp>
        <p:nvSpPr>
          <p:cNvPr id="272" name="Shape 272"/>
          <p:cNvSpPr/>
          <p:nvPr/>
        </p:nvSpPr>
        <p:spPr>
          <a:xfrm>
            <a:off x="1513444" y="1508328"/>
            <a:ext cx="8558573" cy="9245600"/>
          </a:xfrm>
          <a:prstGeom prst="rect">
            <a:avLst/>
          </a:prstGeom>
          <a:ln w="12700">
            <a:miter lim="400000"/>
          </a:ln>
          <a:extLst>
            <a:ext uri="{C572A759-6A51-4108-AA02-DFA0A04FC94B}">
              <ma14:wrappingTextBoxFlag xmlns:ma14="http://schemas.microsoft.com/office/mac/drawingml/2011/main" val="1"/>
            </a:ext>
          </a:extLst>
        </p:spPr>
        <p:txBody>
          <a:bodyPr lIns="91384" tIns="91384" rIns="91384" bIns="91384">
            <a:normAutofit/>
          </a:bodyPr>
          <a:lstStyle/>
          <a:p>
            <a:pPr defTabSz="914041">
              <a:lnSpc>
                <a:spcPct val="72000"/>
              </a:lnSpc>
              <a:defRPr sz="4200" cap="all">
                <a:solidFill>
                  <a:srgbClr val="F3C76A"/>
                </a:solidFill>
                <a:latin typeface="Avenir Roman"/>
                <a:ea typeface="Avenir Roman"/>
                <a:cs typeface="Avenir Roman"/>
                <a:sym typeface="Avenir Roman"/>
              </a:defRPr>
            </a:pPr>
            <a:r>
              <a:rPr lang="en-US" sz="4300" cap="all" dirty="0">
                <a:solidFill>
                  <a:srgbClr val="F3C76A"/>
                </a:solidFill>
                <a:latin typeface="Avenir Roman"/>
                <a:ea typeface="Avenir Roman"/>
                <a:cs typeface="Avenir Roman"/>
                <a:sym typeface="Avenir Roman"/>
              </a:rPr>
              <a:t>spatial heterogeneity in treatment effects</a:t>
            </a:r>
            <a:endParaRPr sz="4300" cap="all" dirty="0">
              <a:solidFill>
                <a:srgbClr val="F3C76A"/>
              </a:solidFill>
              <a:latin typeface="Avenir Roman"/>
              <a:ea typeface="Avenir Roman"/>
              <a:cs typeface="Avenir Roman"/>
              <a:sym typeface="Avenir Roman"/>
            </a:endParaRPr>
          </a:p>
        </p:txBody>
      </p:sp>
    </p:spTree>
    <p:extLst>
      <p:ext uri="{BB962C8B-B14F-4D97-AF65-F5344CB8AC3E}">
        <p14:creationId xmlns:p14="http://schemas.microsoft.com/office/powerpoint/2010/main" val="829065165"/>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9" name="image07.png"/>
          <p:cNvPicPr>
            <a:picLocks noChangeAspect="1"/>
          </p:cNvPicPr>
          <p:nvPr/>
        </p:nvPicPr>
        <p:blipFill>
          <a:blip r:embed="rId2">
            <a:extLst/>
          </a:blip>
          <a:stretch>
            <a:fillRect/>
          </a:stretch>
        </p:blipFill>
        <p:spPr>
          <a:xfrm>
            <a:off x="0" y="0"/>
            <a:ext cx="12249301" cy="13716000"/>
          </a:xfrm>
          <a:prstGeom prst="rect">
            <a:avLst/>
          </a:prstGeom>
          <a:ln w="12700">
            <a:miter lim="400000"/>
          </a:ln>
        </p:spPr>
      </p:pic>
      <p:pic>
        <p:nvPicPr>
          <p:cNvPr id="270" name="image00.png"/>
          <p:cNvPicPr>
            <a:picLocks noChangeAspect="1"/>
          </p:cNvPicPr>
          <p:nvPr/>
        </p:nvPicPr>
        <p:blipFill>
          <a:blip r:embed="rId3">
            <a:extLst/>
          </a:blip>
          <a:stretch>
            <a:fillRect/>
          </a:stretch>
        </p:blipFill>
        <p:spPr>
          <a:xfrm>
            <a:off x="5213928" y="11436271"/>
            <a:ext cx="2914203" cy="859203"/>
          </a:xfrm>
          <a:prstGeom prst="rect">
            <a:avLst/>
          </a:prstGeom>
          <a:ln w="12700">
            <a:miter lim="400000"/>
          </a:ln>
        </p:spPr>
      </p:pic>
      <p:sp>
        <p:nvSpPr>
          <p:cNvPr id="271" name="Shape 271"/>
          <p:cNvSpPr/>
          <p:nvPr/>
        </p:nvSpPr>
        <p:spPr>
          <a:xfrm>
            <a:off x="12160394" y="718371"/>
            <a:ext cx="11410845" cy="13213872"/>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When an project is sited in a district, but the exact location within the district is unknown</a:t>
            </a: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geo(</a:t>
            </a:r>
            <a:r>
              <a:rPr lang="en-US" sz="3700" dirty="0" err="1">
                <a:solidFill>
                  <a:srgbClr val="5C6977"/>
                </a:solidFill>
                <a:latin typeface="Avenir Roman"/>
                <a:ea typeface="Avenir Roman"/>
                <a:cs typeface="Avenir Roman"/>
                <a:sym typeface="Avenir Roman"/>
              </a:rPr>
              <a:t>simex</a:t>
            </a:r>
            <a:r>
              <a:rPr lang="en-US" sz="3700" dirty="0">
                <a:solidFill>
                  <a:srgbClr val="5C6977"/>
                </a:solidFill>
                <a:latin typeface="Avenir Roman"/>
                <a:ea typeface="Avenir Roman"/>
                <a:cs typeface="Avenir Roman"/>
                <a:sym typeface="Avenir Roman"/>
              </a:rPr>
              <a:t>) – an R-based statistical package currently under development at AidData – first simulates the effect of adding measurement error to a given spatial variable (accessible via http://</a:t>
            </a:r>
            <a:r>
              <a:rPr lang="en-US" sz="3700" dirty="0" err="1">
                <a:solidFill>
                  <a:srgbClr val="5C6977"/>
                </a:solidFill>
                <a:latin typeface="Avenir Roman"/>
                <a:ea typeface="Avenir Roman"/>
                <a:cs typeface="Avenir Roman"/>
                <a:sym typeface="Avenir Roman"/>
              </a:rPr>
              <a:t>aiddata.org</a:t>
            </a:r>
            <a:r>
              <a:rPr lang="en-US" sz="3700" dirty="0">
                <a:solidFill>
                  <a:srgbClr val="5C6977"/>
                </a:solidFill>
                <a:latin typeface="Avenir Roman"/>
                <a:ea typeface="Avenir Roman"/>
                <a:cs typeface="Avenir Roman"/>
                <a:sym typeface="Avenir Roman"/>
              </a:rPr>
              <a:t>/geo)</a:t>
            </a: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Then, once the trend in measurement error has been estimated, geo(</a:t>
            </a:r>
            <a:r>
              <a:rPr lang="en-US" sz="3700" dirty="0" err="1">
                <a:solidFill>
                  <a:srgbClr val="5C6977"/>
                </a:solidFill>
                <a:latin typeface="Avenir Roman"/>
                <a:ea typeface="Avenir Roman"/>
                <a:cs typeface="Avenir Roman"/>
                <a:sym typeface="Avenir Roman"/>
              </a:rPr>
              <a:t>simex</a:t>
            </a:r>
            <a:r>
              <a:rPr lang="en-US" sz="3700" dirty="0">
                <a:solidFill>
                  <a:srgbClr val="5C6977"/>
                </a:solidFill>
                <a:latin typeface="Avenir Roman"/>
                <a:ea typeface="Avenir Roman"/>
                <a:cs typeface="Avenir Roman"/>
                <a:sym typeface="Avenir Roman"/>
              </a:rPr>
              <a:t>) back-extrapolates to conditions of no spatial measurement error</a:t>
            </a: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The purpose of this simulation-based method is to reduce bias in estimates of causal impact that result from use of variables that are measured with imprecision—a defining feature of many spatial data</a:t>
            </a: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For technical details, see </a:t>
            </a:r>
            <a:r>
              <a:rPr lang="en-US" sz="3700" dirty="0">
                <a:solidFill>
                  <a:srgbClr val="5C6977"/>
                </a:solidFill>
                <a:latin typeface="Avenir Roman"/>
                <a:ea typeface="Avenir Roman"/>
                <a:cs typeface="Avenir Roman"/>
                <a:sym typeface="Avenir Roman"/>
                <a:hlinkClick r:id="rId4"/>
              </a:rPr>
              <a:t>https://dl.dropboxusercontent.com/u/1562312/Papers/Runfola%20et%20al%20%282016%29.pdf</a:t>
            </a: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p:txBody>
      </p:sp>
      <p:sp>
        <p:nvSpPr>
          <p:cNvPr id="272" name="Shape 272"/>
          <p:cNvSpPr/>
          <p:nvPr/>
        </p:nvSpPr>
        <p:spPr>
          <a:xfrm>
            <a:off x="1513444" y="1508328"/>
            <a:ext cx="8558573" cy="9245600"/>
          </a:xfrm>
          <a:prstGeom prst="rect">
            <a:avLst/>
          </a:prstGeom>
          <a:ln w="12700">
            <a:miter lim="400000"/>
          </a:ln>
          <a:extLst>
            <a:ext uri="{C572A759-6A51-4108-AA02-DFA0A04FC94B}">
              <ma14:wrappingTextBoxFlag xmlns:ma14="http://schemas.microsoft.com/office/mac/drawingml/2011/main" val="1"/>
            </a:ext>
          </a:extLst>
        </p:spPr>
        <p:txBody>
          <a:bodyPr lIns="91384" tIns="91384" rIns="91384" bIns="91384">
            <a:normAutofit/>
          </a:bodyPr>
          <a:lstStyle/>
          <a:p>
            <a:pPr defTabSz="914041">
              <a:lnSpc>
                <a:spcPct val="72000"/>
              </a:lnSpc>
              <a:defRPr sz="4200" cap="all">
                <a:solidFill>
                  <a:srgbClr val="F3C76A"/>
                </a:solidFill>
                <a:latin typeface="Avenir Roman"/>
                <a:ea typeface="Avenir Roman"/>
                <a:cs typeface="Avenir Roman"/>
                <a:sym typeface="Avenir Roman"/>
              </a:defRPr>
            </a:pPr>
            <a:r>
              <a:rPr lang="en-US" sz="4300" cap="all" dirty="0">
                <a:solidFill>
                  <a:srgbClr val="F3C76A"/>
                </a:solidFill>
                <a:latin typeface="Avenir Roman"/>
                <a:ea typeface="Avenir Roman"/>
                <a:cs typeface="Avenir Roman"/>
                <a:sym typeface="Avenir Roman"/>
              </a:rPr>
              <a:t>spatial MEASUREMENT IMPRECISION</a:t>
            </a:r>
            <a:endParaRPr sz="4300" cap="all" dirty="0">
              <a:solidFill>
                <a:srgbClr val="F3C76A"/>
              </a:solidFill>
              <a:latin typeface="Avenir Roman"/>
              <a:ea typeface="Avenir Roman"/>
              <a:cs typeface="Avenir Roman"/>
              <a:sym typeface="Avenir Roman"/>
            </a:endParaRPr>
          </a:p>
        </p:txBody>
      </p:sp>
    </p:spTree>
    <p:extLst>
      <p:ext uri="{BB962C8B-B14F-4D97-AF65-F5344CB8AC3E}">
        <p14:creationId xmlns:p14="http://schemas.microsoft.com/office/powerpoint/2010/main" val="2781016483"/>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 name="image07.png"/>
          <p:cNvPicPr>
            <a:picLocks noChangeAspect="1"/>
          </p:cNvPicPr>
          <p:nvPr/>
        </p:nvPicPr>
        <p:blipFill>
          <a:blip r:embed="rId2">
            <a:extLst/>
          </a:blip>
          <a:srcRect t="5993" r="45415" b="65277"/>
          <a:stretch>
            <a:fillRect/>
          </a:stretch>
        </p:blipFill>
        <p:spPr>
          <a:xfrm>
            <a:off x="0" y="-327264"/>
            <a:ext cx="24384000" cy="14370533"/>
          </a:xfrm>
          <a:prstGeom prst="rect">
            <a:avLst/>
          </a:prstGeom>
          <a:ln w="12700">
            <a:miter lim="400000"/>
          </a:ln>
        </p:spPr>
      </p:pic>
      <p:sp>
        <p:nvSpPr>
          <p:cNvPr id="339" name="Shape 339"/>
          <p:cNvSpPr/>
          <p:nvPr/>
        </p:nvSpPr>
        <p:spPr>
          <a:xfrm>
            <a:off x="4216400" y="4394201"/>
            <a:ext cx="16713200" cy="5613400"/>
          </a:xfrm>
          <a:prstGeom prst="rect">
            <a:avLst/>
          </a:prstGeom>
          <a:ln w="12700">
            <a:miter lim="400000"/>
          </a:ln>
          <a:extLst>
            <a:ext uri="{C572A759-6A51-4108-AA02-DFA0A04FC94B}">
              <ma14:wrappingTextBoxFlag xmlns:ma14="http://schemas.microsoft.com/office/mac/drawingml/2011/main" val="1"/>
            </a:ext>
          </a:extLst>
        </p:spPr>
        <p:txBody>
          <a:bodyPr lIns="91384" tIns="91384" rIns="91384" bIns="91384">
            <a:normAutofit/>
          </a:bodyPr>
          <a:lstStyle>
            <a:lvl1pPr algn="ctr">
              <a:lnSpc>
                <a:spcPct val="72000"/>
              </a:lnSpc>
              <a:defRPr sz="7200" cap="all">
                <a:solidFill>
                  <a:srgbClr val="FFFFFF"/>
                </a:solidFill>
                <a:latin typeface="Avenir Roman"/>
                <a:ea typeface="Avenir Roman"/>
                <a:cs typeface="Avenir Roman"/>
                <a:sym typeface="Avenir Roman"/>
              </a:defRPr>
            </a:lvl1pPr>
          </a:lstStyle>
          <a:p>
            <a:pPr defTabSz="914041"/>
            <a:r>
              <a:rPr lang="en-US" dirty="0" smtClean="0"/>
              <a:t>MORE DETAILED GIE </a:t>
            </a:r>
            <a:r>
              <a:rPr lang="en-US" dirty="0" err="1" smtClean="0"/>
              <a:t>CaSE</a:t>
            </a:r>
            <a:r>
              <a:rPr lang="en-US" dirty="0" smtClean="0"/>
              <a:t> STUDIES</a:t>
            </a:r>
            <a:endParaRPr dirty="0"/>
          </a:p>
        </p:txBody>
      </p:sp>
    </p:spTree>
    <p:extLst>
      <p:ext uri="{BB962C8B-B14F-4D97-AF65-F5344CB8AC3E}">
        <p14:creationId xmlns:p14="http://schemas.microsoft.com/office/powerpoint/2010/main" val="2499091281"/>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 name="Rectangle"/>
          <p:cNvSpPr/>
          <p:nvPr/>
        </p:nvSpPr>
        <p:spPr>
          <a:xfrm>
            <a:off x="265" y="-2"/>
            <a:ext cx="6059715" cy="13716003"/>
          </a:xfrm>
          <a:prstGeom prst="rect">
            <a:avLst/>
          </a:prstGeom>
          <a:solidFill>
            <a:srgbClr val="00313C"/>
          </a:solidFill>
          <a:ln w="12700">
            <a:miter lim="400000"/>
          </a:ln>
        </p:spPr>
        <p:txBody>
          <a:bodyPr lIns="71436" tIns="71436" rIns="71436" bIns="71436" anchor="ctr"/>
          <a:lstStyle/>
          <a:p>
            <a:pPr algn="ctr" defTabSz="821257">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64" name="Geoparsing"/>
          <p:cNvSpPr txBox="1">
            <a:spLocks noGrp="1"/>
          </p:cNvSpPr>
          <p:nvPr>
            <p:ph type="title" idx="4294967295"/>
          </p:nvPr>
        </p:nvSpPr>
        <p:spPr>
          <a:xfrm>
            <a:off x="397413" y="518019"/>
            <a:ext cx="5335739" cy="3036096"/>
          </a:xfrm>
          <a:prstGeom prst="rect">
            <a:avLst/>
          </a:prstGeom>
        </p:spPr>
        <p:txBody>
          <a:bodyPr lIns="0" tIns="0" rIns="0" bIns="0" anchor="ctr">
            <a:normAutofit/>
          </a:bodyPr>
          <a:lstStyle>
            <a:lvl1pPr defTabSz="821531">
              <a:lnSpc>
                <a:spcPct val="100000"/>
              </a:lnSpc>
              <a:defRPr sz="8000">
                <a:solidFill>
                  <a:srgbClr val="FFFFFF"/>
                </a:solidFill>
                <a:latin typeface="+mn-lt"/>
                <a:ea typeface="+mn-ea"/>
                <a:cs typeface="+mn-cs"/>
                <a:sym typeface="Helvetica Neue Medium"/>
              </a:defRPr>
            </a:lvl1pPr>
          </a:lstStyle>
          <a:p>
            <a:r>
              <a:rPr lang="en-US" sz="6100" dirty="0"/>
              <a:t>Geocoding 2.0</a:t>
            </a:r>
            <a:br>
              <a:rPr lang="en-US" sz="6100" dirty="0"/>
            </a:br>
            <a:r>
              <a:rPr lang="en-US" sz="6100" dirty="0"/>
              <a:t>(Bridges)</a:t>
            </a:r>
            <a:endParaRPr sz="6100" dirty="0"/>
          </a:p>
        </p:txBody>
      </p:sp>
      <p:sp>
        <p:nvSpPr>
          <p:cNvPr id="265" name="Frequently retrieved from PDFs or project documents, “Geoparsing” is the process of identifying place names in text documents."/>
          <p:cNvSpPr txBox="1">
            <a:spLocks noGrp="1"/>
          </p:cNvSpPr>
          <p:nvPr>
            <p:ph type="body" sz="quarter" idx="4294967295"/>
          </p:nvPr>
        </p:nvSpPr>
        <p:spPr>
          <a:xfrm>
            <a:off x="649112" y="4506387"/>
            <a:ext cx="5084032" cy="7092965"/>
          </a:xfrm>
          <a:prstGeom prst="rect">
            <a:avLst/>
          </a:prstGeom>
        </p:spPr>
        <p:txBody>
          <a:bodyPr lIns="0" tIns="0" rIns="0" bIns="0">
            <a:normAutofit/>
          </a:bodyPr>
          <a:lstStyle>
            <a:lvl1pPr marL="555625" indent="-555625" defTabSz="821531">
              <a:lnSpc>
                <a:spcPct val="100000"/>
              </a:lnSpc>
              <a:spcBef>
                <a:spcPts val="4000"/>
              </a:spcBef>
              <a:buSzPct val="145000"/>
              <a:buChar char="•"/>
              <a:defRPr sz="4000" b="0">
                <a:solidFill>
                  <a:srgbClr val="FFFFFF"/>
                </a:solidFill>
                <a:latin typeface="Helvetica Neue"/>
                <a:ea typeface="Helvetica Neue"/>
                <a:cs typeface="Helvetica Neue"/>
                <a:sym typeface="Helvetica Neue"/>
              </a:defRPr>
            </a:lvl1pPr>
          </a:lstStyle>
          <a:p>
            <a:r>
              <a:rPr lang="en-US" b="1" dirty="0" smtClean="0"/>
              <a:t>Old</a:t>
            </a:r>
            <a:r>
              <a:rPr lang="en-US" dirty="0"/>
              <a:t>: point based with precision codes to describe location</a:t>
            </a:r>
          </a:p>
          <a:p>
            <a:r>
              <a:rPr lang="en-US" b="1" dirty="0"/>
              <a:t>New</a:t>
            </a:r>
            <a:r>
              <a:rPr lang="en-US" dirty="0"/>
              <a:t>: true geometry location definitions (</a:t>
            </a:r>
            <a:r>
              <a:rPr lang="en-US" dirty="0" smtClean="0"/>
              <a:t>lines)</a:t>
            </a:r>
            <a:endParaRPr lang="en-US" dirty="0"/>
          </a:p>
          <a:p>
            <a:endParaRPr dirty="0"/>
          </a:p>
        </p:txBody>
      </p:sp>
      <p:sp>
        <p:nvSpPr>
          <p:cNvPr id="266" name="Line"/>
          <p:cNvSpPr/>
          <p:nvPr/>
        </p:nvSpPr>
        <p:spPr>
          <a:xfrm>
            <a:off x="197555" y="3445085"/>
            <a:ext cx="5535589" cy="0"/>
          </a:xfrm>
          <a:prstGeom prst="line">
            <a:avLst/>
          </a:prstGeom>
          <a:ln w="25400">
            <a:solidFill>
              <a:srgbClr val="00B388"/>
            </a:solidFill>
            <a:miter lim="400000"/>
          </a:ln>
        </p:spPr>
        <p:txBody>
          <a:bodyPr lIns="71436" tIns="71436" rIns="71436" bIns="71436" anchor="ctr"/>
          <a:lstStyle/>
          <a:p>
            <a:pPr algn="ctr" defTabSz="821257">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280" name="AidData_Logo--white.png" descr="AidData_Logo--white.png">
            <a:hlinkClick r:id="rId3"/>
          </p:cNvPr>
          <p:cNvPicPr>
            <a:picLocks noChangeAspect="1"/>
          </p:cNvPicPr>
          <p:nvPr/>
        </p:nvPicPr>
        <p:blipFill>
          <a:blip r:embed="rId4">
            <a:extLst/>
          </a:blip>
          <a:srcRect/>
          <a:stretch>
            <a:fillRect/>
          </a:stretch>
        </p:blipFill>
        <p:spPr>
          <a:xfrm>
            <a:off x="397674" y="12155977"/>
            <a:ext cx="4796253" cy="1016003"/>
          </a:xfrm>
          <a:prstGeom prst="rect">
            <a:avLst/>
          </a:prstGeom>
          <a:ln w="12700">
            <a:miter lim="400000"/>
          </a:ln>
        </p:spPr>
      </p:pic>
      <p:pic>
        <p:nvPicPr>
          <p:cNvPr id="8" name="Google Shape;1312;p260"/>
          <p:cNvPicPr preferRelativeResize="0"/>
          <p:nvPr/>
        </p:nvPicPr>
        <p:blipFill>
          <a:blip r:embed="rId5">
            <a:alphaModFix/>
          </a:blip>
          <a:stretch>
            <a:fillRect/>
          </a:stretch>
        </p:blipFill>
        <p:spPr>
          <a:xfrm>
            <a:off x="6059947" y="2576289"/>
            <a:ext cx="6966859" cy="8098200"/>
          </a:xfrm>
          <a:prstGeom prst="rect">
            <a:avLst/>
          </a:prstGeom>
          <a:noFill/>
          <a:ln>
            <a:noFill/>
          </a:ln>
        </p:spPr>
      </p:pic>
      <p:pic>
        <p:nvPicPr>
          <p:cNvPr id="9" name="Google Shape;1313;p260"/>
          <p:cNvPicPr preferRelativeResize="0"/>
          <p:nvPr/>
        </p:nvPicPr>
        <p:blipFill>
          <a:blip r:embed="rId6">
            <a:alphaModFix/>
          </a:blip>
          <a:stretch>
            <a:fillRect/>
          </a:stretch>
        </p:blipFill>
        <p:spPr>
          <a:xfrm>
            <a:off x="13026573" y="2576520"/>
            <a:ext cx="6858000" cy="8098203"/>
          </a:xfrm>
          <a:prstGeom prst="rect">
            <a:avLst/>
          </a:prstGeom>
          <a:noFill/>
          <a:ln>
            <a:noFill/>
          </a:ln>
        </p:spPr>
      </p:pic>
      <p:pic>
        <p:nvPicPr>
          <p:cNvPr id="10" name="Google Shape;1314;p260"/>
          <p:cNvPicPr preferRelativeResize="0"/>
          <p:nvPr/>
        </p:nvPicPr>
        <p:blipFill>
          <a:blip r:embed="rId7">
            <a:alphaModFix/>
          </a:blip>
          <a:stretch>
            <a:fillRect/>
          </a:stretch>
        </p:blipFill>
        <p:spPr>
          <a:xfrm>
            <a:off x="19884571" y="2576289"/>
            <a:ext cx="4539477" cy="8098200"/>
          </a:xfrm>
          <a:prstGeom prst="rect">
            <a:avLst/>
          </a:prstGeom>
          <a:noFill/>
          <a:ln>
            <a:noFill/>
          </a:ln>
        </p:spPr>
      </p:pic>
    </p:spTree>
    <p:extLst>
      <p:ext uri="{BB962C8B-B14F-4D97-AF65-F5344CB8AC3E}">
        <p14:creationId xmlns:p14="http://schemas.microsoft.com/office/powerpoint/2010/main" val="3165678401"/>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Shape 1622"/>
        <p:cNvGrpSpPr/>
        <p:nvPr/>
      </p:nvGrpSpPr>
      <p:grpSpPr>
        <a:xfrm>
          <a:off x="0" y="0"/>
          <a:ext cx="0" cy="0"/>
          <a:chOff x="0" y="0"/>
          <a:chExt cx="0" cy="0"/>
        </a:xfrm>
      </p:grpSpPr>
      <p:sp>
        <p:nvSpPr>
          <p:cNvPr id="1623" name="Google Shape;1623;p303"/>
          <p:cNvSpPr txBox="1">
            <a:spLocks noGrp="1"/>
          </p:cNvSpPr>
          <p:nvPr>
            <p:ph type="title"/>
          </p:nvPr>
        </p:nvSpPr>
        <p:spPr>
          <a:xfrm>
            <a:off x="3518267" y="3564993"/>
            <a:ext cx="16579200" cy="5332000"/>
          </a:xfrm>
          <a:prstGeom prst="rect">
            <a:avLst/>
          </a:prstGeom>
        </p:spPr>
        <p:txBody>
          <a:bodyPr spcFirstLastPara="1" wrap="square" lIns="91464" tIns="91464" rIns="91464" bIns="91464" anchor="b" anchorCtr="0">
            <a:noAutofit/>
          </a:bodyPr>
          <a:lstStyle/>
          <a:p>
            <a:pPr algn="ctr"/>
            <a:r>
              <a:rPr lang="en-US" sz="8000" b="1" dirty="0" smtClean="0">
                <a:solidFill>
                  <a:srgbClr val="38761D"/>
                </a:solidFill>
                <a:latin typeface="Calibri"/>
                <a:ea typeface="Calibri"/>
                <a:cs typeface="Calibri"/>
                <a:sym typeface="Calibri"/>
              </a:rPr>
              <a:t>Case Study: Measuring the Environmental Impact of Chinese Aid in the Mekong Delta</a:t>
            </a:r>
            <a:endParaRPr sz="8000" b="1" dirty="0">
              <a:solidFill>
                <a:srgbClr val="38761D"/>
              </a:solidFill>
              <a:latin typeface="Calibri"/>
              <a:ea typeface="Calibri"/>
              <a:cs typeface="Calibri"/>
              <a:sym typeface="Calibri"/>
            </a:endParaRPr>
          </a:p>
          <a:p>
            <a:pPr algn="ctr"/>
            <a:endParaRPr sz="4800" b="1" dirty="0">
              <a:solidFill>
                <a:srgbClr val="38761D"/>
              </a:solidFill>
              <a:latin typeface="Calibri"/>
              <a:ea typeface="Calibri"/>
              <a:cs typeface="Calibri"/>
              <a:sym typeface="Calibri"/>
            </a:endParaRPr>
          </a:p>
          <a:p>
            <a:pPr algn="ctr"/>
            <a:r>
              <a:rPr lang="en-US" sz="4800" b="1" dirty="0" smtClean="0">
                <a:solidFill>
                  <a:srgbClr val="BF9000"/>
                </a:solidFill>
                <a:latin typeface="Calibri"/>
                <a:ea typeface="Calibri"/>
                <a:cs typeface="Calibri"/>
                <a:sym typeface="Calibri"/>
              </a:rPr>
              <a:t>Accounting for Spatial Measurement Imprecision in a GIE</a:t>
            </a:r>
            <a:endParaRPr sz="4800" dirty="0">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787681249"/>
      </p:ext>
    </p:extLst>
  </p:cSld>
  <p:clrMapOvr>
    <a:masterClrMapping/>
  </p:clrMapOvr>
  <p:transition xmlns:p14="http://schemas.microsoft.com/office/powerpoint/2010/main" spd="med"/>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Shape 1635"/>
        <p:cNvGrpSpPr/>
        <p:nvPr/>
      </p:nvGrpSpPr>
      <p:grpSpPr>
        <a:xfrm>
          <a:off x="0" y="0"/>
          <a:ext cx="0" cy="0"/>
          <a:chOff x="0" y="0"/>
          <a:chExt cx="0" cy="0"/>
        </a:xfrm>
      </p:grpSpPr>
      <p:sp>
        <p:nvSpPr>
          <p:cNvPr id="1636" name="Google Shape;1636;p305"/>
          <p:cNvSpPr txBox="1">
            <a:spLocks noGrp="1"/>
          </p:cNvSpPr>
          <p:nvPr>
            <p:ph type="body" idx="1"/>
          </p:nvPr>
        </p:nvSpPr>
        <p:spPr>
          <a:xfrm>
            <a:off x="609600" y="5100400"/>
            <a:ext cx="5304000" cy="1455200"/>
          </a:xfrm>
          <a:prstGeom prst="rect">
            <a:avLst/>
          </a:prstGeom>
        </p:spPr>
        <p:txBody>
          <a:bodyPr spcFirstLastPara="1" wrap="square" lIns="243794" tIns="243794" rIns="243794" bIns="243794" anchor="t" anchorCtr="0">
            <a:noAutofit/>
          </a:bodyPr>
          <a:lstStyle/>
          <a:p>
            <a:pPr marL="914377" indent="-372524">
              <a:buNone/>
            </a:pPr>
            <a:r>
              <a:rPr lang="en" sz="4800" b="1"/>
              <a:t>Unit of Analysis</a:t>
            </a:r>
            <a:endParaRPr sz="4800" b="1"/>
          </a:p>
        </p:txBody>
      </p:sp>
      <p:pic>
        <p:nvPicPr>
          <p:cNvPr id="1637" name="Google Shape;1637;p305"/>
          <p:cNvPicPr preferRelativeResize="0"/>
          <p:nvPr/>
        </p:nvPicPr>
        <p:blipFill rotWithShape="1">
          <a:blip r:embed="rId3">
            <a:alphaModFix/>
          </a:blip>
          <a:srcRect l="26743" t="13078" r="21257" b="16568"/>
          <a:stretch/>
        </p:blipFill>
        <p:spPr>
          <a:xfrm>
            <a:off x="189533" y="5175000"/>
            <a:ext cx="5304000" cy="7175851"/>
          </a:xfrm>
          <a:prstGeom prst="rect">
            <a:avLst/>
          </a:prstGeom>
          <a:noFill/>
          <a:ln>
            <a:noFill/>
          </a:ln>
        </p:spPr>
      </p:pic>
      <p:sp>
        <p:nvSpPr>
          <p:cNvPr id="1638" name="Google Shape;1638;p305"/>
          <p:cNvSpPr txBox="1">
            <a:spLocks noGrp="1"/>
          </p:cNvSpPr>
          <p:nvPr>
            <p:ph type="body" idx="1"/>
          </p:nvPr>
        </p:nvSpPr>
        <p:spPr>
          <a:xfrm>
            <a:off x="-518000" y="3731333"/>
            <a:ext cx="6340000" cy="1936000"/>
          </a:xfrm>
          <a:prstGeom prst="rect">
            <a:avLst/>
          </a:prstGeom>
        </p:spPr>
        <p:txBody>
          <a:bodyPr spcFirstLastPara="1" wrap="square" lIns="243794" tIns="243794" rIns="243794" bIns="243794" anchor="t" anchorCtr="0">
            <a:noAutofit/>
          </a:bodyPr>
          <a:lstStyle/>
          <a:p>
            <a:pPr marL="914377" indent="-372524" algn="ctr">
              <a:spcBef>
                <a:spcPts val="0"/>
              </a:spcBef>
              <a:buNone/>
            </a:pPr>
            <a:r>
              <a:rPr lang="en" sz="4800" b="1"/>
              <a:t>Unit of Analysis</a:t>
            </a:r>
            <a:endParaRPr sz="4800" b="1"/>
          </a:p>
        </p:txBody>
      </p:sp>
      <p:sp>
        <p:nvSpPr>
          <p:cNvPr id="1639" name="Google Shape;1639;p305"/>
          <p:cNvSpPr txBox="1">
            <a:spLocks noGrp="1"/>
          </p:cNvSpPr>
          <p:nvPr>
            <p:ph type="title"/>
          </p:nvPr>
        </p:nvSpPr>
        <p:spPr>
          <a:xfrm>
            <a:off x="0" y="549267"/>
            <a:ext cx="23164800" cy="2286400"/>
          </a:xfrm>
          <a:prstGeom prst="rect">
            <a:avLst/>
          </a:prstGeom>
        </p:spPr>
        <p:txBody>
          <a:bodyPr spcFirstLastPara="1" wrap="square" lIns="243794" tIns="243794" rIns="243794" bIns="243794" anchor="ctr" anchorCtr="0">
            <a:noAutofit/>
          </a:bodyPr>
          <a:lstStyle/>
          <a:p>
            <a:pPr algn="l"/>
            <a:r>
              <a:rPr lang="en" sz="8000" b="1"/>
              <a:t>Chinese Aid in Greater Mekong Basin </a:t>
            </a:r>
            <a:endParaRPr sz="8000" b="1"/>
          </a:p>
        </p:txBody>
      </p:sp>
    </p:spTree>
    <p:extLst>
      <p:ext uri="{BB962C8B-B14F-4D97-AF65-F5344CB8AC3E}">
        <p14:creationId xmlns:p14="http://schemas.microsoft.com/office/powerpoint/2010/main" val="2719566744"/>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Shape 1643"/>
        <p:cNvGrpSpPr/>
        <p:nvPr/>
      </p:nvGrpSpPr>
      <p:grpSpPr>
        <a:xfrm>
          <a:off x="0" y="0"/>
          <a:ext cx="0" cy="0"/>
          <a:chOff x="0" y="0"/>
          <a:chExt cx="0" cy="0"/>
        </a:xfrm>
      </p:grpSpPr>
      <p:pic>
        <p:nvPicPr>
          <p:cNvPr id="1644" name="Google Shape;1644;p306"/>
          <p:cNvPicPr preferRelativeResize="0"/>
          <p:nvPr/>
        </p:nvPicPr>
        <p:blipFill rotWithShape="1">
          <a:blip r:embed="rId3">
            <a:alphaModFix/>
          </a:blip>
          <a:srcRect l="25850" t="12888" r="22147" b="16758"/>
          <a:stretch/>
        </p:blipFill>
        <p:spPr>
          <a:xfrm>
            <a:off x="6806667" y="5175000"/>
            <a:ext cx="5304000" cy="7175851"/>
          </a:xfrm>
          <a:prstGeom prst="rect">
            <a:avLst/>
          </a:prstGeom>
          <a:noFill/>
          <a:ln>
            <a:noFill/>
          </a:ln>
        </p:spPr>
      </p:pic>
      <p:sp>
        <p:nvSpPr>
          <p:cNvPr id="1645" name="Google Shape;1645;p306"/>
          <p:cNvSpPr txBox="1">
            <a:spLocks noGrp="1"/>
          </p:cNvSpPr>
          <p:nvPr>
            <p:ph type="body" idx="1"/>
          </p:nvPr>
        </p:nvSpPr>
        <p:spPr>
          <a:xfrm>
            <a:off x="609600" y="5100400"/>
            <a:ext cx="5304000" cy="1455200"/>
          </a:xfrm>
          <a:prstGeom prst="rect">
            <a:avLst/>
          </a:prstGeom>
        </p:spPr>
        <p:txBody>
          <a:bodyPr spcFirstLastPara="1" wrap="square" lIns="243794" tIns="243794" rIns="243794" bIns="243794" anchor="t" anchorCtr="0">
            <a:noAutofit/>
          </a:bodyPr>
          <a:lstStyle/>
          <a:p>
            <a:pPr marL="914377" indent="-372524">
              <a:buNone/>
            </a:pPr>
            <a:r>
              <a:rPr lang="en" sz="4800" b="1"/>
              <a:t>Unit of Analysis</a:t>
            </a:r>
            <a:endParaRPr sz="4800" b="1"/>
          </a:p>
        </p:txBody>
      </p:sp>
      <p:sp>
        <p:nvSpPr>
          <p:cNvPr id="1646" name="Google Shape;1646;p306"/>
          <p:cNvSpPr txBox="1">
            <a:spLocks noGrp="1"/>
          </p:cNvSpPr>
          <p:nvPr>
            <p:ph type="body" idx="1"/>
          </p:nvPr>
        </p:nvSpPr>
        <p:spPr>
          <a:xfrm>
            <a:off x="7815267" y="2521000"/>
            <a:ext cx="16448000" cy="1293600"/>
          </a:xfrm>
          <a:prstGeom prst="rect">
            <a:avLst/>
          </a:prstGeom>
        </p:spPr>
        <p:txBody>
          <a:bodyPr spcFirstLastPara="1" wrap="square" lIns="243794" tIns="243794" rIns="243794" bIns="243794" anchor="t" anchorCtr="0">
            <a:noAutofit/>
          </a:bodyPr>
          <a:lstStyle/>
          <a:p>
            <a:pPr marL="914377" indent="-372524" algn="ctr">
              <a:spcBef>
                <a:spcPts val="0"/>
              </a:spcBef>
              <a:buNone/>
            </a:pPr>
            <a:r>
              <a:rPr lang="en" sz="4800" b="1"/>
              <a:t>Aid was allocated . . .</a:t>
            </a:r>
            <a:endParaRPr sz="4800" b="1"/>
          </a:p>
        </p:txBody>
      </p:sp>
      <p:sp>
        <p:nvSpPr>
          <p:cNvPr id="1647" name="Google Shape;1647;p306"/>
          <p:cNvSpPr txBox="1">
            <a:spLocks noGrp="1"/>
          </p:cNvSpPr>
          <p:nvPr>
            <p:ph type="body" idx="1"/>
          </p:nvPr>
        </p:nvSpPr>
        <p:spPr>
          <a:xfrm>
            <a:off x="6753667" y="3553067"/>
            <a:ext cx="6340000" cy="1936000"/>
          </a:xfrm>
          <a:prstGeom prst="rect">
            <a:avLst/>
          </a:prstGeom>
        </p:spPr>
        <p:txBody>
          <a:bodyPr spcFirstLastPara="1" wrap="square" lIns="243794" tIns="243794" rIns="243794" bIns="243794" anchor="t" anchorCtr="0">
            <a:noAutofit/>
          </a:bodyPr>
          <a:lstStyle/>
          <a:p>
            <a:pPr marL="914377" indent="-372524" algn="ctr">
              <a:spcBef>
                <a:spcPts val="0"/>
              </a:spcBef>
              <a:buNone/>
            </a:pPr>
            <a:r>
              <a:rPr lang="en" sz="4800" b="1"/>
              <a:t>to specific coordinates</a:t>
            </a:r>
            <a:endParaRPr sz="4800" b="1"/>
          </a:p>
        </p:txBody>
      </p:sp>
      <p:pic>
        <p:nvPicPr>
          <p:cNvPr id="1648" name="Google Shape;1648;p306"/>
          <p:cNvPicPr preferRelativeResize="0"/>
          <p:nvPr/>
        </p:nvPicPr>
        <p:blipFill rotWithShape="1">
          <a:blip r:embed="rId4">
            <a:alphaModFix/>
          </a:blip>
          <a:srcRect l="26743" t="13078" r="21257" b="16568"/>
          <a:stretch/>
        </p:blipFill>
        <p:spPr>
          <a:xfrm>
            <a:off x="189533" y="5175000"/>
            <a:ext cx="5304000" cy="7175851"/>
          </a:xfrm>
          <a:prstGeom prst="rect">
            <a:avLst/>
          </a:prstGeom>
          <a:noFill/>
          <a:ln>
            <a:noFill/>
          </a:ln>
        </p:spPr>
      </p:pic>
      <p:sp>
        <p:nvSpPr>
          <p:cNvPr id="1649" name="Google Shape;1649;p306"/>
          <p:cNvSpPr/>
          <p:nvPr/>
        </p:nvSpPr>
        <p:spPr>
          <a:xfrm>
            <a:off x="9224467" y="5768333"/>
            <a:ext cx="585600" cy="1293600"/>
          </a:xfrm>
          <a:prstGeom prst="rect">
            <a:avLst/>
          </a:prstGeom>
          <a:solidFill>
            <a:srgbClr val="FFFFFF"/>
          </a:solidFill>
          <a:ln>
            <a:noFill/>
          </a:ln>
        </p:spPr>
        <p:txBody>
          <a:bodyPr spcFirstLastPara="1" wrap="square" lIns="243794" tIns="243794" rIns="243794" bIns="243794" anchor="ctr" anchorCtr="0">
            <a:noAutofit/>
          </a:bodyPr>
          <a:lstStyle/>
          <a:p>
            <a:endParaRPr/>
          </a:p>
        </p:txBody>
      </p:sp>
      <p:cxnSp>
        <p:nvCxnSpPr>
          <p:cNvPr id="1650" name="Google Shape;1650;p306"/>
          <p:cNvCxnSpPr/>
          <p:nvPr/>
        </p:nvCxnSpPr>
        <p:spPr>
          <a:xfrm>
            <a:off x="7805867" y="3731333"/>
            <a:ext cx="16448000" cy="84000"/>
          </a:xfrm>
          <a:prstGeom prst="straightConnector1">
            <a:avLst/>
          </a:prstGeom>
          <a:noFill/>
          <a:ln w="9525" cap="flat" cmpd="sng">
            <a:solidFill>
              <a:srgbClr val="000000"/>
            </a:solidFill>
            <a:prstDash val="solid"/>
            <a:round/>
            <a:headEnd type="none" w="med" len="med"/>
            <a:tailEnd type="none" w="med" len="med"/>
          </a:ln>
        </p:spPr>
      </p:cxnSp>
      <p:sp>
        <p:nvSpPr>
          <p:cNvPr id="1651" name="Google Shape;1651;p306"/>
          <p:cNvSpPr txBox="1">
            <a:spLocks noGrp="1"/>
          </p:cNvSpPr>
          <p:nvPr>
            <p:ph type="body" idx="1"/>
          </p:nvPr>
        </p:nvSpPr>
        <p:spPr>
          <a:xfrm>
            <a:off x="-518000" y="3731333"/>
            <a:ext cx="6340000" cy="1936000"/>
          </a:xfrm>
          <a:prstGeom prst="rect">
            <a:avLst/>
          </a:prstGeom>
        </p:spPr>
        <p:txBody>
          <a:bodyPr spcFirstLastPara="1" wrap="square" lIns="243794" tIns="243794" rIns="243794" bIns="243794" anchor="t" anchorCtr="0">
            <a:noAutofit/>
          </a:bodyPr>
          <a:lstStyle/>
          <a:p>
            <a:pPr marL="914377" indent="-372524" algn="ctr">
              <a:spcBef>
                <a:spcPts val="0"/>
              </a:spcBef>
              <a:buNone/>
            </a:pPr>
            <a:r>
              <a:rPr lang="en" sz="4800" b="1"/>
              <a:t>Unit of Analysis</a:t>
            </a:r>
            <a:endParaRPr sz="4800" b="1"/>
          </a:p>
        </p:txBody>
      </p:sp>
      <p:sp>
        <p:nvSpPr>
          <p:cNvPr id="1652" name="Google Shape;1652;p306"/>
          <p:cNvSpPr txBox="1">
            <a:spLocks noGrp="1"/>
          </p:cNvSpPr>
          <p:nvPr>
            <p:ph type="title"/>
          </p:nvPr>
        </p:nvSpPr>
        <p:spPr>
          <a:xfrm>
            <a:off x="0" y="549267"/>
            <a:ext cx="23164800" cy="2286400"/>
          </a:xfrm>
          <a:prstGeom prst="rect">
            <a:avLst/>
          </a:prstGeom>
        </p:spPr>
        <p:txBody>
          <a:bodyPr spcFirstLastPara="1" wrap="square" lIns="243794" tIns="243794" rIns="243794" bIns="243794" anchor="ctr" anchorCtr="0">
            <a:noAutofit/>
          </a:bodyPr>
          <a:lstStyle/>
          <a:p>
            <a:pPr algn="l"/>
            <a:r>
              <a:rPr lang="en" sz="8000" b="1"/>
              <a:t>Chinese Aid in Greater Mekong Basin </a:t>
            </a:r>
            <a:endParaRPr sz="8000" b="1"/>
          </a:p>
        </p:txBody>
      </p:sp>
    </p:spTree>
    <p:extLst>
      <p:ext uri="{BB962C8B-B14F-4D97-AF65-F5344CB8AC3E}">
        <p14:creationId xmlns:p14="http://schemas.microsoft.com/office/powerpoint/2010/main" val="409035822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Shape 1656"/>
        <p:cNvGrpSpPr/>
        <p:nvPr/>
      </p:nvGrpSpPr>
      <p:grpSpPr>
        <a:xfrm>
          <a:off x="0" y="0"/>
          <a:ext cx="0" cy="0"/>
          <a:chOff x="0" y="0"/>
          <a:chExt cx="0" cy="0"/>
        </a:xfrm>
      </p:grpSpPr>
      <p:pic>
        <p:nvPicPr>
          <p:cNvPr id="1657" name="Google Shape;1657;p307"/>
          <p:cNvPicPr preferRelativeResize="0"/>
          <p:nvPr/>
        </p:nvPicPr>
        <p:blipFill rotWithShape="1">
          <a:blip r:embed="rId3">
            <a:alphaModFix/>
          </a:blip>
          <a:srcRect l="25850" t="12888" r="22147" b="16758"/>
          <a:stretch/>
        </p:blipFill>
        <p:spPr>
          <a:xfrm>
            <a:off x="6806667" y="5175000"/>
            <a:ext cx="5304000" cy="7175851"/>
          </a:xfrm>
          <a:prstGeom prst="rect">
            <a:avLst/>
          </a:prstGeom>
          <a:noFill/>
          <a:ln>
            <a:noFill/>
          </a:ln>
        </p:spPr>
      </p:pic>
      <p:pic>
        <p:nvPicPr>
          <p:cNvPr id="1658" name="Google Shape;1658;p307"/>
          <p:cNvPicPr preferRelativeResize="0"/>
          <p:nvPr/>
        </p:nvPicPr>
        <p:blipFill rotWithShape="1">
          <a:blip r:embed="rId4">
            <a:alphaModFix/>
          </a:blip>
          <a:srcRect l="27294" t="14064" r="20706" b="15577"/>
          <a:stretch/>
        </p:blipFill>
        <p:spPr>
          <a:xfrm>
            <a:off x="12560200" y="5000000"/>
            <a:ext cx="5304000" cy="7175851"/>
          </a:xfrm>
          <a:prstGeom prst="rect">
            <a:avLst/>
          </a:prstGeom>
          <a:noFill/>
          <a:ln>
            <a:noFill/>
          </a:ln>
        </p:spPr>
      </p:pic>
      <p:sp>
        <p:nvSpPr>
          <p:cNvPr id="1659" name="Google Shape;1659;p307"/>
          <p:cNvSpPr txBox="1">
            <a:spLocks noGrp="1"/>
          </p:cNvSpPr>
          <p:nvPr>
            <p:ph type="body" idx="1"/>
          </p:nvPr>
        </p:nvSpPr>
        <p:spPr>
          <a:xfrm>
            <a:off x="609600" y="5100400"/>
            <a:ext cx="5304000" cy="1455200"/>
          </a:xfrm>
          <a:prstGeom prst="rect">
            <a:avLst/>
          </a:prstGeom>
        </p:spPr>
        <p:txBody>
          <a:bodyPr spcFirstLastPara="1" wrap="square" lIns="243794" tIns="243794" rIns="243794" bIns="243794" anchor="t" anchorCtr="0">
            <a:noAutofit/>
          </a:bodyPr>
          <a:lstStyle/>
          <a:p>
            <a:pPr marL="914377" indent="-372524">
              <a:buNone/>
            </a:pPr>
            <a:r>
              <a:rPr lang="en" sz="4800" b="1"/>
              <a:t>Unit of Analysis</a:t>
            </a:r>
            <a:endParaRPr sz="4800" b="1"/>
          </a:p>
        </p:txBody>
      </p:sp>
      <p:sp>
        <p:nvSpPr>
          <p:cNvPr id="1660" name="Google Shape;1660;p307"/>
          <p:cNvSpPr txBox="1">
            <a:spLocks noGrp="1"/>
          </p:cNvSpPr>
          <p:nvPr>
            <p:ph type="body" idx="1"/>
          </p:nvPr>
        </p:nvSpPr>
        <p:spPr>
          <a:xfrm>
            <a:off x="7815267" y="2521000"/>
            <a:ext cx="16448000" cy="1293600"/>
          </a:xfrm>
          <a:prstGeom prst="rect">
            <a:avLst/>
          </a:prstGeom>
        </p:spPr>
        <p:txBody>
          <a:bodyPr spcFirstLastPara="1" wrap="square" lIns="243794" tIns="243794" rIns="243794" bIns="243794" anchor="t" anchorCtr="0">
            <a:noAutofit/>
          </a:bodyPr>
          <a:lstStyle/>
          <a:p>
            <a:pPr marL="914377" indent="-372524" algn="ctr">
              <a:spcBef>
                <a:spcPts val="0"/>
              </a:spcBef>
              <a:buNone/>
            </a:pPr>
            <a:r>
              <a:rPr lang="en" sz="4800" b="1"/>
              <a:t>Aid was allocated . . .</a:t>
            </a:r>
            <a:endParaRPr sz="4800" b="1"/>
          </a:p>
        </p:txBody>
      </p:sp>
      <p:sp>
        <p:nvSpPr>
          <p:cNvPr id="1661" name="Google Shape;1661;p307"/>
          <p:cNvSpPr txBox="1">
            <a:spLocks noGrp="1"/>
          </p:cNvSpPr>
          <p:nvPr>
            <p:ph type="body" idx="1"/>
          </p:nvPr>
        </p:nvSpPr>
        <p:spPr>
          <a:xfrm>
            <a:off x="6753667" y="3553067"/>
            <a:ext cx="6340000" cy="1936000"/>
          </a:xfrm>
          <a:prstGeom prst="rect">
            <a:avLst/>
          </a:prstGeom>
        </p:spPr>
        <p:txBody>
          <a:bodyPr spcFirstLastPara="1" wrap="square" lIns="243794" tIns="243794" rIns="243794" bIns="243794" anchor="t" anchorCtr="0">
            <a:noAutofit/>
          </a:bodyPr>
          <a:lstStyle/>
          <a:p>
            <a:pPr marL="914377" indent="-372524" algn="ctr">
              <a:spcBef>
                <a:spcPts val="0"/>
              </a:spcBef>
              <a:buNone/>
            </a:pPr>
            <a:r>
              <a:rPr lang="en" sz="4800" b="1"/>
              <a:t>to specific coordinates</a:t>
            </a:r>
            <a:endParaRPr sz="4800" b="1"/>
          </a:p>
        </p:txBody>
      </p:sp>
      <p:sp>
        <p:nvSpPr>
          <p:cNvPr id="1662" name="Google Shape;1662;p307"/>
          <p:cNvSpPr txBox="1">
            <a:spLocks noGrp="1"/>
          </p:cNvSpPr>
          <p:nvPr>
            <p:ph type="body" idx="1"/>
          </p:nvPr>
        </p:nvSpPr>
        <p:spPr>
          <a:xfrm>
            <a:off x="13779368" y="3731333"/>
            <a:ext cx="4464800" cy="1936000"/>
          </a:xfrm>
          <a:prstGeom prst="rect">
            <a:avLst/>
          </a:prstGeom>
        </p:spPr>
        <p:txBody>
          <a:bodyPr spcFirstLastPara="1" wrap="square" lIns="243794" tIns="243794" rIns="243794" bIns="243794" anchor="t" anchorCtr="0">
            <a:noAutofit/>
          </a:bodyPr>
          <a:lstStyle/>
          <a:p>
            <a:pPr marL="914377" indent="-372524" algn="ctr">
              <a:spcBef>
                <a:spcPts val="0"/>
              </a:spcBef>
              <a:buNone/>
            </a:pPr>
            <a:r>
              <a:rPr lang="en" sz="4800" b="1"/>
              <a:t>somewhere in a district</a:t>
            </a:r>
            <a:endParaRPr sz="4800" b="1"/>
          </a:p>
        </p:txBody>
      </p:sp>
      <p:sp>
        <p:nvSpPr>
          <p:cNvPr id="1663" name="Google Shape;1663;p307"/>
          <p:cNvSpPr txBox="1">
            <a:spLocks noGrp="1"/>
          </p:cNvSpPr>
          <p:nvPr>
            <p:ph type="body" idx="1"/>
          </p:nvPr>
        </p:nvSpPr>
        <p:spPr>
          <a:xfrm>
            <a:off x="14082701" y="6563000"/>
            <a:ext cx="820000" cy="1293600"/>
          </a:xfrm>
          <a:prstGeom prst="rect">
            <a:avLst/>
          </a:prstGeom>
        </p:spPr>
        <p:txBody>
          <a:bodyPr spcFirstLastPara="1" wrap="square" lIns="243794" tIns="243794" rIns="243794" bIns="243794" anchor="t" anchorCtr="0">
            <a:noAutofit/>
          </a:bodyPr>
          <a:lstStyle/>
          <a:p>
            <a:pPr marL="0" indent="0">
              <a:spcBef>
                <a:spcPts val="0"/>
              </a:spcBef>
              <a:buNone/>
            </a:pPr>
            <a:r>
              <a:rPr lang="en" sz="4800" b="1">
                <a:solidFill>
                  <a:srgbClr val="4A86E8"/>
                </a:solidFill>
              </a:rPr>
              <a:t>?</a:t>
            </a:r>
            <a:endParaRPr sz="4800" b="1">
              <a:solidFill>
                <a:srgbClr val="4A86E8"/>
              </a:solidFill>
            </a:endParaRPr>
          </a:p>
        </p:txBody>
      </p:sp>
      <p:pic>
        <p:nvPicPr>
          <p:cNvPr id="1664" name="Google Shape;1664;p307"/>
          <p:cNvPicPr preferRelativeResize="0"/>
          <p:nvPr/>
        </p:nvPicPr>
        <p:blipFill rotWithShape="1">
          <a:blip r:embed="rId5">
            <a:alphaModFix/>
          </a:blip>
          <a:srcRect l="26743" t="13078" r="21257" b="16568"/>
          <a:stretch/>
        </p:blipFill>
        <p:spPr>
          <a:xfrm>
            <a:off x="189533" y="5175000"/>
            <a:ext cx="5304000" cy="7175851"/>
          </a:xfrm>
          <a:prstGeom prst="rect">
            <a:avLst/>
          </a:prstGeom>
          <a:noFill/>
          <a:ln>
            <a:noFill/>
          </a:ln>
        </p:spPr>
      </p:pic>
      <p:pic>
        <p:nvPicPr>
          <p:cNvPr id="1665" name="Google Shape;1665;p307"/>
          <p:cNvPicPr preferRelativeResize="0"/>
          <p:nvPr/>
        </p:nvPicPr>
        <p:blipFill rotWithShape="1">
          <a:blip r:embed="rId6">
            <a:alphaModFix/>
          </a:blip>
          <a:srcRect l="27706" t="14640" r="20291" b="15006"/>
          <a:stretch/>
        </p:blipFill>
        <p:spPr>
          <a:xfrm>
            <a:off x="18320268" y="5000000"/>
            <a:ext cx="5466131" cy="7395200"/>
          </a:xfrm>
          <a:prstGeom prst="rect">
            <a:avLst/>
          </a:prstGeom>
          <a:noFill/>
          <a:ln>
            <a:noFill/>
          </a:ln>
        </p:spPr>
      </p:pic>
      <p:sp>
        <p:nvSpPr>
          <p:cNvPr id="1666" name="Google Shape;1666;p307"/>
          <p:cNvSpPr/>
          <p:nvPr/>
        </p:nvSpPr>
        <p:spPr>
          <a:xfrm>
            <a:off x="9224467" y="5768333"/>
            <a:ext cx="585600" cy="1293600"/>
          </a:xfrm>
          <a:prstGeom prst="rect">
            <a:avLst/>
          </a:prstGeom>
          <a:solidFill>
            <a:srgbClr val="FFFFFF"/>
          </a:solidFill>
          <a:ln>
            <a:noFill/>
          </a:ln>
        </p:spPr>
        <p:txBody>
          <a:bodyPr spcFirstLastPara="1" wrap="square" lIns="243794" tIns="243794" rIns="243794" bIns="243794" anchor="ctr" anchorCtr="0">
            <a:noAutofit/>
          </a:bodyPr>
          <a:lstStyle/>
          <a:p>
            <a:endParaRPr/>
          </a:p>
        </p:txBody>
      </p:sp>
      <p:cxnSp>
        <p:nvCxnSpPr>
          <p:cNvPr id="1667" name="Google Shape;1667;p307"/>
          <p:cNvCxnSpPr/>
          <p:nvPr/>
        </p:nvCxnSpPr>
        <p:spPr>
          <a:xfrm>
            <a:off x="7805867" y="3731333"/>
            <a:ext cx="16448000" cy="84000"/>
          </a:xfrm>
          <a:prstGeom prst="straightConnector1">
            <a:avLst/>
          </a:prstGeom>
          <a:noFill/>
          <a:ln w="9525" cap="flat" cmpd="sng">
            <a:solidFill>
              <a:srgbClr val="000000"/>
            </a:solidFill>
            <a:prstDash val="solid"/>
            <a:round/>
            <a:headEnd type="none" w="med" len="med"/>
            <a:tailEnd type="none" w="med" len="med"/>
          </a:ln>
        </p:spPr>
      </p:cxnSp>
      <p:sp>
        <p:nvSpPr>
          <p:cNvPr id="1668" name="Google Shape;1668;p307"/>
          <p:cNvSpPr txBox="1">
            <a:spLocks noGrp="1"/>
          </p:cNvSpPr>
          <p:nvPr>
            <p:ph type="body" idx="1"/>
          </p:nvPr>
        </p:nvSpPr>
        <p:spPr>
          <a:xfrm>
            <a:off x="19533867" y="3731333"/>
            <a:ext cx="4720000" cy="1936000"/>
          </a:xfrm>
          <a:prstGeom prst="rect">
            <a:avLst/>
          </a:prstGeom>
        </p:spPr>
        <p:txBody>
          <a:bodyPr spcFirstLastPara="1" wrap="square" lIns="243794" tIns="243794" rIns="243794" bIns="243794" anchor="t" anchorCtr="0">
            <a:noAutofit/>
          </a:bodyPr>
          <a:lstStyle/>
          <a:p>
            <a:pPr marL="914377" indent="-372524" algn="ctr">
              <a:spcBef>
                <a:spcPts val="0"/>
              </a:spcBef>
              <a:buNone/>
            </a:pPr>
            <a:r>
              <a:rPr lang="en" sz="4800" b="1"/>
              <a:t>somewhere in the country</a:t>
            </a:r>
            <a:endParaRPr sz="4800" b="1"/>
          </a:p>
        </p:txBody>
      </p:sp>
      <p:sp>
        <p:nvSpPr>
          <p:cNvPr id="1669" name="Google Shape;1669;p307"/>
          <p:cNvSpPr txBox="1">
            <a:spLocks noGrp="1"/>
          </p:cNvSpPr>
          <p:nvPr>
            <p:ph type="body" idx="1"/>
          </p:nvPr>
        </p:nvSpPr>
        <p:spPr>
          <a:xfrm>
            <a:off x="-518000" y="3731333"/>
            <a:ext cx="6340000" cy="1936000"/>
          </a:xfrm>
          <a:prstGeom prst="rect">
            <a:avLst/>
          </a:prstGeom>
        </p:spPr>
        <p:txBody>
          <a:bodyPr spcFirstLastPara="1" wrap="square" lIns="243794" tIns="243794" rIns="243794" bIns="243794" anchor="t" anchorCtr="0">
            <a:noAutofit/>
          </a:bodyPr>
          <a:lstStyle/>
          <a:p>
            <a:pPr marL="914377" indent="-372524" algn="ctr">
              <a:spcBef>
                <a:spcPts val="0"/>
              </a:spcBef>
              <a:buNone/>
            </a:pPr>
            <a:r>
              <a:rPr lang="en" sz="4800" b="1"/>
              <a:t>Unit of Analysis</a:t>
            </a:r>
            <a:endParaRPr sz="4800" b="1"/>
          </a:p>
        </p:txBody>
      </p:sp>
      <p:sp>
        <p:nvSpPr>
          <p:cNvPr id="1670" name="Google Shape;1670;p307"/>
          <p:cNvSpPr txBox="1">
            <a:spLocks noGrp="1"/>
          </p:cNvSpPr>
          <p:nvPr>
            <p:ph type="title"/>
          </p:nvPr>
        </p:nvSpPr>
        <p:spPr>
          <a:xfrm>
            <a:off x="0" y="549267"/>
            <a:ext cx="23164800" cy="2286400"/>
          </a:xfrm>
          <a:prstGeom prst="rect">
            <a:avLst/>
          </a:prstGeom>
        </p:spPr>
        <p:txBody>
          <a:bodyPr spcFirstLastPara="1" wrap="square" lIns="243794" tIns="243794" rIns="243794" bIns="243794" anchor="ctr" anchorCtr="0">
            <a:noAutofit/>
          </a:bodyPr>
          <a:lstStyle/>
          <a:p>
            <a:pPr algn="l"/>
            <a:r>
              <a:rPr lang="en" sz="8000" b="1"/>
              <a:t>Chinese Aid in Greater Mekong Basin </a:t>
            </a:r>
            <a:endParaRPr sz="8000" b="1"/>
          </a:p>
        </p:txBody>
      </p:sp>
      <p:sp>
        <p:nvSpPr>
          <p:cNvPr id="1671" name="Google Shape;1671;p307"/>
          <p:cNvSpPr txBox="1">
            <a:spLocks noGrp="1"/>
          </p:cNvSpPr>
          <p:nvPr>
            <p:ph type="body" idx="1"/>
          </p:nvPr>
        </p:nvSpPr>
        <p:spPr>
          <a:xfrm>
            <a:off x="20726933" y="8266467"/>
            <a:ext cx="1465600" cy="1936000"/>
          </a:xfrm>
          <a:prstGeom prst="rect">
            <a:avLst/>
          </a:prstGeom>
        </p:spPr>
        <p:txBody>
          <a:bodyPr spcFirstLastPara="1" wrap="square" lIns="243794" tIns="243794" rIns="243794" bIns="243794" anchor="t" anchorCtr="0">
            <a:noAutofit/>
          </a:bodyPr>
          <a:lstStyle/>
          <a:p>
            <a:pPr marL="0" indent="0">
              <a:spcBef>
                <a:spcPts val="0"/>
              </a:spcBef>
              <a:buNone/>
            </a:pPr>
            <a:r>
              <a:rPr lang="en" sz="6700" b="1">
                <a:solidFill>
                  <a:srgbClr val="4A86E8"/>
                </a:solidFill>
              </a:rPr>
              <a:t>?</a:t>
            </a:r>
            <a:endParaRPr sz="6700" b="1">
              <a:solidFill>
                <a:srgbClr val="4A86E8"/>
              </a:solidFill>
            </a:endParaRPr>
          </a:p>
        </p:txBody>
      </p:sp>
      <p:sp>
        <p:nvSpPr>
          <p:cNvPr id="1672" name="Google Shape;1672;p307"/>
          <p:cNvSpPr/>
          <p:nvPr/>
        </p:nvSpPr>
        <p:spPr>
          <a:xfrm rot="-887720">
            <a:off x="21166837" y="9484896"/>
            <a:ext cx="585824" cy="1936187"/>
          </a:xfrm>
          <a:prstGeom prst="upArrow">
            <a:avLst>
              <a:gd name="adj1" fmla="val 50000"/>
              <a:gd name="adj2" fmla="val 50000"/>
            </a:avLst>
          </a:prstGeom>
          <a:solidFill>
            <a:srgbClr val="4A86E8"/>
          </a:solidFill>
          <a:ln w="9525" cap="flat" cmpd="sng">
            <a:solidFill>
              <a:srgbClr val="4A86E8"/>
            </a:solidFill>
            <a:prstDash val="solid"/>
            <a:round/>
            <a:headEnd type="none" w="sm" len="sm"/>
            <a:tailEnd type="none" w="sm" len="sm"/>
          </a:ln>
        </p:spPr>
        <p:txBody>
          <a:bodyPr spcFirstLastPara="1" wrap="square" lIns="243794" tIns="243794" rIns="243794" bIns="243794" anchor="ctr" anchorCtr="0">
            <a:noAutofit/>
          </a:bodyPr>
          <a:lstStyle/>
          <a:p>
            <a:endParaRPr>
              <a:solidFill>
                <a:srgbClr val="980000"/>
              </a:solidFill>
            </a:endParaRPr>
          </a:p>
        </p:txBody>
      </p:sp>
      <p:sp>
        <p:nvSpPr>
          <p:cNvPr id="1673" name="Google Shape;1673;p307"/>
          <p:cNvSpPr/>
          <p:nvPr/>
        </p:nvSpPr>
        <p:spPr>
          <a:xfrm rot="-6983390">
            <a:off x="14922977" y="5959547"/>
            <a:ext cx="584957" cy="1115179"/>
          </a:xfrm>
          <a:prstGeom prst="upArrow">
            <a:avLst>
              <a:gd name="adj1" fmla="val 50000"/>
              <a:gd name="adj2" fmla="val 50000"/>
            </a:avLst>
          </a:prstGeom>
          <a:solidFill>
            <a:srgbClr val="4A86E8"/>
          </a:solidFill>
          <a:ln w="9525" cap="flat" cmpd="sng">
            <a:solidFill>
              <a:srgbClr val="4A86E8"/>
            </a:solidFill>
            <a:prstDash val="solid"/>
            <a:round/>
            <a:headEnd type="none" w="sm" len="sm"/>
            <a:tailEnd type="none" w="sm" len="sm"/>
          </a:ln>
        </p:spPr>
        <p:txBody>
          <a:bodyPr spcFirstLastPara="1" wrap="square" lIns="243794" tIns="243794" rIns="243794" bIns="243794" anchor="ctr" anchorCtr="0">
            <a:noAutofit/>
          </a:bodyPr>
          <a:lstStyle/>
          <a:p>
            <a:endParaRPr>
              <a:solidFill>
                <a:srgbClr val="980000"/>
              </a:solidFill>
            </a:endParaRPr>
          </a:p>
        </p:txBody>
      </p:sp>
    </p:spTree>
    <p:extLst>
      <p:ext uri="{BB962C8B-B14F-4D97-AF65-F5344CB8AC3E}">
        <p14:creationId xmlns:p14="http://schemas.microsoft.com/office/powerpoint/2010/main" val="1276613418"/>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Shape 1677"/>
        <p:cNvGrpSpPr/>
        <p:nvPr/>
      </p:nvGrpSpPr>
      <p:grpSpPr>
        <a:xfrm>
          <a:off x="0" y="0"/>
          <a:ext cx="0" cy="0"/>
          <a:chOff x="0" y="0"/>
          <a:chExt cx="0" cy="0"/>
        </a:xfrm>
      </p:grpSpPr>
      <p:sp>
        <p:nvSpPr>
          <p:cNvPr id="1678" name="Google Shape;1678;p308"/>
          <p:cNvSpPr txBox="1">
            <a:spLocks noGrp="1"/>
          </p:cNvSpPr>
          <p:nvPr>
            <p:ph type="title"/>
          </p:nvPr>
        </p:nvSpPr>
        <p:spPr>
          <a:xfrm>
            <a:off x="0" y="549267"/>
            <a:ext cx="23164800" cy="2286400"/>
          </a:xfrm>
          <a:prstGeom prst="rect">
            <a:avLst/>
          </a:prstGeom>
        </p:spPr>
        <p:txBody>
          <a:bodyPr spcFirstLastPara="1" wrap="square" lIns="243794" tIns="243794" rIns="243794" bIns="243794" anchor="ctr" anchorCtr="0">
            <a:noAutofit/>
          </a:bodyPr>
          <a:lstStyle/>
          <a:p>
            <a:pPr algn="l"/>
            <a:r>
              <a:rPr lang="en" sz="8000" b="1"/>
              <a:t>Approaches to Addressing Spatial Imprecision</a:t>
            </a:r>
            <a:endParaRPr sz="8000" b="1"/>
          </a:p>
        </p:txBody>
      </p:sp>
      <p:sp>
        <p:nvSpPr>
          <p:cNvPr id="1679" name="Google Shape;1679;p308"/>
          <p:cNvSpPr txBox="1">
            <a:spLocks noGrp="1"/>
          </p:cNvSpPr>
          <p:nvPr>
            <p:ph type="body" idx="1"/>
          </p:nvPr>
        </p:nvSpPr>
        <p:spPr>
          <a:xfrm>
            <a:off x="427600" y="3099400"/>
            <a:ext cx="11413600" cy="6136800"/>
          </a:xfrm>
          <a:prstGeom prst="rect">
            <a:avLst/>
          </a:prstGeom>
        </p:spPr>
        <p:txBody>
          <a:bodyPr spcFirstLastPara="1" wrap="square" lIns="243794" tIns="243794" rIns="243794" bIns="243794" anchor="t" anchorCtr="0">
            <a:noAutofit/>
          </a:bodyPr>
          <a:lstStyle/>
          <a:p>
            <a:pPr marL="0" indent="0">
              <a:buNone/>
            </a:pPr>
            <a:r>
              <a:rPr lang="en" sz="4300"/>
              <a:t>With regard to the cumulative disbursement figure</a:t>
            </a:r>
            <a:r>
              <a:rPr lang="en" sz="4300">
                <a:solidFill>
                  <a:srgbClr val="000000"/>
                </a:solidFill>
              </a:rPr>
              <a:t> for projects spanning multiple [traditional authorities], we have made an estimate of proportional project allocation by</a:t>
            </a:r>
            <a:r>
              <a:rPr lang="en" sz="4300" b="1">
                <a:solidFill>
                  <a:srgbClr val="0000FF"/>
                </a:solidFill>
              </a:rPr>
              <a:t> weighting aid project allocation by [traditional authority] population size</a:t>
            </a:r>
            <a:r>
              <a:rPr lang="en" sz="4300">
                <a:solidFill>
                  <a:srgbClr val="0000FF"/>
                </a:solidFill>
              </a:rPr>
              <a:t>.”</a:t>
            </a:r>
            <a:endParaRPr sz="4300">
              <a:solidFill>
                <a:srgbClr val="0000FF"/>
              </a:solidFill>
            </a:endParaRPr>
          </a:p>
          <a:p>
            <a:pPr marL="0" indent="0">
              <a:buSzPts val="1100"/>
              <a:buNone/>
            </a:pPr>
            <a:r>
              <a:rPr lang="en" sz="4300" i="1"/>
              <a:t>—The Foreign Aid Effectiveness Debate: Evidence from Malawi, </a:t>
            </a:r>
            <a:r>
              <a:rPr lang="en" sz="4300" b="1" i="1"/>
              <a:t>AidData Working Paper #6</a:t>
            </a:r>
            <a:r>
              <a:rPr lang="en" sz="4300" b="1" i="1">
                <a:solidFill>
                  <a:srgbClr val="4A86E8"/>
                </a:solidFill>
              </a:rPr>
              <a:t> </a:t>
            </a:r>
            <a:endParaRPr sz="4300" b="1" i="1">
              <a:solidFill>
                <a:srgbClr val="4A86E8"/>
              </a:solidFill>
            </a:endParaRPr>
          </a:p>
          <a:p>
            <a:pPr marL="0" indent="0">
              <a:buSzPts val="1100"/>
              <a:buNone/>
            </a:pPr>
            <a:r>
              <a:rPr lang="en" sz="4300">
                <a:latin typeface="Arial"/>
                <a:ea typeface="Arial"/>
                <a:cs typeface="Arial"/>
                <a:sym typeface="Arial"/>
              </a:rPr>
              <a:t>				</a:t>
            </a:r>
            <a:endParaRPr sz="4300">
              <a:latin typeface="Arial"/>
              <a:ea typeface="Arial"/>
              <a:cs typeface="Arial"/>
              <a:sym typeface="Arial"/>
            </a:endParaRPr>
          </a:p>
          <a:p>
            <a:pPr marL="0" indent="0">
              <a:buSzPts val="1100"/>
              <a:buNone/>
            </a:pPr>
            <a:r>
              <a:rPr lang="en" sz="2900">
                <a:latin typeface="Arial"/>
                <a:ea typeface="Arial"/>
                <a:cs typeface="Arial"/>
                <a:sym typeface="Arial"/>
              </a:rPr>
              <a:t>			</a:t>
            </a:r>
            <a:endParaRPr sz="2900">
              <a:latin typeface="Arial"/>
              <a:ea typeface="Arial"/>
              <a:cs typeface="Arial"/>
              <a:sym typeface="Arial"/>
            </a:endParaRPr>
          </a:p>
          <a:p>
            <a:pPr marL="0" indent="0">
              <a:buSzPts val="1100"/>
              <a:buNone/>
            </a:pPr>
            <a:r>
              <a:rPr lang="en" sz="2900">
                <a:latin typeface="Arial"/>
                <a:ea typeface="Arial"/>
                <a:cs typeface="Arial"/>
                <a:sym typeface="Arial"/>
              </a:rPr>
              <a:t>		</a:t>
            </a:r>
            <a:endParaRPr sz="2900">
              <a:latin typeface="Arial"/>
              <a:ea typeface="Arial"/>
              <a:cs typeface="Arial"/>
              <a:sym typeface="Arial"/>
            </a:endParaRPr>
          </a:p>
          <a:p>
            <a:pPr marL="0" indent="0">
              <a:buNone/>
            </a:pPr>
            <a:endParaRPr sz="5300"/>
          </a:p>
        </p:txBody>
      </p:sp>
    </p:spTree>
    <p:extLst>
      <p:ext uri="{BB962C8B-B14F-4D97-AF65-F5344CB8AC3E}">
        <p14:creationId xmlns:p14="http://schemas.microsoft.com/office/powerpoint/2010/main" val="1026608830"/>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Shape 1683"/>
        <p:cNvGrpSpPr/>
        <p:nvPr/>
      </p:nvGrpSpPr>
      <p:grpSpPr>
        <a:xfrm>
          <a:off x="0" y="0"/>
          <a:ext cx="0" cy="0"/>
          <a:chOff x="0" y="0"/>
          <a:chExt cx="0" cy="0"/>
        </a:xfrm>
      </p:grpSpPr>
      <p:sp>
        <p:nvSpPr>
          <p:cNvPr id="1684" name="Google Shape;1684;p309"/>
          <p:cNvSpPr txBox="1">
            <a:spLocks noGrp="1"/>
          </p:cNvSpPr>
          <p:nvPr>
            <p:ph type="title"/>
          </p:nvPr>
        </p:nvSpPr>
        <p:spPr>
          <a:xfrm>
            <a:off x="0" y="549267"/>
            <a:ext cx="23164800" cy="2286400"/>
          </a:xfrm>
          <a:prstGeom prst="rect">
            <a:avLst/>
          </a:prstGeom>
        </p:spPr>
        <p:txBody>
          <a:bodyPr spcFirstLastPara="1" wrap="square" lIns="243794" tIns="243794" rIns="243794" bIns="243794" anchor="ctr" anchorCtr="0">
            <a:noAutofit/>
          </a:bodyPr>
          <a:lstStyle/>
          <a:p>
            <a:pPr algn="l"/>
            <a:r>
              <a:rPr lang="en" sz="8000" b="1"/>
              <a:t>Approaches to Addressing Spatial Imprecision</a:t>
            </a:r>
            <a:endParaRPr sz="8000" b="1"/>
          </a:p>
        </p:txBody>
      </p:sp>
      <p:sp>
        <p:nvSpPr>
          <p:cNvPr id="1685" name="Google Shape;1685;p309"/>
          <p:cNvSpPr txBox="1">
            <a:spLocks noGrp="1"/>
          </p:cNvSpPr>
          <p:nvPr>
            <p:ph type="body" idx="1"/>
          </p:nvPr>
        </p:nvSpPr>
        <p:spPr>
          <a:xfrm>
            <a:off x="427600" y="3099400"/>
            <a:ext cx="11413600" cy="6136800"/>
          </a:xfrm>
          <a:prstGeom prst="rect">
            <a:avLst/>
          </a:prstGeom>
        </p:spPr>
        <p:txBody>
          <a:bodyPr spcFirstLastPara="1" wrap="square" lIns="243794" tIns="243794" rIns="243794" bIns="243794" anchor="t" anchorCtr="0">
            <a:noAutofit/>
          </a:bodyPr>
          <a:lstStyle/>
          <a:p>
            <a:pPr marL="0" indent="0">
              <a:buNone/>
            </a:pPr>
            <a:r>
              <a:rPr lang="en" sz="4300"/>
              <a:t>With regard to the cumulative disbursement figure</a:t>
            </a:r>
            <a:r>
              <a:rPr lang="en" sz="4300">
                <a:solidFill>
                  <a:srgbClr val="000000"/>
                </a:solidFill>
              </a:rPr>
              <a:t> for projects spanning multiple [traditional authorities], we have made an estimate of proportional project allocation by</a:t>
            </a:r>
            <a:r>
              <a:rPr lang="en" sz="4300" b="1">
                <a:solidFill>
                  <a:srgbClr val="0000FF"/>
                </a:solidFill>
              </a:rPr>
              <a:t> weighting aid project allocation by [traditional authority] population size</a:t>
            </a:r>
            <a:r>
              <a:rPr lang="en" sz="4300">
                <a:solidFill>
                  <a:srgbClr val="0000FF"/>
                </a:solidFill>
              </a:rPr>
              <a:t>.”</a:t>
            </a:r>
            <a:endParaRPr sz="4300">
              <a:solidFill>
                <a:srgbClr val="0000FF"/>
              </a:solidFill>
            </a:endParaRPr>
          </a:p>
          <a:p>
            <a:pPr marL="0" indent="0">
              <a:buSzPts val="1100"/>
              <a:buNone/>
            </a:pPr>
            <a:r>
              <a:rPr lang="en" sz="4300" i="1"/>
              <a:t>—The Foreign Aid Effectiveness Debate: Evidence from Malawi, </a:t>
            </a:r>
            <a:r>
              <a:rPr lang="en" sz="4300" b="1" i="1"/>
              <a:t>AidData Working Paper #6</a:t>
            </a:r>
            <a:r>
              <a:rPr lang="en" sz="4300" b="1" i="1">
                <a:solidFill>
                  <a:srgbClr val="4A86E8"/>
                </a:solidFill>
              </a:rPr>
              <a:t> </a:t>
            </a:r>
            <a:endParaRPr sz="4300" b="1" i="1">
              <a:solidFill>
                <a:srgbClr val="4A86E8"/>
              </a:solidFill>
            </a:endParaRPr>
          </a:p>
          <a:p>
            <a:pPr marL="0" indent="0">
              <a:buSzPts val="1100"/>
              <a:buNone/>
            </a:pPr>
            <a:r>
              <a:rPr lang="en" sz="4300">
                <a:latin typeface="Arial"/>
                <a:ea typeface="Arial"/>
                <a:cs typeface="Arial"/>
                <a:sym typeface="Arial"/>
              </a:rPr>
              <a:t>				</a:t>
            </a:r>
            <a:endParaRPr sz="4300">
              <a:latin typeface="Arial"/>
              <a:ea typeface="Arial"/>
              <a:cs typeface="Arial"/>
              <a:sym typeface="Arial"/>
            </a:endParaRPr>
          </a:p>
          <a:p>
            <a:pPr marL="0" indent="0">
              <a:buSzPts val="1100"/>
              <a:buNone/>
            </a:pPr>
            <a:r>
              <a:rPr lang="en" sz="2900">
                <a:latin typeface="Arial"/>
                <a:ea typeface="Arial"/>
                <a:cs typeface="Arial"/>
                <a:sym typeface="Arial"/>
              </a:rPr>
              <a:t>			</a:t>
            </a:r>
            <a:endParaRPr sz="2900">
              <a:latin typeface="Arial"/>
              <a:ea typeface="Arial"/>
              <a:cs typeface="Arial"/>
              <a:sym typeface="Arial"/>
            </a:endParaRPr>
          </a:p>
          <a:p>
            <a:pPr marL="0" indent="0">
              <a:buSzPts val="1100"/>
              <a:buNone/>
            </a:pPr>
            <a:r>
              <a:rPr lang="en" sz="2900">
                <a:latin typeface="Arial"/>
                <a:ea typeface="Arial"/>
                <a:cs typeface="Arial"/>
                <a:sym typeface="Arial"/>
              </a:rPr>
              <a:t>		</a:t>
            </a:r>
            <a:endParaRPr sz="2900">
              <a:latin typeface="Arial"/>
              <a:ea typeface="Arial"/>
              <a:cs typeface="Arial"/>
              <a:sym typeface="Arial"/>
            </a:endParaRPr>
          </a:p>
          <a:p>
            <a:pPr marL="0" indent="0">
              <a:buNone/>
            </a:pPr>
            <a:endParaRPr sz="5300"/>
          </a:p>
        </p:txBody>
      </p:sp>
      <p:sp>
        <p:nvSpPr>
          <p:cNvPr id="1686" name="Google Shape;1686;p309"/>
          <p:cNvSpPr txBox="1">
            <a:spLocks noGrp="1"/>
          </p:cNvSpPr>
          <p:nvPr>
            <p:ph type="body" idx="1"/>
          </p:nvPr>
        </p:nvSpPr>
        <p:spPr>
          <a:xfrm>
            <a:off x="12166600" y="2940400"/>
            <a:ext cx="11413600" cy="6296000"/>
          </a:xfrm>
          <a:prstGeom prst="rect">
            <a:avLst/>
          </a:prstGeom>
        </p:spPr>
        <p:txBody>
          <a:bodyPr spcFirstLastPara="1" wrap="square" lIns="243794" tIns="243794" rIns="243794" bIns="243794" anchor="t" anchorCtr="0">
            <a:noAutofit/>
          </a:bodyPr>
          <a:lstStyle/>
          <a:p>
            <a:pPr marL="0" indent="0">
              <a:buNone/>
            </a:pPr>
            <a:r>
              <a:rPr lang="en" sz="4300"/>
              <a:t>...focusing on projects with recorded locations coded as </a:t>
            </a:r>
            <a:r>
              <a:rPr lang="en" sz="4300" b="1">
                <a:solidFill>
                  <a:srgbClr val="B45F06"/>
                </a:solidFill>
              </a:rPr>
              <a:t>corresponding to an exact location or as ‘near’, in the ‘area’ of, or up to 25km away from an exact location</a:t>
            </a:r>
            <a:r>
              <a:rPr lang="en" sz="4300"/>
              <a:t> (</a:t>
            </a:r>
            <a:r>
              <a:rPr lang="en" sz="4300">
                <a:solidFill>
                  <a:srgbClr val="000000"/>
                </a:solidFill>
              </a:rPr>
              <a:t>precision categories 1 and 2</a:t>
            </a:r>
            <a:r>
              <a:rPr lang="en" sz="4300"/>
              <a:t> in Strandow et al. 2011).</a:t>
            </a:r>
            <a:endParaRPr sz="4300"/>
          </a:p>
          <a:p>
            <a:pPr marL="0" indent="0">
              <a:buNone/>
            </a:pPr>
            <a:endParaRPr sz="4300"/>
          </a:p>
          <a:p>
            <a:pPr marL="0" indent="0">
              <a:buSzPts val="1100"/>
              <a:buNone/>
            </a:pPr>
            <a:r>
              <a:rPr lang="en" sz="4300" i="1"/>
              <a:t>—Chinese aid and local corruption, </a:t>
            </a:r>
            <a:r>
              <a:rPr lang="en" sz="4300" b="1" i="1"/>
              <a:t>University of Gothenburg, Working Paper in Economics #667</a:t>
            </a:r>
            <a:endParaRPr sz="4300" b="1" i="1">
              <a:solidFill>
                <a:srgbClr val="4A86E8"/>
              </a:solidFill>
            </a:endParaRPr>
          </a:p>
          <a:p>
            <a:pPr marL="0" indent="0">
              <a:buSzPts val="1100"/>
              <a:buNone/>
            </a:pPr>
            <a:r>
              <a:rPr lang="en" sz="4300">
                <a:latin typeface="Arial"/>
                <a:ea typeface="Arial"/>
                <a:cs typeface="Arial"/>
                <a:sym typeface="Arial"/>
              </a:rPr>
              <a:t>				</a:t>
            </a:r>
            <a:endParaRPr sz="4300">
              <a:latin typeface="Arial"/>
              <a:ea typeface="Arial"/>
              <a:cs typeface="Arial"/>
              <a:sym typeface="Arial"/>
            </a:endParaRPr>
          </a:p>
          <a:p>
            <a:pPr marL="0" indent="0">
              <a:buSzPts val="1100"/>
              <a:buNone/>
            </a:pPr>
            <a:r>
              <a:rPr lang="en" sz="2900">
                <a:latin typeface="Arial"/>
                <a:ea typeface="Arial"/>
                <a:cs typeface="Arial"/>
                <a:sym typeface="Arial"/>
              </a:rPr>
              <a:t>			</a:t>
            </a:r>
            <a:endParaRPr sz="2900">
              <a:latin typeface="Arial"/>
              <a:ea typeface="Arial"/>
              <a:cs typeface="Arial"/>
              <a:sym typeface="Arial"/>
            </a:endParaRPr>
          </a:p>
          <a:p>
            <a:pPr marL="0" indent="0">
              <a:buSzPts val="1100"/>
              <a:buNone/>
            </a:pPr>
            <a:r>
              <a:rPr lang="en" sz="2900">
                <a:latin typeface="Arial"/>
                <a:ea typeface="Arial"/>
                <a:cs typeface="Arial"/>
                <a:sym typeface="Arial"/>
              </a:rPr>
              <a:t>		</a:t>
            </a:r>
            <a:endParaRPr sz="2900">
              <a:latin typeface="Arial"/>
              <a:ea typeface="Arial"/>
              <a:cs typeface="Arial"/>
              <a:sym typeface="Arial"/>
            </a:endParaRPr>
          </a:p>
          <a:p>
            <a:pPr marL="0" indent="0">
              <a:buNone/>
            </a:pPr>
            <a:endParaRPr sz="5300"/>
          </a:p>
        </p:txBody>
      </p:sp>
    </p:spTree>
    <p:extLst>
      <p:ext uri="{BB962C8B-B14F-4D97-AF65-F5344CB8AC3E}">
        <p14:creationId xmlns:p14="http://schemas.microsoft.com/office/powerpoint/2010/main" val="3427076831"/>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Shape 1690"/>
        <p:cNvGrpSpPr/>
        <p:nvPr/>
      </p:nvGrpSpPr>
      <p:grpSpPr>
        <a:xfrm>
          <a:off x="0" y="0"/>
          <a:ext cx="0" cy="0"/>
          <a:chOff x="0" y="0"/>
          <a:chExt cx="0" cy="0"/>
        </a:xfrm>
      </p:grpSpPr>
      <p:sp>
        <p:nvSpPr>
          <p:cNvPr id="1691" name="Google Shape;1691;p310"/>
          <p:cNvSpPr txBox="1">
            <a:spLocks noGrp="1"/>
          </p:cNvSpPr>
          <p:nvPr>
            <p:ph type="title"/>
          </p:nvPr>
        </p:nvSpPr>
        <p:spPr>
          <a:xfrm>
            <a:off x="0" y="549267"/>
            <a:ext cx="23164800" cy="2286400"/>
          </a:xfrm>
          <a:prstGeom prst="rect">
            <a:avLst/>
          </a:prstGeom>
        </p:spPr>
        <p:txBody>
          <a:bodyPr spcFirstLastPara="1" wrap="square" lIns="243794" tIns="243794" rIns="243794" bIns="243794" anchor="ctr" anchorCtr="0">
            <a:noAutofit/>
          </a:bodyPr>
          <a:lstStyle/>
          <a:p>
            <a:pPr algn="l"/>
            <a:r>
              <a:rPr lang="en" sz="8000" b="1"/>
              <a:t>Approaches to Addressing Spatial Imprecision</a:t>
            </a:r>
            <a:endParaRPr sz="8000" b="1"/>
          </a:p>
        </p:txBody>
      </p:sp>
      <p:sp>
        <p:nvSpPr>
          <p:cNvPr id="1692" name="Google Shape;1692;p310"/>
          <p:cNvSpPr txBox="1">
            <a:spLocks noGrp="1"/>
          </p:cNvSpPr>
          <p:nvPr>
            <p:ph type="body" idx="1"/>
          </p:nvPr>
        </p:nvSpPr>
        <p:spPr>
          <a:xfrm>
            <a:off x="427600" y="3099400"/>
            <a:ext cx="11413600" cy="6136800"/>
          </a:xfrm>
          <a:prstGeom prst="rect">
            <a:avLst/>
          </a:prstGeom>
        </p:spPr>
        <p:txBody>
          <a:bodyPr spcFirstLastPara="1" wrap="square" lIns="243794" tIns="243794" rIns="243794" bIns="243794" anchor="t" anchorCtr="0">
            <a:noAutofit/>
          </a:bodyPr>
          <a:lstStyle/>
          <a:p>
            <a:pPr marL="0" indent="0">
              <a:buNone/>
            </a:pPr>
            <a:r>
              <a:rPr lang="en" sz="4300"/>
              <a:t>With regard to the cumulative disbursement figure</a:t>
            </a:r>
            <a:r>
              <a:rPr lang="en" sz="4300">
                <a:solidFill>
                  <a:srgbClr val="000000"/>
                </a:solidFill>
              </a:rPr>
              <a:t> for projects spanning multiple [traditional authorities], we have made an estimate of proportional project allocation by</a:t>
            </a:r>
            <a:r>
              <a:rPr lang="en" sz="4300" b="1">
                <a:solidFill>
                  <a:srgbClr val="0000FF"/>
                </a:solidFill>
              </a:rPr>
              <a:t> weighting aid project allocation by [traditional authority] population size</a:t>
            </a:r>
            <a:r>
              <a:rPr lang="en" sz="4300">
                <a:solidFill>
                  <a:srgbClr val="0000FF"/>
                </a:solidFill>
              </a:rPr>
              <a:t>.”</a:t>
            </a:r>
            <a:endParaRPr sz="4300">
              <a:solidFill>
                <a:srgbClr val="0000FF"/>
              </a:solidFill>
            </a:endParaRPr>
          </a:p>
          <a:p>
            <a:pPr marL="0" indent="0">
              <a:buSzPts val="1100"/>
              <a:buNone/>
            </a:pPr>
            <a:r>
              <a:rPr lang="en" sz="4300" i="1"/>
              <a:t>—The Foreign Aid Effectiveness Debate: Evidence from Malawi, </a:t>
            </a:r>
            <a:r>
              <a:rPr lang="en" sz="4300" b="1" i="1"/>
              <a:t>AidData Working Paper #6</a:t>
            </a:r>
            <a:r>
              <a:rPr lang="en" sz="4300" b="1" i="1">
                <a:solidFill>
                  <a:srgbClr val="4A86E8"/>
                </a:solidFill>
              </a:rPr>
              <a:t> </a:t>
            </a:r>
            <a:endParaRPr sz="4300" b="1" i="1">
              <a:solidFill>
                <a:srgbClr val="4A86E8"/>
              </a:solidFill>
            </a:endParaRPr>
          </a:p>
          <a:p>
            <a:pPr marL="0" indent="0">
              <a:buSzPts val="1100"/>
              <a:buNone/>
            </a:pPr>
            <a:r>
              <a:rPr lang="en" sz="4300">
                <a:latin typeface="Arial"/>
                <a:ea typeface="Arial"/>
                <a:cs typeface="Arial"/>
                <a:sym typeface="Arial"/>
              </a:rPr>
              <a:t>				</a:t>
            </a:r>
            <a:endParaRPr sz="4300">
              <a:latin typeface="Arial"/>
              <a:ea typeface="Arial"/>
              <a:cs typeface="Arial"/>
              <a:sym typeface="Arial"/>
            </a:endParaRPr>
          </a:p>
          <a:p>
            <a:pPr marL="0" indent="0">
              <a:buSzPts val="1100"/>
              <a:buNone/>
            </a:pPr>
            <a:r>
              <a:rPr lang="en" sz="2900">
                <a:latin typeface="Arial"/>
                <a:ea typeface="Arial"/>
                <a:cs typeface="Arial"/>
                <a:sym typeface="Arial"/>
              </a:rPr>
              <a:t>			</a:t>
            </a:r>
            <a:endParaRPr sz="2900">
              <a:latin typeface="Arial"/>
              <a:ea typeface="Arial"/>
              <a:cs typeface="Arial"/>
              <a:sym typeface="Arial"/>
            </a:endParaRPr>
          </a:p>
          <a:p>
            <a:pPr marL="0" indent="0">
              <a:buSzPts val="1100"/>
              <a:buNone/>
            </a:pPr>
            <a:r>
              <a:rPr lang="en" sz="2900">
                <a:latin typeface="Arial"/>
                <a:ea typeface="Arial"/>
                <a:cs typeface="Arial"/>
                <a:sym typeface="Arial"/>
              </a:rPr>
              <a:t>		</a:t>
            </a:r>
            <a:endParaRPr sz="2900">
              <a:latin typeface="Arial"/>
              <a:ea typeface="Arial"/>
              <a:cs typeface="Arial"/>
              <a:sym typeface="Arial"/>
            </a:endParaRPr>
          </a:p>
          <a:p>
            <a:pPr marL="0" indent="0">
              <a:buNone/>
            </a:pPr>
            <a:endParaRPr sz="5300"/>
          </a:p>
        </p:txBody>
      </p:sp>
      <p:sp>
        <p:nvSpPr>
          <p:cNvPr id="1693" name="Google Shape;1693;p310"/>
          <p:cNvSpPr txBox="1">
            <a:spLocks noGrp="1"/>
          </p:cNvSpPr>
          <p:nvPr>
            <p:ph type="body" idx="1"/>
          </p:nvPr>
        </p:nvSpPr>
        <p:spPr>
          <a:xfrm>
            <a:off x="12166600" y="2940400"/>
            <a:ext cx="11413600" cy="6296000"/>
          </a:xfrm>
          <a:prstGeom prst="rect">
            <a:avLst/>
          </a:prstGeom>
        </p:spPr>
        <p:txBody>
          <a:bodyPr spcFirstLastPara="1" wrap="square" lIns="243794" tIns="243794" rIns="243794" bIns="243794" anchor="t" anchorCtr="0">
            <a:noAutofit/>
          </a:bodyPr>
          <a:lstStyle/>
          <a:p>
            <a:pPr marL="0" indent="0">
              <a:buNone/>
            </a:pPr>
            <a:r>
              <a:rPr lang="en" sz="4300"/>
              <a:t>...focusing on projects with recorded locations coded as </a:t>
            </a:r>
            <a:r>
              <a:rPr lang="en" sz="4300" b="1">
                <a:solidFill>
                  <a:srgbClr val="B45F06"/>
                </a:solidFill>
              </a:rPr>
              <a:t>corresponding to an exact location or as ‘near’, in the ‘area’ of, or up to 25km away from an exact location</a:t>
            </a:r>
            <a:r>
              <a:rPr lang="en" sz="4300"/>
              <a:t> (</a:t>
            </a:r>
            <a:r>
              <a:rPr lang="en" sz="4300">
                <a:solidFill>
                  <a:srgbClr val="000000"/>
                </a:solidFill>
              </a:rPr>
              <a:t>precision categories 1 and 2</a:t>
            </a:r>
            <a:r>
              <a:rPr lang="en" sz="4300"/>
              <a:t> in Strandow et al. 2011).</a:t>
            </a:r>
            <a:endParaRPr sz="4300"/>
          </a:p>
          <a:p>
            <a:pPr marL="0" indent="0">
              <a:buNone/>
            </a:pPr>
            <a:endParaRPr sz="4300"/>
          </a:p>
          <a:p>
            <a:pPr marL="0" indent="0">
              <a:buSzPts val="1100"/>
              <a:buNone/>
            </a:pPr>
            <a:r>
              <a:rPr lang="en" sz="4300" i="1"/>
              <a:t>—Chinese aid and local corruption, </a:t>
            </a:r>
            <a:r>
              <a:rPr lang="en" sz="4300" b="1" i="1"/>
              <a:t>University of Gothenburg, Working Paper in Economics #667</a:t>
            </a:r>
            <a:endParaRPr sz="4300" b="1" i="1">
              <a:solidFill>
                <a:srgbClr val="4A86E8"/>
              </a:solidFill>
            </a:endParaRPr>
          </a:p>
          <a:p>
            <a:pPr marL="0" indent="0">
              <a:buSzPts val="1100"/>
              <a:buNone/>
            </a:pPr>
            <a:r>
              <a:rPr lang="en" sz="4300">
                <a:latin typeface="Arial"/>
                <a:ea typeface="Arial"/>
                <a:cs typeface="Arial"/>
                <a:sym typeface="Arial"/>
              </a:rPr>
              <a:t>				</a:t>
            </a:r>
            <a:endParaRPr sz="4300">
              <a:latin typeface="Arial"/>
              <a:ea typeface="Arial"/>
              <a:cs typeface="Arial"/>
              <a:sym typeface="Arial"/>
            </a:endParaRPr>
          </a:p>
          <a:p>
            <a:pPr marL="0" indent="0">
              <a:buSzPts val="1100"/>
              <a:buNone/>
            </a:pPr>
            <a:r>
              <a:rPr lang="en" sz="2900">
                <a:latin typeface="Arial"/>
                <a:ea typeface="Arial"/>
                <a:cs typeface="Arial"/>
                <a:sym typeface="Arial"/>
              </a:rPr>
              <a:t>			</a:t>
            </a:r>
            <a:endParaRPr sz="2900">
              <a:latin typeface="Arial"/>
              <a:ea typeface="Arial"/>
              <a:cs typeface="Arial"/>
              <a:sym typeface="Arial"/>
            </a:endParaRPr>
          </a:p>
          <a:p>
            <a:pPr marL="0" indent="0">
              <a:buSzPts val="1100"/>
              <a:buNone/>
            </a:pPr>
            <a:r>
              <a:rPr lang="en" sz="2900">
                <a:latin typeface="Arial"/>
                <a:ea typeface="Arial"/>
                <a:cs typeface="Arial"/>
                <a:sym typeface="Arial"/>
              </a:rPr>
              <a:t>		</a:t>
            </a:r>
            <a:endParaRPr sz="2900">
              <a:latin typeface="Arial"/>
              <a:ea typeface="Arial"/>
              <a:cs typeface="Arial"/>
              <a:sym typeface="Arial"/>
            </a:endParaRPr>
          </a:p>
          <a:p>
            <a:pPr marL="0" indent="0">
              <a:buNone/>
            </a:pPr>
            <a:endParaRPr sz="5300"/>
          </a:p>
        </p:txBody>
      </p:sp>
      <p:sp>
        <p:nvSpPr>
          <p:cNvPr id="1694" name="Google Shape;1694;p310"/>
          <p:cNvSpPr txBox="1">
            <a:spLocks noGrp="1"/>
          </p:cNvSpPr>
          <p:nvPr>
            <p:ph type="body" idx="1"/>
          </p:nvPr>
        </p:nvSpPr>
        <p:spPr>
          <a:xfrm>
            <a:off x="200667" y="9903000"/>
            <a:ext cx="12748000" cy="2286400"/>
          </a:xfrm>
          <a:prstGeom prst="rect">
            <a:avLst/>
          </a:prstGeom>
        </p:spPr>
        <p:txBody>
          <a:bodyPr spcFirstLastPara="1" wrap="square" lIns="243794" tIns="243794" rIns="243794" bIns="243794" anchor="t" anchorCtr="0">
            <a:noAutofit/>
          </a:bodyPr>
          <a:lstStyle/>
          <a:p>
            <a:pPr marL="0" indent="0">
              <a:buSzPts val="1100"/>
              <a:buNone/>
            </a:pPr>
            <a:r>
              <a:rPr lang="en" sz="5300" b="1">
                <a:solidFill>
                  <a:schemeClr val="hlink"/>
                </a:solidFill>
              </a:rPr>
              <a:t>Make an assumption about aid allocation</a:t>
            </a:r>
            <a:r>
              <a:rPr lang="en" sz="5300">
                <a:latin typeface="Arial"/>
                <a:ea typeface="Arial"/>
                <a:cs typeface="Arial"/>
                <a:sym typeface="Arial"/>
              </a:rPr>
              <a:t>				</a:t>
            </a:r>
            <a:endParaRPr sz="5300">
              <a:latin typeface="Arial"/>
              <a:ea typeface="Arial"/>
              <a:cs typeface="Arial"/>
              <a:sym typeface="Arial"/>
            </a:endParaRPr>
          </a:p>
          <a:p>
            <a:pPr marL="0" indent="0">
              <a:buSzPts val="1100"/>
              <a:buNone/>
            </a:pPr>
            <a:r>
              <a:rPr lang="en" sz="2900">
                <a:latin typeface="Arial"/>
                <a:ea typeface="Arial"/>
                <a:cs typeface="Arial"/>
                <a:sym typeface="Arial"/>
              </a:rPr>
              <a:t>			</a:t>
            </a:r>
            <a:endParaRPr sz="2900">
              <a:latin typeface="Arial"/>
              <a:ea typeface="Arial"/>
              <a:cs typeface="Arial"/>
              <a:sym typeface="Arial"/>
            </a:endParaRPr>
          </a:p>
          <a:p>
            <a:pPr marL="0" indent="0">
              <a:buSzPts val="1100"/>
              <a:buNone/>
            </a:pPr>
            <a:r>
              <a:rPr lang="en" sz="2900">
                <a:latin typeface="Arial"/>
                <a:ea typeface="Arial"/>
                <a:cs typeface="Arial"/>
                <a:sym typeface="Arial"/>
              </a:rPr>
              <a:t>		</a:t>
            </a:r>
            <a:endParaRPr sz="2900">
              <a:latin typeface="Arial"/>
              <a:ea typeface="Arial"/>
              <a:cs typeface="Arial"/>
              <a:sym typeface="Arial"/>
            </a:endParaRPr>
          </a:p>
          <a:p>
            <a:pPr marL="0" indent="0">
              <a:buNone/>
            </a:pPr>
            <a:endParaRPr sz="5300"/>
          </a:p>
        </p:txBody>
      </p:sp>
      <p:sp>
        <p:nvSpPr>
          <p:cNvPr id="1695" name="Google Shape;1695;p310"/>
          <p:cNvSpPr txBox="1">
            <a:spLocks noGrp="1"/>
          </p:cNvSpPr>
          <p:nvPr>
            <p:ph type="body" idx="1"/>
          </p:nvPr>
        </p:nvSpPr>
        <p:spPr>
          <a:xfrm>
            <a:off x="13091600" y="9903000"/>
            <a:ext cx="10132800" cy="2286400"/>
          </a:xfrm>
          <a:prstGeom prst="rect">
            <a:avLst/>
          </a:prstGeom>
        </p:spPr>
        <p:txBody>
          <a:bodyPr spcFirstLastPara="1" wrap="square" lIns="243794" tIns="243794" rIns="243794" bIns="243794" anchor="t" anchorCtr="0">
            <a:noAutofit/>
          </a:bodyPr>
          <a:lstStyle/>
          <a:p>
            <a:pPr marL="0" indent="0">
              <a:buSzPts val="1100"/>
              <a:buNone/>
            </a:pPr>
            <a:r>
              <a:rPr lang="en" sz="5300" b="1">
                <a:solidFill>
                  <a:srgbClr val="B45F06"/>
                </a:solidFill>
              </a:rPr>
              <a:t>Exclude spatially imprecise data</a:t>
            </a:r>
            <a:endParaRPr sz="5300">
              <a:latin typeface="Arial"/>
              <a:ea typeface="Arial"/>
              <a:cs typeface="Arial"/>
              <a:sym typeface="Arial"/>
            </a:endParaRPr>
          </a:p>
          <a:p>
            <a:pPr marL="0" indent="0">
              <a:buSzPts val="1100"/>
              <a:buNone/>
            </a:pPr>
            <a:r>
              <a:rPr lang="en" sz="2900">
                <a:latin typeface="Arial"/>
                <a:ea typeface="Arial"/>
                <a:cs typeface="Arial"/>
                <a:sym typeface="Arial"/>
              </a:rPr>
              <a:t>			</a:t>
            </a:r>
            <a:endParaRPr sz="2900">
              <a:latin typeface="Arial"/>
              <a:ea typeface="Arial"/>
              <a:cs typeface="Arial"/>
              <a:sym typeface="Arial"/>
            </a:endParaRPr>
          </a:p>
          <a:p>
            <a:pPr marL="0" indent="0">
              <a:buSzPts val="1100"/>
              <a:buNone/>
            </a:pPr>
            <a:r>
              <a:rPr lang="en" sz="2900">
                <a:latin typeface="Arial"/>
                <a:ea typeface="Arial"/>
                <a:cs typeface="Arial"/>
                <a:sym typeface="Arial"/>
              </a:rPr>
              <a:t>		</a:t>
            </a:r>
            <a:endParaRPr sz="2900">
              <a:latin typeface="Arial"/>
              <a:ea typeface="Arial"/>
              <a:cs typeface="Arial"/>
              <a:sym typeface="Arial"/>
            </a:endParaRPr>
          </a:p>
          <a:p>
            <a:pPr marL="0" indent="0">
              <a:buNone/>
            </a:pPr>
            <a:endParaRPr sz="5300"/>
          </a:p>
        </p:txBody>
      </p:sp>
    </p:spTree>
    <p:extLst>
      <p:ext uri="{BB962C8B-B14F-4D97-AF65-F5344CB8AC3E}">
        <p14:creationId xmlns:p14="http://schemas.microsoft.com/office/powerpoint/2010/main" val="3675494593"/>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Shape 1699"/>
        <p:cNvGrpSpPr/>
        <p:nvPr/>
      </p:nvGrpSpPr>
      <p:grpSpPr>
        <a:xfrm>
          <a:off x="0" y="0"/>
          <a:ext cx="0" cy="0"/>
          <a:chOff x="0" y="0"/>
          <a:chExt cx="0" cy="0"/>
        </a:xfrm>
      </p:grpSpPr>
      <p:sp>
        <p:nvSpPr>
          <p:cNvPr id="1700" name="Google Shape;1700;p311"/>
          <p:cNvSpPr txBox="1">
            <a:spLocks noGrp="1"/>
          </p:cNvSpPr>
          <p:nvPr>
            <p:ph type="title"/>
          </p:nvPr>
        </p:nvSpPr>
        <p:spPr>
          <a:xfrm>
            <a:off x="0" y="549267"/>
            <a:ext cx="23164800" cy="2286400"/>
          </a:xfrm>
          <a:prstGeom prst="rect">
            <a:avLst/>
          </a:prstGeom>
        </p:spPr>
        <p:txBody>
          <a:bodyPr spcFirstLastPara="1" wrap="square" lIns="243794" tIns="243794" rIns="243794" bIns="243794" anchor="ctr" anchorCtr="0">
            <a:noAutofit/>
          </a:bodyPr>
          <a:lstStyle/>
          <a:p>
            <a:pPr algn="l"/>
            <a:r>
              <a:rPr lang="en" sz="8000" b="1"/>
              <a:t>How Spatial Uncertainty Affects Research</a:t>
            </a:r>
            <a:endParaRPr sz="8000" b="1"/>
          </a:p>
        </p:txBody>
      </p:sp>
      <p:pic>
        <p:nvPicPr>
          <p:cNvPr id="1701" name="Google Shape;1701;p311"/>
          <p:cNvPicPr preferRelativeResize="0"/>
          <p:nvPr/>
        </p:nvPicPr>
        <p:blipFill>
          <a:blip r:embed="rId3">
            <a:alphaModFix/>
          </a:blip>
          <a:stretch>
            <a:fillRect/>
          </a:stretch>
        </p:blipFill>
        <p:spPr>
          <a:xfrm>
            <a:off x="15982335" y="2358801"/>
            <a:ext cx="7308531" cy="9518131"/>
          </a:xfrm>
          <a:prstGeom prst="rect">
            <a:avLst/>
          </a:prstGeom>
          <a:noFill/>
          <a:ln>
            <a:noFill/>
          </a:ln>
        </p:spPr>
      </p:pic>
      <p:sp>
        <p:nvSpPr>
          <p:cNvPr id="1702" name="Google Shape;1702;p311"/>
          <p:cNvSpPr txBox="1"/>
          <p:nvPr/>
        </p:nvSpPr>
        <p:spPr>
          <a:xfrm>
            <a:off x="407667" y="3727467"/>
            <a:ext cx="12696800" cy="5358400"/>
          </a:xfrm>
          <a:prstGeom prst="rect">
            <a:avLst/>
          </a:prstGeom>
          <a:noFill/>
          <a:ln>
            <a:noFill/>
          </a:ln>
        </p:spPr>
        <p:txBody>
          <a:bodyPr spcFirstLastPara="1" wrap="square" lIns="243794" tIns="243794" rIns="243794" bIns="243794" anchor="t" anchorCtr="0">
            <a:noAutofit/>
          </a:bodyPr>
          <a:lstStyle/>
          <a:p>
            <a:r>
              <a:rPr lang="en" sz="6400"/>
              <a:t>We want to relate level of aid in a region with the level of deforestation. But... </a:t>
            </a:r>
            <a:endParaRPr sz="6400"/>
          </a:p>
        </p:txBody>
      </p:sp>
    </p:spTree>
    <p:extLst>
      <p:ext uri="{BB962C8B-B14F-4D97-AF65-F5344CB8AC3E}">
        <p14:creationId xmlns:p14="http://schemas.microsoft.com/office/powerpoint/2010/main" val="1319022087"/>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Shape 1706"/>
        <p:cNvGrpSpPr/>
        <p:nvPr/>
      </p:nvGrpSpPr>
      <p:grpSpPr>
        <a:xfrm>
          <a:off x="0" y="0"/>
          <a:ext cx="0" cy="0"/>
          <a:chOff x="0" y="0"/>
          <a:chExt cx="0" cy="0"/>
        </a:xfrm>
      </p:grpSpPr>
      <p:sp>
        <p:nvSpPr>
          <p:cNvPr id="1707" name="Google Shape;1707;p312"/>
          <p:cNvSpPr txBox="1">
            <a:spLocks noGrp="1"/>
          </p:cNvSpPr>
          <p:nvPr>
            <p:ph type="title"/>
          </p:nvPr>
        </p:nvSpPr>
        <p:spPr>
          <a:xfrm>
            <a:off x="0" y="549267"/>
            <a:ext cx="23164800" cy="2286400"/>
          </a:xfrm>
          <a:prstGeom prst="rect">
            <a:avLst/>
          </a:prstGeom>
        </p:spPr>
        <p:txBody>
          <a:bodyPr spcFirstLastPara="1" wrap="square" lIns="243794" tIns="243794" rIns="243794" bIns="243794" anchor="ctr" anchorCtr="0">
            <a:noAutofit/>
          </a:bodyPr>
          <a:lstStyle/>
          <a:p>
            <a:pPr algn="l"/>
            <a:r>
              <a:rPr lang="en" sz="8000" b="1"/>
              <a:t>How Spatial Uncertainty Affects Research</a:t>
            </a:r>
            <a:endParaRPr sz="8000" b="1"/>
          </a:p>
        </p:txBody>
      </p:sp>
      <p:pic>
        <p:nvPicPr>
          <p:cNvPr id="1708" name="Google Shape;1708;p312" descr="counts.gif"/>
          <p:cNvPicPr preferRelativeResize="0"/>
          <p:nvPr/>
        </p:nvPicPr>
        <p:blipFill>
          <a:blip r:embed="rId3">
            <a:alphaModFix/>
          </a:blip>
          <a:stretch>
            <a:fillRect/>
          </a:stretch>
        </p:blipFill>
        <p:spPr>
          <a:xfrm>
            <a:off x="5864933" y="2679135"/>
            <a:ext cx="12192000" cy="9716067"/>
          </a:xfrm>
          <a:prstGeom prst="rect">
            <a:avLst/>
          </a:prstGeom>
          <a:noFill/>
          <a:ln>
            <a:noFill/>
          </a:ln>
        </p:spPr>
      </p:pic>
    </p:spTree>
    <p:extLst>
      <p:ext uri="{BB962C8B-B14F-4D97-AF65-F5344CB8AC3E}">
        <p14:creationId xmlns:p14="http://schemas.microsoft.com/office/powerpoint/2010/main" val="3196211827"/>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Shape 1712"/>
        <p:cNvGrpSpPr/>
        <p:nvPr/>
      </p:nvGrpSpPr>
      <p:grpSpPr>
        <a:xfrm>
          <a:off x="0" y="0"/>
          <a:ext cx="0" cy="0"/>
          <a:chOff x="0" y="0"/>
          <a:chExt cx="0" cy="0"/>
        </a:xfrm>
      </p:grpSpPr>
      <p:sp>
        <p:nvSpPr>
          <p:cNvPr id="1713" name="Google Shape;1713;p313"/>
          <p:cNvSpPr txBox="1">
            <a:spLocks noGrp="1"/>
          </p:cNvSpPr>
          <p:nvPr>
            <p:ph type="title"/>
          </p:nvPr>
        </p:nvSpPr>
        <p:spPr>
          <a:xfrm>
            <a:off x="0" y="549267"/>
            <a:ext cx="23164800" cy="2286400"/>
          </a:xfrm>
          <a:prstGeom prst="rect">
            <a:avLst/>
          </a:prstGeom>
        </p:spPr>
        <p:txBody>
          <a:bodyPr spcFirstLastPara="1" wrap="square" lIns="243794" tIns="243794" rIns="243794" bIns="243794" anchor="ctr" anchorCtr="0">
            <a:noAutofit/>
          </a:bodyPr>
          <a:lstStyle/>
          <a:p>
            <a:pPr algn="l"/>
            <a:r>
              <a:rPr lang="en" sz="8000" b="1"/>
              <a:t>How Spatial Uncertainty Affects Research</a:t>
            </a:r>
            <a:endParaRPr sz="8000" b="1"/>
          </a:p>
        </p:txBody>
      </p:sp>
      <p:pic>
        <p:nvPicPr>
          <p:cNvPr id="1714" name="Google Shape;1714;p313" descr="mc_estimate.gif"/>
          <p:cNvPicPr preferRelativeResize="0"/>
          <p:nvPr/>
        </p:nvPicPr>
        <p:blipFill>
          <a:blip r:embed="rId3">
            <a:alphaModFix/>
          </a:blip>
          <a:stretch>
            <a:fillRect/>
          </a:stretch>
        </p:blipFill>
        <p:spPr>
          <a:xfrm>
            <a:off x="6096000" y="2475268"/>
            <a:ext cx="12192000" cy="9919933"/>
          </a:xfrm>
          <a:prstGeom prst="rect">
            <a:avLst/>
          </a:prstGeom>
          <a:noFill/>
          <a:ln>
            <a:noFill/>
          </a:ln>
        </p:spPr>
      </p:pic>
      <p:sp>
        <p:nvSpPr>
          <p:cNvPr id="1715" name="Google Shape;1715;p313"/>
          <p:cNvSpPr/>
          <p:nvPr/>
        </p:nvSpPr>
        <p:spPr>
          <a:xfrm>
            <a:off x="12001467" y="6919267"/>
            <a:ext cx="796000" cy="673600"/>
          </a:xfrm>
          <a:prstGeom prst="rect">
            <a:avLst/>
          </a:prstGeom>
          <a:solidFill>
            <a:srgbClr val="FFFFFF"/>
          </a:solidFill>
          <a:ln>
            <a:noFill/>
          </a:ln>
        </p:spPr>
        <p:txBody>
          <a:bodyPr spcFirstLastPara="1" wrap="square" lIns="243794" tIns="243794" rIns="243794" bIns="243794" anchor="ctr" anchorCtr="0">
            <a:noAutofit/>
          </a:bodyPr>
          <a:lstStyle/>
          <a:p>
            <a:endParaRPr/>
          </a:p>
        </p:txBody>
      </p:sp>
      <p:sp>
        <p:nvSpPr>
          <p:cNvPr id="1716" name="Google Shape;1716;p313"/>
          <p:cNvSpPr/>
          <p:nvPr/>
        </p:nvSpPr>
        <p:spPr>
          <a:xfrm>
            <a:off x="15163333" y="11550667"/>
            <a:ext cx="796000" cy="673600"/>
          </a:xfrm>
          <a:prstGeom prst="rect">
            <a:avLst/>
          </a:prstGeom>
          <a:solidFill>
            <a:srgbClr val="FFFFFF"/>
          </a:solidFill>
          <a:ln>
            <a:noFill/>
          </a:ln>
        </p:spPr>
        <p:txBody>
          <a:bodyPr spcFirstLastPara="1" wrap="square" lIns="243794" tIns="243794" rIns="243794" bIns="243794" anchor="ctr" anchorCtr="0">
            <a:noAutofit/>
          </a:bodyPr>
          <a:lstStyle/>
          <a:p>
            <a:endParaRPr/>
          </a:p>
        </p:txBody>
      </p:sp>
    </p:spTree>
    <p:extLst>
      <p:ext uri="{BB962C8B-B14F-4D97-AF65-F5344CB8AC3E}">
        <p14:creationId xmlns:p14="http://schemas.microsoft.com/office/powerpoint/2010/main" val="428604789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 name="Rectangle"/>
          <p:cNvSpPr/>
          <p:nvPr/>
        </p:nvSpPr>
        <p:spPr>
          <a:xfrm>
            <a:off x="265" y="-2"/>
            <a:ext cx="6059715" cy="13716003"/>
          </a:xfrm>
          <a:prstGeom prst="rect">
            <a:avLst/>
          </a:prstGeom>
          <a:solidFill>
            <a:srgbClr val="00313C"/>
          </a:solidFill>
          <a:ln w="12700">
            <a:miter lim="400000"/>
          </a:ln>
        </p:spPr>
        <p:txBody>
          <a:bodyPr lIns="71436" tIns="71436" rIns="71436" bIns="71436" anchor="ctr"/>
          <a:lstStyle/>
          <a:p>
            <a:pPr algn="ctr" defTabSz="821257">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64" name="Geoparsing"/>
          <p:cNvSpPr txBox="1">
            <a:spLocks noGrp="1"/>
          </p:cNvSpPr>
          <p:nvPr>
            <p:ph type="title" idx="4294967295"/>
          </p:nvPr>
        </p:nvSpPr>
        <p:spPr>
          <a:xfrm>
            <a:off x="397413" y="518019"/>
            <a:ext cx="5335739" cy="3036096"/>
          </a:xfrm>
          <a:prstGeom prst="rect">
            <a:avLst/>
          </a:prstGeom>
        </p:spPr>
        <p:txBody>
          <a:bodyPr lIns="0" tIns="0" rIns="0" bIns="0" anchor="ctr">
            <a:normAutofit/>
          </a:bodyPr>
          <a:lstStyle>
            <a:lvl1pPr defTabSz="821531">
              <a:lnSpc>
                <a:spcPct val="100000"/>
              </a:lnSpc>
              <a:defRPr sz="8000">
                <a:solidFill>
                  <a:srgbClr val="FFFFFF"/>
                </a:solidFill>
                <a:latin typeface="+mn-lt"/>
                <a:ea typeface="+mn-ea"/>
                <a:cs typeface="+mn-cs"/>
                <a:sym typeface="Helvetica Neue Medium"/>
              </a:defRPr>
            </a:lvl1pPr>
          </a:lstStyle>
          <a:p>
            <a:r>
              <a:rPr lang="en-US" sz="6100" dirty="0"/>
              <a:t>Geocoding 2.0</a:t>
            </a:r>
            <a:br>
              <a:rPr lang="en-US" sz="6100" dirty="0"/>
            </a:br>
            <a:r>
              <a:rPr lang="en-US" sz="6100" dirty="0"/>
              <a:t>(Roads)</a:t>
            </a:r>
            <a:endParaRPr sz="6100" dirty="0"/>
          </a:p>
        </p:txBody>
      </p:sp>
      <p:sp>
        <p:nvSpPr>
          <p:cNvPr id="265" name="Frequently retrieved from PDFs or project documents, “Geoparsing” is the process of identifying place names in text documents."/>
          <p:cNvSpPr txBox="1">
            <a:spLocks noGrp="1"/>
          </p:cNvSpPr>
          <p:nvPr>
            <p:ph type="body" sz="quarter" idx="4294967295"/>
          </p:nvPr>
        </p:nvSpPr>
        <p:spPr>
          <a:xfrm>
            <a:off x="649112" y="4506387"/>
            <a:ext cx="5084032" cy="7092965"/>
          </a:xfrm>
          <a:prstGeom prst="rect">
            <a:avLst/>
          </a:prstGeom>
        </p:spPr>
        <p:txBody>
          <a:bodyPr lIns="0" tIns="0" rIns="0" bIns="0">
            <a:normAutofit/>
          </a:bodyPr>
          <a:lstStyle>
            <a:lvl1pPr marL="555625" indent="-555625" defTabSz="821531">
              <a:lnSpc>
                <a:spcPct val="100000"/>
              </a:lnSpc>
              <a:spcBef>
                <a:spcPts val="4000"/>
              </a:spcBef>
              <a:buSzPct val="145000"/>
              <a:buChar char="•"/>
              <a:defRPr sz="4000" b="0">
                <a:solidFill>
                  <a:srgbClr val="FFFFFF"/>
                </a:solidFill>
                <a:latin typeface="Helvetica Neue"/>
                <a:ea typeface="Helvetica Neue"/>
                <a:cs typeface="Helvetica Neue"/>
                <a:sym typeface="Helvetica Neue"/>
              </a:defRPr>
            </a:lvl1pPr>
          </a:lstStyle>
          <a:p>
            <a:r>
              <a:rPr lang="en-US" b="1" dirty="0" smtClean="0"/>
              <a:t>Old</a:t>
            </a:r>
            <a:r>
              <a:rPr lang="en-US" dirty="0"/>
              <a:t>: point based with precision codes to describe location</a:t>
            </a:r>
          </a:p>
          <a:p>
            <a:r>
              <a:rPr lang="en-US" b="1" dirty="0"/>
              <a:t>New</a:t>
            </a:r>
            <a:r>
              <a:rPr lang="en-US" dirty="0"/>
              <a:t>: true geometry location definitions (</a:t>
            </a:r>
            <a:r>
              <a:rPr lang="en-US" dirty="0" smtClean="0"/>
              <a:t>lines)</a:t>
            </a:r>
            <a:endParaRPr lang="en-US" dirty="0"/>
          </a:p>
          <a:p>
            <a:endParaRPr dirty="0"/>
          </a:p>
        </p:txBody>
      </p:sp>
      <p:sp>
        <p:nvSpPr>
          <p:cNvPr id="266" name="Line"/>
          <p:cNvSpPr/>
          <p:nvPr/>
        </p:nvSpPr>
        <p:spPr>
          <a:xfrm>
            <a:off x="197555" y="3445085"/>
            <a:ext cx="5535589" cy="0"/>
          </a:xfrm>
          <a:prstGeom prst="line">
            <a:avLst/>
          </a:prstGeom>
          <a:ln w="25400">
            <a:solidFill>
              <a:srgbClr val="00B388"/>
            </a:solidFill>
            <a:miter lim="400000"/>
          </a:ln>
        </p:spPr>
        <p:txBody>
          <a:bodyPr lIns="71436" tIns="71436" rIns="71436" bIns="71436" anchor="ctr"/>
          <a:lstStyle/>
          <a:p>
            <a:pPr algn="ctr" defTabSz="821257">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280" name="AidData_Logo--white.png" descr="AidData_Logo--white.png">
            <a:hlinkClick r:id="rId3"/>
          </p:cNvPr>
          <p:cNvPicPr>
            <a:picLocks noChangeAspect="1"/>
          </p:cNvPicPr>
          <p:nvPr/>
        </p:nvPicPr>
        <p:blipFill>
          <a:blip r:embed="rId4">
            <a:extLst/>
          </a:blip>
          <a:srcRect/>
          <a:stretch>
            <a:fillRect/>
          </a:stretch>
        </p:blipFill>
        <p:spPr>
          <a:xfrm>
            <a:off x="397674" y="12192265"/>
            <a:ext cx="4796253" cy="1016003"/>
          </a:xfrm>
          <a:prstGeom prst="rect">
            <a:avLst/>
          </a:prstGeom>
          <a:ln w="12700">
            <a:miter lim="400000"/>
          </a:ln>
        </p:spPr>
      </p:pic>
      <p:pic>
        <p:nvPicPr>
          <p:cNvPr id="11" name="Google Shape;1321;p261"/>
          <p:cNvPicPr preferRelativeResize="0"/>
          <p:nvPr/>
        </p:nvPicPr>
        <p:blipFill>
          <a:blip r:embed="rId5">
            <a:alphaModFix/>
          </a:blip>
          <a:stretch>
            <a:fillRect/>
          </a:stretch>
        </p:blipFill>
        <p:spPr>
          <a:xfrm>
            <a:off x="6059748" y="2538121"/>
            <a:ext cx="8708573" cy="8098200"/>
          </a:xfrm>
          <a:prstGeom prst="rect">
            <a:avLst/>
          </a:prstGeom>
          <a:noFill/>
          <a:ln>
            <a:noFill/>
          </a:ln>
        </p:spPr>
      </p:pic>
      <p:pic>
        <p:nvPicPr>
          <p:cNvPr id="12" name="Google Shape;1323;p261"/>
          <p:cNvPicPr preferRelativeResize="0"/>
          <p:nvPr/>
        </p:nvPicPr>
        <p:blipFill>
          <a:blip r:embed="rId6">
            <a:alphaModFix/>
          </a:blip>
          <a:stretch>
            <a:fillRect/>
          </a:stretch>
        </p:blipFill>
        <p:spPr>
          <a:xfrm>
            <a:off x="14768553" y="2538113"/>
            <a:ext cx="9615715" cy="8098200"/>
          </a:xfrm>
          <a:prstGeom prst="rect">
            <a:avLst/>
          </a:prstGeom>
          <a:noFill/>
          <a:ln>
            <a:noFill/>
          </a:ln>
        </p:spPr>
      </p:pic>
    </p:spTree>
    <p:extLst>
      <p:ext uri="{BB962C8B-B14F-4D97-AF65-F5344CB8AC3E}">
        <p14:creationId xmlns:p14="http://schemas.microsoft.com/office/powerpoint/2010/main" val="231815520"/>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Shape 1720"/>
        <p:cNvGrpSpPr/>
        <p:nvPr/>
      </p:nvGrpSpPr>
      <p:grpSpPr>
        <a:xfrm>
          <a:off x="0" y="0"/>
          <a:ext cx="0" cy="0"/>
          <a:chOff x="0" y="0"/>
          <a:chExt cx="0" cy="0"/>
        </a:xfrm>
      </p:grpSpPr>
      <p:cxnSp>
        <p:nvCxnSpPr>
          <p:cNvPr id="1721" name="Google Shape;1721;p314"/>
          <p:cNvCxnSpPr/>
          <p:nvPr/>
        </p:nvCxnSpPr>
        <p:spPr>
          <a:xfrm flipH="1">
            <a:off x="4021667" y="5118333"/>
            <a:ext cx="8800" cy="5949600"/>
          </a:xfrm>
          <a:prstGeom prst="straightConnector1">
            <a:avLst/>
          </a:prstGeom>
          <a:noFill/>
          <a:ln w="25400" cap="flat" cmpd="sng">
            <a:solidFill>
              <a:schemeClr val="dk1"/>
            </a:solidFill>
            <a:prstDash val="solid"/>
            <a:round/>
            <a:headEnd type="none" w="sm" len="sm"/>
            <a:tailEnd type="none" w="sm" len="sm"/>
          </a:ln>
          <a:effectLst>
            <a:outerShdw blurRad="40000" dist="20000" dir="5400000" rotWithShape="0">
              <a:srgbClr val="000000">
                <a:alpha val="37650"/>
              </a:srgbClr>
            </a:outerShdw>
          </a:effectLst>
        </p:spPr>
      </p:cxnSp>
      <p:cxnSp>
        <p:nvCxnSpPr>
          <p:cNvPr id="1722" name="Google Shape;1722;p314"/>
          <p:cNvCxnSpPr/>
          <p:nvPr/>
        </p:nvCxnSpPr>
        <p:spPr>
          <a:xfrm flipH="1">
            <a:off x="4022733" y="11057867"/>
            <a:ext cx="9008800" cy="11200"/>
          </a:xfrm>
          <a:prstGeom prst="straightConnector1">
            <a:avLst/>
          </a:prstGeom>
          <a:noFill/>
          <a:ln w="25400" cap="flat" cmpd="sng">
            <a:solidFill>
              <a:schemeClr val="dk1"/>
            </a:solidFill>
            <a:prstDash val="solid"/>
            <a:round/>
            <a:headEnd type="none" w="sm" len="sm"/>
            <a:tailEnd type="none" w="sm" len="sm"/>
          </a:ln>
          <a:effectLst>
            <a:outerShdw blurRad="40000" dist="20000" dir="5400000" rotWithShape="0">
              <a:srgbClr val="000000">
                <a:alpha val="37650"/>
              </a:srgbClr>
            </a:outerShdw>
          </a:effectLst>
        </p:spPr>
      </p:cxnSp>
      <p:sp>
        <p:nvSpPr>
          <p:cNvPr id="1723" name="Google Shape;1723;p314"/>
          <p:cNvSpPr txBox="1"/>
          <p:nvPr/>
        </p:nvSpPr>
        <p:spPr>
          <a:xfrm>
            <a:off x="4022333" y="11057867"/>
            <a:ext cx="9219200" cy="1134400"/>
          </a:xfrm>
          <a:prstGeom prst="rect">
            <a:avLst/>
          </a:prstGeom>
          <a:noFill/>
          <a:ln>
            <a:noFill/>
          </a:ln>
        </p:spPr>
        <p:txBody>
          <a:bodyPr spcFirstLastPara="1" wrap="square" lIns="243794" tIns="121864" rIns="243794" bIns="121864" anchor="t" anchorCtr="0">
            <a:noAutofit/>
          </a:bodyPr>
          <a:lstStyle/>
          <a:p>
            <a:r>
              <a:rPr lang="en" sz="4800" b="1">
                <a:solidFill>
                  <a:schemeClr val="dk1"/>
                </a:solidFill>
                <a:latin typeface="Calibri"/>
                <a:ea typeface="Calibri"/>
                <a:cs typeface="Calibri"/>
                <a:sym typeface="Calibri"/>
              </a:rPr>
              <a:t>0            Spatial Imprecision           1</a:t>
            </a:r>
            <a:endParaRPr sz="4800" b="1">
              <a:solidFill>
                <a:schemeClr val="dk1"/>
              </a:solidFill>
              <a:latin typeface="Calibri"/>
              <a:ea typeface="Calibri"/>
              <a:cs typeface="Calibri"/>
              <a:sym typeface="Calibri"/>
            </a:endParaRPr>
          </a:p>
        </p:txBody>
      </p:sp>
      <p:sp>
        <p:nvSpPr>
          <p:cNvPr id="1724" name="Google Shape;1724;p314"/>
          <p:cNvSpPr txBox="1"/>
          <p:nvPr/>
        </p:nvSpPr>
        <p:spPr>
          <a:xfrm>
            <a:off x="0" y="6075600"/>
            <a:ext cx="3620800" cy="3348000"/>
          </a:xfrm>
          <a:prstGeom prst="rect">
            <a:avLst/>
          </a:prstGeom>
          <a:noFill/>
          <a:ln>
            <a:noFill/>
          </a:ln>
        </p:spPr>
        <p:txBody>
          <a:bodyPr spcFirstLastPara="1" wrap="square" lIns="243794" tIns="121864" rIns="243794" bIns="121864" anchor="t" anchorCtr="0">
            <a:noAutofit/>
          </a:bodyPr>
          <a:lstStyle/>
          <a:p>
            <a:pPr algn="ctr"/>
            <a:r>
              <a:rPr lang="en" sz="4800" b="1">
                <a:solidFill>
                  <a:schemeClr val="dk1"/>
                </a:solidFill>
                <a:latin typeface="Calibri"/>
                <a:ea typeface="Calibri"/>
                <a:cs typeface="Calibri"/>
                <a:sym typeface="Calibri"/>
              </a:rPr>
              <a:t>Relation between aid and forest loss</a:t>
            </a:r>
            <a:endParaRPr b="1"/>
          </a:p>
        </p:txBody>
      </p:sp>
      <p:sp>
        <p:nvSpPr>
          <p:cNvPr id="1725" name="Google Shape;1725;p314"/>
          <p:cNvSpPr txBox="1">
            <a:spLocks noGrp="1"/>
          </p:cNvSpPr>
          <p:nvPr>
            <p:ph type="body" idx="1"/>
          </p:nvPr>
        </p:nvSpPr>
        <p:spPr>
          <a:xfrm>
            <a:off x="489600" y="2348533"/>
            <a:ext cx="23894400" cy="1660800"/>
          </a:xfrm>
          <a:prstGeom prst="rect">
            <a:avLst/>
          </a:prstGeom>
        </p:spPr>
        <p:txBody>
          <a:bodyPr spcFirstLastPara="1" wrap="square" lIns="243794" tIns="243794" rIns="243794" bIns="243794" anchor="t" anchorCtr="0">
            <a:noAutofit/>
          </a:bodyPr>
          <a:lstStyle/>
          <a:p>
            <a:pPr marL="0" indent="0" algn="ctr">
              <a:buNone/>
            </a:pPr>
            <a:r>
              <a:rPr lang="en" sz="4800"/>
              <a:t>Geographic Simulation and Extrapolation Method (geoSIMEX)</a:t>
            </a:r>
            <a:endParaRPr sz="4800"/>
          </a:p>
        </p:txBody>
      </p:sp>
      <p:sp>
        <p:nvSpPr>
          <p:cNvPr id="1726" name="Google Shape;1726;p314"/>
          <p:cNvSpPr txBox="1">
            <a:spLocks noGrp="1"/>
          </p:cNvSpPr>
          <p:nvPr>
            <p:ph type="title"/>
          </p:nvPr>
        </p:nvSpPr>
        <p:spPr>
          <a:xfrm>
            <a:off x="0" y="549267"/>
            <a:ext cx="23164800" cy="2286400"/>
          </a:xfrm>
          <a:prstGeom prst="rect">
            <a:avLst/>
          </a:prstGeom>
        </p:spPr>
        <p:txBody>
          <a:bodyPr spcFirstLastPara="1" wrap="square" lIns="243794" tIns="243794" rIns="243794" bIns="243794" anchor="ctr" anchorCtr="0">
            <a:noAutofit/>
          </a:bodyPr>
          <a:lstStyle/>
          <a:p>
            <a:pPr algn="l"/>
            <a:r>
              <a:rPr lang="en" sz="8000" b="1"/>
              <a:t>Incorporating Spatial Imprecision: geoSIMEX</a:t>
            </a:r>
            <a:endParaRPr sz="8000" b="1"/>
          </a:p>
        </p:txBody>
      </p:sp>
      <p:sp>
        <p:nvSpPr>
          <p:cNvPr id="1727" name="Google Shape;1727;p314"/>
          <p:cNvSpPr txBox="1"/>
          <p:nvPr/>
        </p:nvSpPr>
        <p:spPr>
          <a:xfrm>
            <a:off x="3030267" y="5184000"/>
            <a:ext cx="992800" cy="5949600"/>
          </a:xfrm>
          <a:prstGeom prst="rect">
            <a:avLst/>
          </a:prstGeom>
          <a:noFill/>
          <a:ln>
            <a:noFill/>
          </a:ln>
        </p:spPr>
        <p:txBody>
          <a:bodyPr spcFirstLastPara="1" wrap="square" lIns="243794" tIns="121864" rIns="243794" bIns="121864" anchor="t" anchorCtr="0">
            <a:noAutofit/>
          </a:bodyPr>
          <a:lstStyle/>
          <a:p>
            <a:pPr algn="r"/>
            <a:r>
              <a:rPr lang="en" sz="4800" b="1">
                <a:solidFill>
                  <a:schemeClr val="dk1"/>
                </a:solidFill>
                <a:latin typeface="Calibri"/>
                <a:ea typeface="Calibri"/>
                <a:cs typeface="Calibri"/>
                <a:sym typeface="Calibri"/>
              </a:rPr>
              <a:t>1</a:t>
            </a: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r>
              <a:rPr lang="en" sz="4800" b="1">
                <a:solidFill>
                  <a:schemeClr val="dk1"/>
                </a:solidFill>
                <a:latin typeface="Calibri"/>
                <a:ea typeface="Calibri"/>
                <a:cs typeface="Calibri"/>
                <a:sym typeface="Calibri"/>
              </a:rPr>
              <a:t>0</a:t>
            </a: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r>
              <a:rPr lang="en" sz="4800" b="1">
                <a:solidFill>
                  <a:schemeClr val="dk1"/>
                </a:solidFill>
                <a:latin typeface="Calibri"/>
                <a:ea typeface="Calibri"/>
                <a:cs typeface="Calibri"/>
                <a:sym typeface="Calibri"/>
              </a:rPr>
              <a:t>-1</a:t>
            </a:r>
            <a:endParaRPr sz="4800" b="1">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65618071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Shape 1731"/>
        <p:cNvGrpSpPr/>
        <p:nvPr/>
      </p:nvGrpSpPr>
      <p:grpSpPr>
        <a:xfrm>
          <a:off x="0" y="0"/>
          <a:ext cx="0" cy="0"/>
          <a:chOff x="0" y="0"/>
          <a:chExt cx="0" cy="0"/>
        </a:xfrm>
      </p:grpSpPr>
      <p:cxnSp>
        <p:nvCxnSpPr>
          <p:cNvPr id="1732" name="Google Shape;1732;p315"/>
          <p:cNvCxnSpPr/>
          <p:nvPr/>
        </p:nvCxnSpPr>
        <p:spPr>
          <a:xfrm flipH="1">
            <a:off x="4021667" y="5118333"/>
            <a:ext cx="8800" cy="5949600"/>
          </a:xfrm>
          <a:prstGeom prst="straightConnector1">
            <a:avLst/>
          </a:prstGeom>
          <a:noFill/>
          <a:ln w="25400" cap="flat" cmpd="sng">
            <a:solidFill>
              <a:schemeClr val="dk1"/>
            </a:solidFill>
            <a:prstDash val="solid"/>
            <a:round/>
            <a:headEnd type="none" w="sm" len="sm"/>
            <a:tailEnd type="none" w="sm" len="sm"/>
          </a:ln>
          <a:effectLst>
            <a:outerShdw blurRad="40000" dist="20000" dir="5400000" rotWithShape="0">
              <a:srgbClr val="000000">
                <a:alpha val="37650"/>
              </a:srgbClr>
            </a:outerShdw>
          </a:effectLst>
        </p:spPr>
      </p:cxnSp>
      <p:cxnSp>
        <p:nvCxnSpPr>
          <p:cNvPr id="1733" name="Google Shape;1733;p315"/>
          <p:cNvCxnSpPr/>
          <p:nvPr/>
        </p:nvCxnSpPr>
        <p:spPr>
          <a:xfrm flipH="1">
            <a:off x="4022733" y="11057867"/>
            <a:ext cx="9008800" cy="11200"/>
          </a:xfrm>
          <a:prstGeom prst="straightConnector1">
            <a:avLst/>
          </a:prstGeom>
          <a:noFill/>
          <a:ln w="25400" cap="flat" cmpd="sng">
            <a:solidFill>
              <a:schemeClr val="dk1"/>
            </a:solidFill>
            <a:prstDash val="solid"/>
            <a:round/>
            <a:headEnd type="none" w="sm" len="sm"/>
            <a:tailEnd type="none" w="sm" len="sm"/>
          </a:ln>
          <a:effectLst>
            <a:outerShdw blurRad="40000" dist="20000" dir="5400000" rotWithShape="0">
              <a:srgbClr val="000000">
                <a:alpha val="37650"/>
              </a:srgbClr>
            </a:outerShdw>
          </a:effectLst>
        </p:spPr>
      </p:cxnSp>
      <p:sp>
        <p:nvSpPr>
          <p:cNvPr id="1734" name="Google Shape;1734;p315"/>
          <p:cNvSpPr txBox="1"/>
          <p:nvPr/>
        </p:nvSpPr>
        <p:spPr>
          <a:xfrm>
            <a:off x="0" y="6075600"/>
            <a:ext cx="3620800" cy="3348000"/>
          </a:xfrm>
          <a:prstGeom prst="rect">
            <a:avLst/>
          </a:prstGeom>
          <a:noFill/>
          <a:ln>
            <a:noFill/>
          </a:ln>
        </p:spPr>
        <p:txBody>
          <a:bodyPr spcFirstLastPara="1" wrap="square" lIns="243794" tIns="121864" rIns="243794" bIns="121864" anchor="t" anchorCtr="0">
            <a:noAutofit/>
          </a:bodyPr>
          <a:lstStyle/>
          <a:p>
            <a:pPr algn="ctr"/>
            <a:r>
              <a:rPr lang="en" sz="4800" b="1">
                <a:solidFill>
                  <a:schemeClr val="dk1"/>
                </a:solidFill>
                <a:latin typeface="Calibri"/>
                <a:ea typeface="Calibri"/>
                <a:cs typeface="Calibri"/>
                <a:sym typeface="Calibri"/>
              </a:rPr>
              <a:t>Relation between aid and forest loss</a:t>
            </a:r>
            <a:endParaRPr b="1"/>
          </a:p>
        </p:txBody>
      </p:sp>
      <p:sp>
        <p:nvSpPr>
          <p:cNvPr id="1735" name="Google Shape;1735;p315"/>
          <p:cNvSpPr txBox="1">
            <a:spLocks noGrp="1"/>
          </p:cNvSpPr>
          <p:nvPr>
            <p:ph type="body" idx="1"/>
          </p:nvPr>
        </p:nvSpPr>
        <p:spPr>
          <a:xfrm>
            <a:off x="489600" y="2348533"/>
            <a:ext cx="23894400" cy="1660800"/>
          </a:xfrm>
          <a:prstGeom prst="rect">
            <a:avLst/>
          </a:prstGeom>
        </p:spPr>
        <p:txBody>
          <a:bodyPr spcFirstLastPara="1" wrap="square" lIns="243794" tIns="243794" rIns="243794" bIns="243794" anchor="t" anchorCtr="0">
            <a:noAutofit/>
          </a:bodyPr>
          <a:lstStyle/>
          <a:p>
            <a:pPr marL="0" indent="0" algn="ctr">
              <a:buNone/>
            </a:pPr>
            <a:r>
              <a:rPr lang="en" sz="4800"/>
              <a:t>Geographic Simulation and Extrapolation Method (geoSIMEX)</a:t>
            </a:r>
            <a:endParaRPr sz="4800"/>
          </a:p>
        </p:txBody>
      </p:sp>
      <p:sp>
        <p:nvSpPr>
          <p:cNvPr id="1736" name="Google Shape;1736;p315"/>
          <p:cNvSpPr txBox="1">
            <a:spLocks noGrp="1"/>
          </p:cNvSpPr>
          <p:nvPr>
            <p:ph type="title"/>
          </p:nvPr>
        </p:nvSpPr>
        <p:spPr>
          <a:xfrm>
            <a:off x="0" y="549267"/>
            <a:ext cx="23164800" cy="2286400"/>
          </a:xfrm>
          <a:prstGeom prst="rect">
            <a:avLst/>
          </a:prstGeom>
        </p:spPr>
        <p:txBody>
          <a:bodyPr spcFirstLastPara="1" wrap="square" lIns="243794" tIns="243794" rIns="243794" bIns="243794" anchor="ctr" anchorCtr="0">
            <a:noAutofit/>
          </a:bodyPr>
          <a:lstStyle/>
          <a:p>
            <a:pPr algn="l"/>
            <a:r>
              <a:rPr lang="en" sz="8000" b="1"/>
              <a:t>Incorporating Spatial Imprecision: geoSIMEX</a:t>
            </a:r>
            <a:endParaRPr sz="8000" b="1"/>
          </a:p>
        </p:txBody>
      </p:sp>
      <p:sp>
        <p:nvSpPr>
          <p:cNvPr id="1737" name="Google Shape;1737;p315"/>
          <p:cNvSpPr txBox="1"/>
          <p:nvPr/>
        </p:nvSpPr>
        <p:spPr>
          <a:xfrm>
            <a:off x="3030267" y="5184000"/>
            <a:ext cx="992800" cy="5949600"/>
          </a:xfrm>
          <a:prstGeom prst="rect">
            <a:avLst/>
          </a:prstGeom>
          <a:noFill/>
          <a:ln>
            <a:noFill/>
          </a:ln>
        </p:spPr>
        <p:txBody>
          <a:bodyPr spcFirstLastPara="1" wrap="square" lIns="243794" tIns="121864" rIns="243794" bIns="121864" anchor="t" anchorCtr="0">
            <a:noAutofit/>
          </a:bodyPr>
          <a:lstStyle/>
          <a:p>
            <a:pPr algn="r"/>
            <a:r>
              <a:rPr lang="en" sz="4800" b="1">
                <a:solidFill>
                  <a:schemeClr val="dk1"/>
                </a:solidFill>
                <a:latin typeface="Calibri"/>
                <a:ea typeface="Calibri"/>
                <a:cs typeface="Calibri"/>
                <a:sym typeface="Calibri"/>
              </a:rPr>
              <a:t>1</a:t>
            </a: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r>
              <a:rPr lang="en" sz="4800" b="1">
                <a:solidFill>
                  <a:schemeClr val="dk1"/>
                </a:solidFill>
                <a:latin typeface="Calibri"/>
                <a:ea typeface="Calibri"/>
                <a:cs typeface="Calibri"/>
                <a:sym typeface="Calibri"/>
              </a:rPr>
              <a:t>0</a:t>
            </a: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r>
              <a:rPr lang="en" sz="4800" b="1">
                <a:solidFill>
                  <a:schemeClr val="dk1"/>
                </a:solidFill>
                <a:latin typeface="Calibri"/>
                <a:ea typeface="Calibri"/>
                <a:cs typeface="Calibri"/>
                <a:sym typeface="Calibri"/>
              </a:rPr>
              <a:t>-1</a:t>
            </a:r>
            <a:endParaRPr sz="4800" b="1">
              <a:solidFill>
                <a:schemeClr val="dk1"/>
              </a:solidFill>
              <a:latin typeface="Calibri"/>
              <a:ea typeface="Calibri"/>
              <a:cs typeface="Calibri"/>
              <a:sym typeface="Calibri"/>
            </a:endParaRPr>
          </a:p>
        </p:txBody>
      </p:sp>
      <p:sp>
        <p:nvSpPr>
          <p:cNvPr id="1738" name="Google Shape;1738;p315"/>
          <p:cNvSpPr txBox="1">
            <a:spLocks noGrp="1"/>
          </p:cNvSpPr>
          <p:nvPr>
            <p:ph type="body" idx="1"/>
          </p:nvPr>
        </p:nvSpPr>
        <p:spPr>
          <a:xfrm>
            <a:off x="13031533" y="4212067"/>
            <a:ext cx="11352800" cy="6845600"/>
          </a:xfrm>
          <a:prstGeom prst="rect">
            <a:avLst/>
          </a:prstGeom>
        </p:spPr>
        <p:txBody>
          <a:bodyPr spcFirstLastPara="1" wrap="square" lIns="243794" tIns="243794" rIns="243794" bIns="243794" anchor="t" anchorCtr="0">
            <a:noAutofit/>
          </a:bodyPr>
          <a:lstStyle/>
          <a:p>
            <a:pPr marL="0" indent="0">
              <a:buNone/>
            </a:pPr>
            <a:r>
              <a:rPr lang="en" sz="4800" b="1"/>
              <a:t>Spatial Imprecision</a:t>
            </a:r>
            <a:endParaRPr sz="4800" b="1"/>
          </a:p>
          <a:p>
            <a:pPr indent="-880511">
              <a:buSzPts val="1600"/>
            </a:pPr>
            <a:r>
              <a:rPr lang="en" sz="4300" i="1"/>
              <a:t>Low Spatial Imprecision: </a:t>
            </a:r>
            <a:r>
              <a:rPr lang="en" sz="4300"/>
              <a:t>Exact coordinates known for most projects</a:t>
            </a:r>
            <a:endParaRPr sz="4300"/>
          </a:p>
          <a:p>
            <a:pPr indent="-880511">
              <a:spcBef>
                <a:spcPts val="0"/>
              </a:spcBef>
              <a:buSzPts val="1600"/>
            </a:pPr>
            <a:r>
              <a:rPr lang="en" sz="4300" i="1"/>
              <a:t>High Spatial Impression: </a:t>
            </a:r>
            <a:r>
              <a:rPr lang="en" sz="4300"/>
              <a:t>Many projects where only know district or region where project was allocated</a:t>
            </a:r>
            <a:endParaRPr sz="4300"/>
          </a:p>
        </p:txBody>
      </p:sp>
      <p:sp>
        <p:nvSpPr>
          <p:cNvPr id="1739" name="Google Shape;1739;p315"/>
          <p:cNvSpPr txBox="1"/>
          <p:nvPr/>
        </p:nvSpPr>
        <p:spPr>
          <a:xfrm>
            <a:off x="4022333" y="11057867"/>
            <a:ext cx="9219200" cy="1134400"/>
          </a:xfrm>
          <a:prstGeom prst="rect">
            <a:avLst/>
          </a:prstGeom>
          <a:noFill/>
          <a:ln>
            <a:noFill/>
          </a:ln>
        </p:spPr>
        <p:txBody>
          <a:bodyPr spcFirstLastPara="1" wrap="square" lIns="243794" tIns="121864" rIns="243794" bIns="121864" anchor="t" anchorCtr="0">
            <a:noAutofit/>
          </a:bodyPr>
          <a:lstStyle/>
          <a:p>
            <a:r>
              <a:rPr lang="en" sz="4800" b="1">
                <a:solidFill>
                  <a:schemeClr val="dk1"/>
                </a:solidFill>
                <a:latin typeface="Calibri"/>
                <a:ea typeface="Calibri"/>
                <a:cs typeface="Calibri"/>
                <a:sym typeface="Calibri"/>
              </a:rPr>
              <a:t>0            Spatial Imprecision           1</a:t>
            </a:r>
            <a:endParaRPr sz="4800" b="1">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582346045"/>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Shape 1743"/>
        <p:cNvGrpSpPr/>
        <p:nvPr/>
      </p:nvGrpSpPr>
      <p:grpSpPr>
        <a:xfrm>
          <a:off x="0" y="0"/>
          <a:ext cx="0" cy="0"/>
          <a:chOff x="0" y="0"/>
          <a:chExt cx="0" cy="0"/>
        </a:xfrm>
      </p:grpSpPr>
      <p:cxnSp>
        <p:nvCxnSpPr>
          <p:cNvPr id="1744" name="Google Shape;1744;p316"/>
          <p:cNvCxnSpPr/>
          <p:nvPr/>
        </p:nvCxnSpPr>
        <p:spPr>
          <a:xfrm flipH="1">
            <a:off x="4021667" y="5118333"/>
            <a:ext cx="8800" cy="5949600"/>
          </a:xfrm>
          <a:prstGeom prst="straightConnector1">
            <a:avLst/>
          </a:prstGeom>
          <a:noFill/>
          <a:ln w="25400" cap="flat" cmpd="sng">
            <a:solidFill>
              <a:schemeClr val="dk1"/>
            </a:solidFill>
            <a:prstDash val="solid"/>
            <a:round/>
            <a:headEnd type="none" w="sm" len="sm"/>
            <a:tailEnd type="none" w="sm" len="sm"/>
          </a:ln>
          <a:effectLst>
            <a:outerShdw blurRad="40000" dist="20000" dir="5400000" rotWithShape="0">
              <a:srgbClr val="000000">
                <a:alpha val="37650"/>
              </a:srgbClr>
            </a:outerShdw>
          </a:effectLst>
        </p:spPr>
      </p:cxnSp>
      <p:cxnSp>
        <p:nvCxnSpPr>
          <p:cNvPr id="1745" name="Google Shape;1745;p316"/>
          <p:cNvCxnSpPr/>
          <p:nvPr/>
        </p:nvCxnSpPr>
        <p:spPr>
          <a:xfrm flipH="1">
            <a:off x="4022733" y="11057867"/>
            <a:ext cx="9008800" cy="11200"/>
          </a:xfrm>
          <a:prstGeom prst="straightConnector1">
            <a:avLst/>
          </a:prstGeom>
          <a:noFill/>
          <a:ln w="25400" cap="flat" cmpd="sng">
            <a:solidFill>
              <a:schemeClr val="dk1"/>
            </a:solidFill>
            <a:prstDash val="solid"/>
            <a:round/>
            <a:headEnd type="none" w="sm" len="sm"/>
            <a:tailEnd type="none" w="sm" len="sm"/>
          </a:ln>
          <a:effectLst>
            <a:outerShdw blurRad="40000" dist="20000" dir="5400000" rotWithShape="0">
              <a:srgbClr val="000000">
                <a:alpha val="37650"/>
              </a:srgbClr>
            </a:outerShdw>
          </a:effectLst>
        </p:spPr>
      </p:cxnSp>
      <p:sp>
        <p:nvSpPr>
          <p:cNvPr id="1746" name="Google Shape;1746;p316"/>
          <p:cNvSpPr txBox="1"/>
          <p:nvPr/>
        </p:nvSpPr>
        <p:spPr>
          <a:xfrm>
            <a:off x="0" y="6075600"/>
            <a:ext cx="3620800" cy="3348000"/>
          </a:xfrm>
          <a:prstGeom prst="rect">
            <a:avLst/>
          </a:prstGeom>
          <a:noFill/>
          <a:ln>
            <a:noFill/>
          </a:ln>
        </p:spPr>
        <p:txBody>
          <a:bodyPr spcFirstLastPara="1" wrap="square" lIns="243794" tIns="121864" rIns="243794" bIns="121864" anchor="t" anchorCtr="0">
            <a:noAutofit/>
          </a:bodyPr>
          <a:lstStyle/>
          <a:p>
            <a:pPr algn="ctr"/>
            <a:r>
              <a:rPr lang="en" sz="4800" b="1">
                <a:solidFill>
                  <a:schemeClr val="dk1"/>
                </a:solidFill>
                <a:latin typeface="Calibri"/>
                <a:ea typeface="Calibri"/>
                <a:cs typeface="Calibri"/>
                <a:sym typeface="Calibri"/>
              </a:rPr>
              <a:t>Relation between aid and forest loss</a:t>
            </a:r>
            <a:endParaRPr b="1"/>
          </a:p>
        </p:txBody>
      </p:sp>
      <p:sp>
        <p:nvSpPr>
          <p:cNvPr id="1747" name="Google Shape;1747;p316"/>
          <p:cNvSpPr txBox="1">
            <a:spLocks noGrp="1"/>
          </p:cNvSpPr>
          <p:nvPr>
            <p:ph type="body" idx="1"/>
          </p:nvPr>
        </p:nvSpPr>
        <p:spPr>
          <a:xfrm>
            <a:off x="489600" y="2348533"/>
            <a:ext cx="23894400" cy="1660800"/>
          </a:xfrm>
          <a:prstGeom prst="rect">
            <a:avLst/>
          </a:prstGeom>
        </p:spPr>
        <p:txBody>
          <a:bodyPr spcFirstLastPara="1" wrap="square" lIns="243794" tIns="243794" rIns="243794" bIns="243794" anchor="t" anchorCtr="0">
            <a:noAutofit/>
          </a:bodyPr>
          <a:lstStyle/>
          <a:p>
            <a:pPr marL="0" indent="0" algn="ctr">
              <a:buNone/>
            </a:pPr>
            <a:r>
              <a:rPr lang="en" sz="4800"/>
              <a:t>Geographic Simulation and Extrapolation Method (geoSIMEX)</a:t>
            </a:r>
            <a:endParaRPr sz="4800"/>
          </a:p>
        </p:txBody>
      </p:sp>
      <p:sp>
        <p:nvSpPr>
          <p:cNvPr id="1748" name="Google Shape;1748;p316"/>
          <p:cNvSpPr txBox="1">
            <a:spLocks noGrp="1"/>
          </p:cNvSpPr>
          <p:nvPr>
            <p:ph type="title"/>
          </p:nvPr>
        </p:nvSpPr>
        <p:spPr>
          <a:xfrm>
            <a:off x="0" y="549267"/>
            <a:ext cx="23164800" cy="2286400"/>
          </a:xfrm>
          <a:prstGeom prst="rect">
            <a:avLst/>
          </a:prstGeom>
        </p:spPr>
        <p:txBody>
          <a:bodyPr spcFirstLastPara="1" wrap="square" lIns="243794" tIns="243794" rIns="243794" bIns="243794" anchor="ctr" anchorCtr="0">
            <a:noAutofit/>
          </a:bodyPr>
          <a:lstStyle/>
          <a:p>
            <a:pPr algn="l"/>
            <a:r>
              <a:rPr lang="en" sz="8000" b="1"/>
              <a:t>Incorporating Spatial Imprecision: geoSIMEX</a:t>
            </a:r>
            <a:endParaRPr sz="8000" b="1"/>
          </a:p>
        </p:txBody>
      </p:sp>
      <p:sp>
        <p:nvSpPr>
          <p:cNvPr id="1749" name="Google Shape;1749;p316"/>
          <p:cNvSpPr txBox="1"/>
          <p:nvPr/>
        </p:nvSpPr>
        <p:spPr>
          <a:xfrm>
            <a:off x="3030267" y="5184000"/>
            <a:ext cx="992800" cy="5949600"/>
          </a:xfrm>
          <a:prstGeom prst="rect">
            <a:avLst/>
          </a:prstGeom>
          <a:noFill/>
          <a:ln>
            <a:noFill/>
          </a:ln>
        </p:spPr>
        <p:txBody>
          <a:bodyPr spcFirstLastPara="1" wrap="square" lIns="243794" tIns="121864" rIns="243794" bIns="121864" anchor="t" anchorCtr="0">
            <a:noAutofit/>
          </a:bodyPr>
          <a:lstStyle/>
          <a:p>
            <a:pPr algn="r"/>
            <a:r>
              <a:rPr lang="en" sz="4800" b="1">
                <a:solidFill>
                  <a:schemeClr val="dk1"/>
                </a:solidFill>
                <a:latin typeface="Calibri"/>
                <a:ea typeface="Calibri"/>
                <a:cs typeface="Calibri"/>
                <a:sym typeface="Calibri"/>
              </a:rPr>
              <a:t>1</a:t>
            </a: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r>
              <a:rPr lang="en" sz="4800" b="1">
                <a:solidFill>
                  <a:schemeClr val="dk1"/>
                </a:solidFill>
                <a:latin typeface="Calibri"/>
                <a:ea typeface="Calibri"/>
                <a:cs typeface="Calibri"/>
                <a:sym typeface="Calibri"/>
              </a:rPr>
              <a:t>0</a:t>
            </a: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r>
              <a:rPr lang="en" sz="4800" b="1">
                <a:solidFill>
                  <a:schemeClr val="dk1"/>
                </a:solidFill>
                <a:latin typeface="Calibri"/>
                <a:ea typeface="Calibri"/>
                <a:cs typeface="Calibri"/>
                <a:sym typeface="Calibri"/>
              </a:rPr>
              <a:t>-1</a:t>
            </a:r>
            <a:endParaRPr sz="4800" b="1">
              <a:solidFill>
                <a:schemeClr val="dk1"/>
              </a:solidFill>
              <a:latin typeface="Calibri"/>
              <a:ea typeface="Calibri"/>
              <a:cs typeface="Calibri"/>
              <a:sym typeface="Calibri"/>
            </a:endParaRPr>
          </a:p>
        </p:txBody>
      </p:sp>
      <p:sp>
        <p:nvSpPr>
          <p:cNvPr id="1750" name="Google Shape;1750;p316"/>
          <p:cNvSpPr/>
          <p:nvPr/>
        </p:nvSpPr>
        <p:spPr>
          <a:xfrm>
            <a:off x="6399821" y="7536432"/>
            <a:ext cx="515200" cy="426400"/>
          </a:xfrm>
          <a:prstGeom prst="ellipse">
            <a:avLst/>
          </a:prstGeom>
          <a:solidFill>
            <a:schemeClr val="dk1"/>
          </a:solidFill>
          <a:ln w="9525" cap="flat" cmpd="sng">
            <a:solidFill>
              <a:schemeClr val="dk1"/>
            </a:solidFill>
            <a:prstDash val="solid"/>
            <a:round/>
            <a:headEnd type="none" w="sm" len="sm"/>
            <a:tailEnd type="none" w="sm" len="sm"/>
          </a:ln>
          <a:effectLst>
            <a:outerShdw blurRad="40000" dist="23000" dir="5400000" rotWithShape="0">
              <a:srgbClr val="000000">
                <a:alpha val="34900"/>
              </a:srgbClr>
            </a:outerShdw>
          </a:effectLst>
        </p:spPr>
        <p:txBody>
          <a:bodyPr spcFirstLastPara="1" wrap="square" lIns="243794" tIns="121864" rIns="243794" bIns="121864" anchor="ctr" anchorCtr="0">
            <a:noAutofit/>
          </a:bodyPr>
          <a:lstStyle/>
          <a:p>
            <a:pPr algn="ctr"/>
            <a:endParaRPr sz="4800">
              <a:solidFill>
                <a:schemeClr val="dk1"/>
              </a:solidFill>
              <a:latin typeface="Calibri"/>
              <a:ea typeface="Calibri"/>
              <a:cs typeface="Calibri"/>
              <a:sym typeface="Calibri"/>
            </a:endParaRPr>
          </a:p>
        </p:txBody>
      </p:sp>
      <p:sp>
        <p:nvSpPr>
          <p:cNvPr id="1751" name="Google Shape;1751;p316"/>
          <p:cNvSpPr/>
          <p:nvPr/>
        </p:nvSpPr>
        <p:spPr>
          <a:xfrm>
            <a:off x="6399800" y="5672400"/>
            <a:ext cx="515200" cy="1660800"/>
          </a:xfrm>
          <a:prstGeom prst="downArrow">
            <a:avLst>
              <a:gd name="adj1" fmla="val 50000"/>
              <a:gd name="adj2" fmla="val 50000"/>
            </a:avLst>
          </a:prstGeom>
          <a:solidFill>
            <a:srgbClr val="4A86E8"/>
          </a:solidFill>
          <a:ln w="9525" cap="flat" cmpd="sng">
            <a:solidFill>
              <a:srgbClr val="4A86E8"/>
            </a:solidFill>
            <a:prstDash val="solid"/>
            <a:round/>
            <a:headEnd type="none" w="sm" len="sm"/>
            <a:tailEnd type="none" w="sm" len="sm"/>
          </a:ln>
        </p:spPr>
        <p:txBody>
          <a:bodyPr spcFirstLastPara="1" wrap="square" lIns="243794" tIns="243794" rIns="243794" bIns="243794" anchor="ctr" anchorCtr="0">
            <a:noAutofit/>
          </a:bodyPr>
          <a:lstStyle/>
          <a:p>
            <a:endParaRPr/>
          </a:p>
        </p:txBody>
      </p:sp>
      <p:sp>
        <p:nvSpPr>
          <p:cNvPr id="1752" name="Google Shape;1752;p316"/>
          <p:cNvSpPr txBox="1">
            <a:spLocks noGrp="1"/>
          </p:cNvSpPr>
          <p:nvPr>
            <p:ph type="body" idx="1"/>
          </p:nvPr>
        </p:nvSpPr>
        <p:spPr>
          <a:xfrm>
            <a:off x="5285000" y="3706435"/>
            <a:ext cx="2744800" cy="2552800"/>
          </a:xfrm>
          <a:prstGeom prst="rect">
            <a:avLst/>
          </a:prstGeom>
        </p:spPr>
        <p:txBody>
          <a:bodyPr spcFirstLastPara="1" wrap="square" lIns="243794" tIns="243794" rIns="243794" bIns="243794" anchor="t" anchorCtr="0">
            <a:noAutofit/>
          </a:bodyPr>
          <a:lstStyle/>
          <a:p>
            <a:pPr marL="0" indent="0" algn="ctr">
              <a:buNone/>
            </a:pPr>
            <a:r>
              <a:rPr lang="en" sz="4800"/>
              <a:t>Naive Model</a:t>
            </a:r>
            <a:endParaRPr sz="4800"/>
          </a:p>
        </p:txBody>
      </p:sp>
      <p:sp>
        <p:nvSpPr>
          <p:cNvPr id="1753" name="Google Shape;1753;p316"/>
          <p:cNvSpPr txBox="1">
            <a:spLocks noGrp="1"/>
          </p:cNvSpPr>
          <p:nvPr>
            <p:ph type="body" idx="1"/>
          </p:nvPr>
        </p:nvSpPr>
        <p:spPr>
          <a:xfrm>
            <a:off x="13031533" y="4212067"/>
            <a:ext cx="11352800" cy="6845600"/>
          </a:xfrm>
          <a:prstGeom prst="rect">
            <a:avLst/>
          </a:prstGeom>
        </p:spPr>
        <p:txBody>
          <a:bodyPr spcFirstLastPara="1" wrap="square" lIns="243794" tIns="243794" rIns="243794" bIns="243794" anchor="t" anchorCtr="0">
            <a:noAutofit/>
          </a:bodyPr>
          <a:lstStyle/>
          <a:p>
            <a:pPr marL="0" indent="0">
              <a:buNone/>
            </a:pPr>
            <a:r>
              <a:rPr lang="en" sz="4800" b="1"/>
              <a:t>Spatial Imprecision</a:t>
            </a:r>
            <a:endParaRPr sz="4800" b="1"/>
          </a:p>
          <a:p>
            <a:pPr indent="-880511">
              <a:buSzPts val="1600"/>
            </a:pPr>
            <a:r>
              <a:rPr lang="en" sz="4300" i="1"/>
              <a:t>Low Spatial Imprecision: </a:t>
            </a:r>
            <a:r>
              <a:rPr lang="en" sz="4300"/>
              <a:t>Exact coordinates known for most projects</a:t>
            </a:r>
            <a:endParaRPr sz="4300"/>
          </a:p>
          <a:p>
            <a:pPr indent="-880511">
              <a:spcBef>
                <a:spcPts val="0"/>
              </a:spcBef>
              <a:buSzPts val="1600"/>
            </a:pPr>
            <a:r>
              <a:rPr lang="en" sz="4300" i="1"/>
              <a:t>High Spatial Impression: </a:t>
            </a:r>
            <a:r>
              <a:rPr lang="en" sz="4300"/>
              <a:t>Many projects where only know district or region where project was allocated</a:t>
            </a:r>
            <a:endParaRPr sz="4300"/>
          </a:p>
        </p:txBody>
      </p:sp>
      <p:sp>
        <p:nvSpPr>
          <p:cNvPr id="1754" name="Google Shape;1754;p316"/>
          <p:cNvSpPr txBox="1"/>
          <p:nvPr/>
        </p:nvSpPr>
        <p:spPr>
          <a:xfrm>
            <a:off x="4022333" y="11057867"/>
            <a:ext cx="9219200" cy="1134400"/>
          </a:xfrm>
          <a:prstGeom prst="rect">
            <a:avLst/>
          </a:prstGeom>
          <a:noFill/>
          <a:ln>
            <a:noFill/>
          </a:ln>
        </p:spPr>
        <p:txBody>
          <a:bodyPr spcFirstLastPara="1" wrap="square" lIns="243794" tIns="121864" rIns="243794" bIns="121864" anchor="t" anchorCtr="0">
            <a:noAutofit/>
          </a:bodyPr>
          <a:lstStyle/>
          <a:p>
            <a:r>
              <a:rPr lang="en" sz="4800" b="1">
                <a:solidFill>
                  <a:schemeClr val="dk1"/>
                </a:solidFill>
                <a:latin typeface="Calibri"/>
                <a:ea typeface="Calibri"/>
                <a:cs typeface="Calibri"/>
                <a:sym typeface="Calibri"/>
              </a:rPr>
              <a:t>0            Spatial Imprecision           1</a:t>
            </a:r>
            <a:endParaRPr sz="4800" b="1">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4266877310"/>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Shape 1758"/>
        <p:cNvGrpSpPr/>
        <p:nvPr/>
      </p:nvGrpSpPr>
      <p:grpSpPr>
        <a:xfrm>
          <a:off x="0" y="0"/>
          <a:ext cx="0" cy="0"/>
          <a:chOff x="0" y="0"/>
          <a:chExt cx="0" cy="0"/>
        </a:xfrm>
      </p:grpSpPr>
      <p:cxnSp>
        <p:nvCxnSpPr>
          <p:cNvPr id="1759" name="Google Shape;1759;p317"/>
          <p:cNvCxnSpPr/>
          <p:nvPr/>
        </p:nvCxnSpPr>
        <p:spPr>
          <a:xfrm flipH="1">
            <a:off x="4021667" y="5118333"/>
            <a:ext cx="8800" cy="5949600"/>
          </a:xfrm>
          <a:prstGeom prst="straightConnector1">
            <a:avLst/>
          </a:prstGeom>
          <a:noFill/>
          <a:ln w="25400" cap="flat" cmpd="sng">
            <a:solidFill>
              <a:schemeClr val="dk1"/>
            </a:solidFill>
            <a:prstDash val="solid"/>
            <a:round/>
            <a:headEnd type="none" w="sm" len="sm"/>
            <a:tailEnd type="none" w="sm" len="sm"/>
          </a:ln>
          <a:effectLst>
            <a:outerShdw blurRad="40000" dist="20000" dir="5400000" rotWithShape="0">
              <a:srgbClr val="000000">
                <a:alpha val="37650"/>
              </a:srgbClr>
            </a:outerShdw>
          </a:effectLst>
        </p:spPr>
      </p:cxnSp>
      <p:cxnSp>
        <p:nvCxnSpPr>
          <p:cNvPr id="1760" name="Google Shape;1760;p317"/>
          <p:cNvCxnSpPr/>
          <p:nvPr/>
        </p:nvCxnSpPr>
        <p:spPr>
          <a:xfrm flipH="1">
            <a:off x="4022733" y="11057867"/>
            <a:ext cx="9008800" cy="11200"/>
          </a:xfrm>
          <a:prstGeom prst="straightConnector1">
            <a:avLst/>
          </a:prstGeom>
          <a:noFill/>
          <a:ln w="25400" cap="flat" cmpd="sng">
            <a:solidFill>
              <a:schemeClr val="dk1"/>
            </a:solidFill>
            <a:prstDash val="solid"/>
            <a:round/>
            <a:headEnd type="none" w="sm" len="sm"/>
            <a:tailEnd type="none" w="sm" len="sm"/>
          </a:ln>
          <a:effectLst>
            <a:outerShdw blurRad="40000" dist="20000" dir="5400000" rotWithShape="0">
              <a:srgbClr val="000000">
                <a:alpha val="37650"/>
              </a:srgbClr>
            </a:outerShdw>
          </a:effectLst>
        </p:spPr>
      </p:cxnSp>
      <p:sp>
        <p:nvSpPr>
          <p:cNvPr id="1761" name="Google Shape;1761;p317"/>
          <p:cNvSpPr txBox="1"/>
          <p:nvPr/>
        </p:nvSpPr>
        <p:spPr>
          <a:xfrm>
            <a:off x="0" y="6075600"/>
            <a:ext cx="3620800" cy="3348000"/>
          </a:xfrm>
          <a:prstGeom prst="rect">
            <a:avLst/>
          </a:prstGeom>
          <a:noFill/>
          <a:ln>
            <a:noFill/>
          </a:ln>
        </p:spPr>
        <p:txBody>
          <a:bodyPr spcFirstLastPara="1" wrap="square" lIns="243794" tIns="121864" rIns="243794" bIns="121864" anchor="t" anchorCtr="0">
            <a:noAutofit/>
          </a:bodyPr>
          <a:lstStyle/>
          <a:p>
            <a:pPr algn="ctr"/>
            <a:r>
              <a:rPr lang="en" sz="4800" b="1">
                <a:solidFill>
                  <a:schemeClr val="dk1"/>
                </a:solidFill>
                <a:latin typeface="Calibri"/>
                <a:ea typeface="Calibri"/>
                <a:cs typeface="Calibri"/>
                <a:sym typeface="Calibri"/>
              </a:rPr>
              <a:t>Relation between aid and forest loss</a:t>
            </a:r>
            <a:endParaRPr b="1"/>
          </a:p>
        </p:txBody>
      </p:sp>
      <p:sp>
        <p:nvSpPr>
          <p:cNvPr id="1762" name="Google Shape;1762;p317"/>
          <p:cNvSpPr txBox="1">
            <a:spLocks noGrp="1"/>
          </p:cNvSpPr>
          <p:nvPr>
            <p:ph type="body" idx="1"/>
          </p:nvPr>
        </p:nvSpPr>
        <p:spPr>
          <a:xfrm>
            <a:off x="489600" y="2348533"/>
            <a:ext cx="23894400" cy="1660800"/>
          </a:xfrm>
          <a:prstGeom prst="rect">
            <a:avLst/>
          </a:prstGeom>
        </p:spPr>
        <p:txBody>
          <a:bodyPr spcFirstLastPara="1" wrap="square" lIns="243794" tIns="243794" rIns="243794" bIns="243794" anchor="t" anchorCtr="0">
            <a:noAutofit/>
          </a:bodyPr>
          <a:lstStyle/>
          <a:p>
            <a:pPr marL="0" indent="0" algn="ctr">
              <a:buNone/>
            </a:pPr>
            <a:r>
              <a:rPr lang="en" sz="4800"/>
              <a:t>Geographic Simulation and Extrapolation Method (geoSIMEX)</a:t>
            </a:r>
            <a:endParaRPr sz="4800"/>
          </a:p>
        </p:txBody>
      </p:sp>
      <p:sp>
        <p:nvSpPr>
          <p:cNvPr id="1763" name="Google Shape;1763;p317"/>
          <p:cNvSpPr txBox="1">
            <a:spLocks noGrp="1"/>
          </p:cNvSpPr>
          <p:nvPr>
            <p:ph type="title"/>
          </p:nvPr>
        </p:nvSpPr>
        <p:spPr>
          <a:xfrm>
            <a:off x="0" y="549267"/>
            <a:ext cx="23164800" cy="2286400"/>
          </a:xfrm>
          <a:prstGeom prst="rect">
            <a:avLst/>
          </a:prstGeom>
        </p:spPr>
        <p:txBody>
          <a:bodyPr spcFirstLastPara="1" wrap="square" lIns="243794" tIns="243794" rIns="243794" bIns="243794" anchor="ctr" anchorCtr="0">
            <a:noAutofit/>
          </a:bodyPr>
          <a:lstStyle/>
          <a:p>
            <a:pPr algn="l"/>
            <a:r>
              <a:rPr lang="en" sz="8000" b="1"/>
              <a:t>Incorporating Spatial Imprecision: geoSIMEX</a:t>
            </a:r>
            <a:endParaRPr sz="8000" b="1"/>
          </a:p>
        </p:txBody>
      </p:sp>
      <p:sp>
        <p:nvSpPr>
          <p:cNvPr id="1764" name="Google Shape;1764;p317"/>
          <p:cNvSpPr txBox="1"/>
          <p:nvPr/>
        </p:nvSpPr>
        <p:spPr>
          <a:xfrm>
            <a:off x="3030267" y="5184000"/>
            <a:ext cx="992800" cy="5949600"/>
          </a:xfrm>
          <a:prstGeom prst="rect">
            <a:avLst/>
          </a:prstGeom>
          <a:noFill/>
          <a:ln>
            <a:noFill/>
          </a:ln>
        </p:spPr>
        <p:txBody>
          <a:bodyPr spcFirstLastPara="1" wrap="square" lIns="243794" tIns="121864" rIns="243794" bIns="121864" anchor="t" anchorCtr="0">
            <a:noAutofit/>
          </a:bodyPr>
          <a:lstStyle/>
          <a:p>
            <a:pPr algn="r"/>
            <a:r>
              <a:rPr lang="en" sz="4800" b="1">
                <a:solidFill>
                  <a:schemeClr val="dk1"/>
                </a:solidFill>
                <a:latin typeface="Calibri"/>
                <a:ea typeface="Calibri"/>
                <a:cs typeface="Calibri"/>
                <a:sym typeface="Calibri"/>
              </a:rPr>
              <a:t>1</a:t>
            </a: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r>
              <a:rPr lang="en" sz="4800" b="1">
                <a:solidFill>
                  <a:schemeClr val="dk1"/>
                </a:solidFill>
                <a:latin typeface="Calibri"/>
                <a:ea typeface="Calibri"/>
                <a:cs typeface="Calibri"/>
                <a:sym typeface="Calibri"/>
              </a:rPr>
              <a:t>0</a:t>
            </a: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r>
              <a:rPr lang="en" sz="4800" b="1">
                <a:solidFill>
                  <a:schemeClr val="dk1"/>
                </a:solidFill>
                <a:latin typeface="Calibri"/>
                <a:ea typeface="Calibri"/>
                <a:cs typeface="Calibri"/>
                <a:sym typeface="Calibri"/>
              </a:rPr>
              <a:t>-1</a:t>
            </a:r>
            <a:endParaRPr sz="4800" b="1">
              <a:solidFill>
                <a:schemeClr val="dk1"/>
              </a:solidFill>
              <a:latin typeface="Calibri"/>
              <a:ea typeface="Calibri"/>
              <a:cs typeface="Calibri"/>
              <a:sym typeface="Calibri"/>
            </a:endParaRPr>
          </a:p>
        </p:txBody>
      </p:sp>
      <p:sp>
        <p:nvSpPr>
          <p:cNvPr id="1765" name="Google Shape;1765;p317"/>
          <p:cNvSpPr txBox="1">
            <a:spLocks noGrp="1"/>
          </p:cNvSpPr>
          <p:nvPr>
            <p:ph type="body" idx="1"/>
          </p:nvPr>
        </p:nvSpPr>
        <p:spPr>
          <a:xfrm>
            <a:off x="12883400" y="4212067"/>
            <a:ext cx="11506400" cy="6845600"/>
          </a:xfrm>
          <a:prstGeom prst="rect">
            <a:avLst/>
          </a:prstGeom>
        </p:spPr>
        <p:txBody>
          <a:bodyPr spcFirstLastPara="1" wrap="square" lIns="243794" tIns="243794" rIns="243794" bIns="243794" anchor="t" anchorCtr="0">
            <a:noAutofit/>
          </a:bodyPr>
          <a:lstStyle/>
          <a:p>
            <a:pPr marL="0" indent="0">
              <a:buNone/>
            </a:pPr>
            <a:r>
              <a:rPr lang="en" sz="4300" b="1"/>
              <a:t>Assume larger sub-counties received more aid</a:t>
            </a:r>
            <a:endParaRPr sz="4300" b="1"/>
          </a:p>
        </p:txBody>
      </p:sp>
      <p:sp>
        <p:nvSpPr>
          <p:cNvPr id="1766" name="Google Shape;1766;p317"/>
          <p:cNvSpPr/>
          <p:nvPr/>
        </p:nvSpPr>
        <p:spPr>
          <a:xfrm>
            <a:off x="6399821" y="7536432"/>
            <a:ext cx="515200" cy="426400"/>
          </a:xfrm>
          <a:prstGeom prst="ellipse">
            <a:avLst/>
          </a:prstGeom>
          <a:solidFill>
            <a:schemeClr val="dk1"/>
          </a:solidFill>
          <a:ln w="9525" cap="flat" cmpd="sng">
            <a:solidFill>
              <a:schemeClr val="dk1"/>
            </a:solidFill>
            <a:prstDash val="solid"/>
            <a:round/>
            <a:headEnd type="none" w="sm" len="sm"/>
            <a:tailEnd type="none" w="sm" len="sm"/>
          </a:ln>
          <a:effectLst>
            <a:outerShdw blurRad="40000" dist="23000" dir="5400000" rotWithShape="0">
              <a:srgbClr val="000000">
                <a:alpha val="34900"/>
              </a:srgbClr>
            </a:outerShdw>
          </a:effectLst>
        </p:spPr>
        <p:txBody>
          <a:bodyPr spcFirstLastPara="1" wrap="square" lIns="243794" tIns="121864" rIns="243794" bIns="121864" anchor="ctr" anchorCtr="0">
            <a:noAutofit/>
          </a:bodyPr>
          <a:lstStyle/>
          <a:p>
            <a:pPr algn="ctr"/>
            <a:endParaRPr sz="4800">
              <a:solidFill>
                <a:schemeClr val="dk1"/>
              </a:solidFill>
              <a:latin typeface="Calibri"/>
              <a:ea typeface="Calibri"/>
              <a:cs typeface="Calibri"/>
              <a:sym typeface="Calibri"/>
            </a:endParaRPr>
          </a:p>
        </p:txBody>
      </p:sp>
      <p:sp>
        <p:nvSpPr>
          <p:cNvPr id="1767" name="Google Shape;1767;p317"/>
          <p:cNvSpPr/>
          <p:nvPr/>
        </p:nvSpPr>
        <p:spPr>
          <a:xfrm>
            <a:off x="6399800" y="5672400"/>
            <a:ext cx="515200" cy="1660800"/>
          </a:xfrm>
          <a:prstGeom prst="downArrow">
            <a:avLst>
              <a:gd name="adj1" fmla="val 50000"/>
              <a:gd name="adj2" fmla="val 50000"/>
            </a:avLst>
          </a:prstGeom>
          <a:solidFill>
            <a:srgbClr val="4A86E8"/>
          </a:solidFill>
          <a:ln w="9525" cap="flat" cmpd="sng">
            <a:solidFill>
              <a:srgbClr val="4A86E8"/>
            </a:solidFill>
            <a:prstDash val="solid"/>
            <a:round/>
            <a:headEnd type="none" w="sm" len="sm"/>
            <a:tailEnd type="none" w="sm" len="sm"/>
          </a:ln>
        </p:spPr>
        <p:txBody>
          <a:bodyPr spcFirstLastPara="1" wrap="square" lIns="243794" tIns="243794" rIns="243794" bIns="243794" anchor="ctr" anchorCtr="0">
            <a:noAutofit/>
          </a:bodyPr>
          <a:lstStyle/>
          <a:p>
            <a:endParaRPr/>
          </a:p>
        </p:txBody>
      </p:sp>
      <p:sp>
        <p:nvSpPr>
          <p:cNvPr id="1768" name="Google Shape;1768;p317"/>
          <p:cNvSpPr txBox="1">
            <a:spLocks noGrp="1"/>
          </p:cNvSpPr>
          <p:nvPr>
            <p:ph type="body" idx="1"/>
          </p:nvPr>
        </p:nvSpPr>
        <p:spPr>
          <a:xfrm>
            <a:off x="5285000" y="3706435"/>
            <a:ext cx="2744800" cy="2552800"/>
          </a:xfrm>
          <a:prstGeom prst="rect">
            <a:avLst/>
          </a:prstGeom>
        </p:spPr>
        <p:txBody>
          <a:bodyPr spcFirstLastPara="1" wrap="square" lIns="243794" tIns="243794" rIns="243794" bIns="243794" anchor="t" anchorCtr="0">
            <a:noAutofit/>
          </a:bodyPr>
          <a:lstStyle/>
          <a:p>
            <a:pPr marL="0" indent="0" algn="ctr">
              <a:buNone/>
            </a:pPr>
            <a:r>
              <a:rPr lang="en" sz="4800"/>
              <a:t>Naive Model</a:t>
            </a:r>
            <a:endParaRPr sz="4800"/>
          </a:p>
        </p:txBody>
      </p:sp>
      <p:sp>
        <p:nvSpPr>
          <p:cNvPr id="1769" name="Google Shape;1769;p317"/>
          <p:cNvSpPr txBox="1"/>
          <p:nvPr/>
        </p:nvSpPr>
        <p:spPr>
          <a:xfrm>
            <a:off x="4022333" y="11057867"/>
            <a:ext cx="9219200" cy="1134400"/>
          </a:xfrm>
          <a:prstGeom prst="rect">
            <a:avLst/>
          </a:prstGeom>
          <a:noFill/>
          <a:ln>
            <a:noFill/>
          </a:ln>
        </p:spPr>
        <p:txBody>
          <a:bodyPr spcFirstLastPara="1" wrap="square" lIns="243794" tIns="121864" rIns="243794" bIns="121864" anchor="t" anchorCtr="0">
            <a:noAutofit/>
          </a:bodyPr>
          <a:lstStyle/>
          <a:p>
            <a:r>
              <a:rPr lang="en" sz="4800" b="1">
                <a:solidFill>
                  <a:schemeClr val="dk1"/>
                </a:solidFill>
                <a:latin typeface="Calibri"/>
                <a:ea typeface="Calibri"/>
                <a:cs typeface="Calibri"/>
                <a:sym typeface="Calibri"/>
              </a:rPr>
              <a:t>0            Spatial Imprecision           1</a:t>
            </a:r>
            <a:endParaRPr sz="4800" b="1">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653784469"/>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Shape 1773"/>
        <p:cNvGrpSpPr/>
        <p:nvPr/>
      </p:nvGrpSpPr>
      <p:grpSpPr>
        <a:xfrm>
          <a:off x="0" y="0"/>
          <a:ext cx="0" cy="0"/>
          <a:chOff x="0" y="0"/>
          <a:chExt cx="0" cy="0"/>
        </a:xfrm>
      </p:grpSpPr>
      <p:cxnSp>
        <p:nvCxnSpPr>
          <p:cNvPr id="1774" name="Google Shape;1774;p318"/>
          <p:cNvCxnSpPr/>
          <p:nvPr/>
        </p:nvCxnSpPr>
        <p:spPr>
          <a:xfrm flipH="1">
            <a:off x="4021667" y="5118333"/>
            <a:ext cx="8800" cy="5949600"/>
          </a:xfrm>
          <a:prstGeom prst="straightConnector1">
            <a:avLst/>
          </a:prstGeom>
          <a:noFill/>
          <a:ln w="25400" cap="flat" cmpd="sng">
            <a:solidFill>
              <a:schemeClr val="dk1"/>
            </a:solidFill>
            <a:prstDash val="solid"/>
            <a:round/>
            <a:headEnd type="none" w="sm" len="sm"/>
            <a:tailEnd type="none" w="sm" len="sm"/>
          </a:ln>
          <a:effectLst>
            <a:outerShdw blurRad="40000" dist="20000" dir="5400000" rotWithShape="0">
              <a:srgbClr val="000000">
                <a:alpha val="37650"/>
              </a:srgbClr>
            </a:outerShdw>
          </a:effectLst>
        </p:spPr>
      </p:cxnSp>
      <p:cxnSp>
        <p:nvCxnSpPr>
          <p:cNvPr id="1775" name="Google Shape;1775;p318"/>
          <p:cNvCxnSpPr/>
          <p:nvPr/>
        </p:nvCxnSpPr>
        <p:spPr>
          <a:xfrm flipH="1">
            <a:off x="4022733" y="11057867"/>
            <a:ext cx="9008800" cy="11200"/>
          </a:xfrm>
          <a:prstGeom prst="straightConnector1">
            <a:avLst/>
          </a:prstGeom>
          <a:noFill/>
          <a:ln w="25400" cap="flat" cmpd="sng">
            <a:solidFill>
              <a:schemeClr val="dk1"/>
            </a:solidFill>
            <a:prstDash val="solid"/>
            <a:round/>
            <a:headEnd type="none" w="sm" len="sm"/>
            <a:tailEnd type="none" w="sm" len="sm"/>
          </a:ln>
          <a:effectLst>
            <a:outerShdw blurRad="40000" dist="20000" dir="5400000" rotWithShape="0">
              <a:srgbClr val="000000">
                <a:alpha val="37650"/>
              </a:srgbClr>
            </a:outerShdw>
          </a:effectLst>
        </p:spPr>
      </p:cxnSp>
      <p:sp>
        <p:nvSpPr>
          <p:cNvPr id="1776" name="Google Shape;1776;p318"/>
          <p:cNvSpPr txBox="1"/>
          <p:nvPr/>
        </p:nvSpPr>
        <p:spPr>
          <a:xfrm>
            <a:off x="0" y="6075600"/>
            <a:ext cx="3620800" cy="3348000"/>
          </a:xfrm>
          <a:prstGeom prst="rect">
            <a:avLst/>
          </a:prstGeom>
          <a:noFill/>
          <a:ln>
            <a:noFill/>
          </a:ln>
        </p:spPr>
        <p:txBody>
          <a:bodyPr spcFirstLastPara="1" wrap="square" lIns="243794" tIns="121864" rIns="243794" bIns="121864" anchor="t" anchorCtr="0">
            <a:noAutofit/>
          </a:bodyPr>
          <a:lstStyle/>
          <a:p>
            <a:pPr algn="ctr"/>
            <a:r>
              <a:rPr lang="en" sz="4800" b="1">
                <a:solidFill>
                  <a:schemeClr val="dk1"/>
                </a:solidFill>
                <a:latin typeface="Calibri"/>
                <a:ea typeface="Calibri"/>
                <a:cs typeface="Calibri"/>
                <a:sym typeface="Calibri"/>
              </a:rPr>
              <a:t>Relation between aid and forest loss</a:t>
            </a:r>
            <a:endParaRPr b="1"/>
          </a:p>
        </p:txBody>
      </p:sp>
      <p:sp>
        <p:nvSpPr>
          <p:cNvPr id="1777" name="Google Shape;1777;p318"/>
          <p:cNvSpPr txBox="1">
            <a:spLocks noGrp="1"/>
          </p:cNvSpPr>
          <p:nvPr>
            <p:ph type="body" idx="1"/>
          </p:nvPr>
        </p:nvSpPr>
        <p:spPr>
          <a:xfrm>
            <a:off x="489600" y="2348533"/>
            <a:ext cx="23894400" cy="1660800"/>
          </a:xfrm>
          <a:prstGeom prst="rect">
            <a:avLst/>
          </a:prstGeom>
        </p:spPr>
        <p:txBody>
          <a:bodyPr spcFirstLastPara="1" wrap="square" lIns="243794" tIns="243794" rIns="243794" bIns="243794" anchor="t" anchorCtr="0">
            <a:noAutofit/>
          </a:bodyPr>
          <a:lstStyle/>
          <a:p>
            <a:pPr marL="0" indent="0" algn="ctr">
              <a:buNone/>
            </a:pPr>
            <a:r>
              <a:rPr lang="en" sz="4800"/>
              <a:t>Geographic Simulation and Extrapolation Method (geoSIMEX)</a:t>
            </a:r>
            <a:endParaRPr sz="4800"/>
          </a:p>
        </p:txBody>
      </p:sp>
      <p:sp>
        <p:nvSpPr>
          <p:cNvPr id="1778" name="Google Shape;1778;p318"/>
          <p:cNvSpPr txBox="1">
            <a:spLocks noGrp="1"/>
          </p:cNvSpPr>
          <p:nvPr>
            <p:ph type="title"/>
          </p:nvPr>
        </p:nvSpPr>
        <p:spPr>
          <a:xfrm>
            <a:off x="0" y="549267"/>
            <a:ext cx="23164800" cy="2286400"/>
          </a:xfrm>
          <a:prstGeom prst="rect">
            <a:avLst/>
          </a:prstGeom>
        </p:spPr>
        <p:txBody>
          <a:bodyPr spcFirstLastPara="1" wrap="square" lIns="243794" tIns="243794" rIns="243794" bIns="243794" anchor="ctr" anchorCtr="0">
            <a:noAutofit/>
          </a:bodyPr>
          <a:lstStyle/>
          <a:p>
            <a:pPr algn="l"/>
            <a:r>
              <a:rPr lang="en" sz="8000" b="1"/>
              <a:t>Incorporating Spatial Imprecision: geoSIMEX</a:t>
            </a:r>
            <a:endParaRPr sz="8000" b="1"/>
          </a:p>
        </p:txBody>
      </p:sp>
      <p:sp>
        <p:nvSpPr>
          <p:cNvPr id="1779" name="Google Shape;1779;p318"/>
          <p:cNvSpPr txBox="1"/>
          <p:nvPr/>
        </p:nvSpPr>
        <p:spPr>
          <a:xfrm>
            <a:off x="3030267" y="5184000"/>
            <a:ext cx="992800" cy="5949600"/>
          </a:xfrm>
          <a:prstGeom prst="rect">
            <a:avLst/>
          </a:prstGeom>
          <a:noFill/>
          <a:ln>
            <a:noFill/>
          </a:ln>
        </p:spPr>
        <p:txBody>
          <a:bodyPr spcFirstLastPara="1" wrap="square" lIns="243794" tIns="121864" rIns="243794" bIns="121864" anchor="t" anchorCtr="0">
            <a:noAutofit/>
          </a:bodyPr>
          <a:lstStyle/>
          <a:p>
            <a:pPr algn="r"/>
            <a:r>
              <a:rPr lang="en" sz="4800" b="1">
                <a:solidFill>
                  <a:schemeClr val="dk1"/>
                </a:solidFill>
                <a:latin typeface="Calibri"/>
                <a:ea typeface="Calibri"/>
                <a:cs typeface="Calibri"/>
                <a:sym typeface="Calibri"/>
              </a:rPr>
              <a:t>1</a:t>
            </a: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r>
              <a:rPr lang="en" sz="4800" b="1">
                <a:solidFill>
                  <a:schemeClr val="dk1"/>
                </a:solidFill>
                <a:latin typeface="Calibri"/>
                <a:ea typeface="Calibri"/>
                <a:cs typeface="Calibri"/>
                <a:sym typeface="Calibri"/>
              </a:rPr>
              <a:t>0</a:t>
            </a: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r>
              <a:rPr lang="en" sz="4800" b="1">
                <a:solidFill>
                  <a:schemeClr val="dk1"/>
                </a:solidFill>
                <a:latin typeface="Calibri"/>
                <a:ea typeface="Calibri"/>
                <a:cs typeface="Calibri"/>
                <a:sym typeface="Calibri"/>
              </a:rPr>
              <a:t>-1</a:t>
            </a:r>
            <a:endParaRPr sz="4800" b="1">
              <a:solidFill>
                <a:schemeClr val="dk1"/>
              </a:solidFill>
              <a:latin typeface="Calibri"/>
              <a:ea typeface="Calibri"/>
              <a:cs typeface="Calibri"/>
              <a:sym typeface="Calibri"/>
            </a:endParaRPr>
          </a:p>
        </p:txBody>
      </p:sp>
      <p:sp>
        <p:nvSpPr>
          <p:cNvPr id="1780" name="Google Shape;1780;p318"/>
          <p:cNvSpPr/>
          <p:nvPr/>
        </p:nvSpPr>
        <p:spPr>
          <a:xfrm>
            <a:off x="6399821" y="7536432"/>
            <a:ext cx="515200" cy="426400"/>
          </a:xfrm>
          <a:prstGeom prst="ellipse">
            <a:avLst/>
          </a:prstGeom>
          <a:solidFill>
            <a:schemeClr val="dk1"/>
          </a:solidFill>
          <a:ln w="9525" cap="flat" cmpd="sng">
            <a:solidFill>
              <a:schemeClr val="dk1"/>
            </a:solidFill>
            <a:prstDash val="solid"/>
            <a:round/>
            <a:headEnd type="none" w="sm" len="sm"/>
            <a:tailEnd type="none" w="sm" len="sm"/>
          </a:ln>
          <a:effectLst>
            <a:outerShdw blurRad="40000" dist="23000" dir="5400000" rotWithShape="0">
              <a:srgbClr val="000000">
                <a:alpha val="34900"/>
              </a:srgbClr>
            </a:outerShdw>
          </a:effectLst>
        </p:spPr>
        <p:txBody>
          <a:bodyPr spcFirstLastPara="1" wrap="square" lIns="243794" tIns="121864" rIns="243794" bIns="121864" anchor="ctr" anchorCtr="0">
            <a:noAutofit/>
          </a:bodyPr>
          <a:lstStyle/>
          <a:p>
            <a:pPr algn="ctr"/>
            <a:endParaRPr sz="4800">
              <a:solidFill>
                <a:schemeClr val="dk1"/>
              </a:solidFill>
              <a:latin typeface="Calibri"/>
              <a:ea typeface="Calibri"/>
              <a:cs typeface="Calibri"/>
              <a:sym typeface="Calibri"/>
            </a:endParaRPr>
          </a:p>
        </p:txBody>
      </p:sp>
      <p:sp>
        <p:nvSpPr>
          <p:cNvPr id="1781" name="Google Shape;1781;p318"/>
          <p:cNvSpPr/>
          <p:nvPr/>
        </p:nvSpPr>
        <p:spPr>
          <a:xfrm>
            <a:off x="6399800" y="5672400"/>
            <a:ext cx="515200" cy="1660800"/>
          </a:xfrm>
          <a:prstGeom prst="downArrow">
            <a:avLst>
              <a:gd name="adj1" fmla="val 50000"/>
              <a:gd name="adj2" fmla="val 50000"/>
            </a:avLst>
          </a:prstGeom>
          <a:solidFill>
            <a:srgbClr val="4A86E8"/>
          </a:solidFill>
          <a:ln w="9525" cap="flat" cmpd="sng">
            <a:solidFill>
              <a:srgbClr val="4A86E8"/>
            </a:solidFill>
            <a:prstDash val="solid"/>
            <a:round/>
            <a:headEnd type="none" w="sm" len="sm"/>
            <a:tailEnd type="none" w="sm" len="sm"/>
          </a:ln>
        </p:spPr>
        <p:txBody>
          <a:bodyPr spcFirstLastPara="1" wrap="square" lIns="243794" tIns="243794" rIns="243794" bIns="243794" anchor="ctr" anchorCtr="0">
            <a:noAutofit/>
          </a:bodyPr>
          <a:lstStyle/>
          <a:p>
            <a:endParaRPr/>
          </a:p>
        </p:txBody>
      </p:sp>
      <p:sp>
        <p:nvSpPr>
          <p:cNvPr id="1782" name="Google Shape;1782;p318"/>
          <p:cNvSpPr txBox="1">
            <a:spLocks noGrp="1"/>
          </p:cNvSpPr>
          <p:nvPr>
            <p:ph type="body" idx="1"/>
          </p:nvPr>
        </p:nvSpPr>
        <p:spPr>
          <a:xfrm>
            <a:off x="5285000" y="3706435"/>
            <a:ext cx="2744800" cy="2552800"/>
          </a:xfrm>
          <a:prstGeom prst="rect">
            <a:avLst/>
          </a:prstGeom>
        </p:spPr>
        <p:txBody>
          <a:bodyPr spcFirstLastPara="1" wrap="square" lIns="243794" tIns="243794" rIns="243794" bIns="243794" anchor="t" anchorCtr="0">
            <a:noAutofit/>
          </a:bodyPr>
          <a:lstStyle/>
          <a:p>
            <a:pPr marL="0" indent="0" algn="ctr">
              <a:buNone/>
            </a:pPr>
            <a:r>
              <a:rPr lang="en" sz="4800"/>
              <a:t>Naive Model</a:t>
            </a:r>
            <a:endParaRPr sz="4800"/>
          </a:p>
        </p:txBody>
      </p:sp>
      <p:sp>
        <p:nvSpPr>
          <p:cNvPr id="1783" name="Google Shape;1783;p318"/>
          <p:cNvSpPr/>
          <p:nvPr/>
        </p:nvSpPr>
        <p:spPr>
          <a:xfrm>
            <a:off x="7742155" y="8191397"/>
            <a:ext cx="515200" cy="426400"/>
          </a:xfrm>
          <a:prstGeom prst="ellipse">
            <a:avLst/>
          </a:prstGeom>
          <a:solidFill>
            <a:schemeClr val="dk1"/>
          </a:solidFill>
          <a:ln w="9525" cap="flat" cmpd="sng">
            <a:solidFill>
              <a:schemeClr val="dk1"/>
            </a:solidFill>
            <a:prstDash val="solid"/>
            <a:round/>
            <a:headEnd type="none" w="sm" len="sm"/>
            <a:tailEnd type="none" w="sm" len="sm"/>
          </a:ln>
          <a:effectLst>
            <a:outerShdw blurRad="40000" dist="23000" dir="5400000" rotWithShape="0">
              <a:srgbClr val="000000">
                <a:alpha val="34900"/>
              </a:srgbClr>
            </a:outerShdw>
          </a:effectLst>
        </p:spPr>
        <p:txBody>
          <a:bodyPr spcFirstLastPara="1" wrap="square" lIns="243794" tIns="121864" rIns="243794" bIns="121864" anchor="ctr" anchorCtr="0">
            <a:noAutofit/>
          </a:bodyPr>
          <a:lstStyle/>
          <a:p>
            <a:pPr algn="ctr"/>
            <a:endParaRPr sz="4800">
              <a:solidFill>
                <a:schemeClr val="dk1"/>
              </a:solidFill>
              <a:latin typeface="Calibri"/>
              <a:ea typeface="Calibri"/>
              <a:cs typeface="Calibri"/>
              <a:sym typeface="Calibri"/>
            </a:endParaRPr>
          </a:p>
        </p:txBody>
      </p:sp>
      <p:sp>
        <p:nvSpPr>
          <p:cNvPr id="1784" name="Google Shape;1784;p318"/>
          <p:cNvSpPr/>
          <p:nvPr/>
        </p:nvSpPr>
        <p:spPr>
          <a:xfrm>
            <a:off x="10855155" y="9562997"/>
            <a:ext cx="515200" cy="426400"/>
          </a:xfrm>
          <a:prstGeom prst="ellipse">
            <a:avLst/>
          </a:prstGeom>
          <a:solidFill>
            <a:schemeClr val="dk1"/>
          </a:solidFill>
          <a:ln w="9525" cap="flat" cmpd="sng">
            <a:solidFill>
              <a:schemeClr val="dk1"/>
            </a:solidFill>
            <a:prstDash val="solid"/>
            <a:round/>
            <a:headEnd type="none" w="sm" len="sm"/>
            <a:tailEnd type="none" w="sm" len="sm"/>
          </a:ln>
          <a:effectLst>
            <a:outerShdw blurRad="40000" dist="23000" dir="5400000" rotWithShape="0">
              <a:srgbClr val="000000">
                <a:alpha val="34900"/>
              </a:srgbClr>
            </a:outerShdw>
          </a:effectLst>
        </p:spPr>
        <p:txBody>
          <a:bodyPr spcFirstLastPara="1" wrap="square" lIns="243794" tIns="121864" rIns="243794" bIns="121864" anchor="ctr" anchorCtr="0">
            <a:noAutofit/>
          </a:bodyPr>
          <a:lstStyle/>
          <a:p>
            <a:pPr algn="ctr"/>
            <a:endParaRPr sz="4800">
              <a:solidFill>
                <a:schemeClr val="dk1"/>
              </a:solidFill>
              <a:latin typeface="Calibri"/>
              <a:ea typeface="Calibri"/>
              <a:cs typeface="Calibri"/>
              <a:sym typeface="Calibri"/>
            </a:endParaRPr>
          </a:p>
        </p:txBody>
      </p:sp>
      <p:sp>
        <p:nvSpPr>
          <p:cNvPr id="1785" name="Google Shape;1785;p318"/>
          <p:cNvSpPr/>
          <p:nvPr/>
        </p:nvSpPr>
        <p:spPr>
          <a:xfrm>
            <a:off x="12179221" y="10197997"/>
            <a:ext cx="515200" cy="426400"/>
          </a:xfrm>
          <a:prstGeom prst="ellipse">
            <a:avLst/>
          </a:prstGeom>
          <a:solidFill>
            <a:schemeClr val="dk1"/>
          </a:solidFill>
          <a:ln w="9525" cap="flat" cmpd="sng">
            <a:solidFill>
              <a:schemeClr val="dk1"/>
            </a:solidFill>
            <a:prstDash val="solid"/>
            <a:round/>
            <a:headEnd type="none" w="sm" len="sm"/>
            <a:tailEnd type="none" w="sm" len="sm"/>
          </a:ln>
          <a:effectLst>
            <a:outerShdw blurRad="40000" dist="23000" dir="5400000" rotWithShape="0">
              <a:srgbClr val="000000">
                <a:alpha val="34900"/>
              </a:srgbClr>
            </a:outerShdw>
          </a:effectLst>
        </p:spPr>
        <p:txBody>
          <a:bodyPr spcFirstLastPara="1" wrap="square" lIns="243794" tIns="121864" rIns="243794" bIns="121864" anchor="ctr" anchorCtr="0">
            <a:noAutofit/>
          </a:bodyPr>
          <a:lstStyle/>
          <a:p>
            <a:pPr algn="ctr"/>
            <a:endParaRPr sz="4800">
              <a:solidFill>
                <a:schemeClr val="dk1"/>
              </a:solidFill>
              <a:latin typeface="Calibri"/>
              <a:ea typeface="Calibri"/>
              <a:cs typeface="Calibri"/>
              <a:sym typeface="Calibri"/>
            </a:endParaRPr>
          </a:p>
        </p:txBody>
      </p:sp>
      <p:sp>
        <p:nvSpPr>
          <p:cNvPr id="1786" name="Google Shape;1786;p318"/>
          <p:cNvSpPr/>
          <p:nvPr/>
        </p:nvSpPr>
        <p:spPr>
          <a:xfrm>
            <a:off x="9139155" y="8857197"/>
            <a:ext cx="515200" cy="426400"/>
          </a:xfrm>
          <a:prstGeom prst="ellipse">
            <a:avLst/>
          </a:prstGeom>
          <a:solidFill>
            <a:schemeClr val="dk1"/>
          </a:solidFill>
          <a:ln w="9525" cap="flat" cmpd="sng">
            <a:solidFill>
              <a:schemeClr val="dk1"/>
            </a:solidFill>
            <a:prstDash val="solid"/>
            <a:round/>
            <a:headEnd type="none" w="sm" len="sm"/>
            <a:tailEnd type="none" w="sm" len="sm"/>
          </a:ln>
          <a:effectLst>
            <a:outerShdw blurRad="40000" dist="23000" dir="5400000" rotWithShape="0">
              <a:srgbClr val="000000">
                <a:alpha val="34900"/>
              </a:srgbClr>
            </a:outerShdw>
          </a:effectLst>
        </p:spPr>
        <p:txBody>
          <a:bodyPr spcFirstLastPara="1" wrap="square" lIns="243794" tIns="121864" rIns="243794" bIns="121864" anchor="ctr" anchorCtr="0">
            <a:noAutofit/>
          </a:bodyPr>
          <a:lstStyle/>
          <a:p>
            <a:pPr algn="ctr"/>
            <a:endParaRPr sz="4800">
              <a:solidFill>
                <a:schemeClr val="dk1"/>
              </a:solidFill>
              <a:latin typeface="Calibri"/>
              <a:ea typeface="Calibri"/>
              <a:cs typeface="Calibri"/>
              <a:sym typeface="Calibri"/>
            </a:endParaRPr>
          </a:p>
        </p:txBody>
      </p:sp>
      <p:sp>
        <p:nvSpPr>
          <p:cNvPr id="1787" name="Google Shape;1787;p318"/>
          <p:cNvSpPr txBox="1">
            <a:spLocks noGrp="1"/>
          </p:cNvSpPr>
          <p:nvPr>
            <p:ph type="body" idx="1"/>
          </p:nvPr>
        </p:nvSpPr>
        <p:spPr>
          <a:xfrm>
            <a:off x="7241333" y="5918333"/>
            <a:ext cx="6947200" cy="2286400"/>
          </a:xfrm>
          <a:prstGeom prst="rect">
            <a:avLst/>
          </a:prstGeom>
        </p:spPr>
        <p:txBody>
          <a:bodyPr spcFirstLastPara="1" wrap="square" lIns="243794" tIns="243794" rIns="243794" bIns="243794" anchor="t" anchorCtr="0">
            <a:noAutofit/>
          </a:bodyPr>
          <a:lstStyle/>
          <a:p>
            <a:pPr marL="0" indent="0" algn="ctr">
              <a:buNone/>
            </a:pPr>
            <a:r>
              <a:rPr lang="en" sz="4300"/>
              <a:t>Models with </a:t>
            </a:r>
            <a:r>
              <a:rPr lang="en" sz="4300" b="1"/>
              <a:t>simulated</a:t>
            </a:r>
            <a:r>
              <a:rPr lang="en" sz="4300"/>
              <a:t> additional spatial imprecision</a:t>
            </a:r>
            <a:endParaRPr sz="4300"/>
          </a:p>
        </p:txBody>
      </p:sp>
      <p:sp>
        <p:nvSpPr>
          <p:cNvPr id="1788" name="Google Shape;1788;p318"/>
          <p:cNvSpPr/>
          <p:nvPr/>
        </p:nvSpPr>
        <p:spPr>
          <a:xfrm>
            <a:off x="8257333" y="7798335"/>
            <a:ext cx="4437243" cy="2188968"/>
          </a:xfrm>
          <a:custGeom>
            <a:avLst/>
            <a:gdLst/>
            <a:ahLst/>
            <a:cxnLst/>
            <a:rect l="l" t="t" r="r" b="b"/>
            <a:pathLst>
              <a:path w="47302" h="34443" extrusionOk="0">
                <a:moveTo>
                  <a:pt x="0" y="0"/>
                </a:moveTo>
                <a:cubicBezTo>
                  <a:pt x="6276" y="766"/>
                  <a:pt x="29774" y="-1147"/>
                  <a:pt x="37658" y="4593"/>
                </a:cubicBezTo>
                <a:cubicBezTo>
                  <a:pt x="45542" y="10334"/>
                  <a:pt x="45695" y="29468"/>
                  <a:pt x="47302" y="34443"/>
                </a:cubicBezTo>
              </a:path>
            </a:pathLst>
          </a:custGeom>
          <a:noFill/>
          <a:ln w="19050" cap="flat" cmpd="sng">
            <a:solidFill>
              <a:srgbClr val="4A86E8"/>
            </a:solidFill>
            <a:prstDash val="solid"/>
            <a:round/>
            <a:headEnd type="none" w="med" len="med"/>
            <a:tailEnd type="none" w="med" len="med"/>
          </a:ln>
        </p:spPr>
      </p:sp>
      <p:sp>
        <p:nvSpPr>
          <p:cNvPr id="1789" name="Google Shape;1789;p318"/>
          <p:cNvSpPr txBox="1">
            <a:spLocks noGrp="1"/>
          </p:cNvSpPr>
          <p:nvPr>
            <p:ph type="body" idx="1"/>
          </p:nvPr>
        </p:nvSpPr>
        <p:spPr>
          <a:xfrm>
            <a:off x="12883400" y="4212067"/>
            <a:ext cx="11506400" cy="6845600"/>
          </a:xfrm>
          <a:prstGeom prst="rect">
            <a:avLst/>
          </a:prstGeom>
        </p:spPr>
        <p:txBody>
          <a:bodyPr spcFirstLastPara="1" wrap="square" lIns="243794" tIns="243794" rIns="243794" bIns="243794" anchor="t" anchorCtr="0">
            <a:noAutofit/>
          </a:bodyPr>
          <a:lstStyle/>
          <a:p>
            <a:pPr marL="0" indent="0">
              <a:buNone/>
            </a:pPr>
            <a:r>
              <a:rPr lang="en" sz="4300" b="1"/>
              <a:t>Assume larger sub-counties received more aid</a:t>
            </a:r>
            <a:endParaRPr sz="4300" b="1"/>
          </a:p>
        </p:txBody>
      </p:sp>
      <p:sp>
        <p:nvSpPr>
          <p:cNvPr id="1790" name="Google Shape;1790;p318"/>
          <p:cNvSpPr txBox="1"/>
          <p:nvPr/>
        </p:nvSpPr>
        <p:spPr>
          <a:xfrm>
            <a:off x="4022333" y="11057867"/>
            <a:ext cx="9219200" cy="1134400"/>
          </a:xfrm>
          <a:prstGeom prst="rect">
            <a:avLst/>
          </a:prstGeom>
          <a:noFill/>
          <a:ln>
            <a:noFill/>
          </a:ln>
        </p:spPr>
        <p:txBody>
          <a:bodyPr spcFirstLastPara="1" wrap="square" lIns="243794" tIns="121864" rIns="243794" bIns="121864" anchor="t" anchorCtr="0">
            <a:noAutofit/>
          </a:bodyPr>
          <a:lstStyle/>
          <a:p>
            <a:r>
              <a:rPr lang="en" sz="4800" b="1">
                <a:solidFill>
                  <a:schemeClr val="dk1"/>
                </a:solidFill>
                <a:latin typeface="Calibri"/>
                <a:ea typeface="Calibri"/>
                <a:cs typeface="Calibri"/>
                <a:sym typeface="Calibri"/>
              </a:rPr>
              <a:t>0            Spatial Imprecision           1</a:t>
            </a:r>
            <a:endParaRPr sz="4800" b="1">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2633179849"/>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Shape 1794"/>
        <p:cNvGrpSpPr/>
        <p:nvPr/>
      </p:nvGrpSpPr>
      <p:grpSpPr>
        <a:xfrm>
          <a:off x="0" y="0"/>
          <a:ext cx="0" cy="0"/>
          <a:chOff x="0" y="0"/>
          <a:chExt cx="0" cy="0"/>
        </a:xfrm>
      </p:grpSpPr>
      <p:cxnSp>
        <p:nvCxnSpPr>
          <p:cNvPr id="1795" name="Google Shape;1795;p319"/>
          <p:cNvCxnSpPr/>
          <p:nvPr/>
        </p:nvCxnSpPr>
        <p:spPr>
          <a:xfrm flipH="1">
            <a:off x="4021667" y="5118333"/>
            <a:ext cx="8800" cy="5949600"/>
          </a:xfrm>
          <a:prstGeom prst="straightConnector1">
            <a:avLst/>
          </a:prstGeom>
          <a:noFill/>
          <a:ln w="25400" cap="flat" cmpd="sng">
            <a:solidFill>
              <a:schemeClr val="dk1"/>
            </a:solidFill>
            <a:prstDash val="solid"/>
            <a:round/>
            <a:headEnd type="none" w="sm" len="sm"/>
            <a:tailEnd type="none" w="sm" len="sm"/>
          </a:ln>
          <a:effectLst>
            <a:outerShdw blurRad="40000" dist="20000" dir="5400000" rotWithShape="0">
              <a:srgbClr val="000000">
                <a:alpha val="37650"/>
              </a:srgbClr>
            </a:outerShdw>
          </a:effectLst>
        </p:spPr>
      </p:cxnSp>
      <p:cxnSp>
        <p:nvCxnSpPr>
          <p:cNvPr id="1796" name="Google Shape;1796;p319"/>
          <p:cNvCxnSpPr/>
          <p:nvPr/>
        </p:nvCxnSpPr>
        <p:spPr>
          <a:xfrm flipH="1">
            <a:off x="4022733" y="11057867"/>
            <a:ext cx="9008800" cy="11200"/>
          </a:xfrm>
          <a:prstGeom prst="straightConnector1">
            <a:avLst/>
          </a:prstGeom>
          <a:noFill/>
          <a:ln w="25400" cap="flat" cmpd="sng">
            <a:solidFill>
              <a:schemeClr val="dk1"/>
            </a:solidFill>
            <a:prstDash val="solid"/>
            <a:round/>
            <a:headEnd type="none" w="sm" len="sm"/>
            <a:tailEnd type="none" w="sm" len="sm"/>
          </a:ln>
          <a:effectLst>
            <a:outerShdw blurRad="40000" dist="20000" dir="5400000" rotWithShape="0">
              <a:srgbClr val="000000">
                <a:alpha val="37650"/>
              </a:srgbClr>
            </a:outerShdw>
          </a:effectLst>
        </p:spPr>
      </p:cxnSp>
      <p:sp>
        <p:nvSpPr>
          <p:cNvPr id="1797" name="Google Shape;1797;p319"/>
          <p:cNvSpPr txBox="1"/>
          <p:nvPr/>
        </p:nvSpPr>
        <p:spPr>
          <a:xfrm>
            <a:off x="0" y="6075600"/>
            <a:ext cx="3620800" cy="3348000"/>
          </a:xfrm>
          <a:prstGeom prst="rect">
            <a:avLst/>
          </a:prstGeom>
          <a:noFill/>
          <a:ln>
            <a:noFill/>
          </a:ln>
        </p:spPr>
        <p:txBody>
          <a:bodyPr spcFirstLastPara="1" wrap="square" lIns="243794" tIns="121864" rIns="243794" bIns="121864" anchor="t" anchorCtr="0">
            <a:noAutofit/>
          </a:bodyPr>
          <a:lstStyle/>
          <a:p>
            <a:pPr algn="ctr"/>
            <a:r>
              <a:rPr lang="en" sz="4800" b="1">
                <a:solidFill>
                  <a:schemeClr val="dk1"/>
                </a:solidFill>
                <a:latin typeface="Calibri"/>
                <a:ea typeface="Calibri"/>
                <a:cs typeface="Calibri"/>
                <a:sym typeface="Calibri"/>
              </a:rPr>
              <a:t>Relation between aid and forest loss</a:t>
            </a:r>
            <a:endParaRPr b="1"/>
          </a:p>
        </p:txBody>
      </p:sp>
      <p:sp>
        <p:nvSpPr>
          <p:cNvPr id="1798" name="Google Shape;1798;p319"/>
          <p:cNvSpPr txBox="1">
            <a:spLocks noGrp="1"/>
          </p:cNvSpPr>
          <p:nvPr>
            <p:ph type="body" idx="1"/>
          </p:nvPr>
        </p:nvSpPr>
        <p:spPr>
          <a:xfrm>
            <a:off x="489600" y="2348533"/>
            <a:ext cx="23894400" cy="1660800"/>
          </a:xfrm>
          <a:prstGeom prst="rect">
            <a:avLst/>
          </a:prstGeom>
        </p:spPr>
        <p:txBody>
          <a:bodyPr spcFirstLastPara="1" wrap="square" lIns="243794" tIns="243794" rIns="243794" bIns="243794" anchor="t" anchorCtr="0">
            <a:noAutofit/>
          </a:bodyPr>
          <a:lstStyle/>
          <a:p>
            <a:pPr marL="0" indent="0" algn="ctr">
              <a:buNone/>
            </a:pPr>
            <a:r>
              <a:rPr lang="en" sz="4800"/>
              <a:t>Geographic Simulation and Extrapolation Method (geoSIMEX)</a:t>
            </a:r>
            <a:endParaRPr sz="4800"/>
          </a:p>
        </p:txBody>
      </p:sp>
      <p:sp>
        <p:nvSpPr>
          <p:cNvPr id="1799" name="Google Shape;1799;p319"/>
          <p:cNvSpPr txBox="1">
            <a:spLocks noGrp="1"/>
          </p:cNvSpPr>
          <p:nvPr>
            <p:ph type="title"/>
          </p:nvPr>
        </p:nvSpPr>
        <p:spPr>
          <a:xfrm>
            <a:off x="0" y="549267"/>
            <a:ext cx="23164800" cy="2286400"/>
          </a:xfrm>
          <a:prstGeom prst="rect">
            <a:avLst/>
          </a:prstGeom>
        </p:spPr>
        <p:txBody>
          <a:bodyPr spcFirstLastPara="1" wrap="square" lIns="243794" tIns="243794" rIns="243794" bIns="243794" anchor="ctr" anchorCtr="0">
            <a:noAutofit/>
          </a:bodyPr>
          <a:lstStyle/>
          <a:p>
            <a:pPr algn="l"/>
            <a:r>
              <a:rPr lang="en" sz="8000" b="1"/>
              <a:t>Incorporating Spatial Imprecision: geoSIMEX</a:t>
            </a:r>
            <a:endParaRPr sz="8000" b="1"/>
          </a:p>
        </p:txBody>
      </p:sp>
      <p:sp>
        <p:nvSpPr>
          <p:cNvPr id="1800" name="Google Shape;1800;p319"/>
          <p:cNvSpPr txBox="1"/>
          <p:nvPr/>
        </p:nvSpPr>
        <p:spPr>
          <a:xfrm>
            <a:off x="3030267" y="5184000"/>
            <a:ext cx="992800" cy="5949600"/>
          </a:xfrm>
          <a:prstGeom prst="rect">
            <a:avLst/>
          </a:prstGeom>
          <a:noFill/>
          <a:ln>
            <a:noFill/>
          </a:ln>
        </p:spPr>
        <p:txBody>
          <a:bodyPr spcFirstLastPara="1" wrap="square" lIns="243794" tIns="121864" rIns="243794" bIns="121864" anchor="t" anchorCtr="0">
            <a:noAutofit/>
          </a:bodyPr>
          <a:lstStyle/>
          <a:p>
            <a:pPr algn="r"/>
            <a:r>
              <a:rPr lang="en" sz="4800" b="1">
                <a:solidFill>
                  <a:schemeClr val="dk1"/>
                </a:solidFill>
                <a:latin typeface="Calibri"/>
                <a:ea typeface="Calibri"/>
                <a:cs typeface="Calibri"/>
                <a:sym typeface="Calibri"/>
              </a:rPr>
              <a:t>1</a:t>
            </a: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r>
              <a:rPr lang="en" sz="4800" b="1">
                <a:solidFill>
                  <a:schemeClr val="dk1"/>
                </a:solidFill>
                <a:latin typeface="Calibri"/>
                <a:ea typeface="Calibri"/>
                <a:cs typeface="Calibri"/>
                <a:sym typeface="Calibri"/>
              </a:rPr>
              <a:t>0</a:t>
            </a: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r>
              <a:rPr lang="en" sz="4800" b="1">
                <a:solidFill>
                  <a:schemeClr val="dk1"/>
                </a:solidFill>
                <a:latin typeface="Calibri"/>
                <a:ea typeface="Calibri"/>
                <a:cs typeface="Calibri"/>
                <a:sym typeface="Calibri"/>
              </a:rPr>
              <a:t>-1</a:t>
            </a:r>
            <a:endParaRPr sz="4800" b="1">
              <a:solidFill>
                <a:schemeClr val="dk1"/>
              </a:solidFill>
              <a:latin typeface="Calibri"/>
              <a:ea typeface="Calibri"/>
              <a:cs typeface="Calibri"/>
              <a:sym typeface="Calibri"/>
            </a:endParaRPr>
          </a:p>
        </p:txBody>
      </p:sp>
      <p:sp>
        <p:nvSpPr>
          <p:cNvPr id="1801" name="Google Shape;1801;p319"/>
          <p:cNvSpPr/>
          <p:nvPr/>
        </p:nvSpPr>
        <p:spPr>
          <a:xfrm>
            <a:off x="6399821" y="7536432"/>
            <a:ext cx="515200" cy="426400"/>
          </a:xfrm>
          <a:prstGeom prst="ellipse">
            <a:avLst/>
          </a:prstGeom>
          <a:solidFill>
            <a:schemeClr val="dk1"/>
          </a:solidFill>
          <a:ln w="9525" cap="flat" cmpd="sng">
            <a:solidFill>
              <a:schemeClr val="dk1"/>
            </a:solidFill>
            <a:prstDash val="solid"/>
            <a:round/>
            <a:headEnd type="none" w="sm" len="sm"/>
            <a:tailEnd type="none" w="sm" len="sm"/>
          </a:ln>
          <a:effectLst>
            <a:outerShdw blurRad="40000" dist="23000" dir="5400000" rotWithShape="0">
              <a:srgbClr val="000000">
                <a:alpha val="34900"/>
              </a:srgbClr>
            </a:outerShdw>
          </a:effectLst>
        </p:spPr>
        <p:txBody>
          <a:bodyPr spcFirstLastPara="1" wrap="square" lIns="243794" tIns="121864" rIns="243794" bIns="121864" anchor="ctr" anchorCtr="0">
            <a:noAutofit/>
          </a:bodyPr>
          <a:lstStyle/>
          <a:p>
            <a:pPr algn="ctr"/>
            <a:endParaRPr sz="4800">
              <a:solidFill>
                <a:schemeClr val="dk1"/>
              </a:solidFill>
              <a:latin typeface="Calibri"/>
              <a:ea typeface="Calibri"/>
              <a:cs typeface="Calibri"/>
              <a:sym typeface="Calibri"/>
            </a:endParaRPr>
          </a:p>
        </p:txBody>
      </p:sp>
      <p:sp>
        <p:nvSpPr>
          <p:cNvPr id="1802" name="Google Shape;1802;p319"/>
          <p:cNvSpPr/>
          <p:nvPr/>
        </p:nvSpPr>
        <p:spPr>
          <a:xfrm>
            <a:off x="6399800" y="5672400"/>
            <a:ext cx="515200" cy="1660800"/>
          </a:xfrm>
          <a:prstGeom prst="downArrow">
            <a:avLst>
              <a:gd name="adj1" fmla="val 50000"/>
              <a:gd name="adj2" fmla="val 50000"/>
            </a:avLst>
          </a:prstGeom>
          <a:solidFill>
            <a:srgbClr val="4A86E8"/>
          </a:solidFill>
          <a:ln w="9525" cap="flat" cmpd="sng">
            <a:solidFill>
              <a:srgbClr val="4A86E8"/>
            </a:solidFill>
            <a:prstDash val="solid"/>
            <a:round/>
            <a:headEnd type="none" w="sm" len="sm"/>
            <a:tailEnd type="none" w="sm" len="sm"/>
          </a:ln>
        </p:spPr>
        <p:txBody>
          <a:bodyPr spcFirstLastPara="1" wrap="square" lIns="243794" tIns="243794" rIns="243794" bIns="243794" anchor="ctr" anchorCtr="0">
            <a:noAutofit/>
          </a:bodyPr>
          <a:lstStyle/>
          <a:p>
            <a:endParaRPr/>
          </a:p>
        </p:txBody>
      </p:sp>
      <p:sp>
        <p:nvSpPr>
          <p:cNvPr id="1803" name="Google Shape;1803;p319"/>
          <p:cNvSpPr txBox="1">
            <a:spLocks noGrp="1"/>
          </p:cNvSpPr>
          <p:nvPr>
            <p:ph type="body" idx="1"/>
          </p:nvPr>
        </p:nvSpPr>
        <p:spPr>
          <a:xfrm>
            <a:off x="5285000" y="3706435"/>
            <a:ext cx="2744800" cy="2552800"/>
          </a:xfrm>
          <a:prstGeom prst="rect">
            <a:avLst/>
          </a:prstGeom>
        </p:spPr>
        <p:txBody>
          <a:bodyPr spcFirstLastPara="1" wrap="square" lIns="243794" tIns="243794" rIns="243794" bIns="243794" anchor="t" anchorCtr="0">
            <a:noAutofit/>
          </a:bodyPr>
          <a:lstStyle/>
          <a:p>
            <a:pPr marL="0" indent="0" algn="ctr">
              <a:buNone/>
            </a:pPr>
            <a:r>
              <a:rPr lang="en" sz="4800"/>
              <a:t>Naive Model</a:t>
            </a:r>
            <a:endParaRPr sz="4800"/>
          </a:p>
        </p:txBody>
      </p:sp>
      <p:sp>
        <p:nvSpPr>
          <p:cNvPr id="1804" name="Google Shape;1804;p319"/>
          <p:cNvSpPr/>
          <p:nvPr/>
        </p:nvSpPr>
        <p:spPr>
          <a:xfrm>
            <a:off x="7742155" y="8191397"/>
            <a:ext cx="515200" cy="426400"/>
          </a:xfrm>
          <a:prstGeom prst="ellipse">
            <a:avLst/>
          </a:prstGeom>
          <a:solidFill>
            <a:schemeClr val="dk1"/>
          </a:solidFill>
          <a:ln w="9525" cap="flat" cmpd="sng">
            <a:solidFill>
              <a:schemeClr val="dk1"/>
            </a:solidFill>
            <a:prstDash val="solid"/>
            <a:round/>
            <a:headEnd type="none" w="sm" len="sm"/>
            <a:tailEnd type="none" w="sm" len="sm"/>
          </a:ln>
          <a:effectLst>
            <a:outerShdw blurRad="40000" dist="23000" dir="5400000" rotWithShape="0">
              <a:srgbClr val="000000">
                <a:alpha val="34900"/>
              </a:srgbClr>
            </a:outerShdw>
          </a:effectLst>
        </p:spPr>
        <p:txBody>
          <a:bodyPr spcFirstLastPara="1" wrap="square" lIns="243794" tIns="121864" rIns="243794" bIns="121864" anchor="ctr" anchorCtr="0">
            <a:noAutofit/>
          </a:bodyPr>
          <a:lstStyle/>
          <a:p>
            <a:pPr algn="ctr"/>
            <a:endParaRPr sz="4800">
              <a:solidFill>
                <a:schemeClr val="dk1"/>
              </a:solidFill>
              <a:latin typeface="Calibri"/>
              <a:ea typeface="Calibri"/>
              <a:cs typeface="Calibri"/>
              <a:sym typeface="Calibri"/>
            </a:endParaRPr>
          </a:p>
        </p:txBody>
      </p:sp>
      <p:sp>
        <p:nvSpPr>
          <p:cNvPr id="1805" name="Google Shape;1805;p319"/>
          <p:cNvSpPr/>
          <p:nvPr/>
        </p:nvSpPr>
        <p:spPr>
          <a:xfrm>
            <a:off x="10855155" y="9562997"/>
            <a:ext cx="515200" cy="426400"/>
          </a:xfrm>
          <a:prstGeom prst="ellipse">
            <a:avLst/>
          </a:prstGeom>
          <a:solidFill>
            <a:schemeClr val="dk1"/>
          </a:solidFill>
          <a:ln w="9525" cap="flat" cmpd="sng">
            <a:solidFill>
              <a:schemeClr val="dk1"/>
            </a:solidFill>
            <a:prstDash val="solid"/>
            <a:round/>
            <a:headEnd type="none" w="sm" len="sm"/>
            <a:tailEnd type="none" w="sm" len="sm"/>
          </a:ln>
          <a:effectLst>
            <a:outerShdw blurRad="40000" dist="23000" dir="5400000" rotWithShape="0">
              <a:srgbClr val="000000">
                <a:alpha val="34900"/>
              </a:srgbClr>
            </a:outerShdw>
          </a:effectLst>
        </p:spPr>
        <p:txBody>
          <a:bodyPr spcFirstLastPara="1" wrap="square" lIns="243794" tIns="121864" rIns="243794" bIns="121864" anchor="ctr" anchorCtr="0">
            <a:noAutofit/>
          </a:bodyPr>
          <a:lstStyle/>
          <a:p>
            <a:pPr algn="ctr"/>
            <a:endParaRPr sz="4800">
              <a:solidFill>
                <a:schemeClr val="dk1"/>
              </a:solidFill>
              <a:latin typeface="Calibri"/>
              <a:ea typeface="Calibri"/>
              <a:cs typeface="Calibri"/>
              <a:sym typeface="Calibri"/>
            </a:endParaRPr>
          </a:p>
        </p:txBody>
      </p:sp>
      <p:sp>
        <p:nvSpPr>
          <p:cNvPr id="1806" name="Google Shape;1806;p319"/>
          <p:cNvSpPr/>
          <p:nvPr/>
        </p:nvSpPr>
        <p:spPr>
          <a:xfrm>
            <a:off x="12179221" y="10197997"/>
            <a:ext cx="515200" cy="426400"/>
          </a:xfrm>
          <a:prstGeom prst="ellipse">
            <a:avLst/>
          </a:prstGeom>
          <a:solidFill>
            <a:schemeClr val="dk1"/>
          </a:solidFill>
          <a:ln w="9525" cap="flat" cmpd="sng">
            <a:solidFill>
              <a:schemeClr val="dk1"/>
            </a:solidFill>
            <a:prstDash val="solid"/>
            <a:round/>
            <a:headEnd type="none" w="sm" len="sm"/>
            <a:tailEnd type="none" w="sm" len="sm"/>
          </a:ln>
          <a:effectLst>
            <a:outerShdw blurRad="40000" dist="23000" dir="5400000" rotWithShape="0">
              <a:srgbClr val="000000">
                <a:alpha val="34900"/>
              </a:srgbClr>
            </a:outerShdw>
          </a:effectLst>
        </p:spPr>
        <p:txBody>
          <a:bodyPr spcFirstLastPara="1" wrap="square" lIns="243794" tIns="121864" rIns="243794" bIns="121864" anchor="ctr" anchorCtr="0">
            <a:noAutofit/>
          </a:bodyPr>
          <a:lstStyle/>
          <a:p>
            <a:pPr algn="ctr"/>
            <a:endParaRPr sz="4800">
              <a:solidFill>
                <a:schemeClr val="dk1"/>
              </a:solidFill>
              <a:latin typeface="Calibri"/>
              <a:ea typeface="Calibri"/>
              <a:cs typeface="Calibri"/>
              <a:sym typeface="Calibri"/>
            </a:endParaRPr>
          </a:p>
        </p:txBody>
      </p:sp>
      <p:sp>
        <p:nvSpPr>
          <p:cNvPr id="1807" name="Google Shape;1807;p319"/>
          <p:cNvSpPr/>
          <p:nvPr/>
        </p:nvSpPr>
        <p:spPr>
          <a:xfrm>
            <a:off x="9139155" y="8857197"/>
            <a:ext cx="515200" cy="426400"/>
          </a:xfrm>
          <a:prstGeom prst="ellipse">
            <a:avLst/>
          </a:prstGeom>
          <a:solidFill>
            <a:schemeClr val="dk1"/>
          </a:solidFill>
          <a:ln w="9525" cap="flat" cmpd="sng">
            <a:solidFill>
              <a:schemeClr val="dk1"/>
            </a:solidFill>
            <a:prstDash val="solid"/>
            <a:round/>
            <a:headEnd type="none" w="sm" len="sm"/>
            <a:tailEnd type="none" w="sm" len="sm"/>
          </a:ln>
          <a:effectLst>
            <a:outerShdw blurRad="40000" dist="23000" dir="5400000" rotWithShape="0">
              <a:srgbClr val="000000">
                <a:alpha val="34900"/>
              </a:srgbClr>
            </a:outerShdw>
          </a:effectLst>
        </p:spPr>
        <p:txBody>
          <a:bodyPr spcFirstLastPara="1" wrap="square" lIns="243794" tIns="121864" rIns="243794" bIns="121864" anchor="ctr" anchorCtr="0">
            <a:noAutofit/>
          </a:bodyPr>
          <a:lstStyle/>
          <a:p>
            <a:pPr algn="ctr"/>
            <a:endParaRPr sz="4800">
              <a:solidFill>
                <a:schemeClr val="dk1"/>
              </a:solidFill>
              <a:latin typeface="Calibri"/>
              <a:ea typeface="Calibri"/>
              <a:cs typeface="Calibri"/>
              <a:sym typeface="Calibri"/>
            </a:endParaRPr>
          </a:p>
        </p:txBody>
      </p:sp>
      <p:sp>
        <p:nvSpPr>
          <p:cNvPr id="1808" name="Google Shape;1808;p319"/>
          <p:cNvSpPr txBox="1">
            <a:spLocks noGrp="1"/>
          </p:cNvSpPr>
          <p:nvPr>
            <p:ph type="body" idx="1"/>
          </p:nvPr>
        </p:nvSpPr>
        <p:spPr>
          <a:xfrm>
            <a:off x="7241333" y="5918333"/>
            <a:ext cx="6947200" cy="2286400"/>
          </a:xfrm>
          <a:prstGeom prst="rect">
            <a:avLst/>
          </a:prstGeom>
        </p:spPr>
        <p:txBody>
          <a:bodyPr spcFirstLastPara="1" wrap="square" lIns="243794" tIns="243794" rIns="243794" bIns="243794" anchor="t" anchorCtr="0">
            <a:noAutofit/>
          </a:bodyPr>
          <a:lstStyle/>
          <a:p>
            <a:pPr marL="0" indent="0" algn="ctr">
              <a:buNone/>
            </a:pPr>
            <a:r>
              <a:rPr lang="en" sz="4300"/>
              <a:t>Models with </a:t>
            </a:r>
            <a:r>
              <a:rPr lang="en" sz="4300" b="1"/>
              <a:t>simulated</a:t>
            </a:r>
            <a:r>
              <a:rPr lang="en" sz="4300"/>
              <a:t> additional spatial imprecision</a:t>
            </a:r>
            <a:endParaRPr sz="4300"/>
          </a:p>
        </p:txBody>
      </p:sp>
      <p:sp>
        <p:nvSpPr>
          <p:cNvPr id="1809" name="Google Shape;1809;p319"/>
          <p:cNvSpPr/>
          <p:nvPr/>
        </p:nvSpPr>
        <p:spPr>
          <a:xfrm>
            <a:off x="8257333" y="7798335"/>
            <a:ext cx="4437243" cy="2188968"/>
          </a:xfrm>
          <a:custGeom>
            <a:avLst/>
            <a:gdLst/>
            <a:ahLst/>
            <a:cxnLst/>
            <a:rect l="l" t="t" r="r" b="b"/>
            <a:pathLst>
              <a:path w="47302" h="34443" extrusionOk="0">
                <a:moveTo>
                  <a:pt x="0" y="0"/>
                </a:moveTo>
                <a:cubicBezTo>
                  <a:pt x="6276" y="766"/>
                  <a:pt x="29774" y="-1147"/>
                  <a:pt x="37658" y="4593"/>
                </a:cubicBezTo>
                <a:cubicBezTo>
                  <a:pt x="45542" y="10334"/>
                  <a:pt x="45695" y="29468"/>
                  <a:pt x="47302" y="34443"/>
                </a:cubicBezTo>
              </a:path>
            </a:pathLst>
          </a:custGeom>
          <a:noFill/>
          <a:ln w="19050" cap="flat" cmpd="sng">
            <a:solidFill>
              <a:srgbClr val="4A86E8"/>
            </a:solidFill>
            <a:prstDash val="solid"/>
            <a:round/>
            <a:headEnd type="none" w="med" len="med"/>
            <a:tailEnd type="none" w="med" len="med"/>
          </a:ln>
        </p:spPr>
      </p:sp>
      <p:pic>
        <p:nvPicPr>
          <p:cNvPr id="1810" name="Google Shape;1810;p319"/>
          <p:cNvPicPr preferRelativeResize="0"/>
          <p:nvPr/>
        </p:nvPicPr>
        <p:blipFill rotWithShape="1">
          <a:blip r:embed="rId3">
            <a:alphaModFix/>
          </a:blip>
          <a:srcRect l="26743" t="13078" r="21257" b="16568"/>
          <a:stretch/>
        </p:blipFill>
        <p:spPr>
          <a:xfrm>
            <a:off x="13985333" y="5043501"/>
            <a:ext cx="5304000" cy="7175851"/>
          </a:xfrm>
          <a:prstGeom prst="rect">
            <a:avLst/>
          </a:prstGeom>
          <a:noFill/>
          <a:ln>
            <a:noFill/>
          </a:ln>
        </p:spPr>
      </p:pic>
      <p:pic>
        <p:nvPicPr>
          <p:cNvPr id="1811" name="Google Shape;1811;p319"/>
          <p:cNvPicPr preferRelativeResize="0"/>
          <p:nvPr/>
        </p:nvPicPr>
        <p:blipFill rotWithShape="1">
          <a:blip r:embed="rId4">
            <a:alphaModFix/>
          </a:blip>
          <a:srcRect l="27294" t="14064" r="20706" b="15577"/>
          <a:stretch/>
        </p:blipFill>
        <p:spPr>
          <a:xfrm>
            <a:off x="19080000" y="5043501"/>
            <a:ext cx="5304000" cy="7175851"/>
          </a:xfrm>
          <a:prstGeom prst="rect">
            <a:avLst/>
          </a:prstGeom>
          <a:noFill/>
          <a:ln>
            <a:noFill/>
          </a:ln>
        </p:spPr>
      </p:pic>
      <p:sp>
        <p:nvSpPr>
          <p:cNvPr id="1812" name="Google Shape;1812;p319"/>
          <p:cNvSpPr/>
          <p:nvPr/>
        </p:nvSpPr>
        <p:spPr>
          <a:xfrm rot="-309386">
            <a:off x="15936417" y="5372351"/>
            <a:ext cx="4932275" cy="1913331"/>
          </a:xfrm>
          <a:custGeom>
            <a:avLst/>
            <a:gdLst/>
            <a:ahLst/>
            <a:cxnLst/>
            <a:rect l="l" t="t" r="r" b="b"/>
            <a:pathLst>
              <a:path w="96788" h="25244" extrusionOk="0">
                <a:moveTo>
                  <a:pt x="0" y="19896"/>
                </a:moveTo>
                <a:cubicBezTo>
                  <a:pt x="7041" y="16599"/>
                  <a:pt x="26113" y="-780"/>
                  <a:pt x="42244" y="111"/>
                </a:cubicBezTo>
                <a:cubicBezTo>
                  <a:pt x="58375" y="1002"/>
                  <a:pt x="87697" y="21055"/>
                  <a:pt x="96788" y="25244"/>
                </a:cubicBezTo>
              </a:path>
            </a:pathLst>
          </a:custGeom>
          <a:noFill/>
          <a:ln w="9525" cap="flat" cmpd="sng">
            <a:solidFill>
              <a:srgbClr val="4A86E8"/>
            </a:solidFill>
            <a:prstDash val="solid"/>
            <a:round/>
            <a:headEnd type="oval" w="med" len="med"/>
            <a:tailEnd type="triangle" w="med" len="med"/>
          </a:ln>
        </p:spPr>
      </p:sp>
      <p:sp>
        <p:nvSpPr>
          <p:cNvPr id="1813" name="Google Shape;1813;p319"/>
          <p:cNvSpPr txBox="1">
            <a:spLocks noGrp="1"/>
          </p:cNvSpPr>
          <p:nvPr>
            <p:ph type="body" idx="1"/>
          </p:nvPr>
        </p:nvSpPr>
        <p:spPr>
          <a:xfrm>
            <a:off x="12982800" y="3839667"/>
            <a:ext cx="12048000" cy="1320800"/>
          </a:xfrm>
          <a:prstGeom prst="rect">
            <a:avLst/>
          </a:prstGeom>
        </p:spPr>
        <p:txBody>
          <a:bodyPr spcFirstLastPara="1" wrap="square" lIns="243794" tIns="243794" rIns="243794" bIns="243794" anchor="t" anchorCtr="0">
            <a:noAutofit/>
          </a:bodyPr>
          <a:lstStyle/>
          <a:p>
            <a:pPr marL="0" indent="0" algn="ctr">
              <a:buNone/>
            </a:pPr>
            <a:r>
              <a:rPr lang="en" sz="4300" b="1"/>
              <a:t>Simulating Additional Spatial Imprecision</a:t>
            </a:r>
            <a:endParaRPr sz="4300" b="1"/>
          </a:p>
        </p:txBody>
      </p:sp>
      <p:sp>
        <p:nvSpPr>
          <p:cNvPr id="1814" name="Google Shape;1814;p319"/>
          <p:cNvSpPr txBox="1"/>
          <p:nvPr/>
        </p:nvSpPr>
        <p:spPr>
          <a:xfrm>
            <a:off x="4022333" y="11057867"/>
            <a:ext cx="9219200" cy="1134400"/>
          </a:xfrm>
          <a:prstGeom prst="rect">
            <a:avLst/>
          </a:prstGeom>
          <a:noFill/>
          <a:ln>
            <a:noFill/>
          </a:ln>
        </p:spPr>
        <p:txBody>
          <a:bodyPr spcFirstLastPara="1" wrap="square" lIns="243794" tIns="121864" rIns="243794" bIns="121864" anchor="t" anchorCtr="0">
            <a:noAutofit/>
          </a:bodyPr>
          <a:lstStyle/>
          <a:p>
            <a:r>
              <a:rPr lang="en" sz="4800" b="1">
                <a:solidFill>
                  <a:schemeClr val="dk1"/>
                </a:solidFill>
                <a:latin typeface="Calibri"/>
                <a:ea typeface="Calibri"/>
                <a:cs typeface="Calibri"/>
                <a:sym typeface="Calibri"/>
              </a:rPr>
              <a:t>0            Spatial Imprecision           1</a:t>
            </a:r>
            <a:endParaRPr sz="4800" b="1">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647875404"/>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Shape 1818"/>
        <p:cNvGrpSpPr/>
        <p:nvPr/>
      </p:nvGrpSpPr>
      <p:grpSpPr>
        <a:xfrm>
          <a:off x="0" y="0"/>
          <a:ext cx="0" cy="0"/>
          <a:chOff x="0" y="0"/>
          <a:chExt cx="0" cy="0"/>
        </a:xfrm>
      </p:grpSpPr>
      <p:cxnSp>
        <p:nvCxnSpPr>
          <p:cNvPr id="1819" name="Google Shape;1819;p320"/>
          <p:cNvCxnSpPr/>
          <p:nvPr/>
        </p:nvCxnSpPr>
        <p:spPr>
          <a:xfrm flipH="1">
            <a:off x="4021667" y="5118333"/>
            <a:ext cx="8800" cy="5949600"/>
          </a:xfrm>
          <a:prstGeom prst="straightConnector1">
            <a:avLst/>
          </a:prstGeom>
          <a:noFill/>
          <a:ln w="25400" cap="flat" cmpd="sng">
            <a:solidFill>
              <a:schemeClr val="dk1"/>
            </a:solidFill>
            <a:prstDash val="solid"/>
            <a:round/>
            <a:headEnd type="none" w="sm" len="sm"/>
            <a:tailEnd type="none" w="sm" len="sm"/>
          </a:ln>
          <a:effectLst>
            <a:outerShdw blurRad="40000" dist="20000" dir="5400000" rotWithShape="0">
              <a:srgbClr val="000000">
                <a:alpha val="37650"/>
              </a:srgbClr>
            </a:outerShdw>
          </a:effectLst>
        </p:spPr>
      </p:cxnSp>
      <p:cxnSp>
        <p:nvCxnSpPr>
          <p:cNvPr id="1820" name="Google Shape;1820;p320"/>
          <p:cNvCxnSpPr/>
          <p:nvPr/>
        </p:nvCxnSpPr>
        <p:spPr>
          <a:xfrm flipH="1">
            <a:off x="4022733" y="11057867"/>
            <a:ext cx="9008800" cy="11200"/>
          </a:xfrm>
          <a:prstGeom prst="straightConnector1">
            <a:avLst/>
          </a:prstGeom>
          <a:noFill/>
          <a:ln w="25400" cap="flat" cmpd="sng">
            <a:solidFill>
              <a:schemeClr val="dk1"/>
            </a:solidFill>
            <a:prstDash val="solid"/>
            <a:round/>
            <a:headEnd type="none" w="sm" len="sm"/>
            <a:tailEnd type="none" w="sm" len="sm"/>
          </a:ln>
          <a:effectLst>
            <a:outerShdw blurRad="40000" dist="20000" dir="5400000" rotWithShape="0">
              <a:srgbClr val="000000">
                <a:alpha val="37650"/>
              </a:srgbClr>
            </a:outerShdw>
          </a:effectLst>
        </p:spPr>
      </p:cxnSp>
      <p:sp>
        <p:nvSpPr>
          <p:cNvPr id="1821" name="Google Shape;1821;p320"/>
          <p:cNvSpPr txBox="1"/>
          <p:nvPr/>
        </p:nvSpPr>
        <p:spPr>
          <a:xfrm>
            <a:off x="0" y="6075600"/>
            <a:ext cx="3620800" cy="3348000"/>
          </a:xfrm>
          <a:prstGeom prst="rect">
            <a:avLst/>
          </a:prstGeom>
          <a:noFill/>
          <a:ln>
            <a:noFill/>
          </a:ln>
        </p:spPr>
        <p:txBody>
          <a:bodyPr spcFirstLastPara="1" wrap="square" lIns="243794" tIns="121864" rIns="243794" bIns="121864" anchor="t" anchorCtr="0">
            <a:noAutofit/>
          </a:bodyPr>
          <a:lstStyle/>
          <a:p>
            <a:pPr algn="ctr"/>
            <a:r>
              <a:rPr lang="en" sz="4800" b="1">
                <a:solidFill>
                  <a:schemeClr val="dk1"/>
                </a:solidFill>
                <a:latin typeface="Calibri"/>
                <a:ea typeface="Calibri"/>
                <a:cs typeface="Calibri"/>
                <a:sym typeface="Calibri"/>
              </a:rPr>
              <a:t>Relation between aid and forest loss</a:t>
            </a:r>
            <a:endParaRPr b="1"/>
          </a:p>
        </p:txBody>
      </p:sp>
      <p:sp>
        <p:nvSpPr>
          <p:cNvPr id="1822" name="Google Shape;1822;p320"/>
          <p:cNvSpPr txBox="1">
            <a:spLocks noGrp="1"/>
          </p:cNvSpPr>
          <p:nvPr>
            <p:ph type="body" idx="1"/>
          </p:nvPr>
        </p:nvSpPr>
        <p:spPr>
          <a:xfrm>
            <a:off x="489600" y="2348533"/>
            <a:ext cx="23894400" cy="1660800"/>
          </a:xfrm>
          <a:prstGeom prst="rect">
            <a:avLst/>
          </a:prstGeom>
        </p:spPr>
        <p:txBody>
          <a:bodyPr spcFirstLastPara="1" wrap="square" lIns="243794" tIns="243794" rIns="243794" bIns="243794" anchor="t" anchorCtr="0">
            <a:noAutofit/>
          </a:bodyPr>
          <a:lstStyle/>
          <a:p>
            <a:pPr marL="0" indent="0" algn="ctr">
              <a:buNone/>
            </a:pPr>
            <a:r>
              <a:rPr lang="en" sz="4800"/>
              <a:t>Geographic Simulation and Extrapolation Method (geoSIMEX)</a:t>
            </a:r>
            <a:endParaRPr sz="4800"/>
          </a:p>
        </p:txBody>
      </p:sp>
      <p:sp>
        <p:nvSpPr>
          <p:cNvPr id="1823" name="Google Shape;1823;p320"/>
          <p:cNvSpPr txBox="1">
            <a:spLocks noGrp="1"/>
          </p:cNvSpPr>
          <p:nvPr>
            <p:ph type="title"/>
          </p:nvPr>
        </p:nvSpPr>
        <p:spPr>
          <a:xfrm>
            <a:off x="0" y="549267"/>
            <a:ext cx="23164800" cy="2286400"/>
          </a:xfrm>
          <a:prstGeom prst="rect">
            <a:avLst/>
          </a:prstGeom>
        </p:spPr>
        <p:txBody>
          <a:bodyPr spcFirstLastPara="1" wrap="square" lIns="243794" tIns="243794" rIns="243794" bIns="243794" anchor="ctr" anchorCtr="0">
            <a:noAutofit/>
          </a:bodyPr>
          <a:lstStyle/>
          <a:p>
            <a:pPr algn="l"/>
            <a:r>
              <a:rPr lang="en" sz="8000" b="1"/>
              <a:t>Incorporating Spatial Imprecision: geoSIMEX</a:t>
            </a:r>
            <a:endParaRPr sz="8000" b="1"/>
          </a:p>
        </p:txBody>
      </p:sp>
      <p:sp>
        <p:nvSpPr>
          <p:cNvPr id="1824" name="Google Shape;1824;p320"/>
          <p:cNvSpPr txBox="1"/>
          <p:nvPr/>
        </p:nvSpPr>
        <p:spPr>
          <a:xfrm>
            <a:off x="3030267" y="5184000"/>
            <a:ext cx="992800" cy="5949600"/>
          </a:xfrm>
          <a:prstGeom prst="rect">
            <a:avLst/>
          </a:prstGeom>
          <a:noFill/>
          <a:ln>
            <a:noFill/>
          </a:ln>
        </p:spPr>
        <p:txBody>
          <a:bodyPr spcFirstLastPara="1" wrap="square" lIns="243794" tIns="121864" rIns="243794" bIns="121864" anchor="t" anchorCtr="0">
            <a:noAutofit/>
          </a:bodyPr>
          <a:lstStyle/>
          <a:p>
            <a:pPr algn="r"/>
            <a:r>
              <a:rPr lang="en" sz="4800" b="1">
                <a:solidFill>
                  <a:schemeClr val="dk1"/>
                </a:solidFill>
                <a:latin typeface="Calibri"/>
                <a:ea typeface="Calibri"/>
                <a:cs typeface="Calibri"/>
                <a:sym typeface="Calibri"/>
              </a:rPr>
              <a:t>1</a:t>
            </a: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r>
              <a:rPr lang="en" sz="4800" b="1">
                <a:solidFill>
                  <a:schemeClr val="dk1"/>
                </a:solidFill>
                <a:latin typeface="Calibri"/>
                <a:ea typeface="Calibri"/>
                <a:cs typeface="Calibri"/>
                <a:sym typeface="Calibri"/>
              </a:rPr>
              <a:t>0</a:t>
            </a: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r>
              <a:rPr lang="en" sz="4800" b="1">
                <a:solidFill>
                  <a:schemeClr val="dk1"/>
                </a:solidFill>
                <a:latin typeface="Calibri"/>
                <a:ea typeface="Calibri"/>
                <a:cs typeface="Calibri"/>
                <a:sym typeface="Calibri"/>
              </a:rPr>
              <a:t>-1</a:t>
            </a:r>
            <a:endParaRPr sz="4800" b="1">
              <a:solidFill>
                <a:schemeClr val="dk1"/>
              </a:solidFill>
              <a:latin typeface="Calibri"/>
              <a:ea typeface="Calibri"/>
              <a:cs typeface="Calibri"/>
              <a:sym typeface="Calibri"/>
            </a:endParaRPr>
          </a:p>
        </p:txBody>
      </p:sp>
      <p:sp>
        <p:nvSpPr>
          <p:cNvPr id="1825" name="Google Shape;1825;p320"/>
          <p:cNvSpPr/>
          <p:nvPr/>
        </p:nvSpPr>
        <p:spPr>
          <a:xfrm>
            <a:off x="6399821" y="7536432"/>
            <a:ext cx="515200" cy="426400"/>
          </a:xfrm>
          <a:prstGeom prst="ellipse">
            <a:avLst/>
          </a:prstGeom>
          <a:solidFill>
            <a:schemeClr val="dk1"/>
          </a:solidFill>
          <a:ln w="9525" cap="flat" cmpd="sng">
            <a:solidFill>
              <a:schemeClr val="dk1"/>
            </a:solidFill>
            <a:prstDash val="solid"/>
            <a:round/>
            <a:headEnd type="none" w="sm" len="sm"/>
            <a:tailEnd type="none" w="sm" len="sm"/>
          </a:ln>
          <a:effectLst>
            <a:outerShdw blurRad="40000" dist="23000" dir="5400000" rotWithShape="0">
              <a:srgbClr val="000000">
                <a:alpha val="34900"/>
              </a:srgbClr>
            </a:outerShdw>
          </a:effectLst>
        </p:spPr>
        <p:txBody>
          <a:bodyPr spcFirstLastPara="1" wrap="square" lIns="243794" tIns="121864" rIns="243794" bIns="121864" anchor="ctr" anchorCtr="0">
            <a:noAutofit/>
          </a:bodyPr>
          <a:lstStyle/>
          <a:p>
            <a:pPr algn="ctr"/>
            <a:endParaRPr sz="4800">
              <a:solidFill>
                <a:schemeClr val="dk1"/>
              </a:solidFill>
              <a:latin typeface="Calibri"/>
              <a:ea typeface="Calibri"/>
              <a:cs typeface="Calibri"/>
              <a:sym typeface="Calibri"/>
            </a:endParaRPr>
          </a:p>
        </p:txBody>
      </p:sp>
      <p:sp>
        <p:nvSpPr>
          <p:cNvPr id="1826" name="Google Shape;1826;p320"/>
          <p:cNvSpPr/>
          <p:nvPr/>
        </p:nvSpPr>
        <p:spPr>
          <a:xfrm>
            <a:off x="6399800" y="5672400"/>
            <a:ext cx="515200" cy="1660800"/>
          </a:xfrm>
          <a:prstGeom prst="downArrow">
            <a:avLst>
              <a:gd name="adj1" fmla="val 50000"/>
              <a:gd name="adj2" fmla="val 50000"/>
            </a:avLst>
          </a:prstGeom>
          <a:solidFill>
            <a:srgbClr val="4A86E8"/>
          </a:solidFill>
          <a:ln w="9525" cap="flat" cmpd="sng">
            <a:solidFill>
              <a:srgbClr val="4A86E8"/>
            </a:solidFill>
            <a:prstDash val="solid"/>
            <a:round/>
            <a:headEnd type="none" w="sm" len="sm"/>
            <a:tailEnd type="none" w="sm" len="sm"/>
          </a:ln>
        </p:spPr>
        <p:txBody>
          <a:bodyPr spcFirstLastPara="1" wrap="square" lIns="243794" tIns="243794" rIns="243794" bIns="243794" anchor="ctr" anchorCtr="0">
            <a:noAutofit/>
          </a:bodyPr>
          <a:lstStyle/>
          <a:p>
            <a:endParaRPr/>
          </a:p>
        </p:txBody>
      </p:sp>
      <p:sp>
        <p:nvSpPr>
          <p:cNvPr id="1827" name="Google Shape;1827;p320"/>
          <p:cNvSpPr txBox="1">
            <a:spLocks noGrp="1"/>
          </p:cNvSpPr>
          <p:nvPr>
            <p:ph type="body" idx="1"/>
          </p:nvPr>
        </p:nvSpPr>
        <p:spPr>
          <a:xfrm>
            <a:off x="5285000" y="3706435"/>
            <a:ext cx="2744800" cy="2552800"/>
          </a:xfrm>
          <a:prstGeom prst="rect">
            <a:avLst/>
          </a:prstGeom>
        </p:spPr>
        <p:txBody>
          <a:bodyPr spcFirstLastPara="1" wrap="square" lIns="243794" tIns="243794" rIns="243794" bIns="243794" anchor="t" anchorCtr="0">
            <a:noAutofit/>
          </a:bodyPr>
          <a:lstStyle/>
          <a:p>
            <a:pPr marL="0" indent="0" algn="ctr">
              <a:buNone/>
            </a:pPr>
            <a:r>
              <a:rPr lang="en" sz="4800"/>
              <a:t>Naive Model</a:t>
            </a:r>
            <a:endParaRPr sz="4800"/>
          </a:p>
        </p:txBody>
      </p:sp>
      <p:sp>
        <p:nvSpPr>
          <p:cNvPr id="1828" name="Google Shape;1828;p320"/>
          <p:cNvSpPr/>
          <p:nvPr/>
        </p:nvSpPr>
        <p:spPr>
          <a:xfrm>
            <a:off x="7742155" y="8191397"/>
            <a:ext cx="515200" cy="426400"/>
          </a:xfrm>
          <a:prstGeom prst="ellipse">
            <a:avLst/>
          </a:prstGeom>
          <a:solidFill>
            <a:schemeClr val="dk1"/>
          </a:solidFill>
          <a:ln w="9525" cap="flat" cmpd="sng">
            <a:solidFill>
              <a:schemeClr val="dk1"/>
            </a:solidFill>
            <a:prstDash val="solid"/>
            <a:round/>
            <a:headEnd type="none" w="sm" len="sm"/>
            <a:tailEnd type="none" w="sm" len="sm"/>
          </a:ln>
          <a:effectLst>
            <a:outerShdw blurRad="40000" dist="23000" dir="5400000" rotWithShape="0">
              <a:srgbClr val="000000">
                <a:alpha val="34900"/>
              </a:srgbClr>
            </a:outerShdw>
          </a:effectLst>
        </p:spPr>
        <p:txBody>
          <a:bodyPr spcFirstLastPara="1" wrap="square" lIns="243794" tIns="121864" rIns="243794" bIns="121864" anchor="ctr" anchorCtr="0">
            <a:noAutofit/>
          </a:bodyPr>
          <a:lstStyle/>
          <a:p>
            <a:pPr algn="ctr"/>
            <a:endParaRPr sz="4800">
              <a:solidFill>
                <a:schemeClr val="dk1"/>
              </a:solidFill>
              <a:latin typeface="Calibri"/>
              <a:ea typeface="Calibri"/>
              <a:cs typeface="Calibri"/>
              <a:sym typeface="Calibri"/>
            </a:endParaRPr>
          </a:p>
        </p:txBody>
      </p:sp>
      <p:sp>
        <p:nvSpPr>
          <p:cNvPr id="1829" name="Google Shape;1829;p320"/>
          <p:cNvSpPr/>
          <p:nvPr/>
        </p:nvSpPr>
        <p:spPr>
          <a:xfrm>
            <a:off x="10855155" y="9562997"/>
            <a:ext cx="515200" cy="426400"/>
          </a:xfrm>
          <a:prstGeom prst="ellipse">
            <a:avLst/>
          </a:prstGeom>
          <a:solidFill>
            <a:schemeClr val="dk1"/>
          </a:solidFill>
          <a:ln w="9525" cap="flat" cmpd="sng">
            <a:solidFill>
              <a:schemeClr val="dk1"/>
            </a:solidFill>
            <a:prstDash val="solid"/>
            <a:round/>
            <a:headEnd type="none" w="sm" len="sm"/>
            <a:tailEnd type="none" w="sm" len="sm"/>
          </a:ln>
          <a:effectLst>
            <a:outerShdw blurRad="40000" dist="23000" dir="5400000" rotWithShape="0">
              <a:srgbClr val="000000">
                <a:alpha val="34900"/>
              </a:srgbClr>
            </a:outerShdw>
          </a:effectLst>
        </p:spPr>
        <p:txBody>
          <a:bodyPr spcFirstLastPara="1" wrap="square" lIns="243794" tIns="121864" rIns="243794" bIns="121864" anchor="ctr" anchorCtr="0">
            <a:noAutofit/>
          </a:bodyPr>
          <a:lstStyle/>
          <a:p>
            <a:pPr algn="ctr"/>
            <a:endParaRPr sz="4800">
              <a:solidFill>
                <a:schemeClr val="dk1"/>
              </a:solidFill>
              <a:latin typeface="Calibri"/>
              <a:ea typeface="Calibri"/>
              <a:cs typeface="Calibri"/>
              <a:sym typeface="Calibri"/>
            </a:endParaRPr>
          </a:p>
        </p:txBody>
      </p:sp>
      <p:sp>
        <p:nvSpPr>
          <p:cNvPr id="1830" name="Google Shape;1830;p320"/>
          <p:cNvSpPr/>
          <p:nvPr/>
        </p:nvSpPr>
        <p:spPr>
          <a:xfrm>
            <a:off x="12179221" y="10197997"/>
            <a:ext cx="515200" cy="426400"/>
          </a:xfrm>
          <a:prstGeom prst="ellipse">
            <a:avLst/>
          </a:prstGeom>
          <a:solidFill>
            <a:schemeClr val="dk1"/>
          </a:solidFill>
          <a:ln w="9525" cap="flat" cmpd="sng">
            <a:solidFill>
              <a:schemeClr val="dk1"/>
            </a:solidFill>
            <a:prstDash val="solid"/>
            <a:round/>
            <a:headEnd type="none" w="sm" len="sm"/>
            <a:tailEnd type="none" w="sm" len="sm"/>
          </a:ln>
          <a:effectLst>
            <a:outerShdw blurRad="40000" dist="23000" dir="5400000" rotWithShape="0">
              <a:srgbClr val="000000">
                <a:alpha val="34900"/>
              </a:srgbClr>
            </a:outerShdw>
          </a:effectLst>
        </p:spPr>
        <p:txBody>
          <a:bodyPr spcFirstLastPara="1" wrap="square" lIns="243794" tIns="121864" rIns="243794" bIns="121864" anchor="ctr" anchorCtr="0">
            <a:noAutofit/>
          </a:bodyPr>
          <a:lstStyle/>
          <a:p>
            <a:pPr algn="ctr"/>
            <a:endParaRPr sz="4800">
              <a:solidFill>
                <a:schemeClr val="dk1"/>
              </a:solidFill>
              <a:latin typeface="Calibri"/>
              <a:ea typeface="Calibri"/>
              <a:cs typeface="Calibri"/>
              <a:sym typeface="Calibri"/>
            </a:endParaRPr>
          </a:p>
        </p:txBody>
      </p:sp>
      <p:sp>
        <p:nvSpPr>
          <p:cNvPr id="1831" name="Google Shape;1831;p320"/>
          <p:cNvSpPr/>
          <p:nvPr/>
        </p:nvSpPr>
        <p:spPr>
          <a:xfrm>
            <a:off x="9139155" y="8857197"/>
            <a:ext cx="515200" cy="426400"/>
          </a:xfrm>
          <a:prstGeom prst="ellipse">
            <a:avLst/>
          </a:prstGeom>
          <a:solidFill>
            <a:schemeClr val="dk1"/>
          </a:solidFill>
          <a:ln w="9525" cap="flat" cmpd="sng">
            <a:solidFill>
              <a:schemeClr val="dk1"/>
            </a:solidFill>
            <a:prstDash val="solid"/>
            <a:round/>
            <a:headEnd type="none" w="sm" len="sm"/>
            <a:tailEnd type="none" w="sm" len="sm"/>
          </a:ln>
          <a:effectLst>
            <a:outerShdw blurRad="40000" dist="23000" dir="5400000" rotWithShape="0">
              <a:srgbClr val="000000">
                <a:alpha val="34900"/>
              </a:srgbClr>
            </a:outerShdw>
          </a:effectLst>
        </p:spPr>
        <p:txBody>
          <a:bodyPr spcFirstLastPara="1" wrap="square" lIns="243794" tIns="121864" rIns="243794" bIns="121864" anchor="ctr" anchorCtr="0">
            <a:noAutofit/>
          </a:bodyPr>
          <a:lstStyle/>
          <a:p>
            <a:pPr algn="ctr"/>
            <a:endParaRPr sz="4800">
              <a:solidFill>
                <a:schemeClr val="dk1"/>
              </a:solidFill>
              <a:latin typeface="Calibri"/>
              <a:ea typeface="Calibri"/>
              <a:cs typeface="Calibri"/>
              <a:sym typeface="Calibri"/>
            </a:endParaRPr>
          </a:p>
        </p:txBody>
      </p:sp>
      <p:sp>
        <p:nvSpPr>
          <p:cNvPr id="1832" name="Google Shape;1832;p320"/>
          <p:cNvSpPr txBox="1">
            <a:spLocks noGrp="1"/>
          </p:cNvSpPr>
          <p:nvPr>
            <p:ph type="body" idx="1"/>
          </p:nvPr>
        </p:nvSpPr>
        <p:spPr>
          <a:xfrm>
            <a:off x="7241333" y="5918333"/>
            <a:ext cx="6947200" cy="2286400"/>
          </a:xfrm>
          <a:prstGeom prst="rect">
            <a:avLst/>
          </a:prstGeom>
        </p:spPr>
        <p:txBody>
          <a:bodyPr spcFirstLastPara="1" wrap="square" lIns="243794" tIns="243794" rIns="243794" bIns="243794" anchor="t" anchorCtr="0">
            <a:noAutofit/>
          </a:bodyPr>
          <a:lstStyle/>
          <a:p>
            <a:pPr marL="0" indent="0" algn="ctr">
              <a:buNone/>
            </a:pPr>
            <a:r>
              <a:rPr lang="en" sz="4300"/>
              <a:t>Models with </a:t>
            </a:r>
            <a:r>
              <a:rPr lang="en" sz="4300" b="1"/>
              <a:t>simulated</a:t>
            </a:r>
            <a:r>
              <a:rPr lang="en" sz="4300"/>
              <a:t> additional spatial imprecision</a:t>
            </a:r>
            <a:endParaRPr sz="4300"/>
          </a:p>
        </p:txBody>
      </p:sp>
      <p:sp>
        <p:nvSpPr>
          <p:cNvPr id="1833" name="Google Shape;1833;p320"/>
          <p:cNvSpPr/>
          <p:nvPr/>
        </p:nvSpPr>
        <p:spPr>
          <a:xfrm>
            <a:off x="8257333" y="7798335"/>
            <a:ext cx="4437243" cy="2188968"/>
          </a:xfrm>
          <a:custGeom>
            <a:avLst/>
            <a:gdLst/>
            <a:ahLst/>
            <a:cxnLst/>
            <a:rect l="l" t="t" r="r" b="b"/>
            <a:pathLst>
              <a:path w="47302" h="34443" extrusionOk="0">
                <a:moveTo>
                  <a:pt x="0" y="0"/>
                </a:moveTo>
                <a:cubicBezTo>
                  <a:pt x="6276" y="766"/>
                  <a:pt x="29774" y="-1147"/>
                  <a:pt x="37658" y="4593"/>
                </a:cubicBezTo>
                <a:cubicBezTo>
                  <a:pt x="45542" y="10334"/>
                  <a:pt x="45695" y="29468"/>
                  <a:pt x="47302" y="34443"/>
                </a:cubicBezTo>
              </a:path>
            </a:pathLst>
          </a:custGeom>
          <a:noFill/>
          <a:ln w="19050" cap="flat" cmpd="sng">
            <a:solidFill>
              <a:srgbClr val="4A86E8"/>
            </a:solidFill>
            <a:prstDash val="solid"/>
            <a:round/>
            <a:headEnd type="none" w="med" len="med"/>
            <a:tailEnd type="none" w="med" len="med"/>
          </a:ln>
        </p:spPr>
      </p:sp>
      <p:cxnSp>
        <p:nvCxnSpPr>
          <p:cNvPr id="1834" name="Google Shape;1834;p320"/>
          <p:cNvCxnSpPr>
            <a:stCxn id="1830" idx="5"/>
          </p:cNvCxnSpPr>
          <p:nvPr/>
        </p:nvCxnSpPr>
        <p:spPr>
          <a:xfrm rot="10800000">
            <a:off x="4234173" y="6535552"/>
            <a:ext cx="8384800" cy="4026400"/>
          </a:xfrm>
          <a:prstGeom prst="straightConnector1">
            <a:avLst/>
          </a:prstGeom>
          <a:noFill/>
          <a:ln w="28575" cap="flat" cmpd="sng">
            <a:solidFill>
              <a:srgbClr val="B45F06"/>
            </a:solidFill>
            <a:prstDash val="solid"/>
            <a:round/>
            <a:headEnd type="none" w="med" len="med"/>
            <a:tailEnd type="none" w="med" len="med"/>
          </a:ln>
        </p:spPr>
      </p:cxnSp>
      <p:sp>
        <p:nvSpPr>
          <p:cNvPr id="1835" name="Google Shape;1835;p320"/>
          <p:cNvSpPr txBox="1"/>
          <p:nvPr/>
        </p:nvSpPr>
        <p:spPr>
          <a:xfrm>
            <a:off x="4022333" y="11057867"/>
            <a:ext cx="9219200" cy="1134400"/>
          </a:xfrm>
          <a:prstGeom prst="rect">
            <a:avLst/>
          </a:prstGeom>
          <a:noFill/>
          <a:ln>
            <a:noFill/>
          </a:ln>
        </p:spPr>
        <p:txBody>
          <a:bodyPr spcFirstLastPara="1" wrap="square" lIns="243794" tIns="121864" rIns="243794" bIns="121864" anchor="t" anchorCtr="0">
            <a:noAutofit/>
          </a:bodyPr>
          <a:lstStyle/>
          <a:p>
            <a:r>
              <a:rPr lang="en" sz="4800" b="1">
                <a:solidFill>
                  <a:schemeClr val="dk1"/>
                </a:solidFill>
                <a:latin typeface="Calibri"/>
                <a:ea typeface="Calibri"/>
                <a:cs typeface="Calibri"/>
                <a:sym typeface="Calibri"/>
              </a:rPr>
              <a:t>0            Spatial Imprecision           1</a:t>
            </a:r>
            <a:endParaRPr sz="4800" b="1">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3423428098"/>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Shape 1839"/>
        <p:cNvGrpSpPr/>
        <p:nvPr/>
      </p:nvGrpSpPr>
      <p:grpSpPr>
        <a:xfrm>
          <a:off x="0" y="0"/>
          <a:ext cx="0" cy="0"/>
          <a:chOff x="0" y="0"/>
          <a:chExt cx="0" cy="0"/>
        </a:xfrm>
      </p:grpSpPr>
      <p:cxnSp>
        <p:nvCxnSpPr>
          <p:cNvPr id="1840" name="Google Shape;1840;p321"/>
          <p:cNvCxnSpPr/>
          <p:nvPr/>
        </p:nvCxnSpPr>
        <p:spPr>
          <a:xfrm flipH="1">
            <a:off x="4021667" y="5118333"/>
            <a:ext cx="8800" cy="5949600"/>
          </a:xfrm>
          <a:prstGeom prst="straightConnector1">
            <a:avLst/>
          </a:prstGeom>
          <a:noFill/>
          <a:ln w="25400" cap="flat" cmpd="sng">
            <a:solidFill>
              <a:schemeClr val="dk1"/>
            </a:solidFill>
            <a:prstDash val="solid"/>
            <a:round/>
            <a:headEnd type="none" w="sm" len="sm"/>
            <a:tailEnd type="none" w="sm" len="sm"/>
          </a:ln>
          <a:effectLst>
            <a:outerShdw blurRad="40000" dist="20000" dir="5400000" rotWithShape="0">
              <a:srgbClr val="000000">
                <a:alpha val="37650"/>
              </a:srgbClr>
            </a:outerShdw>
          </a:effectLst>
        </p:spPr>
      </p:cxnSp>
      <p:cxnSp>
        <p:nvCxnSpPr>
          <p:cNvPr id="1841" name="Google Shape;1841;p321"/>
          <p:cNvCxnSpPr/>
          <p:nvPr/>
        </p:nvCxnSpPr>
        <p:spPr>
          <a:xfrm flipH="1">
            <a:off x="4022733" y="11057867"/>
            <a:ext cx="9008800" cy="11200"/>
          </a:xfrm>
          <a:prstGeom prst="straightConnector1">
            <a:avLst/>
          </a:prstGeom>
          <a:noFill/>
          <a:ln w="25400" cap="flat" cmpd="sng">
            <a:solidFill>
              <a:schemeClr val="dk1"/>
            </a:solidFill>
            <a:prstDash val="solid"/>
            <a:round/>
            <a:headEnd type="none" w="sm" len="sm"/>
            <a:tailEnd type="none" w="sm" len="sm"/>
          </a:ln>
          <a:effectLst>
            <a:outerShdw blurRad="40000" dist="20000" dir="5400000" rotWithShape="0">
              <a:srgbClr val="000000">
                <a:alpha val="37650"/>
              </a:srgbClr>
            </a:outerShdw>
          </a:effectLst>
        </p:spPr>
      </p:cxnSp>
      <p:sp>
        <p:nvSpPr>
          <p:cNvPr id="1842" name="Google Shape;1842;p321"/>
          <p:cNvSpPr txBox="1"/>
          <p:nvPr/>
        </p:nvSpPr>
        <p:spPr>
          <a:xfrm>
            <a:off x="0" y="6075600"/>
            <a:ext cx="3620800" cy="3348000"/>
          </a:xfrm>
          <a:prstGeom prst="rect">
            <a:avLst/>
          </a:prstGeom>
          <a:noFill/>
          <a:ln>
            <a:noFill/>
          </a:ln>
        </p:spPr>
        <p:txBody>
          <a:bodyPr spcFirstLastPara="1" wrap="square" lIns="243794" tIns="121864" rIns="243794" bIns="121864" anchor="t" anchorCtr="0">
            <a:noAutofit/>
          </a:bodyPr>
          <a:lstStyle/>
          <a:p>
            <a:pPr algn="ctr"/>
            <a:r>
              <a:rPr lang="en" sz="4800" b="1">
                <a:solidFill>
                  <a:schemeClr val="dk1"/>
                </a:solidFill>
                <a:latin typeface="Calibri"/>
                <a:ea typeface="Calibri"/>
                <a:cs typeface="Calibri"/>
                <a:sym typeface="Calibri"/>
              </a:rPr>
              <a:t>Relation between aid and forest loss</a:t>
            </a:r>
            <a:endParaRPr b="1"/>
          </a:p>
        </p:txBody>
      </p:sp>
      <p:sp>
        <p:nvSpPr>
          <p:cNvPr id="1843" name="Google Shape;1843;p321"/>
          <p:cNvSpPr txBox="1">
            <a:spLocks noGrp="1"/>
          </p:cNvSpPr>
          <p:nvPr>
            <p:ph type="body" idx="1"/>
          </p:nvPr>
        </p:nvSpPr>
        <p:spPr>
          <a:xfrm>
            <a:off x="489600" y="2348533"/>
            <a:ext cx="23894400" cy="1660800"/>
          </a:xfrm>
          <a:prstGeom prst="rect">
            <a:avLst/>
          </a:prstGeom>
        </p:spPr>
        <p:txBody>
          <a:bodyPr spcFirstLastPara="1" wrap="square" lIns="243794" tIns="243794" rIns="243794" bIns="243794" anchor="t" anchorCtr="0">
            <a:noAutofit/>
          </a:bodyPr>
          <a:lstStyle/>
          <a:p>
            <a:pPr marL="0" indent="0" algn="ctr">
              <a:buNone/>
            </a:pPr>
            <a:r>
              <a:rPr lang="en" sz="4800"/>
              <a:t>Geographic Simulation and Extrapolation Method (geoSIMEX)</a:t>
            </a:r>
            <a:endParaRPr sz="4800"/>
          </a:p>
        </p:txBody>
      </p:sp>
      <p:sp>
        <p:nvSpPr>
          <p:cNvPr id="1844" name="Google Shape;1844;p321"/>
          <p:cNvSpPr txBox="1">
            <a:spLocks noGrp="1"/>
          </p:cNvSpPr>
          <p:nvPr>
            <p:ph type="title"/>
          </p:nvPr>
        </p:nvSpPr>
        <p:spPr>
          <a:xfrm>
            <a:off x="0" y="549267"/>
            <a:ext cx="23164800" cy="2286400"/>
          </a:xfrm>
          <a:prstGeom prst="rect">
            <a:avLst/>
          </a:prstGeom>
        </p:spPr>
        <p:txBody>
          <a:bodyPr spcFirstLastPara="1" wrap="square" lIns="243794" tIns="243794" rIns="243794" bIns="243794" anchor="ctr" anchorCtr="0">
            <a:noAutofit/>
          </a:bodyPr>
          <a:lstStyle/>
          <a:p>
            <a:pPr algn="l"/>
            <a:r>
              <a:rPr lang="en" sz="8000" b="1"/>
              <a:t>Incorporating Spatial Imprecision: geoSIMEX</a:t>
            </a:r>
            <a:endParaRPr sz="8000" b="1"/>
          </a:p>
        </p:txBody>
      </p:sp>
      <p:sp>
        <p:nvSpPr>
          <p:cNvPr id="1845" name="Google Shape;1845;p321"/>
          <p:cNvSpPr txBox="1"/>
          <p:nvPr/>
        </p:nvSpPr>
        <p:spPr>
          <a:xfrm>
            <a:off x="3030267" y="5184000"/>
            <a:ext cx="992800" cy="5949600"/>
          </a:xfrm>
          <a:prstGeom prst="rect">
            <a:avLst/>
          </a:prstGeom>
          <a:noFill/>
          <a:ln>
            <a:noFill/>
          </a:ln>
        </p:spPr>
        <p:txBody>
          <a:bodyPr spcFirstLastPara="1" wrap="square" lIns="243794" tIns="121864" rIns="243794" bIns="121864" anchor="t" anchorCtr="0">
            <a:noAutofit/>
          </a:bodyPr>
          <a:lstStyle/>
          <a:p>
            <a:pPr algn="r"/>
            <a:r>
              <a:rPr lang="en" sz="4800" b="1">
                <a:solidFill>
                  <a:schemeClr val="dk1"/>
                </a:solidFill>
                <a:latin typeface="Calibri"/>
                <a:ea typeface="Calibri"/>
                <a:cs typeface="Calibri"/>
                <a:sym typeface="Calibri"/>
              </a:rPr>
              <a:t>1</a:t>
            </a: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r>
              <a:rPr lang="en" sz="4800" b="1">
                <a:solidFill>
                  <a:schemeClr val="dk1"/>
                </a:solidFill>
                <a:latin typeface="Calibri"/>
                <a:ea typeface="Calibri"/>
                <a:cs typeface="Calibri"/>
                <a:sym typeface="Calibri"/>
              </a:rPr>
              <a:t>0</a:t>
            </a: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endParaRPr sz="4800" b="1">
              <a:solidFill>
                <a:schemeClr val="dk1"/>
              </a:solidFill>
              <a:latin typeface="Calibri"/>
              <a:ea typeface="Calibri"/>
              <a:cs typeface="Calibri"/>
              <a:sym typeface="Calibri"/>
            </a:endParaRPr>
          </a:p>
          <a:p>
            <a:pPr algn="r"/>
            <a:r>
              <a:rPr lang="en" sz="4800" b="1">
                <a:solidFill>
                  <a:schemeClr val="dk1"/>
                </a:solidFill>
                <a:latin typeface="Calibri"/>
                <a:ea typeface="Calibri"/>
                <a:cs typeface="Calibri"/>
                <a:sym typeface="Calibri"/>
              </a:rPr>
              <a:t>-1</a:t>
            </a:r>
            <a:endParaRPr sz="4800" b="1">
              <a:solidFill>
                <a:schemeClr val="dk1"/>
              </a:solidFill>
              <a:latin typeface="Calibri"/>
              <a:ea typeface="Calibri"/>
              <a:cs typeface="Calibri"/>
              <a:sym typeface="Calibri"/>
            </a:endParaRPr>
          </a:p>
        </p:txBody>
      </p:sp>
      <p:sp>
        <p:nvSpPr>
          <p:cNvPr id="1846" name="Google Shape;1846;p321"/>
          <p:cNvSpPr/>
          <p:nvPr/>
        </p:nvSpPr>
        <p:spPr>
          <a:xfrm>
            <a:off x="6399821" y="7536432"/>
            <a:ext cx="515200" cy="426400"/>
          </a:xfrm>
          <a:prstGeom prst="ellipse">
            <a:avLst/>
          </a:prstGeom>
          <a:solidFill>
            <a:schemeClr val="dk1"/>
          </a:solidFill>
          <a:ln w="9525" cap="flat" cmpd="sng">
            <a:solidFill>
              <a:schemeClr val="dk1"/>
            </a:solidFill>
            <a:prstDash val="solid"/>
            <a:round/>
            <a:headEnd type="none" w="sm" len="sm"/>
            <a:tailEnd type="none" w="sm" len="sm"/>
          </a:ln>
          <a:effectLst>
            <a:outerShdw blurRad="40000" dist="23000" dir="5400000" rotWithShape="0">
              <a:srgbClr val="000000">
                <a:alpha val="34900"/>
              </a:srgbClr>
            </a:outerShdw>
          </a:effectLst>
        </p:spPr>
        <p:txBody>
          <a:bodyPr spcFirstLastPara="1" wrap="square" lIns="243794" tIns="121864" rIns="243794" bIns="121864" anchor="ctr" anchorCtr="0">
            <a:noAutofit/>
          </a:bodyPr>
          <a:lstStyle/>
          <a:p>
            <a:pPr algn="ctr"/>
            <a:endParaRPr sz="4800">
              <a:solidFill>
                <a:schemeClr val="dk1"/>
              </a:solidFill>
              <a:latin typeface="Calibri"/>
              <a:ea typeface="Calibri"/>
              <a:cs typeface="Calibri"/>
              <a:sym typeface="Calibri"/>
            </a:endParaRPr>
          </a:p>
        </p:txBody>
      </p:sp>
      <p:sp>
        <p:nvSpPr>
          <p:cNvPr id="1847" name="Google Shape;1847;p321"/>
          <p:cNvSpPr/>
          <p:nvPr/>
        </p:nvSpPr>
        <p:spPr>
          <a:xfrm>
            <a:off x="6399800" y="5672400"/>
            <a:ext cx="515200" cy="1660800"/>
          </a:xfrm>
          <a:prstGeom prst="downArrow">
            <a:avLst>
              <a:gd name="adj1" fmla="val 50000"/>
              <a:gd name="adj2" fmla="val 50000"/>
            </a:avLst>
          </a:prstGeom>
          <a:solidFill>
            <a:srgbClr val="4A86E8"/>
          </a:solidFill>
          <a:ln w="9525" cap="flat" cmpd="sng">
            <a:solidFill>
              <a:srgbClr val="4A86E8"/>
            </a:solidFill>
            <a:prstDash val="solid"/>
            <a:round/>
            <a:headEnd type="none" w="sm" len="sm"/>
            <a:tailEnd type="none" w="sm" len="sm"/>
          </a:ln>
        </p:spPr>
        <p:txBody>
          <a:bodyPr spcFirstLastPara="1" wrap="square" lIns="243794" tIns="243794" rIns="243794" bIns="243794" anchor="ctr" anchorCtr="0">
            <a:noAutofit/>
          </a:bodyPr>
          <a:lstStyle/>
          <a:p>
            <a:endParaRPr/>
          </a:p>
        </p:txBody>
      </p:sp>
      <p:sp>
        <p:nvSpPr>
          <p:cNvPr id="1848" name="Google Shape;1848;p321"/>
          <p:cNvSpPr txBox="1">
            <a:spLocks noGrp="1"/>
          </p:cNvSpPr>
          <p:nvPr>
            <p:ph type="body" idx="1"/>
          </p:nvPr>
        </p:nvSpPr>
        <p:spPr>
          <a:xfrm>
            <a:off x="5285000" y="3706435"/>
            <a:ext cx="2744800" cy="2552800"/>
          </a:xfrm>
          <a:prstGeom prst="rect">
            <a:avLst/>
          </a:prstGeom>
        </p:spPr>
        <p:txBody>
          <a:bodyPr spcFirstLastPara="1" wrap="square" lIns="243794" tIns="243794" rIns="243794" bIns="243794" anchor="t" anchorCtr="0">
            <a:noAutofit/>
          </a:bodyPr>
          <a:lstStyle/>
          <a:p>
            <a:pPr marL="0" indent="0" algn="ctr">
              <a:buNone/>
            </a:pPr>
            <a:r>
              <a:rPr lang="en" sz="4800"/>
              <a:t>Naive Model</a:t>
            </a:r>
            <a:endParaRPr sz="4800"/>
          </a:p>
        </p:txBody>
      </p:sp>
      <p:sp>
        <p:nvSpPr>
          <p:cNvPr id="1849" name="Google Shape;1849;p321"/>
          <p:cNvSpPr/>
          <p:nvPr/>
        </p:nvSpPr>
        <p:spPr>
          <a:xfrm>
            <a:off x="7742155" y="8191397"/>
            <a:ext cx="515200" cy="426400"/>
          </a:xfrm>
          <a:prstGeom prst="ellipse">
            <a:avLst/>
          </a:prstGeom>
          <a:solidFill>
            <a:schemeClr val="dk1"/>
          </a:solidFill>
          <a:ln w="9525" cap="flat" cmpd="sng">
            <a:solidFill>
              <a:schemeClr val="dk1"/>
            </a:solidFill>
            <a:prstDash val="solid"/>
            <a:round/>
            <a:headEnd type="none" w="sm" len="sm"/>
            <a:tailEnd type="none" w="sm" len="sm"/>
          </a:ln>
          <a:effectLst>
            <a:outerShdw blurRad="40000" dist="23000" dir="5400000" rotWithShape="0">
              <a:srgbClr val="000000">
                <a:alpha val="34900"/>
              </a:srgbClr>
            </a:outerShdw>
          </a:effectLst>
        </p:spPr>
        <p:txBody>
          <a:bodyPr spcFirstLastPara="1" wrap="square" lIns="243794" tIns="121864" rIns="243794" bIns="121864" anchor="ctr" anchorCtr="0">
            <a:noAutofit/>
          </a:bodyPr>
          <a:lstStyle/>
          <a:p>
            <a:pPr algn="ctr"/>
            <a:endParaRPr sz="4800">
              <a:solidFill>
                <a:schemeClr val="dk1"/>
              </a:solidFill>
              <a:latin typeface="Calibri"/>
              <a:ea typeface="Calibri"/>
              <a:cs typeface="Calibri"/>
              <a:sym typeface="Calibri"/>
            </a:endParaRPr>
          </a:p>
        </p:txBody>
      </p:sp>
      <p:sp>
        <p:nvSpPr>
          <p:cNvPr id="1850" name="Google Shape;1850;p321"/>
          <p:cNvSpPr/>
          <p:nvPr/>
        </p:nvSpPr>
        <p:spPr>
          <a:xfrm>
            <a:off x="10855155" y="9562997"/>
            <a:ext cx="515200" cy="426400"/>
          </a:xfrm>
          <a:prstGeom prst="ellipse">
            <a:avLst/>
          </a:prstGeom>
          <a:solidFill>
            <a:schemeClr val="dk1"/>
          </a:solidFill>
          <a:ln w="9525" cap="flat" cmpd="sng">
            <a:solidFill>
              <a:schemeClr val="dk1"/>
            </a:solidFill>
            <a:prstDash val="solid"/>
            <a:round/>
            <a:headEnd type="none" w="sm" len="sm"/>
            <a:tailEnd type="none" w="sm" len="sm"/>
          </a:ln>
          <a:effectLst>
            <a:outerShdw blurRad="40000" dist="23000" dir="5400000" rotWithShape="0">
              <a:srgbClr val="000000">
                <a:alpha val="34900"/>
              </a:srgbClr>
            </a:outerShdw>
          </a:effectLst>
        </p:spPr>
        <p:txBody>
          <a:bodyPr spcFirstLastPara="1" wrap="square" lIns="243794" tIns="121864" rIns="243794" bIns="121864" anchor="ctr" anchorCtr="0">
            <a:noAutofit/>
          </a:bodyPr>
          <a:lstStyle/>
          <a:p>
            <a:pPr algn="ctr"/>
            <a:endParaRPr sz="4800">
              <a:solidFill>
                <a:schemeClr val="dk1"/>
              </a:solidFill>
              <a:latin typeface="Calibri"/>
              <a:ea typeface="Calibri"/>
              <a:cs typeface="Calibri"/>
              <a:sym typeface="Calibri"/>
            </a:endParaRPr>
          </a:p>
        </p:txBody>
      </p:sp>
      <p:sp>
        <p:nvSpPr>
          <p:cNvPr id="1851" name="Google Shape;1851;p321"/>
          <p:cNvSpPr/>
          <p:nvPr/>
        </p:nvSpPr>
        <p:spPr>
          <a:xfrm>
            <a:off x="12179221" y="10197997"/>
            <a:ext cx="515200" cy="426400"/>
          </a:xfrm>
          <a:prstGeom prst="ellipse">
            <a:avLst/>
          </a:prstGeom>
          <a:solidFill>
            <a:schemeClr val="dk1"/>
          </a:solidFill>
          <a:ln w="9525" cap="flat" cmpd="sng">
            <a:solidFill>
              <a:schemeClr val="dk1"/>
            </a:solidFill>
            <a:prstDash val="solid"/>
            <a:round/>
            <a:headEnd type="none" w="sm" len="sm"/>
            <a:tailEnd type="none" w="sm" len="sm"/>
          </a:ln>
          <a:effectLst>
            <a:outerShdw blurRad="40000" dist="23000" dir="5400000" rotWithShape="0">
              <a:srgbClr val="000000">
                <a:alpha val="34900"/>
              </a:srgbClr>
            </a:outerShdw>
          </a:effectLst>
        </p:spPr>
        <p:txBody>
          <a:bodyPr spcFirstLastPara="1" wrap="square" lIns="243794" tIns="121864" rIns="243794" bIns="121864" anchor="ctr" anchorCtr="0">
            <a:noAutofit/>
          </a:bodyPr>
          <a:lstStyle/>
          <a:p>
            <a:pPr algn="ctr"/>
            <a:endParaRPr sz="4800">
              <a:solidFill>
                <a:schemeClr val="dk1"/>
              </a:solidFill>
              <a:latin typeface="Calibri"/>
              <a:ea typeface="Calibri"/>
              <a:cs typeface="Calibri"/>
              <a:sym typeface="Calibri"/>
            </a:endParaRPr>
          </a:p>
        </p:txBody>
      </p:sp>
      <p:sp>
        <p:nvSpPr>
          <p:cNvPr id="1852" name="Google Shape;1852;p321"/>
          <p:cNvSpPr/>
          <p:nvPr/>
        </p:nvSpPr>
        <p:spPr>
          <a:xfrm>
            <a:off x="9139155" y="8857197"/>
            <a:ext cx="515200" cy="426400"/>
          </a:xfrm>
          <a:prstGeom prst="ellipse">
            <a:avLst/>
          </a:prstGeom>
          <a:solidFill>
            <a:schemeClr val="dk1"/>
          </a:solidFill>
          <a:ln w="9525" cap="flat" cmpd="sng">
            <a:solidFill>
              <a:schemeClr val="dk1"/>
            </a:solidFill>
            <a:prstDash val="solid"/>
            <a:round/>
            <a:headEnd type="none" w="sm" len="sm"/>
            <a:tailEnd type="none" w="sm" len="sm"/>
          </a:ln>
          <a:effectLst>
            <a:outerShdw blurRad="40000" dist="23000" dir="5400000" rotWithShape="0">
              <a:srgbClr val="000000">
                <a:alpha val="34900"/>
              </a:srgbClr>
            </a:outerShdw>
          </a:effectLst>
        </p:spPr>
        <p:txBody>
          <a:bodyPr spcFirstLastPara="1" wrap="square" lIns="243794" tIns="121864" rIns="243794" bIns="121864" anchor="ctr" anchorCtr="0">
            <a:noAutofit/>
          </a:bodyPr>
          <a:lstStyle/>
          <a:p>
            <a:pPr algn="ctr"/>
            <a:endParaRPr sz="4800">
              <a:solidFill>
                <a:schemeClr val="dk1"/>
              </a:solidFill>
              <a:latin typeface="Calibri"/>
              <a:ea typeface="Calibri"/>
              <a:cs typeface="Calibri"/>
              <a:sym typeface="Calibri"/>
            </a:endParaRPr>
          </a:p>
        </p:txBody>
      </p:sp>
      <p:sp>
        <p:nvSpPr>
          <p:cNvPr id="1853" name="Google Shape;1853;p321"/>
          <p:cNvSpPr txBox="1">
            <a:spLocks noGrp="1"/>
          </p:cNvSpPr>
          <p:nvPr>
            <p:ph type="body" idx="1"/>
          </p:nvPr>
        </p:nvSpPr>
        <p:spPr>
          <a:xfrm>
            <a:off x="7241333" y="5918333"/>
            <a:ext cx="6947200" cy="2286400"/>
          </a:xfrm>
          <a:prstGeom prst="rect">
            <a:avLst/>
          </a:prstGeom>
        </p:spPr>
        <p:txBody>
          <a:bodyPr spcFirstLastPara="1" wrap="square" lIns="243794" tIns="243794" rIns="243794" bIns="243794" anchor="t" anchorCtr="0">
            <a:noAutofit/>
          </a:bodyPr>
          <a:lstStyle/>
          <a:p>
            <a:pPr marL="0" indent="0" algn="ctr">
              <a:buNone/>
            </a:pPr>
            <a:r>
              <a:rPr lang="en" sz="4300"/>
              <a:t>Models with </a:t>
            </a:r>
            <a:r>
              <a:rPr lang="en" sz="4300" b="1"/>
              <a:t>simulated</a:t>
            </a:r>
            <a:r>
              <a:rPr lang="en" sz="4300"/>
              <a:t> additional spatial imprecision</a:t>
            </a:r>
            <a:endParaRPr sz="4300"/>
          </a:p>
        </p:txBody>
      </p:sp>
      <p:sp>
        <p:nvSpPr>
          <p:cNvPr id="1854" name="Google Shape;1854;p321"/>
          <p:cNvSpPr/>
          <p:nvPr/>
        </p:nvSpPr>
        <p:spPr>
          <a:xfrm>
            <a:off x="8257333" y="7798335"/>
            <a:ext cx="4437243" cy="2188968"/>
          </a:xfrm>
          <a:custGeom>
            <a:avLst/>
            <a:gdLst/>
            <a:ahLst/>
            <a:cxnLst/>
            <a:rect l="l" t="t" r="r" b="b"/>
            <a:pathLst>
              <a:path w="47302" h="34443" extrusionOk="0">
                <a:moveTo>
                  <a:pt x="0" y="0"/>
                </a:moveTo>
                <a:cubicBezTo>
                  <a:pt x="6276" y="766"/>
                  <a:pt x="29774" y="-1147"/>
                  <a:pt x="37658" y="4593"/>
                </a:cubicBezTo>
                <a:cubicBezTo>
                  <a:pt x="45542" y="10334"/>
                  <a:pt x="45695" y="29468"/>
                  <a:pt x="47302" y="34443"/>
                </a:cubicBezTo>
              </a:path>
            </a:pathLst>
          </a:custGeom>
          <a:noFill/>
          <a:ln w="19050" cap="flat" cmpd="sng">
            <a:solidFill>
              <a:srgbClr val="4A86E8"/>
            </a:solidFill>
            <a:prstDash val="solid"/>
            <a:round/>
            <a:headEnd type="none" w="med" len="med"/>
            <a:tailEnd type="none" w="med" len="med"/>
          </a:ln>
        </p:spPr>
      </p:sp>
      <p:cxnSp>
        <p:nvCxnSpPr>
          <p:cNvPr id="1855" name="Google Shape;1855;p321"/>
          <p:cNvCxnSpPr>
            <a:stCxn id="1851" idx="5"/>
          </p:cNvCxnSpPr>
          <p:nvPr/>
        </p:nvCxnSpPr>
        <p:spPr>
          <a:xfrm rot="10800000">
            <a:off x="4234173" y="6535552"/>
            <a:ext cx="8384800" cy="4026400"/>
          </a:xfrm>
          <a:prstGeom prst="straightConnector1">
            <a:avLst/>
          </a:prstGeom>
          <a:noFill/>
          <a:ln w="28575" cap="flat" cmpd="sng">
            <a:solidFill>
              <a:srgbClr val="B45F06"/>
            </a:solidFill>
            <a:prstDash val="solid"/>
            <a:round/>
            <a:headEnd type="none" w="med" len="med"/>
            <a:tailEnd type="none" w="med" len="med"/>
          </a:ln>
        </p:spPr>
      </p:cxnSp>
      <p:sp>
        <p:nvSpPr>
          <p:cNvPr id="1856" name="Google Shape;1856;p321"/>
          <p:cNvSpPr/>
          <p:nvPr/>
        </p:nvSpPr>
        <p:spPr>
          <a:xfrm>
            <a:off x="4079704" y="6134805"/>
            <a:ext cx="746400" cy="736000"/>
          </a:xfrm>
          <a:prstGeom prst="ellipse">
            <a:avLst/>
          </a:prstGeom>
          <a:solidFill>
            <a:srgbClr val="B45F06"/>
          </a:solidFill>
          <a:ln>
            <a:noFill/>
          </a:ln>
        </p:spPr>
        <p:txBody>
          <a:bodyPr spcFirstLastPara="1" wrap="square" lIns="243794" tIns="243794" rIns="243794" bIns="243794" anchor="ctr" anchorCtr="0">
            <a:noAutofit/>
          </a:bodyPr>
          <a:lstStyle/>
          <a:p>
            <a:endParaRPr/>
          </a:p>
        </p:txBody>
      </p:sp>
      <p:sp>
        <p:nvSpPr>
          <p:cNvPr id="1857" name="Google Shape;1857;p321"/>
          <p:cNvSpPr txBox="1"/>
          <p:nvPr/>
        </p:nvSpPr>
        <p:spPr>
          <a:xfrm>
            <a:off x="4022333" y="11057867"/>
            <a:ext cx="9219200" cy="1134400"/>
          </a:xfrm>
          <a:prstGeom prst="rect">
            <a:avLst/>
          </a:prstGeom>
          <a:noFill/>
          <a:ln>
            <a:noFill/>
          </a:ln>
        </p:spPr>
        <p:txBody>
          <a:bodyPr spcFirstLastPara="1" wrap="square" lIns="243794" tIns="121864" rIns="243794" bIns="121864" anchor="t" anchorCtr="0">
            <a:noAutofit/>
          </a:bodyPr>
          <a:lstStyle/>
          <a:p>
            <a:r>
              <a:rPr lang="en" sz="4800" b="1">
                <a:solidFill>
                  <a:schemeClr val="dk1"/>
                </a:solidFill>
                <a:latin typeface="Calibri"/>
                <a:ea typeface="Calibri"/>
                <a:cs typeface="Calibri"/>
                <a:sym typeface="Calibri"/>
              </a:rPr>
              <a:t>0            Spatial Imprecision           1</a:t>
            </a:r>
            <a:endParaRPr sz="4800" b="1">
              <a:solidFill>
                <a:schemeClr val="dk1"/>
              </a:solidFill>
              <a:latin typeface="Calibri"/>
              <a:ea typeface="Calibri"/>
              <a:cs typeface="Calibri"/>
              <a:sym typeface="Calibri"/>
            </a:endParaRPr>
          </a:p>
        </p:txBody>
      </p:sp>
    </p:spTree>
    <p:extLst>
      <p:ext uri="{BB962C8B-B14F-4D97-AF65-F5344CB8AC3E}">
        <p14:creationId xmlns:p14="http://schemas.microsoft.com/office/powerpoint/2010/main" val="889347275"/>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Shape 1861"/>
        <p:cNvGrpSpPr/>
        <p:nvPr/>
      </p:nvGrpSpPr>
      <p:grpSpPr>
        <a:xfrm>
          <a:off x="0" y="0"/>
          <a:ext cx="0" cy="0"/>
          <a:chOff x="0" y="0"/>
          <a:chExt cx="0" cy="0"/>
        </a:xfrm>
      </p:grpSpPr>
      <p:pic>
        <p:nvPicPr>
          <p:cNvPr id="1862" name="Google Shape;1862;p322"/>
          <p:cNvPicPr preferRelativeResize="0"/>
          <p:nvPr/>
        </p:nvPicPr>
        <p:blipFill>
          <a:blip r:embed="rId3">
            <a:alphaModFix/>
          </a:blip>
          <a:stretch>
            <a:fillRect/>
          </a:stretch>
        </p:blipFill>
        <p:spPr>
          <a:xfrm>
            <a:off x="5177868" y="485267"/>
            <a:ext cx="11517933" cy="12244800"/>
          </a:xfrm>
          <a:prstGeom prst="rect">
            <a:avLst/>
          </a:prstGeom>
          <a:noFill/>
          <a:ln w="19050" cap="flat" cmpd="sng">
            <a:solidFill>
              <a:srgbClr val="000000"/>
            </a:solidFill>
            <a:prstDash val="solid"/>
            <a:round/>
            <a:headEnd type="none" w="sm" len="sm"/>
            <a:tailEnd type="none" w="sm" len="sm"/>
          </a:ln>
        </p:spPr>
      </p:pic>
    </p:spTree>
    <p:extLst>
      <p:ext uri="{BB962C8B-B14F-4D97-AF65-F5344CB8AC3E}">
        <p14:creationId xmlns:p14="http://schemas.microsoft.com/office/powerpoint/2010/main" val="492222282"/>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Shape 1866"/>
        <p:cNvGrpSpPr/>
        <p:nvPr/>
      </p:nvGrpSpPr>
      <p:grpSpPr>
        <a:xfrm>
          <a:off x="0" y="0"/>
          <a:ext cx="0" cy="0"/>
          <a:chOff x="0" y="0"/>
          <a:chExt cx="0" cy="0"/>
        </a:xfrm>
      </p:grpSpPr>
      <p:sp>
        <p:nvSpPr>
          <p:cNvPr id="1867" name="Google Shape;1867;p323"/>
          <p:cNvSpPr txBox="1">
            <a:spLocks noGrp="1"/>
          </p:cNvSpPr>
          <p:nvPr>
            <p:ph type="title"/>
          </p:nvPr>
        </p:nvSpPr>
        <p:spPr>
          <a:xfrm>
            <a:off x="0" y="549267"/>
            <a:ext cx="24384000" cy="2286400"/>
          </a:xfrm>
          <a:prstGeom prst="rect">
            <a:avLst/>
          </a:prstGeom>
        </p:spPr>
        <p:txBody>
          <a:bodyPr spcFirstLastPara="1" wrap="square" lIns="243794" tIns="243794" rIns="243794" bIns="243794" anchor="ctr" anchorCtr="0">
            <a:noAutofit/>
          </a:bodyPr>
          <a:lstStyle/>
          <a:p>
            <a:pPr algn="l"/>
            <a:r>
              <a:rPr lang="en" sz="8000" b="1"/>
              <a:t>Impact of Chinese Aid on Deforestation: Results</a:t>
            </a:r>
            <a:endParaRPr sz="8000" b="1">
              <a:solidFill>
                <a:srgbClr val="000000"/>
              </a:solidFill>
              <a:latin typeface="Arial"/>
              <a:ea typeface="Arial"/>
              <a:cs typeface="Arial"/>
              <a:sym typeface="Arial"/>
            </a:endParaRPr>
          </a:p>
        </p:txBody>
      </p:sp>
      <p:pic>
        <p:nvPicPr>
          <p:cNvPr id="1868" name="Google Shape;1868;p323"/>
          <p:cNvPicPr preferRelativeResize="0"/>
          <p:nvPr/>
        </p:nvPicPr>
        <p:blipFill>
          <a:blip r:embed="rId3">
            <a:alphaModFix/>
          </a:blip>
          <a:stretch>
            <a:fillRect/>
          </a:stretch>
        </p:blipFill>
        <p:spPr>
          <a:xfrm>
            <a:off x="4240735" y="2281933"/>
            <a:ext cx="14339304" cy="9559536"/>
          </a:xfrm>
          <a:prstGeom prst="rect">
            <a:avLst/>
          </a:prstGeom>
          <a:noFill/>
          <a:ln>
            <a:noFill/>
          </a:ln>
        </p:spPr>
      </p:pic>
    </p:spTree>
    <p:extLst>
      <p:ext uri="{BB962C8B-B14F-4D97-AF65-F5344CB8AC3E}">
        <p14:creationId xmlns:p14="http://schemas.microsoft.com/office/powerpoint/2010/main" val="141367153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1.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65201" y="1879600"/>
            <a:ext cx="22580600" cy="11836400"/>
          </a:xfrm>
          <a:prstGeom prst="rect">
            <a:avLst/>
          </a:prstGeom>
        </p:spPr>
      </p:pic>
      <p:sp>
        <p:nvSpPr>
          <p:cNvPr id="3" name="TextBox 2"/>
          <p:cNvSpPr txBox="1"/>
          <p:nvPr/>
        </p:nvSpPr>
        <p:spPr>
          <a:xfrm>
            <a:off x="203201" y="39"/>
            <a:ext cx="23698200" cy="1980029"/>
          </a:xfrm>
          <a:prstGeom prst="rect">
            <a:avLst/>
          </a:prstGeom>
          <a:solidFill>
            <a:schemeClr val="tx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algn="ctr" defTabSz="914041"/>
            <a:r>
              <a:rPr lang="en-US" sz="6100" dirty="0">
                <a:solidFill>
                  <a:srgbClr val="FFFFFF"/>
                </a:solidFill>
                <a:latin typeface="Avenir Roman"/>
                <a:cs typeface="Avenir Roman"/>
              </a:rPr>
              <a:t>Easier and cheaper than ever before to access and use high-frequency, high resolution remotely sensed outcome measures</a:t>
            </a:r>
          </a:p>
        </p:txBody>
      </p:sp>
      <p:pic>
        <p:nvPicPr>
          <p:cNvPr id="5" name="AidData_Logo--Transition--white.png" descr="AidData_Logo--Transition--white.png"/>
          <p:cNvPicPr>
            <a:picLocks noChangeAspect="1"/>
          </p:cNvPicPr>
          <p:nvPr/>
        </p:nvPicPr>
        <p:blipFill>
          <a:blip r:embed="rId3">
            <a:extLst/>
          </a:blip>
          <a:stretch>
            <a:fillRect/>
          </a:stretch>
        </p:blipFill>
        <p:spPr>
          <a:xfrm>
            <a:off x="19542596" y="12278041"/>
            <a:ext cx="4358941" cy="1287672"/>
          </a:xfrm>
          <a:prstGeom prst="rect">
            <a:avLst/>
          </a:prstGeom>
          <a:ln w="12700">
            <a:miter lim="400000"/>
          </a:ln>
        </p:spPr>
      </p:pic>
    </p:spTree>
    <p:extLst>
      <p:ext uri="{BB962C8B-B14F-4D97-AF65-F5344CB8AC3E}">
        <p14:creationId xmlns:p14="http://schemas.microsoft.com/office/powerpoint/2010/main" val="867743470"/>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lnSpc>
                <a:spcPct val="100000"/>
              </a:lnSpc>
            </a:pPr>
            <a:r>
              <a:rPr lang="en-US" dirty="0" smtClean="0"/>
              <a:t>On-Farm Water Management Project Evaluation</a:t>
            </a:r>
            <a:endParaRPr lang="en-US" dirty="0"/>
          </a:p>
        </p:txBody>
      </p:sp>
      <p:sp>
        <p:nvSpPr>
          <p:cNvPr id="3" name="Text Placeholder 2"/>
          <p:cNvSpPr>
            <a:spLocks noGrp="1"/>
          </p:cNvSpPr>
          <p:nvPr>
            <p:ph type="body" idx="1"/>
          </p:nvPr>
        </p:nvSpPr>
        <p:spPr/>
        <p:txBody>
          <a:bodyPr>
            <a:normAutofit fontScale="92500" lnSpcReduction="10000"/>
          </a:bodyPr>
          <a:lstStyle/>
          <a:p>
            <a:pPr marL="0" indent="0">
              <a:buNone/>
            </a:pPr>
            <a:endParaRPr lang="en-US" dirty="0" smtClean="0">
              <a:solidFill>
                <a:srgbClr val="C9B02D"/>
              </a:solidFill>
            </a:endParaRPr>
          </a:p>
          <a:p>
            <a:pPr marL="0" indent="0">
              <a:buNone/>
            </a:pPr>
            <a:r>
              <a:rPr lang="en-US" dirty="0" smtClean="0">
                <a:solidFill>
                  <a:srgbClr val="C9B02D"/>
                </a:solidFill>
              </a:rPr>
              <a:t>Objective: </a:t>
            </a:r>
            <a:r>
              <a:rPr lang="en-US" dirty="0" smtClean="0"/>
              <a:t>Identify the impact of the canal improvements made through OFWMP on agricultural productivity</a:t>
            </a:r>
            <a:endParaRPr lang="en-US" dirty="0" smtClean="0">
              <a:solidFill>
                <a:srgbClr val="C9B02D"/>
              </a:solidFill>
            </a:endParaRPr>
          </a:p>
          <a:p>
            <a:pPr marL="0" indent="0">
              <a:buNone/>
            </a:pPr>
            <a:r>
              <a:rPr lang="en-US" dirty="0" smtClean="0">
                <a:solidFill>
                  <a:srgbClr val="C9B02D"/>
                </a:solidFill>
              </a:rPr>
              <a:t>Geospatial Impact Evaluation: </a:t>
            </a:r>
            <a:r>
              <a:rPr lang="en-US" dirty="0" smtClean="0"/>
              <a:t>Merge existing data on the location and timing of canal improvements with satellite data on vegetative greenness, and use causal methods to rigorously estimate program impact</a:t>
            </a:r>
          </a:p>
        </p:txBody>
      </p:sp>
    </p:spTree>
    <p:extLst>
      <p:ext uri="{BB962C8B-B14F-4D97-AF65-F5344CB8AC3E}">
        <p14:creationId xmlns:p14="http://schemas.microsoft.com/office/powerpoint/2010/main" val="3908310376"/>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0" y="832800"/>
            <a:ext cx="21336000" cy="2438400"/>
          </a:xfrm>
        </p:spPr>
        <p:txBody>
          <a:bodyPr/>
          <a:lstStyle/>
          <a:p>
            <a:r>
              <a:rPr lang="en-US" dirty="0" smtClean="0"/>
              <a:t>Why GIE?</a:t>
            </a:r>
            <a:endParaRPr lang="en-US" dirty="0"/>
          </a:p>
        </p:txBody>
      </p:sp>
      <p:sp>
        <p:nvSpPr>
          <p:cNvPr id="3" name="Text Placeholder 2"/>
          <p:cNvSpPr>
            <a:spLocks noGrp="1"/>
          </p:cNvSpPr>
          <p:nvPr>
            <p:ph type="body" idx="1"/>
          </p:nvPr>
        </p:nvSpPr>
        <p:spPr>
          <a:xfrm>
            <a:off x="1524000" y="3271200"/>
            <a:ext cx="13027616" cy="8918421"/>
          </a:xfrm>
        </p:spPr>
        <p:txBody>
          <a:bodyPr>
            <a:normAutofit fontScale="62500" lnSpcReduction="20000"/>
          </a:bodyPr>
          <a:lstStyle/>
          <a:p>
            <a:r>
              <a:rPr lang="en-US" dirty="0"/>
              <a:t>Project closing; interest in rigorous evaluation</a:t>
            </a:r>
          </a:p>
          <a:p>
            <a:r>
              <a:rPr lang="en-US" dirty="0"/>
              <a:t>Existing spatial data collected by Mission</a:t>
            </a:r>
          </a:p>
          <a:p>
            <a:pPr lvl="1"/>
            <a:r>
              <a:rPr lang="en-US" dirty="0"/>
              <a:t>Precise </a:t>
            </a:r>
            <a:r>
              <a:rPr lang="en-US" dirty="0" smtClean="0"/>
              <a:t>canal </a:t>
            </a:r>
            <a:r>
              <a:rPr lang="en-US" dirty="0"/>
              <a:t>locations</a:t>
            </a:r>
          </a:p>
          <a:p>
            <a:pPr lvl="1"/>
            <a:r>
              <a:rPr lang="en-US" dirty="0"/>
              <a:t>Geographic variation in </a:t>
            </a:r>
            <a:r>
              <a:rPr lang="en-US" dirty="0" smtClean="0"/>
              <a:t>canal </a:t>
            </a:r>
            <a:r>
              <a:rPr lang="en-US" dirty="0"/>
              <a:t>locations</a:t>
            </a:r>
          </a:p>
          <a:p>
            <a:pPr lvl="1"/>
            <a:r>
              <a:rPr lang="en-US" dirty="0"/>
              <a:t>Temporal variation in timing of </a:t>
            </a:r>
            <a:r>
              <a:rPr lang="en-US" dirty="0" smtClean="0"/>
              <a:t>improvements (2013 – 2016)</a:t>
            </a:r>
            <a:endParaRPr lang="en-US" dirty="0"/>
          </a:p>
          <a:p>
            <a:r>
              <a:rPr lang="en-US" dirty="0"/>
              <a:t>Satellite data provided relevant outcome </a:t>
            </a:r>
            <a:r>
              <a:rPr lang="en-US" dirty="0" smtClean="0"/>
              <a:t>measure (greenness)</a:t>
            </a:r>
            <a:endParaRPr lang="en-US" dirty="0"/>
          </a:p>
          <a:p>
            <a:pPr lvl="1"/>
            <a:r>
              <a:rPr lang="en-US" dirty="0"/>
              <a:t>Baseline data from historical record</a:t>
            </a:r>
          </a:p>
          <a:p>
            <a:pPr lvl="1"/>
            <a:r>
              <a:rPr lang="en-US" dirty="0"/>
              <a:t>Frequent measurements throughout </a:t>
            </a:r>
            <a:r>
              <a:rPr lang="en-US" dirty="0" smtClean="0"/>
              <a:t>project</a:t>
            </a:r>
            <a:endParaRPr lang="en-US" dirty="0"/>
          </a:p>
        </p:txBody>
      </p:sp>
      <p:pic>
        <p:nvPicPr>
          <p:cNvPr id="4" name="Picture 3"/>
          <p:cNvPicPr>
            <a:picLocks noChangeAspect="1"/>
          </p:cNvPicPr>
          <p:nvPr/>
        </p:nvPicPr>
        <p:blipFill rotWithShape="1">
          <a:blip r:embed="rId2"/>
          <a:srcRect l="9424" t="2957" r="2778" b="3916"/>
          <a:stretch/>
        </p:blipFill>
        <p:spPr>
          <a:xfrm>
            <a:off x="14551617" y="6938897"/>
            <a:ext cx="9025416" cy="5890536"/>
          </a:xfrm>
          <a:prstGeom prst="rect">
            <a:avLst/>
          </a:prstGeom>
          <a:ln>
            <a:noFill/>
          </a:ln>
        </p:spPr>
      </p:pic>
      <p:pic>
        <p:nvPicPr>
          <p:cNvPr id="5" name="image47.jpg"/>
          <p:cNvPicPr>
            <a:picLocks noChangeAspect="1"/>
          </p:cNvPicPr>
          <p:nvPr/>
        </p:nvPicPr>
        <p:blipFill>
          <a:blip r:embed="rId3"/>
          <a:srcRect/>
          <a:stretch>
            <a:fillRect/>
          </a:stretch>
        </p:blipFill>
        <p:spPr>
          <a:xfrm>
            <a:off x="15191723" y="993600"/>
            <a:ext cx="7668277" cy="5423504"/>
          </a:xfrm>
          <a:prstGeom prst="rect">
            <a:avLst/>
          </a:prstGeom>
          <a:ln w="12700">
            <a:solidFill>
              <a:srgbClr val="000000"/>
            </a:solidFill>
            <a:prstDash val="solid"/>
          </a:ln>
        </p:spPr>
      </p:pic>
    </p:spTree>
    <p:extLst>
      <p:ext uri="{BB962C8B-B14F-4D97-AF65-F5344CB8AC3E}">
        <p14:creationId xmlns:p14="http://schemas.microsoft.com/office/powerpoint/2010/main" val="3916945849"/>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88137" y="644453"/>
            <a:ext cx="22737571" cy="2286000"/>
          </a:xfrm>
        </p:spPr>
        <p:txBody>
          <a:bodyPr>
            <a:normAutofit fontScale="90000"/>
          </a:bodyPr>
          <a:lstStyle/>
          <a:p>
            <a:r>
              <a:rPr lang="en-US" dirty="0" err="1" smtClean="0"/>
              <a:t>Georeference</a:t>
            </a:r>
            <a:r>
              <a:rPr lang="en-US" dirty="0" smtClean="0"/>
              <a:t> Canals</a:t>
            </a:r>
            <a:endParaRPr lang="en-US" dirty="0"/>
          </a:p>
        </p:txBody>
      </p:sp>
      <p:sp>
        <p:nvSpPr>
          <p:cNvPr id="4" name="Text Placeholder 3"/>
          <p:cNvSpPr>
            <a:spLocks noGrp="1"/>
          </p:cNvSpPr>
          <p:nvPr>
            <p:ph type="body" idx="1"/>
          </p:nvPr>
        </p:nvSpPr>
        <p:spPr>
          <a:xfrm>
            <a:off x="588133" y="3442327"/>
            <a:ext cx="22737568" cy="9517677"/>
          </a:xfrm>
        </p:spPr>
        <p:txBody>
          <a:bodyPr>
            <a:normAutofit fontScale="85000" lnSpcReduction="20000"/>
          </a:bodyPr>
          <a:lstStyle/>
          <a:p>
            <a:pPr marL="0" indent="0">
              <a:buNone/>
            </a:pPr>
            <a:r>
              <a:rPr lang="en-US" dirty="0" smtClean="0"/>
              <a:t>Create geospatial data for canal segments and surrounding catchment area from PDF maps</a:t>
            </a:r>
          </a:p>
          <a:p>
            <a:pPr marL="2285783" lvl="2" indent="-1371496">
              <a:buFont typeface="+mj-lt"/>
              <a:buAutoNum type="arabicPeriod"/>
            </a:pPr>
            <a:r>
              <a:rPr lang="en-US" dirty="0" smtClean="0"/>
              <a:t>Obtain PDF map with canal start/end, catchment area</a:t>
            </a:r>
          </a:p>
          <a:p>
            <a:pPr marL="2285783" lvl="2" indent="-1371496">
              <a:buFont typeface="+mj-lt"/>
              <a:buAutoNum type="arabicPeriod"/>
            </a:pPr>
            <a:r>
              <a:rPr lang="en-US" dirty="0" smtClean="0"/>
              <a:t>Obtain </a:t>
            </a:r>
            <a:r>
              <a:rPr lang="en-US" dirty="0" err="1" smtClean="0"/>
              <a:t>georeferenced</a:t>
            </a:r>
            <a:r>
              <a:rPr lang="en-US" dirty="0" smtClean="0"/>
              <a:t> satellite base layer of Afghanistan</a:t>
            </a:r>
          </a:p>
          <a:p>
            <a:pPr marL="2285783" lvl="2" indent="-1371496">
              <a:buFont typeface="+mj-lt"/>
              <a:buAutoNum type="arabicPeriod"/>
            </a:pPr>
            <a:r>
              <a:rPr lang="en-US" dirty="0" smtClean="0"/>
              <a:t>Link non-</a:t>
            </a:r>
            <a:r>
              <a:rPr lang="en-US" dirty="0" err="1" smtClean="0"/>
              <a:t>georeferenced</a:t>
            </a:r>
            <a:r>
              <a:rPr lang="en-US" dirty="0" smtClean="0"/>
              <a:t> PDF to satellite base layer in GIS software using reference points</a:t>
            </a:r>
          </a:p>
          <a:p>
            <a:pPr marL="2285783" lvl="2" indent="-1371496">
              <a:buFont typeface="+mj-lt"/>
              <a:buAutoNum type="arabicPeriod"/>
            </a:pPr>
            <a:r>
              <a:rPr lang="en-US" dirty="0" smtClean="0"/>
              <a:t>Trace canal line and catchment area polygon from PDF on to base layer to produce </a:t>
            </a:r>
            <a:r>
              <a:rPr lang="en-US" dirty="0" err="1" smtClean="0"/>
              <a:t>georeferenced</a:t>
            </a:r>
            <a:r>
              <a:rPr lang="en-US" dirty="0" smtClean="0"/>
              <a:t> canal data</a:t>
            </a:r>
          </a:p>
          <a:p>
            <a:pPr marL="2285783" lvl="2" indent="-1371496">
              <a:buFont typeface="+mj-lt"/>
              <a:buAutoNum type="arabicPeriod"/>
            </a:pPr>
            <a:r>
              <a:rPr lang="en-US" dirty="0" smtClean="0"/>
              <a:t>Plot </a:t>
            </a:r>
            <a:r>
              <a:rPr lang="en-US" dirty="0" err="1" smtClean="0"/>
              <a:t>georeferenced</a:t>
            </a:r>
            <a:r>
              <a:rPr lang="en-US" dirty="0" smtClean="0"/>
              <a:t> canal data in preparation to extract geospatial treatment and covariate data</a:t>
            </a:r>
          </a:p>
          <a:p>
            <a:endParaRPr lang="en-US" dirty="0" smtClean="0"/>
          </a:p>
          <a:p>
            <a:pPr lvl="2"/>
            <a:endParaRPr lang="en-US" dirty="0" smtClean="0"/>
          </a:p>
          <a:p>
            <a:endParaRPr lang="en-US" dirty="0" smtClean="0"/>
          </a:p>
          <a:p>
            <a:endParaRPr lang="en-US" dirty="0"/>
          </a:p>
        </p:txBody>
      </p:sp>
    </p:spTree>
    <p:extLst>
      <p:ext uri="{BB962C8B-B14F-4D97-AF65-F5344CB8AC3E}">
        <p14:creationId xmlns:p14="http://schemas.microsoft.com/office/powerpoint/2010/main" val="1740934562"/>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47.jpg"/>
          <p:cNvPicPr>
            <a:picLocks noChangeAspect="1"/>
          </p:cNvPicPr>
          <p:nvPr/>
        </p:nvPicPr>
        <p:blipFill>
          <a:blip r:embed="rId2"/>
          <a:srcRect/>
          <a:stretch>
            <a:fillRect/>
          </a:stretch>
        </p:blipFill>
        <p:spPr>
          <a:xfrm>
            <a:off x="677959" y="2049840"/>
            <a:ext cx="6315709" cy="4466880"/>
          </a:xfrm>
          <a:prstGeom prst="rect">
            <a:avLst/>
          </a:prstGeom>
          <a:ln w="12700">
            <a:solidFill>
              <a:srgbClr val="6A6C6C"/>
            </a:solidFill>
            <a:prstDash val="solid"/>
          </a:ln>
        </p:spPr>
      </p:pic>
      <p:pic>
        <p:nvPicPr>
          <p:cNvPr id="3" name="image42.png"/>
          <p:cNvPicPr>
            <a:picLocks noChangeAspect="1"/>
          </p:cNvPicPr>
          <p:nvPr/>
        </p:nvPicPr>
        <p:blipFill rotWithShape="1">
          <a:blip r:embed="rId3"/>
          <a:srcRect l="22986" t="2279" r="15504"/>
          <a:stretch/>
        </p:blipFill>
        <p:spPr>
          <a:xfrm>
            <a:off x="8293584" y="2049840"/>
            <a:ext cx="4998517" cy="4466880"/>
          </a:xfrm>
          <a:prstGeom prst="rect">
            <a:avLst/>
          </a:prstGeom>
          <a:ln w="12700">
            <a:solidFill>
              <a:srgbClr val="6A6C6C"/>
            </a:solidFill>
            <a:prstDash val="solid"/>
          </a:ln>
        </p:spPr>
      </p:pic>
      <p:pic>
        <p:nvPicPr>
          <p:cNvPr id="4" name="image43.png"/>
          <p:cNvPicPr>
            <a:picLocks noChangeAspect="1"/>
          </p:cNvPicPr>
          <p:nvPr/>
        </p:nvPicPr>
        <p:blipFill rotWithShape="1">
          <a:blip r:embed="rId4"/>
          <a:srcRect l="23248" t="4739" r="-1" b="1"/>
          <a:stretch/>
        </p:blipFill>
        <p:spPr>
          <a:xfrm>
            <a:off x="14582892" y="1002240"/>
            <a:ext cx="9399395" cy="6562080"/>
          </a:xfrm>
          <a:prstGeom prst="rect">
            <a:avLst/>
          </a:prstGeom>
          <a:ln w="12700">
            <a:solidFill>
              <a:srgbClr val="6A6C6C"/>
            </a:solidFill>
            <a:prstDash val="solid"/>
          </a:ln>
        </p:spPr>
      </p:pic>
      <p:sp>
        <p:nvSpPr>
          <p:cNvPr id="6" name="TextBox 5"/>
          <p:cNvSpPr txBox="1"/>
          <p:nvPr/>
        </p:nvSpPr>
        <p:spPr>
          <a:xfrm flipH="1">
            <a:off x="6993661" y="1517483"/>
            <a:ext cx="1693275" cy="3419733"/>
          </a:xfrm>
          <a:prstGeom prst="rect">
            <a:avLst/>
          </a:prstGeom>
          <a:noFill/>
          <a:ln w="254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243821" tIns="243821" rIns="243821" bIns="243821" numCol="1" spcCol="101592" rtlCol="0" anchor="t">
            <a:spAutoFit/>
          </a:bodyPr>
          <a:lstStyle/>
          <a:p>
            <a:pPr defTabSz="2438216">
              <a:lnSpc>
                <a:spcPts val="25599"/>
              </a:lnSpc>
            </a:pPr>
            <a:r>
              <a:rPr lang="en-US" sz="7500" kern="1200" dirty="0">
                <a:solidFill>
                  <a:srgbClr val="292929"/>
                </a:solidFill>
                <a:latin typeface="Avenir Heavy"/>
                <a:ea typeface="Avenir Heavy"/>
                <a:cs typeface="Avenir Heavy"/>
                <a:sym typeface="Avenir Heavy"/>
              </a:rPr>
              <a:t>+</a:t>
            </a:r>
          </a:p>
        </p:txBody>
      </p:sp>
      <p:sp>
        <p:nvSpPr>
          <p:cNvPr id="8" name="TextBox 7"/>
          <p:cNvSpPr txBox="1"/>
          <p:nvPr/>
        </p:nvSpPr>
        <p:spPr>
          <a:xfrm>
            <a:off x="933033" y="8636409"/>
            <a:ext cx="6060632" cy="2133912"/>
          </a:xfrm>
          <a:prstGeom prst="rect">
            <a:avLst/>
          </a:prstGeom>
          <a:noFill/>
          <a:ln w="254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243821" tIns="243821" rIns="243821" bIns="243821" numCol="1" spcCol="101592" rtlCol="0" anchor="t">
            <a:spAutoFit/>
          </a:bodyPr>
          <a:lstStyle/>
          <a:p>
            <a:pPr defTabSz="2438216"/>
            <a:r>
              <a:rPr lang="en-US" sz="5300" kern="1200" dirty="0">
                <a:solidFill>
                  <a:srgbClr val="8E9090">
                    <a:lumMod val="50000"/>
                  </a:srgbClr>
                </a:solidFill>
                <a:latin typeface="Avenir Heavy"/>
                <a:ea typeface="Avenir Heavy"/>
                <a:cs typeface="Avenir Heavy"/>
                <a:sym typeface="Avenir Heavy"/>
              </a:rPr>
              <a:t>1. Obtain PDF map</a:t>
            </a:r>
          </a:p>
        </p:txBody>
      </p:sp>
      <p:sp>
        <p:nvSpPr>
          <p:cNvPr id="9" name="TextBox 8"/>
          <p:cNvSpPr txBox="1"/>
          <p:nvPr/>
        </p:nvSpPr>
        <p:spPr>
          <a:xfrm>
            <a:off x="7974305" y="8686395"/>
            <a:ext cx="6060632" cy="3775387"/>
          </a:xfrm>
          <a:prstGeom prst="rect">
            <a:avLst/>
          </a:prstGeom>
          <a:noFill/>
          <a:ln w="254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243821" tIns="243821" rIns="243821" bIns="243821" numCol="1" spcCol="101592" rtlCol="0" anchor="t">
            <a:spAutoFit/>
          </a:bodyPr>
          <a:lstStyle/>
          <a:p>
            <a:pPr defTabSz="2438216"/>
            <a:r>
              <a:rPr lang="en-US" sz="5300" kern="1200" dirty="0">
                <a:solidFill>
                  <a:srgbClr val="8E9090">
                    <a:lumMod val="50000"/>
                  </a:srgbClr>
                </a:solidFill>
                <a:latin typeface="Avenir Heavy"/>
                <a:ea typeface="Avenir Heavy"/>
                <a:cs typeface="Avenir Heavy"/>
                <a:sym typeface="Avenir Heavy"/>
              </a:rPr>
              <a:t>2. Obtain </a:t>
            </a:r>
            <a:r>
              <a:rPr lang="en-US" sz="5300" kern="1200" dirty="0" err="1">
                <a:solidFill>
                  <a:srgbClr val="8E9090">
                    <a:lumMod val="50000"/>
                  </a:srgbClr>
                </a:solidFill>
                <a:latin typeface="Avenir Heavy"/>
                <a:ea typeface="Avenir Heavy"/>
                <a:cs typeface="Avenir Heavy"/>
                <a:sym typeface="Avenir Heavy"/>
              </a:rPr>
              <a:t>georeferenced</a:t>
            </a:r>
            <a:r>
              <a:rPr lang="en-US" sz="5300" kern="1200" dirty="0">
                <a:solidFill>
                  <a:srgbClr val="8E9090">
                    <a:lumMod val="50000"/>
                  </a:srgbClr>
                </a:solidFill>
                <a:latin typeface="Avenir Heavy"/>
                <a:ea typeface="Avenir Heavy"/>
                <a:cs typeface="Avenir Heavy"/>
                <a:sym typeface="Avenir Heavy"/>
              </a:rPr>
              <a:t> satellite base layer</a:t>
            </a:r>
          </a:p>
        </p:txBody>
      </p:sp>
      <p:sp>
        <p:nvSpPr>
          <p:cNvPr id="11" name="TextBox 10"/>
          <p:cNvSpPr txBox="1"/>
          <p:nvPr/>
        </p:nvSpPr>
        <p:spPr>
          <a:xfrm>
            <a:off x="14601932" y="8383743"/>
            <a:ext cx="9380355" cy="4596125"/>
          </a:xfrm>
          <a:prstGeom prst="rect">
            <a:avLst/>
          </a:prstGeom>
          <a:noFill/>
          <a:ln w="254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243821" tIns="243821" rIns="243821" bIns="243821" numCol="1" spcCol="101592" rtlCol="0" anchor="t">
            <a:spAutoFit/>
          </a:bodyPr>
          <a:lstStyle/>
          <a:p>
            <a:pPr defTabSz="2438216"/>
            <a:r>
              <a:rPr lang="en-US" sz="5300" kern="1200" dirty="0">
                <a:solidFill>
                  <a:srgbClr val="474848"/>
                </a:solidFill>
                <a:latin typeface="Avenir Heavy"/>
                <a:ea typeface="Avenir Heavy"/>
                <a:cs typeface="Avenir Heavy"/>
                <a:sym typeface="Avenir Heavy"/>
              </a:rPr>
              <a:t>3. Link PDF to satellite layer using latitude/longitude of canal start and end points (listed in PDF) as reference points</a:t>
            </a:r>
          </a:p>
        </p:txBody>
      </p:sp>
      <p:cxnSp>
        <p:nvCxnSpPr>
          <p:cNvPr id="13" name="Straight Arrow Connector 12"/>
          <p:cNvCxnSpPr/>
          <p:nvPr/>
        </p:nvCxnSpPr>
        <p:spPr>
          <a:xfrm>
            <a:off x="13551139" y="4283280"/>
            <a:ext cx="863915" cy="0"/>
          </a:xfrm>
          <a:prstGeom prst="straightConnector1">
            <a:avLst/>
          </a:prstGeom>
          <a:noFill/>
          <a:ln w="50800" cap="flat">
            <a:solidFill>
              <a:srgbClr val="000000"/>
            </a:solidFill>
            <a:prstDash val="solid"/>
            <a:round/>
            <a:tailEnd type="arrow"/>
          </a:ln>
          <a:effectLst>
            <a:outerShdw blurRad="76200" dist="38100" dir="5400000" rotWithShape="0">
              <a:srgbClr val="000000">
                <a:alpha val="38000"/>
              </a:srgbClr>
            </a:outerShdw>
          </a:effectLst>
          <a:sp3d/>
        </p:spPr>
        <p:style>
          <a:lnRef idx="0">
            <a:scrgbClr r="0" g="0" b="0"/>
          </a:lnRef>
          <a:fillRef idx="0">
            <a:scrgbClr r="0" g="0" b="0"/>
          </a:fillRef>
          <a:effectRef idx="0">
            <a:scrgbClr r="0" g="0" b="0"/>
          </a:effectRef>
          <a:fontRef idx="none"/>
        </p:style>
      </p:cxnSp>
    </p:spTree>
    <p:extLst>
      <p:ext uri="{BB962C8B-B14F-4D97-AF65-F5344CB8AC3E}">
        <p14:creationId xmlns:p14="http://schemas.microsoft.com/office/powerpoint/2010/main" val="399674576"/>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50.png"/>
          <p:cNvPicPr>
            <a:picLocks noChangeAspect="1"/>
          </p:cNvPicPr>
          <p:nvPr/>
        </p:nvPicPr>
        <p:blipFill>
          <a:blip r:embed="rId2"/>
          <a:srcRect l="3205"/>
          <a:stretch>
            <a:fillRect/>
          </a:stretch>
        </p:blipFill>
        <p:spPr>
          <a:xfrm>
            <a:off x="677955" y="381104"/>
            <a:ext cx="13022469" cy="7567696"/>
          </a:xfrm>
          <a:prstGeom prst="rect">
            <a:avLst/>
          </a:prstGeom>
          <a:ln>
            <a:solidFill>
              <a:srgbClr val="6A6C6C"/>
            </a:solidFill>
          </a:ln>
        </p:spPr>
      </p:pic>
      <p:sp>
        <p:nvSpPr>
          <p:cNvPr id="7" name="TextBox 6"/>
          <p:cNvSpPr txBox="1"/>
          <p:nvPr/>
        </p:nvSpPr>
        <p:spPr>
          <a:xfrm>
            <a:off x="677958" y="9080917"/>
            <a:ext cx="13022469" cy="3775387"/>
          </a:xfrm>
          <a:prstGeom prst="rect">
            <a:avLst/>
          </a:prstGeom>
          <a:noFill/>
          <a:ln w="254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243821" tIns="243821" rIns="243821" bIns="243821" numCol="1" spcCol="101592" rtlCol="0" anchor="t">
            <a:spAutoFit/>
          </a:bodyPr>
          <a:lstStyle/>
          <a:p>
            <a:pPr defTabSz="2438216"/>
            <a:r>
              <a:rPr lang="en-US" sz="5300" kern="1200" dirty="0">
                <a:solidFill>
                  <a:srgbClr val="474848"/>
                </a:solidFill>
                <a:latin typeface="Avenir Heavy"/>
                <a:ea typeface="Avenir Heavy"/>
                <a:cs typeface="Avenir Heavy"/>
                <a:sym typeface="Avenir Heavy"/>
              </a:rPr>
              <a:t>4. Use GIS software to trace canal lines and catchment area from PDF on to base layer to produce </a:t>
            </a:r>
            <a:r>
              <a:rPr lang="en-US" sz="5300" kern="1200" dirty="0" err="1">
                <a:solidFill>
                  <a:srgbClr val="474848"/>
                </a:solidFill>
                <a:latin typeface="Avenir Heavy"/>
                <a:ea typeface="Avenir Heavy"/>
                <a:cs typeface="Avenir Heavy"/>
                <a:sym typeface="Avenir Heavy"/>
              </a:rPr>
              <a:t>georeferenced</a:t>
            </a:r>
            <a:r>
              <a:rPr lang="en-US" sz="5300" kern="1200" dirty="0">
                <a:solidFill>
                  <a:srgbClr val="474848"/>
                </a:solidFill>
                <a:latin typeface="Avenir Heavy"/>
                <a:ea typeface="Avenir Heavy"/>
                <a:cs typeface="Avenir Heavy"/>
                <a:sym typeface="Avenir Heavy"/>
              </a:rPr>
              <a:t> canal data</a:t>
            </a:r>
          </a:p>
        </p:txBody>
      </p:sp>
      <p:pic>
        <p:nvPicPr>
          <p:cNvPr id="8" name="Picture 7"/>
          <p:cNvPicPr>
            <a:picLocks noChangeAspect="1"/>
          </p:cNvPicPr>
          <p:nvPr/>
        </p:nvPicPr>
        <p:blipFill rotWithShape="1">
          <a:blip r:embed="rId3"/>
          <a:srcRect l="9424" t="2957" r="2778" b="3916"/>
          <a:stretch/>
        </p:blipFill>
        <p:spPr>
          <a:xfrm>
            <a:off x="15388383" y="1623361"/>
            <a:ext cx="7788413" cy="5083192"/>
          </a:xfrm>
          <a:prstGeom prst="rect">
            <a:avLst/>
          </a:prstGeom>
          <a:ln>
            <a:solidFill>
              <a:schemeClr val="tx1">
                <a:lumMod val="75000"/>
              </a:schemeClr>
            </a:solidFill>
          </a:ln>
        </p:spPr>
      </p:pic>
      <p:sp>
        <p:nvSpPr>
          <p:cNvPr id="10" name="TextBox 9"/>
          <p:cNvSpPr txBox="1"/>
          <p:nvPr/>
        </p:nvSpPr>
        <p:spPr>
          <a:xfrm>
            <a:off x="15235828" y="9080924"/>
            <a:ext cx="9148179" cy="4596125"/>
          </a:xfrm>
          <a:prstGeom prst="rect">
            <a:avLst/>
          </a:prstGeom>
          <a:noFill/>
          <a:ln w="25400" cap="flat">
            <a:noFill/>
            <a:miter lim="400000"/>
          </a:ln>
          <a:effectLst/>
          <a:sp3d/>
        </p:spPr>
        <p:style>
          <a:lnRef idx="0">
            <a:scrgbClr r="0" g="0" b="0"/>
          </a:lnRef>
          <a:fillRef idx="0">
            <a:scrgbClr r="0" g="0" b="0"/>
          </a:fillRef>
          <a:effectRef idx="0">
            <a:scrgbClr r="0" g="0" b="0"/>
          </a:effectRef>
          <a:fontRef idx="none"/>
        </p:style>
        <p:txBody>
          <a:bodyPr rot="0" spcFirstLastPara="1" vert="horz" wrap="square" lIns="243821" tIns="243821" rIns="243821" bIns="243821" numCol="1" spcCol="101592" rtlCol="0" anchor="t">
            <a:spAutoFit/>
          </a:bodyPr>
          <a:lstStyle>
            <a:lvl1pPr>
              <a:defRPr/>
            </a:lvl1pPr>
            <a:lvl2pPr>
              <a:defRPr/>
            </a:lvl2pPr>
            <a:lvl3pPr>
              <a:defRPr/>
            </a:lvl3pPr>
            <a:lvl4pPr>
              <a:defRPr/>
            </a:lvl4pPr>
            <a:lvl5pPr>
              <a:defRPr/>
            </a:lvl5pPr>
            <a:lvl6pPr>
              <a:defRPr/>
            </a:lvl6pPr>
            <a:lvl7pPr>
              <a:defRPr/>
            </a:lvl7pPr>
            <a:lvl8pPr>
              <a:defRPr/>
            </a:lvl8pPr>
            <a:lvl9pPr>
              <a:defRPr/>
            </a:lvl9pPr>
          </a:lstStyle>
          <a:p>
            <a:pPr defTabSz="2438216"/>
            <a:r>
              <a:rPr lang="en-US" sz="5300" kern="1200" dirty="0">
                <a:solidFill>
                  <a:srgbClr val="474848"/>
                </a:solidFill>
                <a:latin typeface="Avenir Heavy"/>
                <a:ea typeface="Avenir Heavy"/>
                <a:cs typeface="Avenir Heavy"/>
                <a:sym typeface="Avenir Heavy"/>
              </a:rPr>
              <a:t>5. Plot </a:t>
            </a:r>
            <a:r>
              <a:rPr lang="en-US" sz="5300" kern="1200" dirty="0" err="1">
                <a:solidFill>
                  <a:srgbClr val="474848"/>
                </a:solidFill>
                <a:latin typeface="Avenir Heavy"/>
                <a:ea typeface="Avenir Heavy"/>
                <a:cs typeface="Avenir Heavy"/>
                <a:sym typeface="Avenir Heavy"/>
              </a:rPr>
              <a:t>georeferenced</a:t>
            </a:r>
            <a:r>
              <a:rPr lang="en-US" sz="5300" kern="1200" dirty="0">
                <a:solidFill>
                  <a:srgbClr val="474848"/>
                </a:solidFill>
                <a:latin typeface="Avenir Heavy"/>
                <a:ea typeface="Avenir Heavy"/>
                <a:cs typeface="Avenir Heavy"/>
                <a:sym typeface="Avenir Heavy"/>
              </a:rPr>
              <a:t> canal data in preparation to extract geospatial outcome and covariate data </a:t>
            </a:r>
          </a:p>
        </p:txBody>
      </p:sp>
    </p:spTree>
    <p:extLst>
      <p:ext uri="{BB962C8B-B14F-4D97-AF65-F5344CB8AC3E}">
        <p14:creationId xmlns:p14="http://schemas.microsoft.com/office/powerpoint/2010/main" val="630386868"/>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695857" y="406697"/>
            <a:ext cx="16963192" cy="6058280"/>
          </a:xfrm>
          <a:prstGeom prst="rect">
            <a:avLst/>
          </a:prstGeom>
          <a:ln>
            <a:solidFill>
              <a:srgbClr val="6A6C6C"/>
            </a:solidFill>
          </a:ln>
        </p:spPr>
      </p:pic>
      <p:sp>
        <p:nvSpPr>
          <p:cNvPr id="7" name="TextBox 6"/>
          <p:cNvSpPr txBox="1"/>
          <p:nvPr/>
        </p:nvSpPr>
        <p:spPr>
          <a:xfrm>
            <a:off x="18094481" y="925096"/>
            <a:ext cx="4648136" cy="5663088"/>
          </a:xfrm>
          <a:prstGeom prst="rect">
            <a:avLst/>
          </a:prstGeom>
          <a:noFill/>
          <a:ln>
            <a:noFill/>
          </a:ln>
        </p:spPr>
        <p:txBody>
          <a:bodyPr wrap="square" lIns="243823" tIns="121912" rIns="243823" bIns="121912" rtlCol="0">
            <a:spAutoFit/>
          </a:bodyPr>
          <a:lstStyle/>
          <a:p>
            <a:pPr defTabSz="1218788" hangingPunct="1"/>
            <a:r>
              <a:rPr lang="en-US" sz="4300" b="1" kern="1200" dirty="0">
                <a:solidFill>
                  <a:srgbClr val="8E9090">
                    <a:lumMod val="50000"/>
                  </a:srgbClr>
                </a:solidFill>
                <a:latin typeface="Calibri"/>
                <a:ea typeface="Calibri"/>
                <a:cs typeface="Calibri"/>
              </a:rPr>
              <a:t>Geo-reference each canal and surrounding catchment area from static PDF maps</a:t>
            </a:r>
          </a:p>
          <a:p>
            <a:pPr defTabSz="1218788" hangingPunct="1"/>
            <a:endParaRPr lang="en-US" sz="4800" kern="1200" dirty="0">
              <a:solidFill>
                <a:srgbClr val="8E9090"/>
              </a:solidFill>
              <a:latin typeface="Calibri"/>
              <a:ea typeface="Calibri"/>
              <a:cs typeface="Calibri"/>
            </a:endParaRPr>
          </a:p>
          <a:p>
            <a:pPr defTabSz="1218788" hangingPunct="1"/>
            <a:endParaRPr lang="en-US" sz="4800" kern="1200" dirty="0">
              <a:solidFill>
                <a:srgbClr val="8E9090"/>
              </a:solidFill>
              <a:latin typeface="Calibri"/>
              <a:ea typeface="Calibri"/>
              <a:cs typeface="Calibri"/>
            </a:endParaRPr>
          </a:p>
        </p:txBody>
      </p:sp>
      <p:pic>
        <p:nvPicPr>
          <p:cNvPr id="8" name="Picture 7"/>
          <p:cNvPicPr>
            <a:picLocks noChangeAspect="1"/>
          </p:cNvPicPr>
          <p:nvPr/>
        </p:nvPicPr>
        <p:blipFill>
          <a:blip r:embed="rId3"/>
          <a:stretch>
            <a:fillRect/>
          </a:stretch>
        </p:blipFill>
        <p:spPr>
          <a:xfrm>
            <a:off x="695857" y="7080634"/>
            <a:ext cx="16963192" cy="6206045"/>
          </a:xfrm>
          <a:prstGeom prst="rect">
            <a:avLst/>
          </a:prstGeom>
          <a:ln>
            <a:solidFill>
              <a:srgbClr val="6A6C6C"/>
            </a:solidFill>
          </a:ln>
        </p:spPr>
      </p:pic>
      <p:sp>
        <p:nvSpPr>
          <p:cNvPr id="9" name="TextBox 8"/>
          <p:cNvSpPr txBox="1"/>
          <p:nvPr/>
        </p:nvSpPr>
        <p:spPr>
          <a:xfrm>
            <a:off x="18094480" y="7402170"/>
            <a:ext cx="5805712" cy="5498941"/>
          </a:xfrm>
          <a:prstGeom prst="rect">
            <a:avLst/>
          </a:prstGeom>
          <a:noFill/>
        </p:spPr>
        <p:txBody>
          <a:bodyPr wrap="square" lIns="243823" tIns="121912" rIns="243823" bIns="121912" rtlCol="0">
            <a:spAutoFit/>
          </a:bodyPr>
          <a:lstStyle/>
          <a:p>
            <a:pPr defTabSz="1218788" hangingPunct="1"/>
            <a:r>
              <a:rPr lang="en-US" sz="4300" b="1" kern="1200" dirty="0">
                <a:solidFill>
                  <a:srgbClr val="292929"/>
                </a:solidFill>
                <a:latin typeface="Calibri"/>
                <a:ea typeface="Calibri"/>
                <a:cs typeface="Calibri"/>
              </a:rPr>
              <a:t>Unit of analysis = 30m square grid cells that fall within area surrounding canal; Collect outcome and covariate measures for each cell for 4 seasons of each year 2006-2016 </a:t>
            </a:r>
          </a:p>
        </p:txBody>
      </p:sp>
    </p:spTree>
    <p:extLst>
      <p:ext uri="{BB962C8B-B14F-4D97-AF65-F5344CB8AC3E}">
        <p14:creationId xmlns:p14="http://schemas.microsoft.com/office/powerpoint/2010/main" val="626964833"/>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nSpc>
                <a:spcPct val="100000"/>
              </a:lnSpc>
            </a:pPr>
            <a:r>
              <a:rPr lang="en-US" dirty="0" smtClean="0"/>
              <a:t>Evaluation Design</a:t>
            </a:r>
            <a:endParaRPr lang="en-US" dirty="0"/>
          </a:p>
        </p:txBody>
      </p:sp>
      <p:sp>
        <p:nvSpPr>
          <p:cNvPr id="3" name="Text Placeholder 2"/>
          <p:cNvSpPr>
            <a:spLocks noGrp="1"/>
          </p:cNvSpPr>
          <p:nvPr>
            <p:ph type="body" idx="1"/>
          </p:nvPr>
        </p:nvSpPr>
        <p:spPr/>
        <p:txBody>
          <a:bodyPr>
            <a:normAutofit fontScale="92500" lnSpcReduction="20000"/>
          </a:bodyPr>
          <a:lstStyle/>
          <a:p>
            <a:pPr marL="0" indent="0">
              <a:buNone/>
            </a:pPr>
            <a:r>
              <a:rPr lang="en-US" dirty="0" smtClean="0">
                <a:solidFill>
                  <a:srgbClr val="C9B02D"/>
                </a:solidFill>
              </a:rPr>
              <a:t>Evaluation Period: </a:t>
            </a:r>
            <a:r>
              <a:rPr lang="en-US" dirty="0" smtClean="0"/>
              <a:t>2006-2016</a:t>
            </a:r>
          </a:p>
          <a:p>
            <a:pPr marL="0" indent="0">
              <a:buNone/>
            </a:pPr>
            <a:r>
              <a:rPr lang="en-US" dirty="0" smtClean="0">
                <a:solidFill>
                  <a:srgbClr val="C9B02D"/>
                </a:solidFill>
              </a:rPr>
              <a:t>Unit of Analysis: </a:t>
            </a:r>
            <a:r>
              <a:rPr lang="en-US" dirty="0" smtClean="0">
                <a:solidFill>
                  <a:srgbClr val="292929"/>
                </a:solidFill>
              </a:rPr>
              <a:t>30m square grid cells that fall within canal catchment area</a:t>
            </a:r>
            <a:endParaRPr lang="en-US" dirty="0" smtClean="0">
              <a:solidFill>
                <a:srgbClr val="C9B02D"/>
              </a:solidFill>
            </a:endParaRPr>
          </a:p>
          <a:p>
            <a:pPr marL="0" indent="0">
              <a:buNone/>
            </a:pPr>
            <a:r>
              <a:rPr lang="en-US" dirty="0" smtClean="0">
                <a:solidFill>
                  <a:srgbClr val="C9B02D"/>
                </a:solidFill>
              </a:rPr>
              <a:t>Treatment: </a:t>
            </a:r>
            <a:r>
              <a:rPr lang="en-US" dirty="0" smtClean="0"/>
              <a:t>Improvements to canal for which cell falls in catchment area (80 canals)</a:t>
            </a:r>
          </a:p>
          <a:p>
            <a:pPr marL="0" indent="0">
              <a:buNone/>
            </a:pPr>
            <a:r>
              <a:rPr lang="en-US" dirty="0" smtClean="0">
                <a:solidFill>
                  <a:srgbClr val="C9B02D"/>
                </a:solidFill>
              </a:rPr>
              <a:t>Outcome: </a:t>
            </a:r>
            <a:r>
              <a:rPr lang="en-US" dirty="0" smtClean="0">
                <a:solidFill>
                  <a:schemeClr val="tx2">
                    <a:lumMod val="50000"/>
                  </a:schemeClr>
                </a:solidFill>
              </a:rPr>
              <a:t>Normalized Difference Vegetation Index (NDVI), a remotely sensed measure of greenness  </a:t>
            </a:r>
          </a:p>
          <a:p>
            <a:pPr marL="0" indent="0">
              <a:buNone/>
            </a:pPr>
            <a:r>
              <a:rPr lang="en-US" dirty="0" smtClean="0">
                <a:solidFill>
                  <a:srgbClr val="C9B02D"/>
                </a:solidFill>
              </a:rPr>
              <a:t>Methodology: </a:t>
            </a:r>
            <a:r>
              <a:rPr lang="en-US" dirty="0" smtClean="0">
                <a:solidFill>
                  <a:srgbClr val="292929"/>
                </a:solidFill>
              </a:rPr>
              <a:t>Fixed Effects/Panel</a:t>
            </a:r>
          </a:p>
        </p:txBody>
      </p:sp>
    </p:spTree>
    <p:extLst>
      <p:ext uri="{BB962C8B-B14F-4D97-AF65-F5344CB8AC3E}">
        <p14:creationId xmlns:p14="http://schemas.microsoft.com/office/powerpoint/2010/main" val="1553663457"/>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2556177171"/>
              </p:ext>
            </p:extLst>
          </p:nvPr>
        </p:nvGraphicFramePr>
        <p:xfrm>
          <a:off x="16740161" y="990053"/>
          <a:ext cx="7171655" cy="11866884"/>
        </p:xfrm>
        <a:graphic>
          <a:graphicData uri="http://schemas.openxmlformats.org/drawingml/2006/table">
            <a:tbl>
              <a:tblPr firstRow="1" bandRow="1">
                <a:tableStyleId>{5940675A-B579-460E-94D1-54222C63F5DA}</a:tableStyleId>
              </a:tblPr>
              <a:tblGrid>
                <a:gridCol w="2418963"/>
                <a:gridCol w="1001309"/>
                <a:gridCol w="1250461"/>
                <a:gridCol w="1250461"/>
                <a:gridCol w="1250461"/>
              </a:tblGrid>
              <a:tr h="988907">
                <a:tc>
                  <a:txBody>
                    <a:bodyPr/>
                    <a:lstStyle/>
                    <a:p>
                      <a:endParaRPr lang="en-US" sz="2400" dirty="0"/>
                    </a:p>
                  </a:txBody>
                  <a:tcPr marL="243840" marR="243840" marT="121920" marB="121920"/>
                </a:tc>
                <a:tc>
                  <a:txBody>
                    <a:bodyPr/>
                    <a:lstStyle/>
                    <a:p>
                      <a:r>
                        <a:rPr lang="en-US" sz="3200" b="1" dirty="0" smtClean="0">
                          <a:solidFill>
                            <a:schemeClr val="tx1">
                              <a:lumMod val="75000"/>
                            </a:schemeClr>
                          </a:solidFill>
                        </a:rPr>
                        <a:t>S1</a:t>
                      </a:r>
                      <a:endParaRPr lang="en-US" sz="3200" b="1" dirty="0">
                        <a:solidFill>
                          <a:schemeClr val="tx1">
                            <a:lumMod val="75000"/>
                          </a:schemeClr>
                        </a:solidFill>
                      </a:endParaRPr>
                    </a:p>
                  </a:txBody>
                  <a:tcPr marL="243840" marR="243840" marT="121920" marB="121920"/>
                </a:tc>
                <a:tc>
                  <a:txBody>
                    <a:bodyPr/>
                    <a:lstStyle/>
                    <a:p>
                      <a:r>
                        <a:rPr lang="en-US" sz="3200" b="1" dirty="0" smtClean="0">
                          <a:solidFill>
                            <a:schemeClr val="tx1">
                              <a:lumMod val="75000"/>
                            </a:schemeClr>
                          </a:solidFill>
                        </a:rPr>
                        <a:t>S2</a:t>
                      </a:r>
                      <a:endParaRPr lang="en-US" sz="3200" b="1" dirty="0">
                        <a:solidFill>
                          <a:schemeClr val="tx1">
                            <a:lumMod val="75000"/>
                          </a:schemeClr>
                        </a:solidFill>
                      </a:endParaRPr>
                    </a:p>
                  </a:txBody>
                  <a:tcPr marL="243840" marR="243840" marT="121920" marB="121920"/>
                </a:tc>
                <a:tc>
                  <a:txBody>
                    <a:bodyPr/>
                    <a:lstStyle/>
                    <a:p>
                      <a:r>
                        <a:rPr lang="en-US" sz="3200" b="1" dirty="0" smtClean="0">
                          <a:solidFill>
                            <a:schemeClr val="tx1">
                              <a:lumMod val="75000"/>
                            </a:schemeClr>
                          </a:solidFill>
                        </a:rPr>
                        <a:t>S3</a:t>
                      </a:r>
                      <a:endParaRPr lang="en-US" sz="3200" b="1" dirty="0">
                        <a:solidFill>
                          <a:schemeClr val="tx1">
                            <a:lumMod val="75000"/>
                          </a:schemeClr>
                        </a:solidFill>
                      </a:endParaRPr>
                    </a:p>
                  </a:txBody>
                  <a:tcPr marL="243840" marR="243840" marT="121920" marB="121920"/>
                </a:tc>
                <a:tc>
                  <a:txBody>
                    <a:bodyPr/>
                    <a:lstStyle/>
                    <a:p>
                      <a:r>
                        <a:rPr lang="en-US" sz="3200" b="1" dirty="0" smtClean="0">
                          <a:solidFill>
                            <a:schemeClr val="tx1">
                              <a:lumMod val="75000"/>
                            </a:schemeClr>
                          </a:solidFill>
                        </a:rPr>
                        <a:t>S4</a:t>
                      </a:r>
                      <a:endParaRPr lang="en-US" sz="3200" b="1" dirty="0">
                        <a:solidFill>
                          <a:schemeClr val="tx1">
                            <a:lumMod val="75000"/>
                          </a:schemeClr>
                        </a:solidFill>
                      </a:endParaRPr>
                    </a:p>
                  </a:txBody>
                  <a:tcPr marL="243840" marR="243840" marT="121920" marB="121920"/>
                </a:tc>
              </a:tr>
              <a:tr h="988907">
                <a:tc>
                  <a:txBody>
                    <a:bodyPr/>
                    <a:lstStyle/>
                    <a:p>
                      <a:r>
                        <a:rPr lang="en-US" sz="3200" b="1" dirty="0" smtClean="0">
                          <a:solidFill>
                            <a:schemeClr val="tx1">
                              <a:lumMod val="75000"/>
                            </a:schemeClr>
                          </a:solidFill>
                        </a:rPr>
                        <a:t>2006</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r>
              <a:tr h="988907">
                <a:tc>
                  <a:txBody>
                    <a:bodyPr/>
                    <a:lstStyle/>
                    <a:p>
                      <a:r>
                        <a:rPr lang="en-US" sz="3200" b="1" dirty="0" smtClean="0">
                          <a:solidFill>
                            <a:schemeClr val="tx1">
                              <a:lumMod val="75000"/>
                            </a:schemeClr>
                          </a:solidFill>
                        </a:rPr>
                        <a:t>2007</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r>
              <a:tr h="988907">
                <a:tc>
                  <a:txBody>
                    <a:bodyPr/>
                    <a:lstStyle/>
                    <a:p>
                      <a:r>
                        <a:rPr lang="en-US" sz="3200" b="1" dirty="0" smtClean="0">
                          <a:solidFill>
                            <a:schemeClr val="tx1">
                              <a:lumMod val="75000"/>
                            </a:schemeClr>
                          </a:solidFill>
                        </a:rPr>
                        <a:t>2008</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r>
              <a:tr h="988907">
                <a:tc>
                  <a:txBody>
                    <a:bodyPr/>
                    <a:lstStyle/>
                    <a:p>
                      <a:r>
                        <a:rPr lang="en-US" sz="3200" b="1" dirty="0" smtClean="0">
                          <a:solidFill>
                            <a:schemeClr val="tx1">
                              <a:lumMod val="75000"/>
                            </a:schemeClr>
                          </a:solidFill>
                        </a:rPr>
                        <a:t>2009</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r>
              <a:tr h="988907">
                <a:tc>
                  <a:txBody>
                    <a:bodyPr/>
                    <a:lstStyle/>
                    <a:p>
                      <a:r>
                        <a:rPr lang="en-US" sz="3200" b="1" dirty="0" smtClean="0">
                          <a:solidFill>
                            <a:schemeClr val="tx1">
                              <a:lumMod val="75000"/>
                            </a:schemeClr>
                          </a:solidFill>
                        </a:rPr>
                        <a:t>2010</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r>
              <a:tr h="988907">
                <a:tc>
                  <a:txBody>
                    <a:bodyPr/>
                    <a:lstStyle/>
                    <a:p>
                      <a:r>
                        <a:rPr lang="en-US" sz="3200" b="1" dirty="0" smtClean="0">
                          <a:solidFill>
                            <a:schemeClr val="tx1">
                              <a:lumMod val="75000"/>
                            </a:schemeClr>
                          </a:solidFill>
                        </a:rPr>
                        <a:t>2011</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r>
              <a:tr h="988907">
                <a:tc>
                  <a:txBody>
                    <a:bodyPr/>
                    <a:lstStyle/>
                    <a:p>
                      <a:r>
                        <a:rPr lang="en-US" sz="3200" b="1" dirty="0" smtClean="0">
                          <a:solidFill>
                            <a:schemeClr val="tx1">
                              <a:lumMod val="75000"/>
                            </a:schemeClr>
                          </a:solidFill>
                        </a:rPr>
                        <a:t>2012</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r>
              <a:tr h="988907">
                <a:tc>
                  <a:txBody>
                    <a:bodyPr/>
                    <a:lstStyle/>
                    <a:p>
                      <a:r>
                        <a:rPr lang="en-US" sz="3200" b="1" dirty="0" smtClean="0">
                          <a:solidFill>
                            <a:schemeClr val="tx1">
                              <a:lumMod val="75000"/>
                            </a:schemeClr>
                          </a:solidFill>
                        </a:rPr>
                        <a:t>2013</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r>
              <a:tr h="988907">
                <a:tc>
                  <a:txBody>
                    <a:bodyPr/>
                    <a:lstStyle/>
                    <a:p>
                      <a:r>
                        <a:rPr lang="en-US" sz="3200" b="1" dirty="0" smtClean="0">
                          <a:solidFill>
                            <a:schemeClr val="tx1">
                              <a:lumMod val="75000"/>
                            </a:schemeClr>
                          </a:solidFill>
                        </a:rPr>
                        <a:t>2014</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r>
              <a:tr h="988907">
                <a:tc>
                  <a:txBody>
                    <a:bodyPr/>
                    <a:lstStyle/>
                    <a:p>
                      <a:r>
                        <a:rPr lang="en-US" sz="3200" b="1" dirty="0" smtClean="0">
                          <a:solidFill>
                            <a:schemeClr val="tx1">
                              <a:lumMod val="75000"/>
                            </a:schemeClr>
                          </a:solidFill>
                        </a:rPr>
                        <a:t>2015</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r>
              <a:tr h="988907">
                <a:tc>
                  <a:txBody>
                    <a:bodyPr/>
                    <a:lstStyle/>
                    <a:p>
                      <a:r>
                        <a:rPr lang="en-US" sz="3200" b="1" dirty="0" smtClean="0">
                          <a:solidFill>
                            <a:schemeClr val="tx1">
                              <a:lumMod val="75000"/>
                            </a:schemeClr>
                          </a:solidFill>
                        </a:rPr>
                        <a:t>2016</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r>
            </a:tbl>
          </a:graphicData>
        </a:graphic>
      </p:graphicFrame>
      <p:sp>
        <p:nvSpPr>
          <p:cNvPr id="3" name="Title 2"/>
          <p:cNvSpPr>
            <a:spLocks noGrp="1"/>
          </p:cNvSpPr>
          <p:nvPr>
            <p:ph type="title"/>
          </p:nvPr>
        </p:nvSpPr>
        <p:spPr>
          <a:xfrm>
            <a:off x="588134" y="644453"/>
            <a:ext cx="15895365" cy="2286000"/>
          </a:xfrm>
        </p:spPr>
        <p:txBody>
          <a:bodyPr>
            <a:normAutofit fontScale="90000"/>
          </a:bodyPr>
          <a:lstStyle/>
          <a:p>
            <a:r>
              <a:rPr lang="en-US" dirty="0" smtClean="0"/>
              <a:t>Panel Dataset</a:t>
            </a:r>
            <a:endParaRPr lang="en-US" dirty="0"/>
          </a:p>
        </p:txBody>
      </p:sp>
      <p:sp>
        <p:nvSpPr>
          <p:cNvPr id="4" name="Text Placeholder 3"/>
          <p:cNvSpPr>
            <a:spLocks noGrp="1"/>
          </p:cNvSpPr>
          <p:nvPr>
            <p:ph type="body" idx="1"/>
          </p:nvPr>
        </p:nvSpPr>
        <p:spPr>
          <a:xfrm>
            <a:off x="588134" y="3442323"/>
            <a:ext cx="15895365" cy="9051925"/>
          </a:xfrm>
        </p:spPr>
        <p:txBody>
          <a:bodyPr>
            <a:normAutofit/>
          </a:bodyPr>
          <a:lstStyle/>
          <a:p>
            <a:r>
              <a:rPr lang="en-US" sz="6400" dirty="0"/>
              <a:t>Between 2006 and 2016, seasonal measure of NDVI for each 30m grid cell in our sample</a:t>
            </a:r>
          </a:p>
          <a:p>
            <a:pPr lvl="2"/>
            <a:r>
              <a:rPr lang="en-US" sz="6400" i="1" dirty="0"/>
              <a:t>Table represents illustrative NDVI measures over time for one cell</a:t>
            </a:r>
          </a:p>
          <a:p>
            <a:r>
              <a:rPr lang="en-US" sz="6400" dirty="0"/>
              <a:t>221,985 grid cells * 44 seasonal measures = ~9.7 million observations in panel dataset</a:t>
            </a:r>
          </a:p>
          <a:p>
            <a:endParaRPr lang="en-US" dirty="0"/>
          </a:p>
        </p:txBody>
      </p:sp>
    </p:spTree>
    <p:extLst>
      <p:ext uri="{BB962C8B-B14F-4D97-AF65-F5344CB8AC3E}">
        <p14:creationId xmlns:p14="http://schemas.microsoft.com/office/powerpoint/2010/main" val="1196788697"/>
      </p:ext>
    </p:extLst>
  </p:cSld>
  <p:clrMapOvr>
    <a:masterClrMapping/>
  </p:clrMapOvr>
  <p:transition xmlns:p14="http://schemas.microsoft.com/office/powerpoint/2010/main" spd="med"/>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14080" y="549277"/>
            <a:ext cx="16459200" cy="2286000"/>
          </a:xfrm>
        </p:spPr>
        <p:txBody>
          <a:bodyPr>
            <a:normAutofit fontScale="90000"/>
          </a:bodyPr>
          <a:lstStyle/>
          <a:p>
            <a:r>
              <a:rPr lang="en-US" dirty="0" smtClean="0"/>
              <a:t>Panel Dataset</a:t>
            </a:r>
            <a:endParaRPr lang="en-US" dirty="0"/>
          </a:p>
        </p:txBody>
      </p:sp>
      <p:sp>
        <p:nvSpPr>
          <p:cNvPr id="3" name="Text Placeholder 2"/>
          <p:cNvSpPr>
            <a:spLocks noGrp="1"/>
          </p:cNvSpPr>
          <p:nvPr>
            <p:ph type="body" idx="1"/>
          </p:nvPr>
        </p:nvSpPr>
        <p:spPr>
          <a:xfrm>
            <a:off x="771584" y="9642240"/>
            <a:ext cx="22761435" cy="3663360"/>
          </a:xfrm>
        </p:spPr>
        <p:txBody>
          <a:bodyPr>
            <a:normAutofit fontScale="55000" lnSpcReduction="20000"/>
          </a:bodyPr>
          <a:lstStyle/>
          <a:p>
            <a:r>
              <a:rPr lang="en-US" dirty="0" smtClean="0"/>
              <a:t>Green represents illustrative measure of NDVI for a given cell</a:t>
            </a:r>
          </a:p>
          <a:p>
            <a:r>
              <a:rPr lang="en-US" dirty="0" smtClean="0"/>
              <a:t>Treatment = OFWMP-funded improvement to canal</a:t>
            </a:r>
          </a:p>
          <a:p>
            <a:pPr lvl="2"/>
            <a:r>
              <a:rPr lang="en-US" dirty="0" smtClean="0"/>
              <a:t>Red line</a:t>
            </a:r>
            <a:r>
              <a:rPr lang="en-US" dirty="0" smtClean="0">
                <a:solidFill>
                  <a:srgbClr val="FF0000"/>
                </a:solidFill>
              </a:rPr>
              <a:t> | </a:t>
            </a:r>
            <a:r>
              <a:rPr lang="en-US" dirty="0" smtClean="0"/>
              <a:t>indicates timing of treatment for each cell (varies across cells)</a:t>
            </a:r>
          </a:p>
          <a:p>
            <a:r>
              <a:rPr lang="en-US" dirty="0" smtClean="0"/>
              <a:t>Interested in a pattern of change in NDVI values across all cells related to each cell’s timing of treatment</a:t>
            </a:r>
          </a:p>
          <a:p>
            <a:endParaRPr lang="en-US" dirty="0"/>
          </a:p>
        </p:txBody>
      </p:sp>
      <p:graphicFrame>
        <p:nvGraphicFramePr>
          <p:cNvPr id="4" name="Table 3"/>
          <p:cNvGraphicFramePr>
            <a:graphicFrameLocks noGrp="1"/>
          </p:cNvGraphicFramePr>
          <p:nvPr>
            <p:extLst>
              <p:ext uri="{D42A27DB-BD31-4B8C-83A1-F6EECF244321}">
                <p14:modId xmlns:p14="http://schemas.microsoft.com/office/powerpoint/2010/main" val="2970415564"/>
              </p:ext>
            </p:extLst>
          </p:nvPr>
        </p:nvGraphicFramePr>
        <p:xfrm>
          <a:off x="449241" y="3030451"/>
          <a:ext cx="23083784" cy="5933442"/>
        </p:xfrm>
        <a:graphic>
          <a:graphicData uri="http://schemas.openxmlformats.org/drawingml/2006/table">
            <a:tbl>
              <a:tblPr firstRow="1" bandRow="1">
                <a:tableStyleId>{5940675A-B579-460E-94D1-54222C63F5DA}</a:tableStyleId>
              </a:tblPr>
              <a:tblGrid>
                <a:gridCol w="1514024"/>
                <a:gridCol w="1078488"/>
                <a:gridCol w="1078488"/>
                <a:gridCol w="1078488"/>
                <a:gridCol w="1078488"/>
                <a:gridCol w="1078488"/>
                <a:gridCol w="1078488"/>
                <a:gridCol w="1078488"/>
                <a:gridCol w="1078488"/>
                <a:gridCol w="1078488"/>
                <a:gridCol w="1078488"/>
                <a:gridCol w="1078488"/>
                <a:gridCol w="1078488"/>
                <a:gridCol w="1078488"/>
                <a:gridCol w="1078488"/>
                <a:gridCol w="1078488"/>
                <a:gridCol w="1078488"/>
                <a:gridCol w="1078488"/>
                <a:gridCol w="1078488"/>
                <a:gridCol w="1078488"/>
                <a:gridCol w="1078488"/>
              </a:tblGrid>
              <a:tr h="988907">
                <a:tc>
                  <a:txBody>
                    <a:bodyPr/>
                    <a:lstStyle/>
                    <a:p>
                      <a:endParaRPr lang="en-US" sz="2400" dirty="0"/>
                    </a:p>
                  </a:txBody>
                  <a:tcPr marL="243840" marR="243840" marT="121920" marB="121920"/>
                </a:tc>
                <a:tc>
                  <a:txBody>
                    <a:bodyPr/>
                    <a:lstStyle/>
                    <a:p>
                      <a:r>
                        <a:rPr lang="en-US" sz="3200" b="1" dirty="0" smtClean="0">
                          <a:solidFill>
                            <a:schemeClr val="tx1">
                              <a:lumMod val="75000"/>
                            </a:schemeClr>
                          </a:solidFill>
                        </a:rPr>
                        <a:t>2012</a:t>
                      </a:r>
                    </a:p>
                    <a:p>
                      <a:r>
                        <a:rPr lang="en-US" sz="3200" b="1" dirty="0" smtClean="0">
                          <a:solidFill>
                            <a:schemeClr val="tx1">
                              <a:lumMod val="75000"/>
                            </a:schemeClr>
                          </a:solidFill>
                        </a:rPr>
                        <a:t>S1</a:t>
                      </a:r>
                    </a:p>
                  </a:txBody>
                  <a:tcPr marL="0" marR="0" marT="0" marB="0" anchor="b"/>
                </a:tc>
                <a:tc>
                  <a:txBody>
                    <a:bodyPr/>
                    <a:lstStyle/>
                    <a:p>
                      <a:r>
                        <a:rPr lang="en-US" sz="3200" b="1" dirty="0" smtClean="0">
                          <a:solidFill>
                            <a:schemeClr val="tx1">
                              <a:lumMod val="75000"/>
                            </a:schemeClr>
                          </a:solidFill>
                        </a:rPr>
                        <a:t>S2</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S3</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S4</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2013</a:t>
                      </a:r>
                    </a:p>
                    <a:p>
                      <a:r>
                        <a:rPr lang="en-US" sz="3200" b="1" dirty="0" smtClean="0">
                          <a:solidFill>
                            <a:schemeClr val="tx1">
                              <a:lumMod val="75000"/>
                            </a:schemeClr>
                          </a:solidFill>
                        </a:rPr>
                        <a:t>S1</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S2</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S3</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S4</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2014</a:t>
                      </a:r>
                    </a:p>
                    <a:p>
                      <a:r>
                        <a:rPr lang="en-US" sz="3200" b="1" dirty="0" smtClean="0">
                          <a:solidFill>
                            <a:schemeClr val="tx1">
                              <a:lumMod val="75000"/>
                            </a:schemeClr>
                          </a:solidFill>
                        </a:rPr>
                        <a:t>S1</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S2</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S3</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S4</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2015</a:t>
                      </a:r>
                    </a:p>
                    <a:p>
                      <a:r>
                        <a:rPr lang="en-US" sz="3200" b="1" dirty="0" smtClean="0">
                          <a:solidFill>
                            <a:schemeClr val="tx1">
                              <a:lumMod val="75000"/>
                            </a:schemeClr>
                          </a:solidFill>
                        </a:rPr>
                        <a:t>S1</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S2</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S3</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S4</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2016</a:t>
                      </a:r>
                    </a:p>
                    <a:p>
                      <a:r>
                        <a:rPr lang="en-US" sz="3200" b="1" dirty="0" smtClean="0">
                          <a:solidFill>
                            <a:schemeClr val="tx1">
                              <a:lumMod val="75000"/>
                            </a:schemeClr>
                          </a:solidFill>
                        </a:rPr>
                        <a:t>S1</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S2</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S3</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S4</a:t>
                      </a:r>
                      <a:endParaRPr lang="en-US" sz="3200" b="1" dirty="0">
                        <a:solidFill>
                          <a:schemeClr val="tx1">
                            <a:lumMod val="75000"/>
                          </a:schemeClr>
                        </a:solidFill>
                      </a:endParaRPr>
                    </a:p>
                  </a:txBody>
                  <a:tcPr marL="0" marR="0" marT="0" marB="0" anchor="b"/>
                </a:tc>
              </a:tr>
              <a:tr h="988907">
                <a:tc>
                  <a:txBody>
                    <a:bodyPr/>
                    <a:lstStyle/>
                    <a:p>
                      <a:r>
                        <a:rPr lang="en-US" sz="3200" b="1" dirty="0" smtClean="0">
                          <a:solidFill>
                            <a:schemeClr val="tx1">
                              <a:lumMod val="75000"/>
                            </a:schemeClr>
                          </a:solidFill>
                        </a:rPr>
                        <a:t>Cell 1</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lnR w="57150" cap="flat" cmpd="sng" algn="ctr">
                      <a:solidFill>
                        <a:srgbClr val="FF0000"/>
                      </a:solidFill>
                      <a:prstDash val="solid"/>
                      <a:round/>
                      <a:headEnd type="none" w="med" len="med"/>
                      <a:tailEnd type="none" w="med" len="med"/>
                    </a:lnR>
                    <a:solidFill>
                      <a:srgbClr val="B4DB81"/>
                    </a:solidFill>
                  </a:tcPr>
                </a:tc>
                <a:tc>
                  <a:txBody>
                    <a:bodyPr/>
                    <a:lstStyle/>
                    <a:p>
                      <a:endParaRPr lang="en-US" sz="2400" dirty="0"/>
                    </a:p>
                  </a:txBody>
                  <a:tcPr marL="243840" marR="243840" marT="121920" marB="121920">
                    <a:lnL w="57150" cap="flat" cmpd="sng" algn="ctr">
                      <a:solidFill>
                        <a:srgbClr val="FF0000"/>
                      </a:solidFill>
                      <a:prstDash val="solid"/>
                      <a:round/>
                      <a:headEnd type="none" w="med" len="med"/>
                      <a:tailEnd type="none" w="med" len="med"/>
                    </a:lnL>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r>
              <a:tr h="988907">
                <a:tc>
                  <a:txBody>
                    <a:bodyPr/>
                    <a:lstStyle/>
                    <a:p>
                      <a:r>
                        <a:rPr lang="en-US" sz="3200" b="1" dirty="0" smtClean="0">
                          <a:solidFill>
                            <a:schemeClr val="tx1">
                              <a:lumMod val="75000"/>
                            </a:schemeClr>
                          </a:solidFill>
                        </a:rPr>
                        <a:t>Cell 2</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lnR w="57150" cap="flat" cmpd="sng" algn="ctr">
                      <a:solidFill>
                        <a:srgbClr val="FF0000"/>
                      </a:solidFill>
                      <a:prstDash val="solid"/>
                      <a:round/>
                      <a:headEnd type="none" w="med" len="med"/>
                      <a:tailEnd type="none" w="med" len="med"/>
                    </a:lnR>
                    <a:solidFill>
                      <a:srgbClr val="E1F1B4"/>
                    </a:solidFill>
                  </a:tcPr>
                </a:tc>
                <a:tc>
                  <a:txBody>
                    <a:bodyPr/>
                    <a:lstStyle/>
                    <a:p>
                      <a:endParaRPr lang="en-US" sz="2400" dirty="0"/>
                    </a:p>
                  </a:txBody>
                  <a:tcPr marL="243840" marR="243840" marT="121920" marB="121920">
                    <a:lnL w="57150" cap="flat" cmpd="sng" algn="ctr">
                      <a:solidFill>
                        <a:srgbClr val="FF0000"/>
                      </a:solidFill>
                      <a:prstDash val="solid"/>
                      <a:round/>
                      <a:headEnd type="none" w="med" len="med"/>
                      <a:tailEnd type="none" w="med" len="med"/>
                    </a:lnL>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r>
              <a:tr h="988907">
                <a:tc>
                  <a:txBody>
                    <a:bodyPr/>
                    <a:lstStyle/>
                    <a:p>
                      <a:r>
                        <a:rPr lang="en-US" sz="3200" b="1" dirty="0" smtClean="0">
                          <a:solidFill>
                            <a:schemeClr val="tx1">
                              <a:lumMod val="75000"/>
                            </a:schemeClr>
                          </a:solidFill>
                        </a:rPr>
                        <a:t>Cell 3</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lnR w="57150" cap="flat" cmpd="sng" algn="ctr">
                      <a:solidFill>
                        <a:srgbClr val="FF0000"/>
                      </a:solidFill>
                      <a:prstDash val="solid"/>
                      <a:round/>
                      <a:headEnd type="none" w="med" len="med"/>
                      <a:tailEnd type="none" w="med" len="med"/>
                    </a:lnR>
                    <a:solidFill>
                      <a:srgbClr val="5EAE4D"/>
                    </a:solidFill>
                  </a:tcPr>
                </a:tc>
                <a:tc>
                  <a:txBody>
                    <a:bodyPr/>
                    <a:lstStyle/>
                    <a:p>
                      <a:endParaRPr lang="en-US" sz="2400" dirty="0"/>
                    </a:p>
                  </a:txBody>
                  <a:tcPr marL="243840" marR="243840" marT="121920" marB="121920">
                    <a:lnL w="57150" cap="flat" cmpd="sng" algn="ctr">
                      <a:solidFill>
                        <a:srgbClr val="FF0000"/>
                      </a:solidFill>
                      <a:prstDash val="solid"/>
                      <a:round/>
                      <a:headEnd type="none" w="med" len="med"/>
                      <a:tailEnd type="none" w="med" len="med"/>
                    </a:lnL>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r>
              <a:tr h="988907">
                <a:tc>
                  <a:txBody>
                    <a:bodyPr/>
                    <a:lstStyle/>
                    <a:p>
                      <a:r>
                        <a:rPr lang="en-US" sz="3200" b="1" dirty="0" smtClean="0">
                          <a:solidFill>
                            <a:schemeClr val="tx1">
                              <a:lumMod val="75000"/>
                            </a:schemeClr>
                          </a:solidFill>
                        </a:rPr>
                        <a:t>Cell 4</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lnR w="57150" cap="flat" cmpd="sng" algn="ctr">
                      <a:solidFill>
                        <a:srgbClr val="FF0000"/>
                      </a:solidFill>
                      <a:prstDash val="solid"/>
                      <a:round/>
                      <a:headEnd type="none" w="med" len="med"/>
                      <a:tailEnd type="none" w="med" len="med"/>
                    </a:lnR>
                    <a:solidFill>
                      <a:srgbClr val="5EAE4D"/>
                    </a:solidFill>
                  </a:tcPr>
                </a:tc>
                <a:tc>
                  <a:txBody>
                    <a:bodyPr/>
                    <a:lstStyle/>
                    <a:p>
                      <a:endParaRPr lang="en-US" sz="2400" dirty="0"/>
                    </a:p>
                  </a:txBody>
                  <a:tcPr marL="243840" marR="243840" marT="121920" marB="121920">
                    <a:lnL w="57150" cap="flat" cmpd="sng" algn="ctr">
                      <a:solidFill>
                        <a:srgbClr val="FF0000"/>
                      </a:solidFill>
                      <a:prstDash val="solid"/>
                      <a:round/>
                      <a:headEnd type="none" w="med" len="med"/>
                      <a:tailEnd type="none" w="med" len="med"/>
                    </a:lnL>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a:p>
                  </a:txBody>
                  <a:tcPr marL="243840" marR="243840" marT="121920" marB="121920">
                    <a:solidFill>
                      <a:srgbClr val="008000"/>
                    </a:solidFill>
                  </a:tcPr>
                </a:tc>
                <a:tc>
                  <a:txBody>
                    <a:bodyPr/>
                    <a:lstStyle/>
                    <a:p>
                      <a:endParaRPr lang="en-US" sz="2400"/>
                    </a:p>
                  </a:txBody>
                  <a:tcPr marL="243840" marR="243840" marT="121920" marB="121920">
                    <a:solidFill>
                      <a:srgbClr val="5EAE4D"/>
                    </a:solidFill>
                  </a:tcPr>
                </a:tc>
              </a:tr>
              <a:tr h="988907">
                <a:tc>
                  <a:txBody>
                    <a:bodyPr/>
                    <a:lstStyle/>
                    <a:p>
                      <a:r>
                        <a:rPr lang="en-US" sz="3200" b="1" dirty="0" smtClean="0">
                          <a:solidFill>
                            <a:schemeClr val="tx1">
                              <a:lumMod val="75000"/>
                            </a:schemeClr>
                          </a:solidFill>
                        </a:rPr>
                        <a:t>Cell 5</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lnR w="57150" cap="flat" cmpd="sng" algn="ctr">
                      <a:solidFill>
                        <a:srgbClr val="FF0000"/>
                      </a:solidFill>
                      <a:prstDash val="solid"/>
                      <a:round/>
                      <a:headEnd type="none" w="med" len="med"/>
                      <a:tailEnd type="none" w="med" len="med"/>
                    </a:lnR>
                    <a:solidFill>
                      <a:srgbClr val="B4DB81"/>
                    </a:solidFill>
                  </a:tcPr>
                </a:tc>
                <a:tc>
                  <a:txBody>
                    <a:bodyPr/>
                    <a:lstStyle/>
                    <a:p>
                      <a:endParaRPr lang="en-US" sz="2400" dirty="0"/>
                    </a:p>
                  </a:txBody>
                  <a:tcPr marL="243840" marR="243840" marT="121920" marB="121920">
                    <a:lnL w="57150" cap="flat" cmpd="sng" algn="ctr">
                      <a:solidFill>
                        <a:srgbClr val="FF0000"/>
                      </a:solidFill>
                      <a:prstDash val="solid"/>
                      <a:round/>
                      <a:headEnd type="none" w="med" len="med"/>
                      <a:tailEnd type="none" w="med" len="med"/>
                    </a:lnL>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r>
            </a:tbl>
          </a:graphicData>
        </a:graphic>
      </p:graphicFrame>
    </p:spTree>
    <p:extLst>
      <p:ext uri="{BB962C8B-B14F-4D97-AF65-F5344CB8AC3E}">
        <p14:creationId xmlns:p14="http://schemas.microsoft.com/office/powerpoint/2010/main" val="3695681686"/>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14080" y="549277"/>
            <a:ext cx="16459200" cy="2286000"/>
          </a:xfrm>
        </p:spPr>
        <p:txBody>
          <a:bodyPr>
            <a:normAutofit fontScale="90000"/>
          </a:bodyPr>
          <a:lstStyle/>
          <a:p>
            <a:r>
              <a:rPr lang="en-US" dirty="0" smtClean="0"/>
              <a:t>Panel Dataset</a:t>
            </a:r>
            <a:endParaRPr lang="en-US" dirty="0"/>
          </a:p>
        </p:txBody>
      </p:sp>
      <p:sp>
        <p:nvSpPr>
          <p:cNvPr id="3" name="Text Placeholder 2"/>
          <p:cNvSpPr>
            <a:spLocks noGrp="1"/>
          </p:cNvSpPr>
          <p:nvPr>
            <p:ph type="body" idx="1"/>
          </p:nvPr>
        </p:nvSpPr>
        <p:spPr>
          <a:xfrm>
            <a:off x="771584" y="8467200"/>
            <a:ext cx="22761435" cy="4838400"/>
          </a:xfrm>
        </p:spPr>
        <p:txBody>
          <a:bodyPr>
            <a:normAutofit fontScale="47500" lnSpcReduction="20000"/>
          </a:bodyPr>
          <a:lstStyle/>
          <a:p>
            <a:r>
              <a:rPr lang="en-US" dirty="0" smtClean="0"/>
              <a:t>Panel dataset aligns the relative timing of treatment (red line</a:t>
            </a:r>
            <a:r>
              <a:rPr lang="en-US" dirty="0" smtClean="0">
                <a:solidFill>
                  <a:srgbClr val="FF0000"/>
                </a:solidFill>
              </a:rPr>
              <a:t> | </a:t>
            </a:r>
            <a:r>
              <a:rPr lang="en-US" dirty="0" smtClean="0">
                <a:solidFill>
                  <a:schemeClr val="tx2">
                    <a:lumMod val="50000"/>
                  </a:schemeClr>
                </a:solidFill>
              </a:rPr>
              <a:t>)</a:t>
            </a:r>
            <a:endParaRPr lang="en-US" dirty="0" smtClean="0">
              <a:solidFill>
                <a:srgbClr val="FF0000"/>
              </a:solidFill>
            </a:endParaRPr>
          </a:p>
          <a:p>
            <a:r>
              <a:rPr lang="en-US" dirty="0" smtClean="0"/>
              <a:t>Identifies pattern of change in NDVI for all cells relative to each cell’s timing of treatment (i.e. one season after treatment, one year after treatment, etc.)</a:t>
            </a:r>
          </a:p>
          <a:p>
            <a:r>
              <a:rPr lang="en-US" dirty="0" smtClean="0"/>
              <a:t>Variation in actual timing of treatment across cells (i.e. some cells treated in March 2013, others in January 2014, August 2014, etc.) and location of cells throughout Afghanistan addresses concerns about confounding variables</a:t>
            </a:r>
          </a:p>
          <a:p>
            <a:r>
              <a:rPr lang="en-US" dirty="0" smtClean="0"/>
              <a:t>Use season fixed effects to account for seasonality of data – e.g. compare pre-treatment Season 2 values to post–treatment Season 2 values</a:t>
            </a:r>
            <a:endParaRPr lang="en-US" dirty="0"/>
          </a:p>
        </p:txBody>
      </p:sp>
      <p:graphicFrame>
        <p:nvGraphicFramePr>
          <p:cNvPr id="6" name="Table 5"/>
          <p:cNvGraphicFramePr>
            <a:graphicFrameLocks noGrp="1"/>
          </p:cNvGraphicFramePr>
          <p:nvPr>
            <p:extLst>
              <p:ext uri="{D42A27DB-BD31-4B8C-83A1-F6EECF244321}">
                <p14:modId xmlns:p14="http://schemas.microsoft.com/office/powerpoint/2010/main" val="2571221516"/>
              </p:ext>
            </p:extLst>
          </p:nvPr>
        </p:nvGraphicFramePr>
        <p:xfrm>
          <a:off x="714081" y="3606388"/>
          <a:ext cx="22818904" cy="4065940"/>
        </p:xfrm>
        <a:graphic>
          <a:graphicData uri="http://schemas.openxmlformats.org/drawingml/2006/table">
            <a:tbl>
              <a:tblPr/>
              <a:tblGrid>
                <a:gridCol w="1586341"/>
                <a:gridCol w="707752"/>
                <a:gridCol w="707752"/>
                <a:gridCol w="707752"/>
                <a:gridCol w="707752"/>
                <a:gridCol w="707752"/>
                <a:gridCol w="707752"/>
                <a:gridCol w="707755"/>
                <a:gridCol w="707752"/>
                <a:gridCol w="707752"/>
                <a:gridCol w="707752"/>
                <a:gridCol w="707752"/>
                <a:gridCol w="707752"/>
                <a:gridCol w="707752"/>
                <a:gridCol w="707752"/>
                <a:gridCol w="707752"/>
                <a:gridCol w="707752"/>
                <a:gridCol w="707752"/>
                <a:gridCol w="707752"/>
                <a:gridCol w="707752"/>
                <a:gridCol w="707752"/>
                <a:gridCol w="707752"/>
                <a:gridCol w="707752"/>
                <a:gridCol w="707752"/>
                <a:gridCol w="707752"/>
                <a:gridCol w="707752"/>
                <a:gridCol w="707752"/>
                <a:gridCol w="707752"/>
                <a:gridCol w="707752"/>
                <a:gridCol w="707752"/>
                <a:gridCol w="707752"/>
              </a:tblGrid>
              <a:tr h="547285">
                <a:tc gridSpan="16">
                  <a:txBody>
                    <a:bodyPr/>
                    <a:lstStyle/>
                    <a:p>
                      <a:pPr algn="r" fontAlgn="b"/>
                      <a:r>
                        <a:rPr lang="en-US" sz="3200" b="1" i="0" u="none" strike="noStrike" dirty="0" smtClean="0">
                          <a:solidFill>
                            <a:schemeClr val="tx1">
                              <a:lumMod val="50000"/>
                            </a:schemeClr>
                          </a:solidFill>
                          <a:effectLst/>
                          <a:latin typeface="Calibri"/>
                        </a:rPr>
                        <a:t>Pre-Treatment                                               </a:t>
                      </a:r>
                      <a:r>
                        <a:rPr lang="en-US" sz="3200" b="1" i="0" u="none" strike="noStrike" baseline="0" dirty="0" smtClean="0">
                          <a:solidFill>
                            <a:schemeClr val="tx1">
                              <a:lumMod val="50000"/>
                            </a:schemeClr>
                          </a:solidFill>
                          <a:effectLst/>
                          <a:latin typeface="Calibri"/>
                        </a:rPr>
                        <a:t>    </a:t>
                      </a:r>
                      <a:r>
                        <a:rPr lang="en-US" sz="3200" b="1" i="0" u="none" strike="noStrike" dirty="0" smtClean="0">
                          <a:solidFill>
                            <a:schemeClr val="tx1">
                              <a:lumMod val="50000"/>
                            </a:schemeClr>
                          </a:solidFill>
                          <a:effectLst/>
                          <a:latin typeface="Calibri"/>
                        </a:rPr>
                        <a:t>  </a:t>
                      </a:r>
                      <a:endParaRPr lang="en-US" sz="3200" b="1" i="0" u="none" strike="noStrike" dirty="0">
                        <a:solidFill>
                          <a:schemeClr val="tx1">
                            <a:lumMod val="50000"/>
                          </a:schemeClr>
                        </a:solidFill>
                        <a:effectLst/>
                        <a:latin typeface="Calibri"/>
                      </a:endParaRPr>
                    </a:p>
                  </a:txBody>
                  <a:tcPr marL="22904" marR="22904" marT="22904" marB="0" anchor="b">
                    <a:lnL w="12700" cap="flat" cmpd="sng" algn="ctr">
                      <a:solidFill>
                        <a:srgbClr val="FFFFFF">
                          <a:lumMod val="85000"/>
                        </a:srgbClr>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tcPr>
                </a:tc>
                <a:tc hMerge="1">
                  <a:txBody>
                    <a:bodyPr/>
                    <a:lstStyle/>
                    <a:p>
                      <a:pPr algn="r" fontAlgn="b"/>
                      <a:endParaRPr lang="en-US" sz="800" b="0" i="0" u="none" strike="noStrike" dirty="0">
                        <a:solidFill>
                          <a:srgbClr val="000000"/>
                        </a:solidFill>
                        <a:effectLst/>
                        <a:latin typeface="Calibri"/>
                      </a:endParaRPr>
                    </a:p>
                  </a:txBody>
                  <a:tcPr marL="8589" marR="8589" marT="85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28575" cap="flat" cmpd="sng" algn="ctr">
                      <a:solidFill>
                        <a:srgbClr val="FFFFFF"/>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15">
                  <a:txBody>
                    <a:bodyPr/>
                    <a:lstStyle/>
                    <a:p>
                      <a:pPr algn="l" fontAlgn="b"/>
                      <a:r>
                        <a:rPr lang="en-US" sz="3200" b="1" i="0" u="none" strike="noStrike" dirty="0" smtClean="0">
                          <a:solidFill>
                            <a:schemeClr val="tx1">
                              <a:lumMod val="50000"/>
                            </a:schemeClr>
                          </a:solidFill>
                          <a:effectLst/>
                          <a:latin typeface="Calibri"/>
                        </a:rPr>
                        <a:t>    Post</a:t>
                      </a:r>
                      <a:r>
                        <a:rPr lang="en-US" sz="3200" b="1" i="0" u="none" strike="noStrike" dirty="0">
                          <a:solidFill>
                            <a:schemeClr val="tx1">
                              <a:lumMod val="50000"/>
                            </a:schemeClr>
                          </a:solidFill>
                          <a:effectLst/>
                          <a:latin typeface="Calibri"/>
                        </a:rPr>
                        <a:t>-Treatment</a:t>
                      </a:r>
                    </a:p>
                  </a:txBody>
                  <a:tcPr marL="22904" marR="22904" marT="22904" marB="0" anchor="b">
                    <a:lnL w="28575" cap="flat" cmpd="sng" algn="ctr">
                      <a:solidFill>
                        <a:srgbClr val="FF0000"/>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703731">
                <a:tc>
                  <a:txBody>
                    <a:bodyPr/>
                    <a:lstStyle/>
                    <a:p>
                      <a:pPr algn="ctr" fontAlgn="ctr"/>
                      <a:r>
                        <a:rPr lang="en-US" sz="3200" b="1" i="0" u="none" strike="noStrike" dirty="0">
                          <a:solidFill>
                            <a:srgbClr val="6A6C6C"/>
                          </a:solidFill>
                          <a:effectLst/>
                          <a:latin typeface="Calibri"/>
                        </a:rPr>
                        <a:t>Cell 1</a:t>
                      </a:r>
                    </a:p>
                  </a:txBody>
                  <a:tcPr marL="22904" marR="22904" marT="22904"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tcPr>
                </a:tc>
                <a:tc gridSpan="7">
                  <a:txBody>
                    <a:bodyPr/>
                    <a:lstStyle/>
                    <a:p>
                      <a:pPr algn="ctr" fontAlgn="b"/>
                      <a:r>
                        <a:rPr lang="sk-SK" sz="2100" b="0" i="0" u="none" strike="noStrike" dirty="0">
                          <a:solidFill>
                            <a:srgbClr val="000000"/>
                          </a:solidFill>
                          <a:effectLst/>
                          <a:latin typeface="Calibri"/>
                        </a:rPr>
                        <a:t> </a:t>
                      </a:r>
                    </a:p>
                  </a:txBody>
                  <a:tcPr marL="22904" marR="22904" marT="22904" marB="0" anchor="b">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F1B4"/>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F1B4"/>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28575" cap="flat" cmpd="sng" algn="ctr">
                      <a:solidFill>
                        <a:srgbClr val="FF0000"/>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gridSpan="3">
                  <a:txBody>
                    <a:bodyPr/>
                    <a:lstStyle/>
                    <a:p>
                      <a:pPr algn="ctr" fontAlgn="b"/>
                      <a:r>
                        <a:rPr lang="sk-SK" sz="2100" b="0" i="0" u="none" strike="noStrike" dirty="0">
                          <a:solidFill>
                            <a:srgbClr val="000000"/>
                          </a:solidFill>
                          <a:effectLst/>
                          <a:latin typeface="Calibri"/>
                        </a:rPr>
                        <a:t> </a:t>
                      </a:r>
                    </a:p>
                  </a:txBody>
                  <a:tcPr marL="22904" marR="22904" marT="22904" marB="0" anchor="b">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r>
              <a:tr h="703731">
                <a:tc>
                  <a:txBody>
                    <a:bodyPr/>
                    <a:lstStyle/>
                    <a:p>
                      <a:pPr algn="ctr" fontAlgn="ctr"/>
                      <a:r>
                        <a:rPr lang="en-US" sz="3200" b="1" i="0" u="none" strike="noStrike" dirty="0">
                          <a:solidFill>
                            <a:srgbClr val="6A6C6C"/>
                          </a:solidFill>
                          <a:effectLst/>
                          <a:latin typeface="Calibri"/>
                        </a:rPr>
                        <a:t>Cell 2</a:t>
                      </a:r>
                    </a:p>
                  </a:txBody>
                  <a:tcPr marL="22904" marR="22904" marT="22904"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tcPr>
                </a:tc>
                <a:tc gridSpan="10">
                  <a:txBody>
                    <a:bodyPr/>
                    <a:lstStyle/>
                    <a:p>
                      <a:pPr algn="ctr" fontAlgn="b"/>
                      <a:r>
                        <a:rPr lang="sk-SK" sz="2100" b="0" i="0" u="none" strike="noStrike" dirty="0">
                          <a:solidFill>
                            <a:srgbClr val="000000"/>
                          </a:solidFill>
                          <a:effectLst/>
                          <a:latin typeface="Calibri"/>
                        </a:rPr>
                        <a:t> </a:t>
                      </a:r>
                    </a:p>
                  </a:txBody>
                  <a:tcPr marL="22904" marR="22904" marT="22904" marB="0" anchor="b">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F1B4"/>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F1B4"/>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28575" cap="flat" cmpd="sng" algn="ctr">
                      <a:solidFill>
                        <a:srgbClr val="FF0000"/>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r>
              <a:tr h="703731">
                <a:tc>
                  <a:txBody>
                    <a:bodyPr/>
                    <a:lstStyle/>
                    <a:p>
                      <a:pPr algn="ctr" fontAlgn="ctr"/>
                      <a:r>
                        <a:rPr lang="en-US" sz="3200" b="1" i="0" u="none" strike="noStrike" dirty="0">
                          <a:solidFill>
                            <a:srgbClr val="6A6C6C"/>
                          </a:solidFill>
                          <a:effectLst/>
                          <a:latin typeface="Calibri"/>
                        </a:rPr>
                        <a:t>Cell 3</a:t>
                      </a:r>
                    </a:p>
                  </a:txBody>
                  <a:tcPr marL="22904" marR="22904" marT="22904"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F1B4"/>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F1B4"/>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F1B4"/>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F1B4"/>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a:solidFill>
                            <a:srgbClr val="000000"/>
                          </a:solidFill>
                          <a:effectLst/>
                          <a:latin typeface="Arial"/>
                        </a:rPr>
                        <a:t> </a:t>
                      </a:r>
                    </a:p>
                  </a:txBody>
                  <a:tcPr marL="22904" marR="22904" marT="22904" marB="0">
                    <a:lnL w="28575" cap="flat" cmpd="sng" algn="ctr">
                      <a:solidFill>
                        <a:srgbClr val="FF0000"/>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gridSpan="10">
                  <a:txBody>
                    <a:bodyPr/>
                    <a:lstStyle/>
                    <a:p>
                      <a:pPr algn="ctr" fontAlgn="b"/>
                      <a:r>
                        <a:rPr lang="sk-SK" sz="2100" b="0" i="0" u="none" strike="noStrike" dirty="0">
                          <a:solidFill>
                            <a:srgbClr val="000000"/>
                          </a:solidFill>
                          <a:effectLst/>
                          <a:latin typeface="Calibri"/>
                        </a:rPr>
                        <a:t> </a:t>
                      </a:r>
                    </a:p>
                  </a:txBody>
                  <a:tcPr marL="22904" marR="22904" marT="22904" marB="0" anchor="b">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703731">
                <a:tc>
                  <a:txBody>
                    <a:bodyPr/>
                    <a:lstStyle/>
                    <a:p>
                      <a:pPr algn="ctr" fontAlgn="ctr"/>
                      <a:r>
                        <a:rPr lang="en-US" sz="3200" b="1" i="0" u="none" strike="noStrike" dirty="0">
                          <a:solidFill>
                            <a:srgbClr val="6A6C6C"/>
                          </a:solidFill>
                          <a:effectLst/>
                          <a:latin typeface="Calibri"/>
                        </a:rPr>
                        <a:t>Cell 4</a:t>
                      </a:r>
                    </a:p>
                  </a:txBody>
                  <a:tcPr marL="22904" marR="22904" marT="22904"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tcPr>
                </a:tc>
                <a:tc gridSpan="8">
                  <a:txBody>
                    <a:bodyPr/>
                    <a:lstStyle/>
                    <a:p>
                      <a:pPr algn="ctr" fontAlgn="b"/>
                      <a:r>
                        <a:rPr lang="sk-SK" sz="2100" b="0" i="0" u="none" strike="noStrike" dirty="0">
                          <a:solidFill>
                            <a:srgbClr val="000000"/>
                          </a:solidFill>
                          <a:effectLst/>
                          <a:latin typeface="Calibri"/>
                        </a:rPr>
                        <a:t> </a:t>
                      </a:r>
                    </a:p>
                  </a:txBody>
                  <a:tcPr marL="22904" marR="22904" marT="22904" marB="0" anchor="b">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F1B4"/>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F1B4"/>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28575" cap="flat" cmpd="sng" algn="ctr">
                      <a:solidFill>
                        <a:srgbClr val="FF0000"/>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gridSpan="2">
                  <a:txBody>
                    <a:bodyPr/>
                    <a:lstStyle/>
                    <a:p>
                      <a:pPr algn="ctr" fontAlgn="b"/>
                      <a:r>
                        <a:rPr lang="sk-SK" sz="2100" b="0" i="0" u="none" strike="noStrike" dirty="0">
                          <a:solidFill>
                            <a:srgbClr val="000000"/>
                          </a:solidFill>
                          <a:effectLst/>
                          <a:latin typeface="Calibri"/>
                        </a:rPr>
                        <a:t> </a:t>
                      </a:r>
                    </a:p>
                  </a:txBody>
                  <a:tcPr marL="22904" marR="22904" marT="22904" marB="0" anchor="b">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hMerge="1">
                  <a:txBody>
                    <a:bodyPr/>
                    <a:lstStyle/>
                    <a:p>
                      <a:endParaRPr lang="en-US"/>
                    </a:p>
                  </a:txBody>
                  <a:tcPr/>
                </a:tc>
              </a:tr>
              <a:tr h="703731">
                <a:tc>
                  <a:txBody>
                    <a:bodyPr/>
                    <a:lstStyle/>
                    <a:p>
                      <a:pPr algn="ctr" fontAlgn="ctr"/>
                      <a:r>
                        <a:rPr lang="en-US" sz="3200" b="1" i="0" u="none" strike="noStrike" dirty="0">
                          <a:solidFill>
                            <a:srgbClr val="6A6C6C"/>
                          </a:solidFill>
                          <a:effectLst/>
                          <a:latin typeface="Calibri"/>
                        </a:rPr>
                        <a:t>Cell 5</a:t>
                      </a:r>
                    </a:p>
                  </a:txBody>
                  <a:tcPr marL="22904" marR="22904" marT="22904"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tcPr>
                </a:tc>
                <a:tc gridSpan="3">
                  <a:txBody>
                    <a:bodyPr/>
                    <a:lstStyle/>
                    <a:p>
                      <a:pPr algn="ctr" fontAlgn="b"/>
                      <a:r>
                        <a:rPr lang="sk-SK" sz="2100" b="0" i="0" u="none" strike="noStrike" dirty="0">
                          <a:solidFill>
                            <a:srgbClr val="000000"/>
                          </a:solidFill>
                          <a:effectLst/>
                          <a:latin typeface="Calibri"/>
                        </a:rPr>
                        <a:t> </a:t>
                      </a:r>
                    </a:p>
                  </a:txBody>
                  <a:tcPr marL="22904" marR="22904" marT="22904" marB="0" anchor="b">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E1F1B4"/>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008000"/>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5EAE4D"/>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E1F1B4"/>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E1F1B4"/>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008000"/>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28575" cap="flat" cmpd="sng" algn="ctr">
                      <a:solidFill>
                        <a:srgbClr val="FF0000"/>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5EAE4D"/>
                    </a:solidFill>
                  </a:tcPr>
                </a:tc>
                <a:tc gridSpan="7">
                  <a:txBody>
                    <a:bodyPr/>
                    <a:lstStyle/>
                    <a:p>
                      <a:pPr algn="ctr" fontAlgn="b"/>
                      <a:r>
                        <a:rPr lang="sk-SK" sz="2100" b="0" i="0" u="none" strike="noStrike" dirty="0">
                          <a:solidFill>
                            <a:srgbClr val="000000"/>
                          </a:solidFill>
                          <a:effectLst/>
                          <a:latin typeface="Calibri"/>
                        </a:rPr>
                        <a:t> </a:t>
                      </a:r>
                    </a:p>
                  </a:txBody>
                  <a:tcPr marL="22904" marR="22904" marT="22904" marB="0" anchor="b">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bl>
          </a:graphicData>
        </a:graphic>
      </p:graphicFrame>
    </p:spTree>
    <p:extLst>
      <p:ext uri="{BB962C8B-B14F-4D97-AF65-F5344CB8AC3E}">
        <p14:creationId xmlns:p14="http://schemas.microsoft.com/office/powerpoint/2010/main" val="3892640197"/>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1728" name="Picture 1" descr="Picture 1"/>
          <p:cNvPicPr>
            <a:picLocks noChangeAspect="1"/>
          </p:cNvPicPr>
          <p:nvPr/>
        </p:nvPicPr>
        <p:blipFill>
          <a:blip r:embed="rId2">
            <a:extLst/>
          </a:blip>
          <a:stretch>
            <a:fillRect/>
          </a:stretch>
        </p:blipFill>
        <p:spPr>
          <a:xfrm>
            <a:off x="965201" y="1879600"/>
            <a:ext cx="22580600" cy="11836400"/>
          </a:xfrm>
          <a:prstGeom prst="rect">
            <a:avLst/>
          </a:prstGeom>
          <a:ln w="12700">
            <a:miter lim="400000"/>
          </a:ln>
        </p:spPr>
      </p:pic>
      <p:sp>
        <p:nvSpPr>
          <p:cNvPr id="1729" name="TextBox 2"/>
          <p:cNvSpPr txBox="1"/>
          <p:nvPr/>
        </p:nvSpPr>
        <p:spPr>
          <a:xfrm>
            <a:off x="203201" y="0"/>
            <a:ext cx="23698200" cy="1754318"/>
          </a:xfrm>
          <a:prstGeom prst="rect">
            <a:avLst/>
          </a:prstGeom>
          <a:solidFill>
            <a:srgbClr val="000000"/>
          </a:solidFill>
          <a:ln w="12700">
            <a:miter lim="400000"/>
          </a:ln>
          <a:extLst>
            <a:ext uri="{C572A759-6A51-4108-AA02-DFA0A04FC94B}">
              <ma14:wrappingTextBoxFlag xmlns:ma14="http://schemas.microsoft.com/office/mac/drawingml/2011/main" val="1"/>
            </a:ext>
          </a:extLst>
        </p:spPr>
        <p:txBody>
          <a:bodyPr lIns="45716" tIns="45716" rIns="45716" bIns="45716">
            <a:spAutoFit/>
          </a:bodyPr>
          <a:lstStyle>
            <a:lvl1pPr algn="ctr" defTabSz="914400">
              <a:defRPr sz="5400">
                <a:solidFill>
                  <a:srgbClr val="FFFFFF"/>
                </a:solidFill>
                <a:latin typeface="Avenir Roman"/>
                <a:ea typeface="Avenir Roman"/>
                <a:cs typeface="Avenir Roman"/>
                <a:sym typeface="Avenir Roman"/>
              </a:defRPr>
            </a:lvl1pPr>
          </a:lstStyle>
          <a:p>
            <a:r>
              <a:t>Nighttime light is highly correlated with local GDP, household consumption and asset wealth, and human development outcomes</a:t>
            </a:r>
          </a:p>
        </p:txBody>
      </p:sp>
      <p:pic>
        <p:nvPicPr>
          <p:cNvPr id="1730" name="AidData_Logo--Transition--white.png" descr="AidData_Logo--Transition--white.png"/>
          <p:cNvPicPr>
            <a:picLocks noChangeAspect="1"/>
          </p:cNvPicPr>
          <p:nvPr/>
        </p:nvPicPr>
        <p:blipFill>
          <a:blip r:embed="rId3">
            <a:extLst/>
          </a:blip>
          <a:stretch>
            <a:fillRect/>
          </a:stretch>
        </p:blipFill>
        <p:spPr>
          <a:xfrm>
            <a:off x="19542596" y="12278041"/>
            <a:ext cx="4358941" cy="1287672"/>
          </a:xfrm>
          <a:prstGeom prst="rect">
            <a:avLst/>
          </a:prstGeom>
          <a:ln w="12700">
            <a:miter lim="400000"/>
          </a:ln>
        </p:spPr>
      </p:pic>
    </p:spTree>
    <p:extLst>
      <p:ext uri="{BB962C8B-B14F-4D97-AF65-F5344CB8AC3E}">
        <p14:creationId xmlns:p14="http://schemas.microsoft.com/office/powerpoint/2010/main" val="2849603825"/>
      </p:ext>
    </p:extLst>
  </p:cSld>
  <p:clrMapOvr>
    <a:masterClrMapping/>
  </p:clrMapOvr>
  <p:transition xmlns:p14="http://schemas.microsoft.com/office/powerpoint/2010/main" spd="med"/>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14080" y="549277"/>
            <a:ext cx="16459200" cy="2286000"/>
          </a:xfrm>
        </p:spPr>
        <p:txBody>
          <a:bodyPr>
            <a:normAutofit fontScale="90000"/>
          </a:bodyPr>
          <a:lstStyle/>
          <a:p>
            <a:r>
              <a:rPr lang="en-US" dirty="0" smtClean="0"/>
              <a:t>Evaluation Design: Outcome</a:t>
            </a:r>
            <a:endParaRPr lang="en-US" dirty="0"/>
          </a:p>
        </p:txBody>
      </p:sp>
      <p:sp>
        <p:nvSpPr>
          <p:cNvPr id="3" name="Text Placeholder 2"/>
          <p:cNvSpPr>
            <a:spLocks noGrp="1"/>
          </p:cNvSpPr>
          <p:nvPr>
            <p:ph type="body" idx="1"/>
          </p:nvPr>
        </p:nvSpPr>
        <p:spPr>
          <a:xfrm>
            <a:off x="771584" y="3421440"/>
            <a:ext cx="22761435" cy="9884160"/>
          </a:xfrm>
        </p:spPr>
        <p:txBody>
          <a:bodyPr>
            <a:normAutofit fontScale="77500" lnSpcReduction="20000"/>
          </a:bodyPr>
          <a:lstStyle/>
          <a:p>
            <a:r>
              <a:rPr lang="en-US" dirty="0" smtClean="0"/>
              <a:t>Normalized Difference Vegetation Index (NDVI)</a:t>
            </a:r>
          </a:p>
          <a:p>
            <a:pPr lvl="2"/>
            <a:r>
              <a:rPr lang="en-US" dirty="0" smtClean="0"/>
              <a:t>Global remotely-sensed satellite imagery of vegetative greenness </a:t>
            </a:r>
          </a:p>
          <a:p>
            <a:pPr lvl="2"/>
            <a:r>
              <a:rPr lang="en-US" dirty="0" smtClean="0"/>
              <a:t>Scale of -1 to 1, with vegetated areas measuring between ~0.2 to 1</a:t>
            </a:r>
          </a:p>
          <a:p>
            <a:r>
              <a:rPr lang="en-US" dirty="0" smtClean="0"/>
              <a:t>Measured by 30m square grid cells </a:t>
            </a:r>
          </a:p>
          <a:p>
            <a:r>
              <a:rPr lang="en-US" dirty="0" smtClean="0"/>
              <a:t>Aggregate monthly USGS data into four 3-month seasons </a:t>
            </a:r>
            <a:endParaRPr lang="en-US" dirty="0"/>
          </a:p>
          <a:p>
            <a:pPr lvl="2"/>
            <a:r>
              <a:rPr lang="en-US" dirty="0" smtClean="0"/>
              <a:t>Season 1: December, January, February</a:t>
            </a:r>
          </a:p>
          <a:p>
            <a:pPr lvl="2"/>
            <a:r>
              <a:rPr lang="en-US" dirty="0" smtClean="0"/>
              <a:t>Season 2: March, April, May</a:t>
            </a:r>
          </a:p>
          <a:p>
            <a:pPr lvl="2"/>
            <a:r>
              <a:rPr lang="en-US" dirty="0" smtClean="0"/>
              <a:t>Season 3: June, July, August</a:t>
            </a:r>
          </a:p>
          <a:p>
            <a:pPr lvl="2"/>
            <a:r>
              <a:rPr lang="en-US" dirty="0" smtClean="0"/>
              <a:t>Season 4: September, October, November</a:t>
            </a:r>
          </a:p>
          <a:p>
            <a:pPr lvl="3"/>
            <a:endParaRPr lang="en-US" dirty="0" smtClean="0"/>
          </a:p>
        </p:txBody>
      </p:sp>
    </p:spTree>
    <p:extLst>
      <p:ext uri="{BB962C8B-B14F-4D97-AF65-F5344CB8AC3E}">
        <p14:creationId xmlns:p14="http://schemas.microsoft.com/office/powerpoint/2010/main" val="2170884731"/>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p:nvPr/>
        </p:nvPicPr>
        <p:blipFill rotWithShape="1">
          <a:blip r:embed="rId2">
            <a:extLst>
              <a:ext uri="{28A0092B-C50C-407E-A947-70E740481C1C}">
                <a14:useLocalDpi xmlns:a14="http://schemas.microsoft.com/office/drawing/2010/main" val="0"/>
              </a:ext>
            </a:extLst>
          </a:blip>
          <a:srcRect b="3044"/>
          <a:stretch/>
        </p:blipFill>
        <p:spPr>
          <a:xfrm>
            <a:off x="380125" y="2453760"/>
            <a:ext cx="18176768" cy="10575360"/>
          </a:xfrm>
          <a:prstGeom prst="rect">
            <a:avLst/>
          </a:prstGeom>
          <a:ln>
            <a:solidFill>
              <a:srgbClr val="6A6C6C"/>
            </a:solidFill>
          </a:ln>
        </p:spPr>
      </p:pic>
      <p:sp>
        <p:nvSpPr>
          <p:cNvPr id="5" name="TextBox 4"/>
          <p:cNvSpPr txBox="1"/>
          <p:nvPr/>
        </p:nvSpPr>
        <p:spPr>
          <a:xfrm>
            <a:off x="380125" y="566067"/>
            <a:ext cx="18176768" cy="1313173"/>
          </a:xfrm>
          <a:prstGeom prst="rect">
            <a:avLst/>
          </a:prstGeom>
          <a:noFill/>
          <a:ln w="254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243821" tIns="243821" rIns="243821" bIns="243821" numCol="1" spcCol="101592" rtlCol="0" anchor="t">
            <a:spAutoFit/>
          </a:bodyPr>
          <a:lstStyle/>
          <a:p>
            <a:pPr defTabSz="2438216"/>
            <a:r>
              <a:rPr lang="en-US" sz="5300" kern="1200" dirty="0">
                <a:solidFill>
                  <a:srgbClr val="8E9090">
                    <a:lumMod val="50000"/>
                  </a:srgbClr>
                </a:solidFill>
                <a:latin typeface="Avenir Heavy"/>
                <a:ea typeface="Avenir Heavy"/>
                <a:cs typeface="Avenir Heavy"/>
                <a:sym typeface="Avenir Heavy"/>
              </a:rPr>
              <a:t>Seasonality of pre-treatment data</a:t>
            </a:r>
          </a:p>
        </p:txBody>
      </p:sp>
      <p:sp>
        <p:nvSpPr>
          <p:cNvPr id="6" name="TextBox 5"/>
          <p:cNvSpPr txBox="1"/>
          <p:nvPr/>
        </p:nvSpPr>
        <p:spPr>
          <a:xfrm>
            <a:off x="19066401" y="8433002"/>
            <a:ext cx="4858211" cy="4596125"/>
          </a:xfrm>
          <a:prstGeom prst="rect">
            <a:avLst/>
          </a:prstGeom>
          <a:noFill/>
          <a:ln w="254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243821" tIns="243821" rIns="243821" bIns="243821" numCol="1" spcCol="101592" rtlCol="0" anchor="t">
            <a:spAutoFit/>
          </a:bodyPr>
          <a:lstStyle/>
          <a:p>
            <a:pPr defTabSz="2438216"/>
            <a:r>
              <a:rPr lang="en-US" sz="5300" kern="1200" dirty="0">
                <a:solidFill>
                  <a:srgbClr val="8E9090">
                    <a:lumMod val="75000"/>
                  </a:srgbClr>
                </a:solidFill>
                <a:latin typeface="Avenir Book"/>
                <a:ea typeface="Avenir Heavy"/>
                <a:cs typeface="Avenir Book"/>
                <a:sym typeface="Avenir Heavy"/>
              </a:rPr>
              <a:t>Mean plus 25-75% range for 2006-2012 NDVI values, all cells</a:t>
            </a:r>
          </a:p>
        </p:txBody>
      </p:sp>
      <p:cxnSp>
        <p:nvCxnSpPr>
          <p:cNvPr id="8" name="Straight Connector 7"/>
          <p:cNvCxnSpPr/>
          <p:nvPr/>
        </p:nvCxnSpPr>
        <p:spPr>
          <a:xfrm>
            <a:off x="3999445" y="2453760"/>
            <a:ext cx="0" cy="10154512"/>
          </a:xfrm>
          <a:prstGeom prst="line">
            <a:avLst/>
          </a:prstGeom>
          <a:noFill/>
          <a:ln w="28575" cap="flat" cmpd="sng">
            <a:solidFill>
              <a:srgbClr val="C9B02D"/>
            </a:solidFill>
            <a:prstDash val="lgDash"/>
            <a:round/>
          </a:ln>
          <a:effectLst/>
          <a:sp3d/>
        </p:spPr>
        <p:style>
          <a:lnRef idx="0">
            <a:scrgbClr r="0" g="0" b="0"/>
          </a:lnRef>
          <a:fillRef idx="0">
            <a:scrgbClr r="0" g="0" b="0"/>
          </a:fillRef>
          <a:effectRef idx="0">
            <a:scrgbClr r="0" g="0" b="0"/>
          </a:effectRef>
          <a:fontRef idx="none"/>
        </p:style>
      </p:cxnSp>
      <p:cxnSp>
        <p:nvCxnSpPr>
          <p:cNvPr id="9" name="Straight Connector 8"/>
          <p:cNvCxnSpPr/>
          <p:nvPr/>
        </p:nvCxnSpPr>
        <p:spPr>
          <a:xfrm>
            <a:off x="6315488" y="2453760"/>
            <a:ext cx="0" cy="10154512"/>
          </a:xfrm>
          <a:prstGeom prst="line">
            <a:avLst/>
          </a:prstGeom>
          <a:noFill/>
          <a:ln w="28575" cap="flat" cmpd="sng">
            <a:solidFill>
              <a:srgbClr val="C9B02D"/>
            </a:solidFill>
            <a:prstDash val="lgDash"/>
            <a:round/>
          </a:ln>
          <a:effectLst/>
          <a:sp3d/>
        </p:spPr>
        <p:style>
          <a:lnRef idx="0">
            <a:scrgbClr r="0" g="0" b="0"/>
          </a:lnRef>
          <a:fillRef idx="0">
            <a:scrgbClr r="0" g="0" b="0"/>
          </a:fillRef>
          <a:effectRef idx="0">
            <a:scrgbClr r="0" g="0" b="0"/>
          </a:effectRef>
          <a:fontRef idx="none"/>
        </p:style>
      </p:cxnSp>
      <p:cxnSp>
        <p:nvCxnSpPr>
          <p:cNvPr id="10" name="Straight Connector 9"/>
          <p:cNvCxnSpPr/>
          <p:nvPr/>
        </p:nvCxnSpPr>
        <p:spPr>
          <a:xfrm>
            <a:off x="8801632" y="2453760"/>
            <a:ext cx="0" cy="10154512"/>
          </a:xfrm>
          <a:prstGeom prst="line">
            <a:avLst/>
          </a:prstGeom>
          <a:noFill/>
          <a:ln w="28575" cap="flat" cmpd="sng">
            <a:solidFill>
              <a:srgbClr val="C9B02D"/>
            </a:solidFill>
            <a:prstDash val="lgDash"/>
            <a:round/>
          </a:ln>
          <a:effectLst/>
          <a:sp3d/>
        </p:spPr>
        <p:style>
          <a:lnRef idx="0">
            <a:scrgbClr r="0" g="0" b="0"/>
          </a:lnRef>
          <a:fillRef idx="0">
            <a:scrgbClr r="0" g="0" b="0"/>
          </a:fillRef>
          <a:effectRef idx="0">
            <a:scrgbClr r="0" g="0" b="0"/>
          </a:effectRef>
          <a:fontRef idx="none"/>
        </p:style>
      </p:cxnSp>
      <p:cxnSp>
        <p:nvCxnSpPr>
          <p:cNvPr id="11" name="Straight Connector 10"/>
          <p:cNvCxnSpPr/>
          <p:nvPr/>
        </p:nvCxnSpPr>
        <p:spPr>
          <a:xfrm>
            <a:off x="11215709" y="2453760"/>
            <a:ext cx="0" cy="10154512"/>
          </a:xfrm>
          <a:prstGeom prst="line">
            <a:avLst/>
          </a:prstGeom>
          <a:noFill/>
          <a:ln w="28575" cap="flat" cmpd="sng">
            <a:solidFill>
              <a:srgbClr val="C9B02D"/>
            </a:solidFill>
            <a:prstDash val="lgDash"/>
            <a:round/>
          </a:ln>
          <a:effectLst/>
          <a:sp3d/>
        </p:spPr>
        <p:style>
          <a:lnRef idx="0">
            <a:scrgbClr r="0" g="0" b="0"/>
          </a:lnRef>
          <a:fillRef idx="0">
            <a:scrgbClr r="0" g="0" b="0"/>
          </a:fillRef>
          <a:effectRef idx="0">
            <a:scrgbClr r="0" g="0" b="0"/>
          </a:effectRef>
          <a:fontRef idx="none"/>
        </p:style>
      </p:cxnSp>
      <p:cxnSp>
        <p:nvCxnSpPr>
          <p:cNvPr id="12" name="Straight Connector 11"/>
          <p:cNvCxnSpPr/>
          <p:nvPr/>
        </p:nvCxnSpPr>
        <p:spPr>
          <a:xfrm>
            <a:off x="13593760" y="2453760"/>
            <a:ext cx="0" cy="10154512"/>
          </a:xfrm>
          <a:prstGeom prst="line">
            <a:avLst/>
          </a:prstGeom>
          <a:noFill/>
          <a:ln w="28575" cap="flat" cmpd="sng">
            <a:solidFill>
              <a:srgbClr val="C9B02D"/>
            </a:solidFill>
            <a:prstDash val="lgDash"/>
            <a:round/>
          </a:ln>
          <a:effectLst/>
          <a:sp3d/>
        </p:spPr>
        <p:style>
          <a:lnRef idx="0">
            <a:scrgbClr r="0" g="0" b="0"/>
          </a:lnRef>
          <a:fillRef idx="0">
            <a:scrgbClr r="0" g="0" b="0"/>
          </a:fillRef>
          <a:effectRef idx="0">
            <a:scrgbClr r="0" g="0" b="0"/>
          </a:effectRef>
          <a:fontRef idx="none"/>
        </p:style>
      </p:cxnSp>
      <p:cxnSp>
        <p:nvCxnSpPr>
          <p:cNvPr id="13" name="Straight Connector 12"/>
          <p:cNvCxnSpPr/>
          <p:nvPr/>
        </p:nvCxnSpPr>
        <p:spPr>
          <a:xfrm>
            <a:off x="16007837" y="2453760"/>
            <a:ext cx="0" cy="10154512"/>
          </a:xfrm>
          <a:prstGeom prst="line">
            <a:avLst/>
          </a:prstGeom>
          <a:noFill/>
          <a:ln w="28575" cap="flat" cmpd="sng">
            <a:solidFill>
              <a:srgbClr val="C9B02D"/>
            </a:solidFill>
            <a:prstDash val="lgDash"/>
            <a:round/>
          </a:ln>
          <a:effectLst/>
          <a:sp3d/>
        </p:spPr>
        <p:style>
          <a:lnRef idx="0">
            <a:scrgbClr r="0" g="0" b="0"/>
          </a:lnRef>
          <a:fillRef idx="0">
            <a:scrgbClr r="0" g="0" b="0"/>
          </a:fillRef>
          <a:effectRef idx="0">
            <a:scrgbClr r="0" g="0" b="0"/>
          </a:effectRef>
          <a:fontRef idx="none"/>
        </p:style>
      </p:cxnSp>
    </p:spTree>
    <p:extLst>
      <p:ext uri="{BB962C8B-B14F-4D97-AF65-F5344CB8AC3E}">
        <p14:creationId xmlns:p14="http://schemas.microsoft.com/office/powerpoint/2010/main" val="1999009103"/>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14080" y="549277"/>
            <a:ext cx="16459200" cy="2286000"/>
          </a:xfrm>
        </p:spPr>
        <p:txBody>
          <a:bodyPr>
            <a:normAutofit fontScale="90000"/>
          </a:bodyPr>
          <a:lstStyle/>
          <a:p>
            <a:r>
              <a:rPr lang="en-US" dirty="0" smtClean="0"/>
              <a:t>Evaluation Design: Treatment</a:t>
            </a:r>
            <a:endParaRPr lang="en-US" dirty="0"/>
          </a:p>
        </p:txBody>
      </p:sp>
      <p:sp>
        <p:nvSpPr>
          <p:cNvPr id="3" name="Text Placeholder 2"/>
          <p:cNvSpPr>
            <a:spLocks noGrp="1"/>
          </p:cNvSpPr>
          <p:nvPr>
            <p:ph type="body" idx="1"/>
          </p:nvPr>
        </p:nvSpPr>
        <p:spPr>
          <a:xfrm>
            <a:off x="771584" y="3421440"/>
            <a:ext cx="22761435" cy="9884160"/>
          </a:xfrm>
        </p:spPr>
        <p:txBody>
          <a:bodyPr>
            <a:normAutofit fontScale="92500" lnSpcReduction="20000"/>
          </a:bodyPr>
          <a:lstStyle/>
          <a:p>
            <a:r>
              <a:rPr lang="en-US" dirty="0" smtClean="0"/>
              <a:t>Treatment turns on in the season that improvements to the canal are completed for all associated cells</a:t>
            </a:r>
          </a:p>
          <a:p>
            <a:pPr lvl="2"/>
            <a:r>
              <a:rPr lang="en-US" dirty="0" smtClean="0"/>
              <a:t>80 canals</a:t>
            </a:r>
          </a:p>
          <a:p>
            <a:pPr lvl="2"/>
            <a:r>
              <a:rPr lang="en-US" dirty="0" smtClean="0"/>
              <a:t>Earliest treatment date is January 2013 (Season 1) = at least 28 pre-treatment outcome measures </a:t>
            </a:r>
          </a:p>
          <a:p>
            <a:pPr lvl="2"/>
            <a:r>
              <a:rPr lang="en-US" dirty="0" smtClean="0"/>
              <a:t>Latest treatment date is August 2016 (Season 3) = at least 1 post-treatment outcome measure</a:t>
            </a:r>
          </a:p>
          <a:p>
            <a:r>
              <a:rPr lang="en-US" dirty="0"/>
              <a:t>C</a:t>
            </a:r>
            <a:r>
              <a:rPr lang="en-US" dirty="0" smtClean="0"/>
              <a:t>ontrol and treatment groups are not static: Cells move from “control group” to “treatment group” at time of completion of canal improvements</a:t>
            </a:r>
          </a:p>
          <a:p>
            <a:pPr marL="0" indent="0">
              <a:buNone/>
            </a:pPr>
            <a:endParaRPr lang="en-US" dirty="0"/>
          </a:p>
        </p:txBody>
      </p:sp>
    </p:spTree>
    <p:extLst>
      <p:ext uri="{BB962C8B-B14F-4D97-AF65-F5344CB8AC3E}">
        <p14:creationId xmlns:p14="http://schemas.microsoft.com/office/powerpoint/2010/main" val="914834543"/>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14080" y="549277"/>
            <a:ext cx="16459200" cy="2286000"/>
          </a:xfrm>
        </p:spPr>
        <p:txBody>
          <a:bodyPr>
            <a:normAutofit fontScale="90000"/>
          </a:bodyPr>
          <a:lstStyle/>
          <a:p>
            <a:r>
              <a:rPr lang="en-US" dirty="0" smtClean="0"/>
              <a:t>Evaluation Design: Methodology</a:t>
            </a:r>
            <a:endParaRPr lang="en-US" dirty="0"/>
          </a:p>
        </p:txBody>
      </p:sp>
      <p:sp>
        <p:nvSpPr>
          <p:cNvPr id="3" name="Text Placeholder 2"/>
          <p:cNvSpPr>
            <a:spLocks noGrp="1"/>
          </p:cNvSpPr>
          <p:nvPr>
            <p:ph type="body" idx="1"/>
          </p:nvPr>
        </p:nvSpPr>
        <p:spPr>
          <a:xfrm>
            <a:off x="771584" y="3421440"/>
            <a:ext cx="22761435" cy="9884160"/>
          </a:xfrm>
        </p:spPr>
        <p:txBody>
          <a:bodyPr>
            <a:normAutofit/>
          </a:bodyPr>
          <a:lstStyle/>
          <a:p>
            <a:r>
              <a:rPr lang="en-US" dirty="0" smtClean="0"/>
              <a:t>Fixed Effects / Panel</a:t>
            </a:r>
          </a:p>
          <a:p>
            <a:pPr lvl="2"/>
            <a:r>
              <a:rPr lang="en-US" dirty="0" smtClean="0"/>
              <a:t>Key advantages: Control for time-invariant </a:t>
            </a:r>
            <a:r>
              <a:rPr lang="en-US" dirty="0" err="1" smtClean="0"/>
              <a:t>unobservables</a:t>
            </a:r>
            <a:r>
              <a:rPr lang="en-US" dirty="0" smtClean="0"/>
              <a:t> and do so at the cell level</a:t>
            </a:r>
          </a:p>
          <a:p>
            <a:r>
              <a:rPr lang="en-US" dirty="0" smtClean="0"/>
              <a:t>Cell, Season, and Year Fixed Effects</a:t>
            </a:r>
          </a:p>
          <a:p>
            <a:endParaRPr lang="en-US" dirty="0" smtClean="0"/>
          </a:p>
          <a:p>
            <a:endParaRPr lang="en-US" dirty="0" smtClean="0"/>
          </a:p>
          <a:p>
            <a:pPr marL="0" indent="0">
              <a:buNone/>
            </a:pPr>
            <a:endParaRPr lang="en-US" dirty="0" smtClean="0"/>
          </a:p>
          <a:p>
            <a:pPr marL="0" indent="0">
              <a:buNone/>
            </a:pPr>
            <a:endParaRPr lang="en-US" dirty="0"/>
          </a:p>
        </p:txBody>
      </p:sp>
      <p:pic>
        <p:nvPicPr>
          <p:cNvPr id="4" name="Picture 3"/>
          <p:cNvPicPr>
            <a:picLocks noChangeAspect="1"/>
          </p:cNvPicPr>
          <p:nvPr/>
        </p:nvPicPr>
        <p:blipFill>
          <a:blip r:embed="rId2"/>
          <a:stretch>
            <a:fillRect/>
          </a:stretch>
        </p:blipFill>
        <p:spPr>
          <a:xfrm>
            <a:off x="552914" y="8960001"/>
            <a:ext cx="23278189" cy="2172632"/>
          </a:xfrm>
          <a:prstGeom prst="rect">
            <a:avLst/>
          </a:prstGeom>
        </p:spPr>
      </p:pic>
    </p:spTree>
    <p:extLst>
      <p:ext uri="{BB962C8B-B14F-4D97-AF65-F5344CB8AC3E}">
        <p14:creationId xmlns:p14="http://schemas.microsoft.com/office/powerpoint/2010/main" val="1750110439"/>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14080" y="549277"/>
            <a:ext cx="16459200" cy="2286000"/>
          </a:xfrm>
        </p:spPr>
        <p:txBody>
          <a:bodyPr>
            <a:normAutofit fontScale="90000"/>
          </a:bodyPr>
          <a:lstStyle/>
          <a:p>
            <a:r>
              <a:rPr lang="en-US" dirty="0" smtClean="0"/>
              <a:t>Summary Statistics</a:t>
            </a:r>
            <a:endParaRPr lang="en-US" dirty="0"/>
          </a:p>
        </p:txBody>
      </p:sp>
      <p:graphicFrame>
        <p:nvGraphicFramePr>
          <p:cNvPr id="6" name="Object 5"/>
          <p:cNvGraphicFramePr>
            <a:graphicFrameLocks noChangeAspect="1"/>
          </p:cNvGraphicFramePr>
          <p:nvPr>
            <p:extLst>
              <p:ext uri="{D42A27DB-BD31-4B8C-83A1-F6EECF244321}">
                <p14:modId xmlns:p14="http://schemas.microsoft.com/office/powerpoint/2010/main" val="3738253764"/>
              </p:ext>
            </p:extLst>
          </p:nvPr>
        </p:nvGraphicFramePr>
        <p:xfrm>
          <a:off x="4108325" y="3098804"/>
          <a:ext cx="19842517" cy="9293331"/>
        </p:xfrm>
        <a:graphic>
          <a:graphicData uri="http://schemas.openxmlformats.org/presentationml/2006/ole">
            <mc:AlternateContent xmlns:mc="http://schemas.openxmlformats.org/markup-compatibility/2006">
              <mc:Choice xmlns:v="urn:schemas-microsoft-com:vml" Requires="v">
                <p:oleObj spid="_x0000_s3121" name="Document" r:id="rId3" imgW="6019800" imgH="2819400" progId="Word.Document.12">
                  <p:embed/>
                </p:oleObj>
              </mc:Choice>
              <mc:Fallback>
                <p:oleObj name="Document" r:id="rId3" imgW="6019800" imgH="2819400" progId="Word.Document.12">
                  <p:embed/>
                  <p:pic>
                    <p:nvPicPr>
                      <p:cNvPr id="0" name=""/>
                      <p:cNvPicPr/>
                      <p:nvPr/>
                    </p:nvPicPr>
                    <p:blipFill>
                      <a:blip r:embed="rId4"/>
                      <a:stretch>
                        <a:fillRect/>
                      </a:stretch>
                    </p:blipFill>
                    <p:spPr>
                      <a:xfrm>
                        <a:off x="4108325" y="3098804"/>
                        <a:ext cx="19842517" cy="9293331"/>
                      </a:xfrm>
                      <a:prstGeom prst="rect">
                        <a:avLst/>
                      </a:prstGeom>
                    </p:spPr>
                  </p:pic>
                </p:oleObj>
              </mc:Fallback>
            </mc:AlternateContent>
          </a:graphicData>
        </a:graphic>
      </p:graphicFrame>
    </p:spTree>
    <p:extLst>
      <p:ext uri="{BB962C8B-B14F-4D97-AF65-F5344CB8AC3E}">
        <p14:creationId xmlns:p14="http://schemas.microsoft.com/office/powerpoint/2010/main" val="1695792225"/>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286217" y="0"/>
            <a:ext cx="11531960" cy="13716000"/>
            <a:chOff x="107331" y="0"/>
            <a:chExt cx="4324485" cy="5143500"/>
          </a:xfrm>
        </p:grpSpPr>
        <p:pic>
          <p:nvPicPr>
            <p:cNvPr id="7" name="Picture 6"/>
            <p:cNvPicPr>
              <a:picLocks noChangeAspect="1"/>
            </p:cNvPicPr>
            <p:nvPr/>
          </p:nvPicPr>
          <p:blipFill rotWithShape="1">
            <a:blip r:embed="rId2"/>
            <a:srcRect r="2388"/>
            <a:stretch/>
          </p:blipFill>
          <p:spPr>
            <a:xfrm>
              <a:off x="107331" y="0"/>
              <a:ext cx="4324485" cy="5143500"/>
            </a:xfrm>
            <a:prstGeom prst="rect">
              <a:avLst/>
            </a:prstGeom>
          </p:spPr>
        </p:pic>
        <p:sp>
          <p:nvSpPr>
            <p:cNvPr id="8" name="Rectangle 7"/>
            <p:cNvSpPr/>
            <p:nvPr/>
          </p:nvSpPr>
          <p:spPr>
            <a:xfrm>
              <a:off x="1851094" y="2300555"/>
              <a:ext cx="594513" cy="623245"/>
            </a:xfrm>
            <a:prstGeom prst="rect">
              <a:avLst/>
            </a:prstGeom>
            <a:noFill/>
            <a:ln w="19050" cap="flat" cmpd="sng">
              <a:solidFill>
                <a:srgbClr val="C9B02D"/>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1437" tIns="91437" rIns="91437" bIns="91437" numCol="1" spcCol="38099" rtlCol="0" anchor="ctr">
              <a:spAutoFit/>
            </a:bodyPr>
            <a:lstStyle/>
            <a:p>
              <a:pPr defTabSz="2438216"/>
              <a:endParaRPr lang="en-US" sz="9600" kern="1200">
                <a:latin typeface="Calibri"/>
                <a:ea typeface="Calibri"/>
                <a:cs typeface="Calibri"/>
                <a:sym typeface="Calibri"/>
              </a:endParaRPr>
            </a:p>
          </p:txBody>
        </p:sp>
      </p:grpSp>
      <p:sp>
        <p:nvSpPr>
          <p:cNvPr id="10" name="Title 1"/>
          <p:cNvSpPr txBox="1">
            <a:spLocks/>
          </p:cNvSpPr>
          <p:nvPr/>
        </p:nvSpPr>
        <p:spPr>
          <a:xfrm>
            <a:off x="39315882" y="1346487"/>
            <a:ext cx="22883069" cy="4031875"/>
          </a:xfrm>
          <a:prstGeom prst="rect">
            <a:avLst/>
          </a:prstGeom>
        </p:spPr>
        <p:txBody>
          <a:bodyPr lIns="243823" tIns="121912" rIns="243823" bIns="121912">
            <a:normAutofit/>
          </a:bodyPr>
          <a:lstStyle>
            <a:lvl1pPr marL="0" marR="0" indent="0"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1pPr>
            <a:lvl2pPr marL="0" marR="0" indent="85721"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2pPr>
            <a:lvl3pPr marL="0" marR="0" indent="171442"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3pPr>
            <a:lvl4pPr marL="0" marR="0" indent="257163"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4pPr>
            <a:lvl5pPr marL="0" marR="0" indent="342882"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5pPr>
            <a:lvl6pPr marL="0" marR="0" indent="428603"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6pPr>
            <a:lvl7pPr marL="0" marR="0" indent="514324"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7pPr>
            <a:lvl8pPr marL="0" marR="0" indent="600045"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8pPr>
            <a:lvl9pPr marL="0" marR="0" indent="685766"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9pPr>
          </a:lstStyle>
          <a:p>
            <a:pPr hangingPunct="1"/>
            <a:r>
              <a:rPr lang="en-US" sz="21300" kern="1200"/>
              <a:t>Results</a:t>
            </a:r>
            <a:endParaRPr lang="en-US" sz="21300" kern="1200" dirty="0"/>
          </a:p>
        </p:txBody>
      </p:sp>
      <p:sp>
        <p:nvSpPr>
          <p:cNvPr id="11" name="Text Placeholder 2"/>
          <p:cNvSpPr txBox="1">
            <a:spLocks/>
          </p:cNvSpPr>
          <p:nvPr/>
        </p:nvSpPr>
        <p:spPr>
          <a:xfrm>
            <a:off x="39315875" y="5378357"/>
            <a:ext cx="22883067" cy="26757307"/>
          </a:xfrm>
          <a:prstGeom prst="rect">
            <a:avLst/>
          </a:prstGeom>
        </p:spPr>
        <p:txBody>
          <a:bodyPr lIns="243823" tIns="121912" rIns="243823" bIns="121912">
            <a:normAutofit/>
          </a:bodyPr>
          <a:lstStyle>
            <a:lvl1pPr marL="231498"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1pPr>
            <a:lvl2pPr marL="398178"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2pPr>
            <a:lvl3pPr marL="564857"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3pPr>
            <a:lvl4pPr marL="731537"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4pPr>
            <a:lvl5pPr marL="898215"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5pPr>
            <a:lvl6pPr marL="1064894"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6pPr>
            <a:lvl7pPr marL="1231573"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7pPr>
            <a:lvl8pPr marL="1398253"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8pPr>
            <a:lvl9pPr marL="1564932"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9pPr>
          </a:lstStyle>
          <a:p>
            <a:pPr hangingPunct="1"/>
            <a:r>
              <a:rPr lang="en-US" kern="1200" smtClean="0"/>
              <a:t>Nighttime lights increased due to treatment</a:t>
            </a:r>
          </a:p>
          <a:p>
            <a:pPr lvl="1" hangingPunct="1"/>
            <a:r>
              <a:rPr lang="en-US" kern="1200" smtClean="0"/>
              <a:t>Substantive impact</a:t>
            </a:r>
          </a:p>
          <a:p>
            <a:pPr lvl="1" hangingPunct="1"/>
            <a:r>
              <a:rPr lang="en-US" kern="1200" smtClean="0"/>
              <a:t>0.341 coefficient ~10% of median value</a:t>
            </a:r>
          </a:p>
          <a:p>
            <a:pPr lvl="1" hangingPunct="1"/>
            <a:r>
              <a:rPr lang="en-US" kern="1200" smtClean="0"/>
              <a:t>Represents a large change given ~1 point average increase in ntl values during study period</a:t>
            </a:r>
          </a:p>
          <a:p>
            <a:pPr hangingPunct="1"/>
            <a:r>
              <a:rPr lang="en-US" kern="1200" smtClean="0"/>
              <a:t>Second treatment is important</a:t>
            </a:r>
          </a:p>
          <a:p>
            <a:pPr hangingPunct="1"/>
            <a:endParaRPr lang="en-US" kern="1200" dirty="0"/>
          </a:p>
        </p:txBody>
      </p:sp>
      <p:sp>
        <p:nvSpPr>
          <p:cNvPr id="12" name="Title 1"/>
          <p:cNvSpPr txBox="1">
            <a:spLocks/>
          </p:cNvSpPr>
          <p:nvPr/>
        </p:nvSpPr>
        <p:spPr>
          <a:xfrm>
            <a:off x="12574827" y="549277"/>
            <a:ext cx="11169621" cy="2286000"/>
          </a:xfrm>
          <a:prstGeom prst="rect">
            <a:avLst/>
          </a:prstGeom>
        </p:spPr>
        <p:txBody>
          <a:bodyPr lIns="243823" tIns="121912" rIns="243823" bIns="121912">
            <a:normAutofit fontScale="97500"/>
          </a:bodyPr>
          <a:lstStyle>
            <a:lvl1pPr marL="0" marR="0" indent="0"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1pPr>
            <a:lvl2pPr marL="0" marR="0" indent="85721"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2pPr>
            <a:lvl3pPr marL="0" marR="0" indent="171442"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3pPr>
            <a:lvl4pPr marL="0" marR="0" indent="257163"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4pPr>
            <a:lvl5pPr marL="0" marR="0" indent="342882"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5pPr>
            <a:lvl6pPr marL="0" marR="0" indent="428603"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6pPr>
            <a:lvl7pPr marL="0" marR="0" indent="514324"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7pPr>
            <a:lvl8pPr marL="0" marR="0" indent="600045"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8pPr>
            <a:lvl9pPr marL="0" marR="0" indent="685766"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9pPr>
          </a:lstStyle>
          <a:p>
            <a:pPr hangingPunct="1"/>
            <a:r>
              <a:rPr lang="en-US" sz="7500" kern="1200" dirty="0"/>
              <a:t>Results</a:t>
            </a:r>
          </a:p>
        </p:txBody>
      </p:sp>
      <p:sp>
        <p:nvSpPr>
          <p:cNvPr id="15" name="Text Placeholder 2"/>
          <p:cNvSpPr txBox="1">
            <a:spLocks/>
          </p:cNvSpPr>
          <p:nvPr/>
        </p:nvSpPr>
        <p:spPr>
          <a:xfrm>
            <a:off x="12574827" y="2269492"/>
            <a:ext cx="10958192" cy="11036115"/>
          </a:xfrm>
          <a:prstGeom prst="rect">
            <a:avLst/>
          </a:prstGeom>
        </p:spPr>
        <p:txBody>
          <a:bodyPr lIns="243823" tIns="121912" rIns="243823" bIns="121912">
            <a:normAutofit/>
          </a:bodyPr>
          <a:lstStyle>
            <a:lvl1pPr marL="231498"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1pPr>
            <a:lvl2pPr marL="398178"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2pPr>
            <a:lvl3pPr marL="564857"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3pPr>
            <a:lvl4pPr marL="731537"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4pPr>
            <a:lvl5pPr marL="898215"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5pPr>
            <a:lvl6pPr marL="1064894"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6pPr>
            <a:lvl7pPr marL="1231573"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7pPr>
            <a:lvl8pPr marL="1398253"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8pPr>
            <a:lvl9pPr marL="1564932"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9pPr>
          </a:lstStyle>
          <a:p>
            <a:pPr hangingPunct="1">
              <a:lnSpc>
                <a:spcPct val="120000"/>
              </a:lnSpc>
              <a:spcBef>
                <a:spcPts val="0"/>
              </a:spcBef>
            </a:pPr>
            <a:r>
              <a:rPr lang="en-US" kern="1200" dirty="0" smtClean="0"/>
              <a:t>NDVI increased for treated cells</a:t>
            </a:r>
          </a:p>
          <a:p>
            <a:pPr lvl="1" hangingPunct="1">
              <a:lnSpc>
                <a:spcPct val="120000"/>
              </a:lnSpc>
              <a:spcBef>
                <a:spcPts val="0"/>
              </a:spcBef>
            </a:pPr>
            <a:r>
              <a:rPr lang="en-US" kern="1200" dirty="0" smtClean="0"/>
              <a:t>Coefficient of 0.0277 ~15% increase in average greenness in post-treatment period</a:t>
            </a:r>
          </a:p>
          <a:p>
            <a:pPr lvl="1" hangingPunct="1">
              <a:lnSpc>
                <a:spcPct val="120000"/>
              </a:lnSpc>
              <a:spcBef>
                <a:spcPts val="0"/>
              </a:spcBef>
            </a:pPr>
            <a:r>
              <a:rPr lang="en-US" kern="1200" dirty="0" smtClean="0"/>
              <a:t>No additional increase for treated cells in peak season</a:t>
            </a:r>
          </a:p>
          <a:p>
            <a:pPr hangingPunct="1">
              <a:lnSpc>
                <a:spcPct val="120000"/>
              </a:lnSpc>
              <a:spcBef>
                <a:spcPts val="0"/>
              </a:spcBef>
            </a:pPr>
            <a:r>
              <a:rPr lang="en-US" kern="1200" dirty="0" smtClean="0"/>
              <a:t>Crop Yield</a:t>
            </a:r>
          </a:p>
          <a:p>
            <a:pPr lvl="1" hangingPunct="1">
              <a:lnSpc>
                <a:spcPct val="120000"/>
              </a:lnSpc>
              <a:spcBef>
                <a:spcPts val="0"/>
              </a:spcBef>
            </a:pPr>
            <a:r>
              <a:rPr lang="en-US" kern="1200" dirty="0" smtClean="0"/>
              <a:t>Peak season greenness: 0.0233 + 0.0136 = .0369</a:t>
            </a:r>
          </a:p>
          <a:p>
            <a:pPr lvl="1" hangingPunct="1">
              <a:lnSpc>
                <a:spcPct val="120000"/>
              </a:lnSpc>
              <a:spcBef>
                <a:spcPts val="0"/>
              </a:spcBef>
            </a:pPr>
            <a:r>
              <a:rPr lang="en-US" kern="1200" dirty="0" smtClean="0"/>
              <a:t>Using </a:t>
            </a:r>
            <a:r>
              <a:rPr lang="en-US" kern="1200" dirty="0" err="1" smtClean="0"/>
              <a:t>Budde</a:t>
            </a:r>
            <a:r>
              <a:rPr lang="en-US" kern="1200" dirty="0" smtClean="0"/>
              <a:t>, Rowland, and </a:t>
            </a:r>
            <a:r>
              <a:rPr lang="en-US" kern="1200" dirty="0" err="1" smtClean="0"/>
              <a:t>Verdin</a:t>
            </a:r>
            <a:r>
              <a:rPr lang="en-US" kern="1200" dirty="0" smtClean="0"/>
              <a:t> (2008) correlation, corresponding increase of 0.95 tons/hectare</a:t>
            </a:r>
          </a:p>
          <a:p>
            <a:pPr lvl="1" hangingPunct="1">
              <a:lnSpc>
                <a:spcPct val="120000"/>
              </a:lnSpc>
              <a:spcBef>
                <a:spcPts val="0"/>
              </a:spcBef>
            </a:pPr>
            <a:r>
              <a:rPr lang="en-US" kern="1200" dirty="0" smtClean="0"/>
              <a:t>~48% increase in yield using 2014-2016 national average</a:t>
            </a:r>
          </a:p>
          <a:p>
            <a:pPr lvl="1" hangingPunct="1">
              <a:lnSpc>
                <a:spcPct val="120000"/>
              </a:lnSpc>
              <a:spcBef>
                <a:spcPts val="0"/>
              </a:spcBef>
            </a:pPr>
            <a:endParaRPr lang="en-US" kern="1200" dirty="0" smtClean="0"/>
          </a:p>
          <a:p>
            <a:pPr lvl="1" hangingPunct="1">
              <a:lnSpc>
                <a:spcPct val="120000"/>
              </a:lnSpc>
              <a:spcBef>
                <a:spcPts val="0"/>
              </a:spcBef>
            </a:pPr>
            <a:endParaRPr lang="en-US" kern="1200" dirty="0" smtClean="0"/>
          </a:p>
          <a:p>
            <a:pPr lvl="1" hangingPunct="1">
              <a:lnSpc>
                <a:spcPct val="120000"/>
              </a:lnSpc>
              <a:spcBef>
                <a:spcPts val="0"/>
              </a:spcBef>
            </a:pPr>
            <a:endParaRPr lang="en-US" kern="1200" dirty="0" smtClean="0"/>
          </a:p>
          <a:p>
            <a:pPr marL="0" indent="0" hangingPunct="1">
              <a:lnSpc>
                <a:spcPct val="120000"/>
              </a:lnSpc>
              <a:spcBef>
                <a:spcPts val="0"/>
              </a:spcBef>
              <a:buNone/>
            </a:pPr>
            <a:endParaRPr lang="en-US" kern="1200" dirty="0"/>
          </a:p>
        </p:txBody>
      </p:sp>
    </p:spTree>
    <p:extLst>
      <p:ext uri="{BB962C8B-B14F-4D97-AF65-F5344CB8AC3E}">
        <p14:creationId xmlns:p14="http://schemas.microsoft.com/office/powerpoint/2010/main" val="3040736934"/>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txBox="1">
            <a:spLocks/>
          </p:cNvSpPr>
          <p:nvPr/>
        </p:nvSpPr>
        <p:spPr>
          <a:xfrm>
            <a:off x="39315882" y="1346487"/>
            <a:ext cx="22883069" cy="4031875"/>
          </a:xfrm>
          <a:prstGeom prst="rect">
            <a:avLst/>
          </a:prstGeom>
        </p:spPr>
        <p:txBody>
          <a:bodyPr lIns="243823" tIns="121912" rIns="243823" bIns="121912">
            <a:normAutofit/>
          </a:bodyPr>
          <a:lstStyle>
            <a:lvl1pPr marL="0" marR="0" indent="0"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1pPr>
            <a:lvl2pPr marL="0" marR="0" indent="85721"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2pPr>
            <a:lvl3pPr marL="0" marR="0" indent="171442"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3pPr>
            <a:lvl4pPr marL="0" marR="0" indent="257163"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4pPr>
            <a:lvl5pPr marL="0" marR="0" indent="342882"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5pPr>
            <a:lvl6pPr marL="0" marR="0" indent="428603"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6pPr>
            <a:lvl7pPr marL="0" marR="0" indent="514324"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7pPr>
            <a:lvl8pPr marL="0" marR="0" indent="600045"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8pPr>
            <a:lvl9pPr marL="0" marR="0" indent="685766"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9pPr>
          </a:lstStyle>
          <a:p>
            <a:pPr hangingPunct="1"/>
            <a:r>
              <a:rPr lang="en-US" sz="21300" kern="1200"/>
              <a:t>Results</a:t>
            </a:r>
            <a:endParaRPr lang="en-US" sz="21300" kern="1200" dirty="0"/>
          </a:p>
        </p:txBody>
      </p:sp>
      <p:sp>
        <p:nvSpPr>
          <p:cNvPr id="11" name="Text Placeholder 2"/>
          <p:cNvSpPr txBox="1">
            <a:spLocks/>
          </p:cNvSpPr>
          <p:nvPr/>
        </p:nvSpPr>
        <p:spPr>
          <a:xfrm>
            <a:off x="39315875" y="5378357"/>
            <a:ext cx="22883067" cy="26757307"/>
          </a:xfrm>
          <a:prstGeom prst="rect">
            <a:avLst/>
          </a:prstGeom>
        </p:spPr>
        <p:txBody>
          <a:bodyPr lIns="243823" tIns="121912" rIns="243823" bIns="121912">
            <a:normAutofit/>
          </a:bodyPr>
          <a:lstStyle>
            <a:lvl1pPr marL="231498"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1pPr>
            <a:lvl2pPr marL="398178"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2pPr>
            <a:lvl3pPr marL="564857"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3pPr>
            <a:lvl4pPr marL="731537"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4pPr>
            <a:lvl5pPr marL="898215"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5pPr>
            <a:lvl6pPr marL="1064894"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6pPr>
            <a:lvl7pPr marL="1231573"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7pPr>
            <a:lvl8pPr marL="1398253"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8pPr>
            <a:lvl9pPr marL="1564932"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9pPr>
          </a:lstStyle>
          <a:p>
            <a:pPr hangingPunct="1"/>
            <a:r>
              <a:rPr lang="en-US" kern="1200" smtClean="0"/>
              <a:t>Nighttime lights increased due to treatment</a:t>
            </a:r>
          </a:p>
          <a:p>
            <a:pPr lvl="1" hangingPunct="1"/>
            <a:r>
              <a:rPr lang="en-US" kern="1200" smtClean="0"/>
              <a:t>Substantive impact</a:t>
            </a:r>
          </a:p>
          <a:p>
            <a:pPr lvl="1" hangingPunct="1"/>
            <a:r>
              <a:rPr lang="en-US" kern="1200" smtClean="0"/>
              <a:t>0.341 coefficient ~10% of median value</a:t>
            </a:r>
          </a:p>
          <a:p>
            <a:pPr lvl="1" hangingPunct="1"/>
            <a:r>
              <a:rPr lang="en-US" kern="1200" smtClean="0"/>
              <a:t>Represents a large change given ~1 point average increase in ntl values during study period</a:t>
            </a:r>
          </a:p>
          <a:p>
            <a:pPr hangingPunct="1"/>
            <a:r>
              <a:rPr lang="en-US" kern="1200" smtClean="0"/>
              <a:t>Second treatment is important</a:t>
            </a:r>
          </a:p>
          <a:p>
            <a:pPr hangingPunct="1"/>
            <a:endParaRPr lang="en-US" kern="1200" dirty="0"/>
          </a:p>
        </p:txBody>
      </p:sp>
      <p:sp>
        <p:nvSpPr>
          <p:cNvPr id="12" name="Title 1"/>
          <p:cNvSpPr txBox="1">
            <a:spLocks/>
          </p:cNvSpPr>
          <p:nvPr/>
        </p:nvSpPr>
        <p:spPr>
          <a:xfrm>
            <a:off x="12574827" y="549277"/>
            <a:ext cx="11169621" cy="2286000"/>
          </a:xfrm>
          <a:prstGeom prst="rect">
            <a:avLst/>
          </a:prstGeom>
        </p:spPr>
        <p:txBody>
          <a:bodyPr lIns="243823" tIns="121912" rIns="243823" bIns="121912">
            <a:normAutofit fontScale="97500"/>
          </a:bodyPr>
          <a:lstStyle>
            <a:lvl1pPr marL="0" marR="0" indent="0"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1pPr>
            <a:lvl2pPr marL="0" marR="0" indent="85721"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2pPr>
            <a:lvl3pPr marL="0" marR="0" indent="171442"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3pPr>
            <a:lvl4pPr marL="0" marR="0" indent="257163"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4pPr>
            <a:lvl5pPr marL="0" marR="0" indent="342882"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5pPr>
            <a:lvl6pPr marL="0" marR="0" indent="428603"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6pPr>
            <a:lvl7pPr marL="0" marR="0" indent="514324"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7pPr>
            <a:lvl8pPr marL="0" marR="0" indent="600045"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8pPr>
            <a:lvl9pPr marL="0" marR="0" indent="685766" algn="l" defTabSz="308058" latinLnBrk="0">
              <a:lnSpc>
                <a:spcPct val="100000"/>
              </a:lnSpc>
              <a:spcBef>
                <a:spcPts val="0"/>
              </a:spcBef>
              <a:spcAft>
                <a:spcPts val="0"/>
              </a:spcAft>
              <a:buClrTx/>
              <a:buSzTx/>
              <a:buFontTx/>
              <a:buNone/>
              <a:tabLst/>
              <a:defRPr sz="4200" b="0" i="0" u="none" strike="noStrike" cap="none" spc="0" baseline="0">
                <a:ln>
                  <a:noFill/>
                </a:ln>
                <a:solidFill>
                  <a:srgbClr val="000000"/>
                </a:solidFill>
                <a:uFillTx/>
                <a:latin typeface="Avenir Book"/>
                <a:ea typeface="Avenir Book"/>
                <a:cs typeface="Avenir Book"/>
                <a:sym typeface="Avenir Book"/>
              </a:defRPr>
            </a:lvl9pPr>
          </a:lstStyle>
          <a:p>
            <a:pPr hangingPunct="1"/>
            <a:r>
              <a:rPr lang="en-US" sz="7500" kern="1200" dirty="0"/>
              <a:t>Results</a:t>
            </a:r>
          </a:p>
        </p:txBody>
      </p:sp>
      <p:sp>
        <p:nvSpPr>
          <p:cNvPr id="15" name="Text Placeholder 2"/>
          <p:cNvSpPr txBox="1">
            <a:spLocks/>
          </p:cNvSpPr>
          <p:nvPr/>
        </p:nvSpPr>
        <p:spPr>
          <a:xfrm>
            <a:off x="12574827" y="2269492"/>
            <a:ext cx="10958192" cy="11036115"/>
          </a:xfrm>
          <a:prstGeom prst="rect">
            <a:avLst/>
          </a:prstGeom>
        </p:spPr>
        <p:txBody>
          <a:bodyPr lIns="243823" tIns="121912" rIns="243823" bIns="121912">
            <a:normAutofit/>
          </a:bodyPr>
          <a:lstStyle>
            <a:lvl1pPr marL="231498"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1pPr>
            <a:lvl2pPr marL="398178"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2pPr>
            <a:lvl3pPr marL="564857"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3pPr>
            <a:lvl4pPr marL="731537"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4pPr>
            <a:lvl5pPr marL="898215"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5pPr>
            <a:lvl6pPr marL="1064894"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6pPr>
            <a:lvl7pPr marL="1231573"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7pPr>
            <a:lvl8pPr marL="1398253"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8pPr>
            <a:lvl9pPr marL="1564932" marR="0" indent="-231498" algn="l" defTabSz="314309" latinLnBrk="0">
              <a:lnSpc>
                <a:spcPts val="2475"/>
              </a:lnSpc>
              <a:spcBef>
                <a:spcPts val="2475"/>
              </a:spcBef>
              <a:spcAft>
                <a:spcPts val="0"/>
              </a:spcAft>
              <a:buClrTx/>
              <a:buSzPct val="75000"/>
              <a:buFontTx/>
              <a:buChar char="•"/>
              <a:tabLst/>
              <a:defRPr sz="1900" b="0" i="0" u="none" strike="noStrike" cap="none" spc="0" baseline="0">
                <a:ln>
                  <a:noFill/>
                </a:ln>
                <a:solidFill>
                  <a:srgbClr val="000000"/>
                </a:solidFill>
                <a:uFillTx/>
                <a:latin typeface="Avenir Book"/>
                <a:ea typeface="Avenir Book"/>
                <a:cs typeface="Avenir Book"/>
                <a:sym typeface="Avenir Book"/>
              </a:defRPr>
            </a:lvl9pPr>
          </a:lstStyle>
          <a:p>
            <a:pPr hangingPunct="1">
              <a:lnSpc>
                <a:spcPct val="120000"/>
              </a:lnSpc>
              <a:spcBef>
                <a:spcPts val="0"/>
              </a:spcBef>
            </a:pPr>
            <a:r>
              <a:rPr lang="en-US" kern="1200" dirty="0" smtClean="0"/>
              <a:t>Do not observe any differential effect of treatment due to baseline greenness (Column 4)</a:t>
            </a:r>
          </a:p>
          <a:p>
            <a:pPr hangingPunct="1">
              <a:lnSpc>
                <a:spcPct val="120000"/>
              </a:lnSpc>
              <a:spcBef>
                <a:spcPts val="0"/>
              </a:spcBef>
            </a:pPr>
            <a:r>
              <a:rPr lang="en-US" kern="1200" dirty="0" smtClean="0"/>
              <a:t>Greater increases in greenness due to proximity to canal (Column 5)</a:t>
            </a:r>
          </a:p>
          <a:p>
            <a:pPr hangingPunct="1">
              <a:lnSpc>
                <a:spcPct val="120000"/>
              </a:lnSpc>
              <a:spcBef>
                <a:spcPts val="0"/>
              </a:spcBef>
            </a:pPr>
            <a:r>
              <a:rPr lang="en-US" kern="1200" dirty="0" smtClean="0"/>
              <a:t>Greatest increases in greenness for cells that are within 750m of a canal starting point (Column 6)</a:t>
            </a:r>
          </a:p>
          <a:p>
            <a:pPr marL="444448" lvl="1" indent="0" hangingPunct="1">
              <a:lnSpc>
                <a:spcPct val="120000"/>
              </a:lnSpc>
              <a:spcBef>
                <a:spcPts val="0"/>
              </a:spcBef>
              <a:buNone/>
            </a:pPr>
            <a:endParaRPr lang="en-US" kern="1200" dirty="0" smtClean="0"/>
          </a:p>
          <a:p>
            <a:pPr lvl="1" hangingPunct="1">
              <a:lnSpc>
                <a:spcPct val="120000"/>
              </a:lnSpc>
              <a:spcBef>
                <a:spcPts val="0"/>
              </a:spcBef>
            </a:pPr>
            <a:endParaRPr lang="en-US" kern="1200" dirty="0" smtClean="0"/>
          </a:p>
          <a:p>
            <a:pPr marL="444448" lvl="1" indent="0" hangingPunct="1">
              <a:lnSpc>
                <a:spcPct val="120000"/>
              </a:lnSpc>
              <a:spcBef>
                <a:spcPts val="0"/>
              </a:spcBef>
              <a:buNone/>
            </a:pPr>
            <a:endParaRPr lang="en-US" kern="1200" dirty="0" smtClean="0"/>
          </a:p>
          <a:p>
            <a:pPr marL="0" indent="0" hangingPunct="1">
              <a:lnSpc>
                <a:spcPct val="120000"/>
              </a:lnSpc>
              <a:spcBef>
                <a:spcPts val="0"/>
              </a:spcBef>
              <a:buNone/>
            </a:pPr>
            <a:endParaRPr lang="en-US" kern="1200" dirty="0"/>
          </a:p>
        </p:txBody>
      </p:sp>
      <p:grpSp>
        <p:nvGrpSpPr>
          <p:cNvPr id="5" name="Group 4"/>
          <p:cNvGrpSpPr/>
          <p:nvPr/>
        </p:nvGrpSpPr>
        <p:grpSpPr>
          <a:xfrm>
            <a:off x="358281" y="0"/>
            <a:ext cx="11531960" cy="13716000"/>
            <a:chOff x="134355" y="0"/>
            <a:chExt cx="4324485" cy="5143500"/>
          </a:xfrm>
        </p:grpSpPr>
        <p:pic>
          <p:nvPicPr>
            <p:cNvPr id="7" name="Picture 6"/>
            <p:cNvPicPr>
              <a:picLocks noChangeAspect="1"/>
            </p:cNvPicPr>
            <p:nvPr/>
          </p:nvPicPr>
          <p:blipFill rotWithShape="1">
            <a:blip r:embed="rId2"/>
            <a:srcRect r="2388"/>
            <a:stretch/>
          </p:blipFill>
          <p:spPr>
            <a:xfrm>
              <a:off x="134355" y="0"/>
              <a:ext cx="4324485" cy="5143500"/>
            </a:xfrm>
            <a:prstGeom prst="rect">
              <a:avLst/>
            </a:prstGeom>
          </p:spPr>
        </p:pic>
        <p:sp>
          <p:nvSpPr>
            <p:cNvPr id="4" name="Rectangle 3"/>
            <p:cNvSpPr/>
            <p:nvPr/>
          </p:nvSpPr>
          <p:spPr>
            <a:xfrm>
              <a:off x="2999583" y="2183178"/>
              <a:ext cx="1459257" cy="623247"/>
            </a:xfrm>
            <a:prstGeom prst="rect">
              <a:avLst/>
            </a:prstGeom>
            <a:noFill/>
            <a:ln w="19050" cap="flat" cmpd="sng">
              <a:solidFill>
                <a:srgbClr val="C9B02D"/>
              </a:solidFill>
              <a:prstDash val="solid"/>
              <a:round/>
            </a:ln>
            <a:effectLst>
              <a:outerShdw blurRad="76200" dist="38100" dir="5400000" rotWithShape="0">
                <a:srgbClr val="000000">
                  <a:alpha val="35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1439" tIns="91439" rIns="91439" bIns="91439" numCol="1" spcCol="38100" rtlCol="0" anchor="ctr">
              <a:spAutoFit/>
            </a:bodyPr>
            <a:lstStyle/>
            <a:p>
              <a:pPr defTabSz="2438278"/>
              <a:endParaRPr lang="en-US" sz="9600" kern="1200">
                <a:latin typeface="Calibri"/>
                <a:ea typeface="Calibri"/>
                <a:cs typeface="Calibri"/>
                <a:sym typeface="Calibri"/>
              </a:endParaRPr>
            </a:p>
          </p:txBody>
        </p:sp>
      </p:grpSp>
    </p:spTree>
    <p:extLst>
      <p:ext uri="{BB962C8B-B14F-4D97-AF65-F5344CB8AC3E}">
        <p14:creationId xmlns:p14="http://schemas.microsoft.com/office/powerpoint/2010/main" val="4031609127"/>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14080" y="549277"/>
            <a:ext cx="16459200" cy="2286000"/>
          </a:xfrm>
        </p:spPr>
        <p:txBody>
          <a:bodyPr>
            <a:normAutofit fontScale="90000"/>
          </a:bodyPr>
          <a:lstStyle/>
          <a:p>
            <a:r>
              <a:rPr lang="en-US" dirty="0" smtClean="0"/>
              <a:t>Robustness Checks</a:t>
            </a:r>
            <a:endParaRPr lang="en-US" dirty="0"/>
          </a:p>
        </p:txBody>
      </p:sp>
      <p:sp>
        <p:nvSpPr>
          <p:cNvPr id="3" name="Text Placeholder 2"/>
          <p:cNvSpPr>
            <a:spLocks noGrp="1"/>
          </p:cNvSpPr>
          <p:nvPr>
            <p:ph type="body" idx="1"/>
          </p:nvPr>
        </p:nvSpPr>
        <p:spPr>
          <a:xfrm>
            <a:off x="771584" y="3421440"/>
            <a:ext cx="22761435" cy="9884160"/>
          </a:xfrm>
        </p:spPr>
        <p:txBody>
          <a:bodyPr>
            <a:normAutofit fontScale="92500" lnSpcReduction="20000"/>
          </a:bodyPr>
          <a:lstStyle/>
          <a:p>
            <a:r>
              <a:rPr lang="en-US" dirty="0" smtClean="0"/>
              <a:t>Limit sample with baseline NDVI threshold - consistent results</a:t>
            </a:r>
          </a:p>
          <a:p>
            <a:r>
              <a:rPr lang="en-US" dirty="0" smtClean="0"/>
              <a:t>Log NDVI as outcome - no statistically significant treatment effect</a:t>
            </a:r>
          </a:p>
          <a:p>
            <a:r>
              <a:rPr lang="en-US" dirty="0" smtClean="0"/>
              <a:t>Lag temperature and precipitation variables – no statistically significant treatment effect</a:t>
            </a:r>
          </a:p>
          <a:p>
            <a:r>
              <a:rPr lang="en-US" dirty="0" smtClean="0"/>
              <a:t> Placebo to test trend of increased greenness over time</a:t>
            </a:r>
          </a:p>
          <a:p>
            <a:pPr lvl="2"/>
            <a:r>
              <a:rPr lang="en-US" dirty="0" smtClean="0"/>
              <a:t>Shift timing of treatment 4 years earlier (before any OFWMP treatment took place)</a:t>
            </a:r>
          </a:p>
          <a:p>
            <a:pPr lvl="2"/>
            <a:r>
              <a:rPr lang="en-US" dirty="0" smtClean="0"/>
              <a:t>No statistically significant treatment effect</a:t>
            </a:r>
          </a:p>
          <a:p>
            <a:pPr lvl="2"/>
            <a:endParaRPr lang="en-US" dirty="0" smtClean="0"/>
          </a:p>
        </p:txBody>
      </p:sp>
    </p:spTree>
    <p:extLst>
      <p:ext uri="{BB962C8B-B14F-4D97-AF65-F5344CB8AC3E}">
        <p14:creationId xmlns:p14="http://schemas.microsoft.com/office/powerpoint/2010/main" val="433655317"/>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Infrastructure Needs Program II Evaluation</a:t>
            </a:r>
            <a:endParaRPr lang="en-US" dirty="0"/>
          </a:p>
        </p:txBody>
      </p:sp>
      <p:sp>
        <p:nvSpPr>
          <p:cNvPr id="3" name="Text Placeholder 2"/>
          <p:cNvSpPr>
            <a:spLocks noGrp="1"/>
          </p:cNvSpPr>
          <p:nvPr>
            <p:ph type="body" idx="1"/>
          </p:nvPr>
        </p:nvSpPr>
        <p:spPr/>
        <p:txBody>
          <a:bodyPr>
            <a:normAutofit fontScale="92500" lnSpcReduction="10000"/>
          </a:bodyPr>
          <a:lstStyle/>
          <a:p>
            <a:pPr marL="0" indent="0">
              <a:buNone/>
            </a:pPr>
            <a:endParaRPr lang="en-US" dirty="0" smtClean="0">
              <a:solidFill>
                <a:srgbClr val="C9B02D"/>
              </a:solidFill>
            </a:endParaRPr>
          </a:p>
          <a:p>
            <a:pPr marL="0" indent="0">
              <a:buNone/>
            </a:pPr>
            <a:r>
              <a:rPr lang="en-US" dirty="0" smtClean="0">
                <a:solidFill>
                  <a:srgbClr val="C9B02D"/>
                </a:solidFill>
              </a:rPr>
              <a:t>Objective: </a:t>
            </a:r>
            <a:r>
              <a:rPr lang="en-US" dirty="0" smtClean="0"/>
              <a:t>Identify the impact of the road improvements made through INP II on economic development</a:t>
            </a:r>
            <a:endParaRPr lang="en-US" dirty="0" smtClean="0">
              <a:solidFill>
                <a:srgbClr val="C9B02D"/>
              </a:solidFill>
            </a:endParaRPr>
          </a:p>
          <a:p>
            <a:pPr marL="0" indent="0">
              <a:buNone/>
            </a:pPr>
            <a:r>
              <a:rPr lang="en-US" dirty="0" smtClean="0">
                <a:solidFill>
                  <a:srgbClr val="C9B02D"/>
                </a:solidFill>
              </a:rPr>
              <a:t>Geospatial Impact Evaluation: </a:t>
            </a:r>
            <a:r>
              <a:rPr lang="en-US" dirty="0" smtClean="0"/>
              <a:t>Merge existing data on the location and timing of road improvements with nighttime lights satellite data, and use causal methods to rigorously estimate program impact</a:t>
            </a:r>
          </a:p>
        </p:txBody>
      </p:sp>
    </p:spTree>
    <p:extLst>
      <p:ext uri="{BB962C8B-B14F-4D97-AF65-F5344CB8AC3E}">
        <p14:creationId xmlns:p14="http://schemas.microsoft.com/office/powerpoint/2010/main" val="2361510942"/>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9027615" y="4221628"/>
            <a:ext cx="9130592" cy="1784753"/>
          </a:xfrm>
        </p:spPr>
        <p:txBody>
          <a:bodyPr>
            <a:normAutofit fontScale="40000" lnSpcReduction="20000"/>
          </a:bodyPr>
          <a:lstStyle/>
          <a:p>
            <a:r>
              <a:rPr lang="en-US" sz="3600" dirty="0" smtClean="0"/>
              <a:t>INP II road segments</a:t>
            </a:r>
          </a:p>
          <a:p>
            <a:r>
              <a:rPr lang="en-US" sz="3600" dirty="0" smtClean="0"/>
              <a:t>Add 5km buffer around each segment</a:t>
            </a:r>
          </a:p>
          <a:p>
            <a:r>
              <a:rPr lang="en-US" sz="3600" dirty="0" smtClean="0"/>
              <a:t>Identify 750m nighttime lights grid cells within each buffer</a:t>
            </a:r>
          </a:p>
          <a:p>
            <a:r>
              <a:rPr lang="en-US" sz="3600" dirty="0" smtClean="0"/>
              <a:t>Grid cells = unit of analysis</a:t>
            </a:r>
          </a:p>
        </p:txBody>
      </p:sp>
      <p:pic>
        <p:nvPicPr>
          <p:cNvPr id="6" name="Picture 5"/>
          <p:cNvPicPr>
            <a:picLocks noChangeAspect="1"/>
          </p:cNvPicPr>
          <p:nvPr/>
        </p:nvPicPr>
        <p:blipFill>
          <a:blip r:embed="rId2"/>
          <a:stretch>
            <a:fillRect/>
          </a:stretch>
        </p:blipFill>
        <p:spPr>
          <a:xfrm>
            <a:off x="1475997" y="516374"/>
            <a:ext cx="6299276" cy="10640669"/>
          </a:xfrm>
          <a:prstGeom prst="rect">
            <a:avLst/>
          </a:prstGeom>
          <a:ln>
            <a:solidFill>
              <a:srgbClr val="000000"/>
            </a:solidFill>
          </a:ln>
        </p:spPr>
      </p:pic>
      <p:pic>
        <p:nvPicPr>
          <p:cNvPr id="8" name="Picture 7"/>
          <p:cNvPicPr>
            <a:picLocks noChangeAspect="1"/>
          </p:cNvPicPr>
          <p:nvPr/>
        </p:nvPicPr>
        <p:blipFill>
          <a:blip r:embed="rId3"/>
          <a:stretch>
            <a:fillRect/>
          </a:stretch>
        </p:blipFill>
        <p:spPr>
          <a:xfrm>
            <a:off x="9027615" y="443058"/>
            <a:ext cx="6453699" cy="10713985"/>
          </a:xfrm>
          <a:prstGeom prst="rect">
            <a:avLst/>
          </a:prstGeom>
          <a:ln>
            <a:solidFill>
              <a:srgbClr val="000000"/>
            </a:solidFill>
          </a:ln>
        </p:spPr>
      </p:pic>
      <p:pic>
        <p:nvPicPr>
          <p:cNvPr id="9" name="Picture 8"/>
          <p:cNvPicPr>
            <a:picLocks noChangeAspect="1"/>
          </p:cNvPicPr>
          <p:nvPr/>
        </p:nvPicPr>
        <p:blipFill rotWithShape="1">
          <a:blip r:embed="rId4"/>
          <a:srcRect r="5035"/>
          <a:stretch/>
        </p:blipFill>
        <p:spPr>
          <a:xfrm>
            <a:off x="16730386" y="406400"/>
            <a:ext cx="6473674" cy="10713985"/>
          </a:xfrm>
          <a:prstGeom prst="rect">
            <a:avLst/>
          </a:prstGeom>
          <a:ln>
            <a:solidFill>
              <a:srgbClr val="000000"/>
            </a:solidFill>
          </a:ln>
        </p:spPr>
      </p:pic>
      <p:sp>
        <p:nvSpPr>
          <p:cNvPr id="10" name="TextBox 9"/>
          <p:cNvSpPr txBox="1"/>
          <p:nvPr/>
        </p:nvSpPr>
        <p:spPr>
          <a:xfrm>
            <a:off x="1475997" y="11223352"/>
            <a:ext cx="6299276" cy="1313178"/>
          </a:xfrm>
          <a:prstGeom prst="rect">
            <a:avLst/>
          </a:prstGeom>
          <a:noFill/>
          <a:ln w="254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1439" tIns="91439" rIns="91439" bIns="91439" numCol="1" spcCol="38100" rtlCol="0" anchor="t">
            <a:spAutoFit/>
          </a:bodyPr>
          <a:lstStyle/>
          <a:p>
            <a:pPr defTabSz="914400">
              <a:lnSpc>
                <a:spcPts val="9600"/>
              </a:lnSpc>
            </a:pPr>
            <a:r>
              <a:rPr lang="en-US" sz="4000" dirty="0" smtClean="0">
                <a:solidFill>
                  <a:srgbClr val="10253F"/>
                </a:solidFill>
                <a:latin typeface="Avenir Heavy"/>
                <a:ea typeface="Avenir Heavy"/>
                <a:cs typeface="Avenir Heavy"/>
                <a:sym typeface="Avenir Heavy"/>
              </a:rPr>
              <a:t>Identify road segments</a:t>
            </a:r>
            <a:endParaRPr lang="en-US" sz="4000" dirty="0">
              <a:solidFill>
                <a:srgbClr val="10253F"/>
              </a:solidFill>
              <a:latin typeface="Avenir Heavy"/>
              <a:ea typeface="Avenir Heavy"/>
              <a:cs typeface="Avenir Heavy"/>
              <a:sym typeface="Avenir Heavy"/>
            </a:endParaRPr>
          </a:p>
        </p:txBody>
      </p:sp>
      <p:sp>
        <p:nvSpPr>
          <p:cNvPr id="11" name="TextBox 10"/>
          <p:cNvSpPr txBox="1"/>
          <p:nvPr/>
        </p:nvSpPr>
        <p:spPr>
          <a:xfrm>
            <a:off x="9027615" y="11243045"/>
            <a:ext cx="7071060" cy="2031323"/>
          </a:xfrm>
          <a:prstGeom prst="rect">
            <a:avLst/>
          </a:prstGeom>
          <a:noFill/>
          <a:ln w="254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1439" tIns="91439" rIns="91439" bIns="91439" numCol="1" spcCol="38100" rtlCol="0" anchor="t">
            <a:spAutoFit/>
          </a:bodyPr>
          <a:lstStyle/>
          <a:p>
            <a:pPr defTabSz="914400"/>
            <a:r>
              <a:rPr lang="en-US" sz="4000" dirty="0" smtClean="0">
                <a:solidFill>
                  <a:srgbClr val="10253F"/>
                </a:solidFill>
                <a:latin typeface="Avenir Heavy"/>
                <a:ea typeface="Avenir Heavy"/>
                <a:cs typeface="Avenir Heavy"/>
                <a:sym typeface="Avenir Heavy"/>
              </a:rPr>
              <a:t>Create 5km buffer around road segments (within admin boundaries)</a:t>
            </a:r>
            <a:endParaRPr lang="en-US" sz="4000" dirty="0">
              <a:solidFill>
                <a:srgbClr val="10253F"/>
              </a:solidFill>
              <a:latin typeface="Avenir Heavy"/>
              <a:ea typeface="Avenir Heavy"/>
              <a:cs typeface="Avenir Heavy"/>
              <a:sym typeface="Avenir Heavy"/>
            </a:endParaRPr>
          </a:p>
        </p:txBody>
      </p:sp>
      <p:sp>
        <p:nvSpPr>
          <p:cNvPr id="12" name="TextBox 11"/>
          <p:cNvSpPr txBox="1"/>
          <p:nvPr/>
        </p:nvSpPr>
        <p:spPr>
          <a:xfrm>
            <a:off x="16730385" y="11169819"/>
            <a:ext cx="6782605" cy="2031323"/>
          </a:xfrm>
          <a:prstGeom prst="rect">
            <a:avLst/>
          </a:prstGeom>
          <a:noFill/>
          <a:ln w="254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1439" tIns="91439" rIns="91439" bIns="91439" numCol="1" spcCol="38100" rtlCol="0" anchor="t">
            <a:spAutoFit/>
          </a:bodyPr>
          <a:lstStyle/>
          <a:p>
            <a:pPr defTabSz="914400"/>
            <a:r>
              <a:rPr lang="en-US" sz="4000" dirty="0" smtClean="0">
                <a:solidFill>
                  <a:srgbClr val="10253F"/>
                </a:solidFill>
                <a:latin typeface="Avenir Heavy"/>
                <a:ea typeface="Avenir Heavy"/>
                <a:cs typeface="Avenir Heavy"/>
                <a:sym typeface="Avenir Heavy"/>
              </a:rPr>
              <a:t>Unit of analysis = 750m square grid cells within buffer (from satellite data)</a:t>
            </a:r>
            <a:endParaRPr lang="en-US" sz="4000" dirty="0">
              <a:solidFill>
                <a:srgbClr val="10253F"/>
              </a:solidFill>
              <a:latin typeface="Avenir Heavy"/>
              <a:ea typeface="Avenir Heavy"/>
              <a:cs typeface="Avenir Heavy"/>
              <a:sym typeface="Avenir Heavy"/>
            </a:endParaRPr>
          </a:p>
        </p:txBody>
      </p:sp>
    </p:spTree>
    <p:extLst>
      <p:ext uri="{BB962C8B-B14F-4D97-AF65-F5344CB8AC3E}">
        <p14:creationId xmlns:p14="http://schemas.microsoft.com/office/powerpoint/2010/main" val="2615984320"/>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12598401"/>
            <a:ext cx="23672800" cy="838200"/>
          </a:xfrm>
        </p:spPr>
        <p:txBody>
          <a:bodyPr>
            <a:normAutofit fontScale="90000"/>
          </a:bodyPr>
          <a:lstStyle/>
          <a:p>
            <a:r>
              <a:rPr lang="en-US" sz="2400" dirty="0">
                <a:solidFill>
                  <a:schemeClr val="tx1"/>
                </a:solidFill>
              </a:rPr>
              <a:t>Burke, Marshall, and David </a:t>
            </a:r>
            <a:r>
              <a:rPr lang="en-US" sz="2400" dirty="0" err="1">
                <a:solidFill>
                  <a:schemeClr val="tx1"/>
                </a:solidFill>
              </a:rPr>
              <a:t>Lobell</a:t>
            </a:r>
            <a:r>
              <a:rPr lang="en-US" sz="2400" dirty="0">
                <a:solidFill>
                  <a:schemeClr val="tx1"/>
                </a:solidFill>
              </a:rPr>
              <a:t>. 2017. Satellite-based assessment of yield variation and its determinants in smallholder African systems. </a:t>
            </a:r>
            <a:r>
              <a:rPr lang="en-US" sz="2400" i="1" dirty="0">
                <a:solidFill>
                  <a:schemeClr val="tx1"/>
                </a:solidFill>
              </a:rPr>
              <a:t>Proceedings of the National Academy of Sciences</a:t>
            </a:r>
            <a:r>
              <a:rPr lang="en-US" sz="2400" dirty="0">
                <a:solidFill>
                  <a:schemeClr val="tx1"/>
                </a:solidFill>
              </a:rPr>
              <a:t> P114 (9): 2189-2194.</a:t>
            </a:r>
          </a:p>
        </p:txBody>
      </p:sp>
      <p:sp>
        <p:nvSpPr>
          <p:cNvPr id="3" name="Text Placeholder 2"/>
          <p:cNvSpPr>
            <a:spLocks noGrp="1"/>
          </p:cNvSpPr>
          <p:nvPr>
            <p:ph type="body" sz="quarter" idx="1"/>
          </p:nvPr>
        </p:nvSpPr>
        <p:spPr/>
        <p:txBody>
          <a:bodyPr/>
          <a:lstStyle/>
          <a:p>
            <a:endParaRPr lang="en-US"/>
          </a:p>
        </p:txBody>
      </p:sp>
      <p:pic>
        <p:nvPicPr>
          <p:cNvPr id="4" name="Picture 3" descr="Kenya Maize.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2050527"/>
            <a:ext cx="24053800" cy="10043661"/>
          </a:xfrm>
          <a:prstGeom prst="rect">
            <a:avLst/>
          </a:prstGeom>
        </p:spPr>
      </p:pic>
      <p:sp>
        <p:nvSpPr>
          <p:cNvPr id="5" name="TextBox 4"/>
          <p:cNvSpPr txBox="1"/>
          <p:nvPr/>
        </p:nvSpPr>
        <p:spPr>
          <a:xfrm>
            <a:off x="1" y="507832"/>
            <a:ext cx="23901400" cy="1036181"/>
          </a:xfrm>
          <a:prstGeom prst="rect">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algn="ctr" defTabSz="914041"/>
            <a:r>
              <a:rPr lang="en-US" sz="6100" dirty="0">
                <a:latin typeface="Avenir Roman"/>
                <a:cs typeface="Avenir Roman"/>
              </a:rPr>
              <a:t>Measuring crop yields … from space</a:t>
            </a:r>
          </a:p>
        </p:txBody>
      </p:sp>
    </p:spTree>
    <p:extLst>
      <p:ext uri="{BB962C8B-B14F-4D97-AF65-F5344CB8AC3E}">
        <p14:creationId xmlns:p14="http://schemas.microsoft.com/office/powerpoint/2010/main" val="426608793"/>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Evaluation Design</a:t>
            </a:r>
            <a:endParaRPr lang="en-US" dirty="0"/>
          </a:p>
        </p:txBody>
      </p:sp>
      <p:sp>
        <p:nvSpPr>
          <p:cNvPr id="5" name="Text Placeholder 4"/>
          <p:cNvSpPr>
            <a:spLocks noGrp="1"/>
          </p:cNvSpPr>
          <p:nvPr>
            <p:ph type="body" idx="1"/>
          </p:nvPr>
        </p:nvSpPr>
        <p:spPr>
          <a:xfrm>
            <a:off x="1524000" y="4770783"/>
            <a:ext cx="21336000" cy="6933079"/>
          </a:xfrm>
        </p:spPr>
        <p:txBody>
          <a:bodyPr>
            <a:noAutofit/>
          </a:bodyPr>
          <a:lstStyle/>
          <a:p>
            <a:pPr marL="0" indent="0">
              <a:buNone/>
            </a:pPr>
            <a:r>
              <a:rPr lang="en-US" sz="6000" b="1" dirty="0" smtClean="0">
                <a:solidFill>
                  <a:srgbClr val="C9B02D"/>
                </a:solidFill>
              </a:rPr>
              <a:t>Evaluation Period: </a:t>
            </a:r>
            <a:r>
              <a:rPr lang="en-US" sz="6000" dirty="0" smtClean="0"/>
              <a:t>April 2012 to December 2016</a:t>
            </a:r>
          </a:p>
          <a:p>
            <a:pPr marL="0" indent="0">
              <a:buNone/>
            </a:pPr>
            <a:r>
              <a:rPr lang="en-US" sz="6000" b="1" dirty="0" smtClean="0">
                <a:solidFill>
                  <a:srgbClr val="C9B02D"/>
                </a:solidFill>
              </a:rPr>
              <a:t>Unit of Analysis: </a:t>
            </a:r>
            <a:r>
              <a:rPr lang="en-US" sz="6000" dirty="0" smtClean="0"/>
              <a:t>750m square grid cells within 5km of road 	segment (and within border of West Bank)</a:t>
            </a:r>
          </a:p>
          <a:p>
            <a:pPr marL="0" indent="0">
              <a:buNone/>
            </a:pPr>
            <a:r>
              <a:rPr lang="en-US" sz="6000" b="1" dirty="0" smtClean="0">
                <a:solidFill>
                  <a:srgbClr val="C9B02D"/>
                </a:solidFill>
              </a:rPr>
              <a:t>Treatment:</a:t>
            </a:r>
            <a:r>
              <a:rPr lang="en-US" sz="6000" dirty="0" smtClean="0">
                <a:solidFill>
                  <a:srgbClr val="C9B02D"/>
                </a:solidFill>
              </a:rPr>
              <a:t> </a:t>
            </a:r>
            <a:r>
              <a:rPr lang="en-US" sz="6000" dirty="0" smtClean="0"/>
              <a:t>Improvements to road segment within 5km</a:t>
            </a:r>
          </a:p>
          <a:p>
            <a:pPr marL="0" indent="0">
              <a:buNone/>
            </a:pPr>
            <a:r>
              <a:rPr lang="en-US" sz="6000" b="1" dirty="0" smtClean="0">
                <a:solidFill>
                  <a:srgbClr val="C9B02D"/>
                </a:solidFill>
              </a:rPr>
              <a:t>Outcome: </a:t>
            </a:r>
            <a:r>
              <a:rPr lang="en-US" sz="6000" dirty="0" smtClean="0"/>
              <a:t>Nighttime Lights (Economic Development)</a:t>
            </a:r>
          </a:p>
          <a:p>
            <a:pPr marL="0" indent="0">
              <a:buNone/>
            </a:pPr>
            <a:r>
              <a:rPr lang="en-US" sz="6000" b="1" dirty="0" smtClean="0">
                <a:solidFill>
                  <a:srgbClr val="C9B02D"/>
                </a:solidFill>
              </a:rPr>
              <a:t>Methodology: </a:t>
            </a:r>
            <a:r>
              <a:rPr lang="en-US" sz="6000" dirty="0" smtClean="0"/>
              <a:t>Fixed Effects / Panel</a:t>
            </a:r>
          </a:p>
        </p:txBody>
      </p:sp>
    </p:spTree>
    <p:extLst>
      <p:ext uri="{BB962C8B-B14F-4D97-AF65-F5344CB8AC3E}">
        <p14:creationId xmlns:p14="http://schemas.microsoft.com/office/powerpoint/2010/main" val="674079876"/>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4163680745"/>
              </p:ext>
            </p:extLst>
          </p:nvPr>
        </p:nvGraphicFramePr>
        <p:xfrm>
          <a:off x="7462228" y="3591290"/>
          <a:ext cx="16256006" cy="5791200"/>
        </p:xfrm>
        <a:graphic>
          <a:graphicData uri="http://schemas.openxmlformats.org/drawingml/2006/table">
            <a:tbl>
              <a:tblPr firstRow="1" bandRow="1">
                <a:tableStyleId>{5940675A-B579-460E-94D1-54222C63F5DA}</a:tableStyleId>
              </a:tblPr>
              <a:tblGrid>
                <a:gridCol w="1250462"/>
                <a:gridCol w="1250462"/>
                <a:gridCol w="1250462"/>
                <a:gridCol w="1250462"/>
                <a:gridCol w="1250462"/>
                <a:gridCol w="1250462"/>
                <a:gridCol w="1250462"/>
                <a:gridCol w="1250462"/>
                <a:gridCol w="1250462"/>
                <a:gridCol w="1250462"/>
                <a:gridCol w="1250462"/>
                <a:gridCol w="1250462"/>
                <a:gridCol w="1250462"/>
              </a:tblGrid>
              <a:tr h="370840">
                <a:tc>
                  <a:txBody>
                    <a:bodyPr/>
                    <a:lstStyle/>
                    <a:p>
                      <a:endParaRPr lang="en-US" sz="3200" b="1" dirty="0"/>
                    </a:p>
                  </a:txBody>
                  <a:tcPr>
                    <a:solidFill>
                      <a:srgbClr val="FFFFFF"/>
                    </a:solidFill>
                  </a:tcPr>
                </a:tc>
                <a:tc>
                  <a:txBody>
                    <a:bodyPr/>
                    <a:lstStyle/>
                    <a:p>
                      <a:r>
                        <a:rPr lang="en-US" sz="3200" b="1" dirty="0" smtClean="0"/>
                        <a:t>Jan</a:t>
                      </a:r>
                      <a:endParaRPr lang="en-US" sz="3200" b="1" dirty="0"/>
                    </a:p>
                  </a:txBody>
                  <a:tcPr/>
                </a:tc>
                <a:tc>
                  <a:txBody>
                    <a:bodyPr/>
                    <a:lstStyle/>
                    <a:p>
                      <a:r>
                        <a:rPr lang="en-US" sz="3200" b="1" dirty="0" smtClean="0"/>
                        <a:t>Feb</a:t>
                      </a:r>
                      <a:endParaRPr lang="en-US" sz="3200" b="1" dirty="0"/>
                    </a:p>
                  </a:txBody>
                  <a:tcPr/>
                </a:tc>
                <a:tc>
                  <a:txBody>
                    <a:bodyPr/>
                    <a:lstStyle/>
                    <a:p>
                      <a:r>
                        <a:rPr lang="en-US" sz="3200" b="1" dirty="0" smtClean="0"/>
                        <a:t>Mar</a:t>
                      </a:r>
                      <a:endParaRPr lang="en-US" sz="3200" b="1" dirty="0"/>
                    </a:p>
                  </a:txBody>
                  <a:tcPr/>
                </a:tc>
                <a:tc>
                  <a:txBody>
                    <a:bodyPr/>
                    <a:lstStyle/>
                    <a:p>
                      <a:r>
                        <a:rPr lang="en-US" sz="3200" b="1" dirty="0" smtClean="0"/>
                        <a:t>Apr</a:t>
                      </a:r>
                      <a:endParaRPr lang="en-US" sz="3200" b="1" dirty="0"/>
                    </a:p>
                  </a:txBody>
                  <a:tcPr>
                    <a:noFill/>
                  </a:tcPr>
                </a:tc>
                <a:tc>
                  <a:txBody>
                    <a:bodyPr/>
                    <a:lstStyle/>
                    <a:p>
                      <a:r>
                        <a:rPr lang="en-US" sz="3200" b="1" dirty="0" smtClean="0"/>
                        <a:t>May</a:t>
                      </a:r>
                      <a:endParaRPr lang="en-US" sz="3200" b="1" dirty="0"/>
                    </a:p>
                  </a:txBody>
                  <a:tcPr>
                    <a:noFill/>
                  </a:tcPr>
                </a:tc>
                <a:tc>
                  <a:txBody>
                    <a:bodyPr/>
                    <a:lstStyle/>
                    <a:p>
                      <a:r>
                        <a:rPr lang="en-US" sz="3200" b="1" dirty="0" smtClean="0"/>
                        <a:t>Jun</a:t>
                      </a:r>
                      <a:endParaRPr lang="en-US" sz="3200" b="1" dirty="0"/>
                    </a:p>
                  </a:txBody>
                  <a:tcPr>
                    <a:noFill/>
                  </a:tcPr>
                </a:tc>
                <a:tc>
                  <a:txBody>
                    <a:bodyPr/>
                    <a:lstStyle/>
                    <a:p>
                      <a:r>
                        <a:rPr lang="en-US" sz="3200" b="1" dirty="0" smtClean="0"/>
                        <a:t>Jul</a:t>
                      </a:r>
                      <a:endParaRPr lang="en-US" sz="3200" b="1" dirty="0"/>
                    </a:p>
                  </a:txBody>
                  <a:tcPr>
                    <a:noFill/>
                  </a:tcPr>
                </a:tc>
                <a:tc>
                  <a:txBody>
                    <a:bodyPr/>
                    <a:lstStyle/>
                    <a:p>
                      <a:r>
                        <a:rPr lang="en-US" sz="3200" b="1" dirty="0" smtClean="0"/>
                        <a:t>Aug</a:t>
                      </a:r>
                      <a:endParaRPr lang="en-US" sz="3200" b="1" dirty="0"/>
                    </a:p>
                  </a:txBody>
                  <a:tcPr>
                    <a:noFill/>
                  </a:tcPr>
                </a:tc>
                <a:tc>
                  <a:txBody>
                    <a:bodyPr/>
                    <a:lstStyle/>
                    <a:p>
                      <a:r>
                        <a:rPr lang="en-US" sz="3200" b="1" dirty="0" smtClean="0"/>
                        <a:t>Sep</a:t>
                      </a:r>
                      <a:endParaRPr lang="en-US" sz="3200" b="1" dirty="0"/>
                    </a:p>
                  </a:txBody>
                  <a:tcPr>
                    <a:noFill/>
                  </a:tcPr>
                </a:tc>
                <a:tc>
                  <a:txBody>
                    <a:bodyPr/>
                    <a:lstStyle/>
                    <a:p>
                      <a:r>
                        <a:rPr lang="en-US" sz="3200" b="1" dirty="0" smtClean="0"/>
                        <a:t>Oct</a:t>
                      </a:r>
                      <a:endParaRPr lang="en-US" sz="3200" b="1" dirty="0"/>
                    </a:p>
                  </a:txBody>
                  <a:tcPr>
                    <a:noFill/>
                  </a:tcPr>
                </a:tc>
                <a:tc>
                  <a:txBody>
                    <a:bodyPr/>
                    <a:lstStyle/>
                    <a:p>
                      <a:r>
                        <a:rPr lang="en-US" sz="3200" b="1" dirty="0" smtClean="0"/>
                        <a:t>Nov</a:t>
                      </a:r>
                      <a:endParaRPr lang="en-US" sz="3200" b="1" dirty="0"/>
                    </a:p>
                  </a:txBody>
                  <a:tcPr>
                    <a:noFill/>
                  </a:tcPr>
                </a:tc>
                <a:tc>
                  <a:txBody>
                    <a:bodyPr/>
                    <a:lstStyle/>
                    <a:p>
                      <a:r>
                        <a:rPr lang="en-US" sz="3200" b="1" dirty="0" smtClean="0"/>
                        <a:t>Dec</a:t>
                      </a:r>
                      <a:endParaRPr lang="en-US" sz="3200" b="1" dirty="0"/>
                    </a:p>
                  </a:txBody>
                  <a:tcPr>
                    <a:noFill/>
                  </a:tcPr>
                </a:tc>
              </a:tr>
              <a:tr h="370840">
                <a:tc>
                  <a:txBody>
                    <a:bodyPr/>
                    <a:lstStyle/>
                    <a:p>
                      <a:r>
                        <a:rPr lang="en-US" sz="3200" b="1" dirty="0" smtClean="0"/>
                        <a:t>2012</a:t>
                      </a:r>
                      <a:endParaRPr lang="en-US" sz="3200" b="1" dirty="0"/>
                    </a:p>
                  </a:txBody>
                  <a:tcPr>
                    <a:solidFill>
                      <a:srgbClr val="FFFFFF"/>
                    </a:solidFill>
                  </a:tcPr>
                </a:tc>
                <a:tc gridSpan="3">
                  <a:txBody>
                    <a:bodyPr/>
                    <a:lstStyle/>
                    <a:p>
                      <a:endParaRPr lang="en-US" dirty="0"/>
                    </a:p>
                  </a:txBody>
                  <a:tcPr/>
                </a:tc>
                <a:tc hMerge="1">
                  <a:txBody>
                    <a:bodyPr/>
                    <a:lstStyle/>
                    <a:p>
                      <a:endParaRPr lang="en-US" dirty="0"/>
                    </a:p>
                  </a:txBody>
                  <a:tcPr/>
                </a:tc>
                <a:tc hMerge="1">
                  <a:txBody>
                    <a:bodyPr/>
                    <a:lstStyle/>
                    <a:p>
                      <a:endParaRPr lang="en-US" dirty="0"/>
                    </a:p>
                  </a:txBody>
                  <a:tcPr/>
                </a:tc>
                <a:tc>
                  <a:txBody>
                    <a:bodyPr/>
                    <a:lstStyle/>
                    <a:p>
                      <a:endParaRPr lang="en-US" dirty="0"/>
                    </a:p>
                  </a:txBody>
                  <a:tcPr>
                    <a:solidFill>
                      <a:schemeClr val="accent1">
                        <a:lumMod val="50000"/>
                      </a:schemeClr>
                    </a:solidFill>
                  </a:tcPr>
                </a:tc>
                <a:tc>
                  <a:txBody>
                    <a:bodyPr/>
                    <a:lstStyle/>
                    <a:p>
                      <a:endParaRPr lang="en-US" dirty="0"/>
                    </a:p>
                  </a:txBody>
                  <a:tcPr>
                    <a:solidFill>
                      <a:srgbClr val="254061"/>
                    </a:solidFill>
                  </a:tcPr>
                </a:tc>
                <a:tc>
                  <a:txBody>
                    <a:bodyPr/>
                    <a:lstStyle/>
                    <a:p>
                      <a:endParaRPr lang="en-US" dirty="0"/>
                    </a:p>
                  </a:txBody>
                  <a:tcPr>
                    <a:solidFill>
                      <a:srgbClr val="254061"/>
                    </a:solidFill>
                  </a:tcPr>
                </a:tc>
                <a:tc>
                  <a:txBody>
                    <a:bodyPr/>
                    <a:lstStyle/>
                    <a:p>
                      <a:endParaRPr lang="en-US" dirty="0"/>
                    </a:p>
                  </a:txBody>
                  <a:tcPr>
                    <a:solidFill>
                      <a:srgbClr val="254061"/>
                    </a:solidFill>
                  </a:tcPr>
                </a:tc>
                <a:tc>
                  <a:txBody>
                    <a:bodyPr/>
                    <a:lstStyle/>
                    <a:p>
                      <a:endParaRPr lang="en-US" dirty="0"/>
                    </a:p>
                  </a:txBody>
                  <a:tcPr>
                    <a:solidFill>
                      <a:srgbClr val="254061"/>
                    </a:solidFill>
                  </a:tcPr>
                </a:tc>
                <a:tc>
                  <a:txBody>
                    <a:bodyPr/>
                    <a:lstStyle/>
                    <a:p>
                      <a:endParaRPr lang="en-US" dirty="0"/>
                    </a:p>
                  </a:txBody>
                  <a:tcPr>
                    <a:solidFill>
                      <a:schemeClr val="accent1">
                        <a:lumMod val="75000"/>
                      </a:schemeClr>
                    </a:solidFill>
                  </a:tcPr>
                </a:tc>
                <a:tc>
                  <a:txBody>
                    <a:bodyPr/>
                    <a:lstStyle/>
                    <a:p>
                      <a:endParaRPr lang="en-US" dirty="0"/>
                    </a:p>
                  </a:txBody>
                  <a:tcPr>
                    <a:solidFill>
                      <a:schemeClr val="accent1">
                        <a:lumMod val="50000"/>
                      </a:schemeClr>
                    </a:solidFill>
                  </a:tcPr>
                </a:tc>
                <a:tc>
                  <a:txBody>
                    <a:bodyPr/>
                    <a:lstStyle/>
                    <a:p>
                      <a:endParaRPr lang="en-US" dirty="0"/>
                    </a:p>
                  </a:txBody>
                  <a:tcPr>
                    <a:solidFill>
                      <a:schemeClr val="accent1">
                        <a:lumMod val="75000"/>
                      </a:schemeClr>
                    </a:solidFill>
                  </a:tcPr>
                </a:tc>
                <a:tc>
                  <a:txBody>
                    <a:bodyPr/>
                    <a:lstStyle/>
                    <a:p>
                      <a:endParaRPr lang="en-US" dirty="0"/>
                    </a:p>
                  </a:txBody>
                  <a:tcPr>
                    <a:solidFill>
                      <a:srgbClr val="376092"/>
                    </a:solidFill>
                  </a:tcPr>
                </a:tc>
              </a:tr>
              <a:tr h="370840">
                <a:tc gridSpan="13">
                  <a:txBody>
                    <a:bodyPr/>
                    <a:lstStyle/>
                    <a:p>
                      <a:endParaRPr lang="en-US" sz="3200" b="1" dirty="0"/>
                    </a:p>
                  </a:txBody>
                  <a:tcPr>
                    <a:solidFill>
                      <a:srgbClr val="FFFFFF"/>
                    </a:solidFill>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r>
              <a:tr h="370840">
                <a:tc>
                  <a:txBody>
                    <a:bodyPr/>
                    <a:lstStyle/>
                    <a:p>
                      <a:r>
                        <a:rPr lang="en-US" sz="3200" b="1" dirty="0" smtClean="0"/>
                        <a:t>2013</a:t>
                      </a:r>
                      <a:endParaRPr lang="en-US" sz="3200" b="1" dirty="0"/>
                    </a:p>
                  </a:txBody>
                  <a:tcPr>
                    <a:solidFill>
                      <a:srgbClr val="FFFFFF"/>
                    </a:solidFill>
                  </a:tcPr>
                </a:tc>
                <a:tc>
                  <a:txBody>
                    <a:bodyPr/>
                    <a:lstStyle/>
                    <a:p>
                      <a:endParaRPr lang="en-US" dirty="0"/>
                    </a:p>
                  </a:txBody>
                  <a:tcPr>
                    <a:solidFill>
                      <a:srgbClr val="376092"/>
                    </a:solidFill>
                  </a:tcPr>
                </a:tc>
                <a:tc>
                  <a:txBody>
                    <a:bodyPr/>
                    <a:lstStyle/>
                    <a:p>
                      <a:endParaRPr lang="en-US" dirty="0"/>
                    </a:p>
                  </a:txBody>
                  <a:tcPr>
                    <a:solidFill>
                      <a:srgbClr val="376092"/>
                    </a:solidFill>
                  </a:tcPr>
                </a:tc>
                <a:tc>
                  <a:txBody>
                    <a:bodyPr/>
                    <a:lstStyle/>
                    <a:p>
                      <a:endParaRPr lang="en-US" dirty="0"/>
                    </a:p>
                  </a:txBody>
                  <a:tcPr>
                    <a:solidFill>
                      <a:srgbClr val="376092"/>
                    </a:solidFill>
                  </a:tcPr>
                </a:tc>
                <a:tc>
                  <a:txBody>
                    <a:bodyPr/>
                    <a:lstStyle/>
                    <a:p>
                      <a:endParaRPr lang="en-US" dirty="0"/>
                    </a:p>
                  </a:txBody>
                  <a:tcPr>
                    <a:solidFill>
                      <a:srgbClr val="376092"/>
                    </a:solidFill>
                  </a:tcPr>
                </a:tc>
                <a:tc>
                  <a:txBody>
                    <a:bodyPr/>
                    <a:lstStyle/>
                    <a:p>
                      <a:endParaRPr lang="en-US" dirty="0"/>
                    </a:p>
                  </a:txBody>
                  <a:tcPr>
                    <a:solidFill>
                      <a:srgbClr val="376092"/>
                    </a:solidFill>
                  </a:tcPr>
                </a:tc>
                <a:tc>
                  <a:txBody>
                    <a:bodyPr/>
                    <a:lstStyle/>
                    <a:p>
                      <a:endParaRPr lang="en-US" dirty="0"/>
                    </a:p>
                  </a:txBody>
                  <a:tcPr>
                    <a:solidFill>
                      <a:srgbClr val="95B3D7"/>
                    </a:solidFill>
                  </a:tcPr>
                </a:tc>
                <a:tc>
                  <a:txBody>
                    <a:bodyPr/>
                    <a:lstStyle/>
                    <a:p>
                      <a:endParaRPr lang="en-US" dirty="0"/>
                    </a:p>
                  </a:txBody>
                  <a:tcPr>
                    <a:solidFill>
                      <a:srgbClr val="95B3D7"/>
                    </a:solidFill>
                  </a:tcPr>
                </a:tc>
                <a:tc>
                  <a:txBody>
                    <a:bodyPr/>
                    <a:lstStyle/>
                    <a:p>
                      <a:endParaRPr lang="en-US" dirty="0"/>
                    </a:p>
                  </a:txBody>
                  <a:tcPr>
                    <a:solidFill>
                      <a:srgbClr val="95B3D7"/>
                    </a:solidFill>
                  </a:tcPr>
                </a:tc>
                <a:tc>
                  <a:txBody>
                    <a:bodyPr/>
                    <a:lstStyle/>
                    <a:p>
                      <a:endParaRPr lang="en-US" dirty="0"/>
                    </a:p>
                  </a:txBody>
                  <a:tcPr>
                    <a:solidFill>
                      <a:srgbClr val="95B3D7"/>
                    </a:solidFill>
                  </a:tcPr>
                </a:tc>
                <a:tc>
                  <a:txBody>
                    <a:bodyPr/>
                    <a:lstStyle/>
                    <a:p>
                      <a:endParaRPr lang="en-US" dirty="0"/>
                    </a:p>
                  </a:txBody>
                  <a:tcPr>
                    <a:solidFill>
                      <a:schemeClr val="accent1">
                        <a:lumMod val="60000"/>
                        <a:lumOff val="40000"/>
                      </a:schemeClr>
                    </a:solidFill>
                  </a:tcPr>
                </a:tc>
                <a:tc>
                  <a:txBody>
                    <a:bodyPr/>
                    <a:lstStyle/>
                    <a:p>
                      <a:endParaRPr lang="en-US" dirty="0"/>
                    </a:p>
                  </a:txBody>
                  <a:tcPr>
                    <a:solidFill>
                      <a:schemeClr val="accent1">
                        <a:lumMod val="60000"/>
                        <a:lumOff val="40000"/>
                      </a:schemeClr>
                    </a:solidFill>
                  </a:tcPr>
                </a:tc>
                <a:tc>
                  <a:txBody>
                    <a:bodyPr/>
                    <a:lstStyle/>
                    <a:p>
                      <a:endParaRPr lang="en-US" dirty="0"/>
                    </a:p>
                  </a:txBody>
                  <a:tcPr>
                    <a:solidFill>
                      <a:srgbClr val="95B3D7"/>
                    </a:solidFill>
                  </a:tcPr>
                </a:tc>
              </a:tr>
              <a:tr h="370840">
                <a:tc gridSpan="13">
                  <a:txBody>
                    <a:bodyPr/>
                    <a:lstStyle/>
                    <a:p>
                      <a:endParaRPr lang="en-US" sz="3200" b="1" dirty="0"/>
                    </a:p>
                  </a:txBody>
                  <a:tcPr>
                    <a:solidFill>
                      <a:srgbClr val="FFFFFF"/>
                    </a:solidFill>
                  </a:tcPr>
                </a:tc>
                <a:tc hMerge="1">
                  <a:txBody>
                    <a:bodyPr/>
                    <a:lstStyle/>
                    <a:p>
                      <a:endParaRPr lang="en-US" dirty="0"/>
                    </a:p>
                  </a:txBody>
                  <a:tcPr/>
                </a:tc>
                <a:tc hMerge="1">
                  <a:txBody>
                    <a:bodyPr/>
                    <a:lstStyle/>
                    <a:p>
                      <a:endParaRPr lang="en-US" dirty="0"/>
                    </a:p>
                  </a:txBody>
                  <a:tcPr/>
                </a:tc>
                <a:tc hMerge="1">
                  <a:txBody>
                    <a:bodyPr/>
                    <a:lstStyle/>
                    <a:p>
                      <a:endParaRPr lang="en-US"/>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r>
              <a:tr h="370840">
                <a:tc>
                  <a:txBody>
                    <a:bodyPr/>
                    <a:lstStyle/>
                    <a:p>
                      <a:r>
                        <a:rPr lang="en-US" sz="3200" b="1" dirty="0" smtClean="0"/>
                        <a:t>2014</a:t>
                      </a:r>
                      <a:endParaRPr lang="en-US" sz="3200" b="1" dirty="0"/>
                    </a:p>
                  </a:txBody>
                  <a:tcPr>
                    <a:solidFill>
                      <a:srgbClr val="FFFFFF"/>
                    </a:solidFill>
                  </a:tcPr>
                </a:tc>
                <a:tc>
                  <a:txBody>
                    <a:bodyPr/>
                    <a:lstStyle/>
                    <a:p>
                      <a:endParaRPr lang="en-US" dirty="0"/>
                    </a:p>
                  </a:txBody>
                  <a:tcPr>
                    <a:solidFill>
                      <a:srgbClr val="95B3D7"/>
                    </a:solidFill>
                  </a:tcPr>
                </a:tc>
                <a:tc>
                  <a:txBody>
                    <a:bodyPr/>
                    <a:lstStyle/>
                    <a:p>
                      <a:endParaRPr lang="en-US" dirty="0"/>
                    </a:p>
                  </a:txBody>
                  <a:tcPr>
                    <a:solidFill>
                      <a:srgbClr val="95B3D7"/>
                    </a:solidFill>
                  </a:tcPr>
                </a:tc>
                <a:tc>
                  <a:txBody>
                    <a:bodyPr/>
                    <a:lstStyle/>
                    <a:p>
                      <a:endParaRPr lang="en-US" dirty="0"/>
                    </a:p>
                  </a:txBody>
                  <a:tcPr>
                    <a:solidFill>
                      <a:srgbClr val="95B3D7"/>
                    </a:solidFill>
                  </a:tcPr>
                </a:tc>
                <a:tc>
                  <a:txBody>
                    <a:bodyPr/>
                    <a:lstStyle/>
                    <a:p>
                      <a:endParaRPr lang="en-US" dirty="0"/>
                    </a:p>
                  </a:txBody>
                  <a:tcPr>
                    <a:lnR w="12700" cap="flat" cmpd="sng" algn="ctr">
                      <a:noFill/>
                      <a:prstDash val="solid"/>
                      <a:round/>
                      <a:headEnd type="none" w="med" len="med"/>
                      <a:tailEnd type="none" w="med" len="med"/>
                    </a:lnR>
                    <a:solidFill>
                      <a:srgbClr val="95B3D7"/>
                    </a:solidFill>
                  </a:tcPr>
                </a:tc>
                <a:tc>
                  <a:txBody>
                    <a:bodyPr/>
                    <a:lstStyle/>
                    <a:p>
                      <a:endParaRPr lang="en-US"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5B3D7"/>
                    </a:solidFill>
                  </a:tcPr>
                </a:tc>
                <a:tc>
                  <a:txBody>
                    <a:bodyPr/>
                    <a:lstStyle/>
                    <a:p>
                      <a:endParaRPr lang="en-US" dirty="0"/>
                    </a:p>
                  </a:txBody>
                  <a:tcPr>
                    <a:lnL w="12700" cap="flat" cmpd="sng" algn="ctr">
                      <a:noFill/>
                      <a:prstDash val="solid"/>
                      <a:round/>
                      <a:headEnd type="none" w="med" len="med"/>
                      <a:tailEnd type="none" w="med" len="med"/>
                    </a:lnL>
                    <a:solidFill>
                      <a:srgbClr val="95B3D7"/>
                    </a:solidFill>
                  </a:tcPr>
                </a:tc>
                <a:tc>
                  <a:txBody>
                    <a:bodyPr/>
                    <a:lstStyle/>
                    <a:p>
                      <a:endParaRPr lang="en-US" dirty="0"/>
                    </a:p>
                  </a:txBody>
                  <a:tcPr>
                    <a:solidFill>
                      <a:srgbClr val="95B3D7"/>
                    </a:solidFill>
                  </a:tcPr>
                </a:tc>
                <a:tc>
                  <a:txBody>
                    <a:bodyPr/>
                    <a:lstStyle/>
                    <a:p>
                      <a:endParaRPr lang="en-US" dirty="0"/>
                    </a:p>
                  </a:txBody>
                  <a:tcPr>
                    <a:solidFill>
                      <a:srgbClr val="95B3D7"/>
                    </a:solidFill>
                  </a:tcPr>
                </a:tc>
                <a:tc>
                  <a:txBody>
                    <a:bodyPr/>
                    <a:lstStyle/>
                    <a:p>
                      <a:endParaRPr lang="en-US" dirty="0"/>
                    </a:p>
                  </a:txBody>
                  <a:tcPr>
                    <a:solidFill>
                      <a:schemeClr val="accent1">
                        <a:lumMod val="60000"/>
                        <a:lumOff val="40000"/>
                      </a:schemeClr>
                    </a:solidFill>
                  </a:tcPr>
                </a:tc>
                <a:tc>
                  <a:txBody>
                    <a:bodyPr/>
                    <a:lstStyle/>
                    <a:p>
                      <a:endParaRPr lang="en-US" dirty="0"/>
                    </a:p>
                  </a:txBody>
                  <a:tcPr>
                    <a:solidFill>
                      <a:srgbClr val="95B3D7"/>
                    </a:solidFill>
                  </a:tcPr>
                </a:tc>
                <a:tc>
                  <a:txBody>
                    <a:bodyPr/>
                    <a:lstStyle/>
                    <a:p>
                      <a:endParaRPr lang="en-US" dirty="0"/>
                    </a:p>
                  </a:txBody>
                  <a:tcPr>
                    <a:solidFill>
                      <a:srgbClr val="95B3D7"/>
                    </a:solidFill>
                  </a:tcPr>
                </a:tc>
                <a:tc>
                  <a:txBody>
                    <a:bodyPr/>
                    <a:lstStyle/>
                    <a:p>
                      <a:endParaRPr lang="en-US" dirty="0"/>
                    </a:p>
                  </a:txBody>
                  <a:tcPr>
                    <a:solidFill>
                      <a:schemeClr val="accent1">
                        <a:lumMod val="60000"/>
                        <a:lumOff val="40000"/>
                      </a:schemeClr>
                    </a:solidFill>
                  </a:tcPr>
                </a:tc>
              </a:tr>
              <a:tr h="370840">
                <a:tc gridSpan="13">
                  <a:txBody>
                    <a:bodyPr/>
                    <a:lstStyle/>
                    <a:p>
                      <a:endParaRPr lang="en-US" sz="3200" b="1" dirty="0"/>
                    </a:p>
                  </a:txBody>
                  <a:tcPr>
                    <a:solidFill>
                      <a:srgbClr val="FFFFFF"/>
                    </a:solidFill>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r>
              <a:tr h="370840">
                <a:tc>
                  <a:txBody>
                    <a:bodyPr/>
                    <a:lstStyle/>
                    <a:p>
                      <a:r>
                        <a:rPr lang="en-US" sz="3200" b="1" dirty="0" smtClean="0"/>
                        <a:t>2015</a:t>
                      </a:r>
                      <a:endParaRPr lang="en-US" sz="3200" b="1" dirty="0"/>
                    </a:p>
                  </a:txBody>
                  <a:tcPr>
                    <a:solidFill>
                      <a:srgbClr val="FFFFFF"/>
                    </a:solidFill>
                  </a:tcPr>
                </a:tc>
                <a:tc>
                  <a:txBody>
                    <a:bodyPr/>
                    <a:lstStyle/>
                    <a:p>
                      <a:endParaRPr lang="en-US" dirty="0"/>
                    </a:p>
                  </a:txBody>
                  <a:tcPr>
                    <a:solidFill>
                      <a:srgbClr val="95B3D7"/>
                    </a:solidFill>
                  </a:tcPr>
                </a:tc>
                <a:tc>
                  <a:txBody>
                    <a:bodyPr/>
                    <a:lstStyle/>
                    <a:p>
                      <a:endParaRPr lang="en-US" dirty="0"/>
                    </a:p>
                  </a:txBody>
                  <a:tcPr>
                    <a:solidFill>
                      <a:srgbClr val="95B3D7"/>
                    </a:solidFill>
                  </a:tcPr>
                </a:tc>
                <a:tc>
                  <a:txBody>
                    <a:bodyPr/>
                    <a:lstStyle/>
                    <a:p>
                      <a:endParaRPr lang="en-US" dirty="0"/>
                    </a:p>
                  </a:txBody>
                  <a:tcPr>
                    <a:solidFill>
                      <a:schemeClr val="accent1">
                        <a:lumMod val="60000"/>
                        <a:lumOff val="40000"/>
                      </a:schemeClr>
                    </a:solidFill>
                  </a:tcPr>
                </a:tc>
                <a:tc>
                  <a:txBody>
                    <a:bodyPr/>
                    <a:lstStyle/>
                    <a:p>
                      <a:endParaRPr lang="en-US" dirty="0"/>
                    </a:p>
                  </a:txBody>
                  <a:tcPr>
                    <a:solidFill>
                      <a:srgbClr val="B9CDE5"/>
                    </a:solidFill>
                  </a:tcPr>
                </a:tc>
                <a:tc>
                  <a:txBody>
                    <a:bodyPr/>
                    <a:lstStyle/>
                    <a:p>
                      <a:endParaRPr lang="en-US" dirty="0"/>
                    </a:p>
                  </a:txBody>
                  <a:tcPr>
                    <a:solidFill>
                      <a:srgbClr val="B9CDE5"/>
                    </a:solidFill>
                  </a:tcPr>
                </a:tc>
                <a:tc>
                  <a:txBody>
                    <a:bodyPr/>
                    <a:lstStyle/>
                    <a:p>
                      <a:endParaRPr lang="en-US" dirty="0"/>
                    </a:p>
                  </a:txBody>
                  <a:tcPr>
                    <a:solidFill>
                      <a:srgbClr val="B9CDE5"/>
                    </a:solidFill>
                  </a:tcPr>
                </a:tc>
                <a:tc>
                  <a:txBody>
                    <a:bodyPr/>
                    <a:lstStyle/>
                    <a:p>
                      <a:endParaRPr lang="en-US" dirty="0"/>
                    </a:p>
                  </a:txBody>
                  <a:tcPr>
                    <a:solidFill>
                      <a:srgbClr val="B9CDE5"/>
                    </a:solidFill>
                  </a:tcPr>
                </a:tc>
                <a:tc>
                  <a:txBody>
                    <a:bodyPr/>
                    <a:lstStyle/>
                    <a:p>
                      <a:endParaRPr lang="en-US" dirty="0"/>
                    </a:p>
                  </a:txBody>
                  <a:tcPr>
                    <a:solidFill>
                      <a:srgbClr val="B9CDE5"/>
                    </a:solidFill>
                  </a:tcPr>
                </a:tc>
                <a:tc>
                  <a:txBody>
                    <a:bodyPr/>
                    <a:lstStyle/>
                    <a:p>
                      <a:endParaRPr lang="en-US" dirty="0"/>
                    </a:p>
                  </a:txBody>
                  <a:tcPr>
                    <a:solidFill>
                      <a:srgbClr val="B9CDE5"/>
                    </a:solidFill>
                  </a:tcPr>
                </a:tc>
                <a:tc>
                  <a:txBody>
                    <a:bodyPr/>
                    <a:lstStyle/>
                    <a:p>
                      <a:endParaRPr lang="en-US" dirty="0"/>
                    </a:p>
                  </a:txBody>
                  <a:tcPr>
                    <a:solidFill>
                      <a:schemeClr val="accent1">
                        <a:lumMod val="40000"/>
                        <a:lumOff val="60000"/>
                      </a:schemeClr>
                    </a:solidFill>
                  </a:tcPr>
                </a:tc>
                <a:tc>
                  <a:txBody>
                    <a:bodyPr/>
                    <a:lstStyle/>
                    <a:p>
                      <a:endParaRPr lang="en-US" dirty="0"/>
                    </a:p>
                  </a:txBody>
                  <a:tcPr>
                    <a:solidFill>
                      <a:srgbClr val="B9CDE5"/>
                    </a:solidFill>
                  </a:tcPr>
                </a:tc>
                <a:tc>
                  <a:txBody>
                    <a:bodyPr/>
                    <a:lstStyle/>
                    <a:p>
                      <a:endParaRPr lang="en-US" dirty="0"/>
                    </a:p>
                  </a:txBody>
                  <a:tcPr>
                    <a:solidFill>
                      <a:srgbClr val="B9CDE5"/>
                    </a:solidFill>
                  </a:tcPr>
                </a:tc>
              </a:tr>
              <a:tr h="370840">
                <a:tc gridSpan="13">
                  <a:txBody>
                    <a:bodyPr/>
                    <a:lstStyle/>
                    <a:p>
                      <a:endParaRPr lang="en-US" sz="3200" b="1" dirty="0"/>
                    </a:p>
                  </a:txBody>
                  <a:tcPr>
                    <a:solidFill>
                      <a:srgbClr val="FFFFFF"/>
                    </a:solidFill>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c hMerge="1">
                  <a:txBody>
                    <a:bodyPr/>
                    <a:lstStyle/>
                    <a:p>
                      <a:endParaRPr lang="en-US" dirty="0"/>
                    </a:p>
                  </a:txBody>
                  <a:tcPr/>
                </a:tc>
              </a:tr>
              <a:tr h="370840">
                <a:tc>
                  <a:txBody>
                    <a:bodyPr/>
                    <a:lstStyle/>
                    <a:p>
                      <a:r>
                        <a:rPr lang="en-US" sz="3200" b="1" dirty="0" smtClean="0"/>
                        <a:t>2016</a:t>
                      </a:r>
                      <a:endParaRPr lang="en-US" sz="3200" b="1" dirty="0"/>
                    </a:p>
                  </a:txBody>
                  <a:tcPr>
                    <a:solidFill>
                      <a:srgbClr val="FFFFFF"/>
                    </a:solidFill>
                  </a:tcPr>
                </a:tc>
                <a:tc>
                  <a:txBody>
                    <a:bodyPr/>
                    <a:lstStyle/>
                    <a:p>
                      <a:endParaRPr lang="en-US" dirty="0"/>
                    </a:p>
                  </a:txBody>
                  <a:tcPr>
                    <a:solidFill>
                      <a:srgbClr val="B9CDE5"/>
                    </a:solidFill>
                  </a:tcPr>
                </a:tc>
                <a:tc>
                  <a:txBody>
                    <a:bodyPr/>
                    <a:lstStyle/>
                    <a:p>
                      <a:endParaRPr lang="en-US" dirty="0"/>
                    </a:p>
                  </a:txBody>
                  <a:tcPr>
                    <a:solidFill>
                      <a:srgbClr val="B9CDE5"/>
                    </a:solidFill>
                  </a:tcPr>
                </a:tc>
                <a:tc>
                  <a:txBody>
                    <a:bodyPr/>
                    <a:lstStyle/>
                    <a:p>
                      <a:endParaRPr lang="en-US" dirty="0"/>
                    </a:p>
                  </a:txBody>
                  <a:tcPr>
                    <a:solidFill>
                      <a:srgbClr val="DCE6F2"/>
                    </a:solidFill>
                  </a:tcPr>
                </a:tc>
                <a:tc>
                  <a:txBody>
                    <a:bodyPr/>
                    <a:lstStyle/>
                    <a:p>
                      <a:endParaRPr lang="en-US" dirty="0"/>
                    </a:p>
                  </a:txBody>
                  <a:tcPr>
                    <a:solidFill>
                      <a:srgbClr val="DCE6F2"/>
                    </a:solidFill>
                  </a:tcPr>
                </a:tc>
                <a:tc>
                  <a:txBody>
                    <a:bodyPr/>
                    <a:lstStyle/>
                    <a:p>
                      <a:endParaRPr lang="en-US" dirty="0"/>
                    </a:p>
                  </a:txBody>
                  <a:tcPr>
                    <a:solidFill>
                      <a:schemeClr val="accent1">
                        <a:lumMod val="20000"/>
                        <a:lumOff val="80000"/>
                      </a:schemeClr>
                    </a:solidFill>
                  </a:tcPr>
                </a:tc>
                <a:tc>
                  <a:txBody>
                    <a:bodyPr/>
                    <a:lstStyle/>
                    <a:p>
                      <a:endParaRPr lang="en-US" dirty="0"/>
                    </a:p>
                  </a:txBody>
                  <a:tcPr>
                    <a:solidFill>
                      <a:schemeClr val="accent1">
                        <a:lumMod val="20000"/>
                        <a:lumOff val="80000"/>
                      </a:schemeClr>
                    </a:solidFill>
                  </a:tcPr>
                </a:tc>
                <a:tc>
                  <a:txBody>
                    <a:bodyPr/>
                    <a:lstStyle/>
                    <a:p>
                      <a:endParaRPr lang="en-US" dirty="0"/>
                    </a:p>
                  </a:txBody>
                  <a:tcPr>
                    <a:solidFill>
                      <a:srgbClr val="DCE6F2"/>
                    </a:solidFill>
                  </a:tcPr>
                </a:tc>
                <a:tc>
                  <a:txBody>
                    <a:bodyPr/>
                    <a:lstStyle/>
                    <a:p>
                      <a:endParaRPr lang="en-US" dirty="0"/>
                    </a:p>
                  </a:txBody>
                  <a:tcPr>
                    <a:solidFill>
                      <a:schemeClr val="accent1">
                        <a:lumMod val="20000"/>
                        <a:lumOff val="80000"/>
                      </a:schemeClr>
                    </a:solidFill>
                  </a:tcPr>
                </a:tc>
                <a:tc>
                  <a:txBody>
                    <a:bodyPr/>
                    <a:lstStyle/>
                    <a:p>
                      <a:endParaRPr lang="en-US" dirty="0"/>
                    </a:p>
                  </a:txBody>
                  <a:tcPr>
                    <a:solidFill>
                      <a:srgbClr val="DCE6F2"/>
                    </a:solidFill>
                  </a:tcPr>
                </a:tc>
                <a:tc>
                  <a:txBody>
                    <a:bodyPr/>
                    <a:lstStyle/>
                    <a:p>
                      <a:endParaRPr lang="en-US" dirty="0"/>
                    </a:p>
                  </a:txBody>
                  <a:tcPr>
                    <a:solidFill>
                      <a:srgbClr val="DCE6F2"/>
                    </a:solidFill>
                  </a:tcPr>
                </a:tc>
                <a:tc>
                  <a:txBody>
                    <a:bodyPr/>
                    <a:lstStyle/>
                    <a:p>
                      <a:endParaRPr lang="en-US" dirty="0"/>
                    </a:p>
                  </a:txBody>
                  <a:tcPr>
                    <a:solidFill>
                      <a:srgbClr val="DCE6F2"/>
                    </a:solidFill>
                  </a:tcPr>
                </a:tc>
                <a:tc>
                  <a:txBody>
                    <a:bodyPr/>
                    <a:lstStyle/>
                    <a:p>
                      <a:endParaRPr lang="en-US" dirty="0"/>
                    </a:p>
                  </a:txBody>
                  <a:tcPr>
                    <a:solidFill>
                      <a:srgbClr val="DCE6F2"/>
                    </a:solidFill>
                  </a:tcPr>
                </a:tc>
              </a:tr>
            </a:tbl>
          </a:graphicData>
        </a:graphic>
      </p:graphicFrame>
      <p:grpSp>
        <p:nvGrpSpPr>
          <p:cNvPr id="12" name="Group 11"/>
          <p:cNvGrpSpPr/>
          <p:nvPr/>
        </p:nvGrpSpPr>
        <p:grpSpPr>
          <a:xfrm>
            <a:off x="1239347" y="3591290"/>
            <a:ext cx="6222881" cy="5791200"/>
            <a:chOff x="1239347" y="1439333"/>
            <a:chExt cx="6222881" cy="5791200"/>
          </a:xfrm>
        </p:grpSpPr>
        <p:pic>
          <p:nvPicPr>
            <p:cNvPr id="5" name="Picture 4"/>
            <p:cNvPicPr>
              <a:picLocks noChangeAspect="1"/>
            </p:cNvPicPr>
            <p:nvPr/>
          </p:nvPicPr>
          <p:blipFill rotWithShape="1">
            <a:blip r:embed="rId2"/>
            <a:srcRect r="37890"/>
            <a:stretch/>
          </p:blipFill>
          <p:spPr>
            <a:xfrm>
              <a:off x="1239347" y="1439333"/>
              <a:ext cx="4904923" cy="5791200"/>
            </a:xfrm>
            <a:prstGeom prst="rect">
              <a:avLst/>
            </a:prstGeom>
            <a:ln>
              <a:solidFill>
                <a:srgbClr val="292929"/>
              </a:solidFill>
            </a:ln>
          </p:spPr>
        </p:pic>
        <p:sp>
          <p:nvSpPr>
            <p:cNvPr id="6" name="Rectangle 5"/>
            <p:cNvSpPr/>
            <p:nvPr/>
          </p:nvSpPr>
          <p:spPr>
            <a:xfrm>
              <a:off x="3329577" y="5465439"/>
              <a:ext cx="926789" cy="1021451"/>
            </a:xfrm>
            <a:prstGeom prst="rect">
              <a:avLst/>
            </a:prstGeom>
            <a:noFill/>
            <a:ln w="57150" cap="flat" cmpd="sng">
              <a:solidFill>
                <a:srgbClr val="FFFF00"/>
              </a:solidFill>
              <a:prstDash val="solid"/>
              <a:round/>
            </a:ln>
            <a:effectLst>
              <a:outerShdw blurRad="76200" dist="38100" dir="5400000" rotWithShape="0">
                <a:srgbClr val="000000">
                  <a:alpha val="35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1439" tIns="91439" rIns="91439" bIns="91439" numCol="1" spcCol="38100" rtlCol="0" anchor="ctr">
              <a:spAutoFit/>
            </a:bodyPr>
            <a:lstStyle/>
            <a:p>
              <a:pPr defTabSz="914400"/>
              <a:endParaRPr lang="en-US" sz="3600">
                <a:ln>
                  <a:solidFill>
                    <a:srgbClr val="FFFF00"/>
                  </a:solidFill>
                </a:ln>
                <a:noFill/>
                <a:latin typeface="Calibri"/>
                <a:ea typeface="Calibri"/>
                <a:cs typeface="Calibri"/>
                <a:sym typeface="Calibri"/>
              </a:endParaRPr>
            </a:p>
          </p:txBody>
        </p:sp>
        <p:cxnSp>
          <p:nvCxnSpPr>
            <p:cNvPr id="8" name="Straight Connector 7"/>
            <p:cNvCxnSpPr/>
            <p:nvPr/>
          </p:nvCxnSpPr>
          <p:spPr>
            <a:xfrm flipV="1">
              <a:off x="4256366" y="1439333"/>
              <a:ext cx="3205862" cy="4026106"/>
            </a:xfrm>
            <a:prstGeom prst="line">
              <a:avLst/>
            </a:prstGeom>
            <a:noFill/>
            <a:ln w="50800" cap="flat">
              <a:solidFill>
                <a:srgbClr val="FFFF00"/>
              </a:solidFill>
              <a:prstDash val="solid"/>
              <a:round/>
            </a:ln>
            <a:effectLst/>
            <a:sp3d/>
          </p:spPr>
          <p:style>
            <a:lnRef idx="0">
              <a:scrgbClr r="0" g="0" b="0"/>
            </a:lnRef>
            <a:fillRef idx="0">
              <a:scrgbClr r="0" g="0" b="0"/>
            </a:fillRef>
            <a:effectRef idx="0">
              <a:scrgbClr r="0" g="0" b="0"/>
            </a:effectRef>
            <a:fontRef idx="none"/>
          </p:style>
        </p:cxnSp>
        <p:cxnSp>
          <p:nvCxnSpPr>
            <p:cNvPr id="10" name="Straight Connector 9"/>
            <p:cNvCxnSpPr/>
            <p:nvPr/>
          </p:nvCxnSpPr>
          <p:spPr>
            <a:xfrm>
              <a:off x="4256366" y="6486890"/>
              <a:ext cx="3205862" cy="743643"/>
            </a:xfrm>
            <a:prstGeom prst="line">
              <a:avLst/>
            </a:prstGeom>
            <a:noFill/>
            <a:ln w="50800" cap="flat">
              <a:solidFill>
                <a:srgbClr val="FFFF00"/>
              </a:solidFill>
              <a:prstDash val="solid"/>
              <a:round/>
            </a:ln>
            <a:effectLst/>
            <a:sp3d/>
          </p:spPr>
          <p:style>
            <a:lnRef idx="0">
              <a:scrgbClr r="0" g="0" b="0"/>
            </a:lnRef>
            <a:fillRef idx="0">
              <a:scrgbClr r="0" g="0" b="0"/>
            </a:fillRef>
            <a:effectRef idx="0">
              <a:scrgbClr r="0" g="0" b="0"/>
            </a:effectRef>
            <a:fontRef idx="none"/>
          </p:style>
        </p:cxnSp>
      </p:grpSp>
      <p:sp>
        <p:nvSpPr>
          <p:cNvPr id="11" name="TextBox 10"/>
          <p:cNvSpPr txBox="1"/>
          <p:nvPr/>
        </p:nvSpPr>
        <p:spPr>
          <a:xfrm>
            <a:off x="1239347" y="10066170"/>
            <a:ext cx="22478887" cy="3108541"/>
          </a:xfrm>
          <a:prstGeom prst="rect">
            <a:avLst/>
          </a:prstGeom>
          <a:noFill/>
          <a:ln w="254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1439" tIns="91439" rIns="91439" bIns="91439" numCol="1" spcCol="38100" rtlCol="0" anchor="t">
            <a:spAutoFit/>
          </a:bodyPr>
          <a:lstStyle/>
          <a:p>
            <a:pPr marL="857250" indent="-857250" defTabSz="914400">
              <a:spcBef>
                <a:spcPts val="600"/>
              </a:spcBef>
              <a:spcAft>
                <a:spcPts val="1200"/>
              </a:spcAft>
              <a:buFont typeface="Arial"/>
              <a:buChar char="•"/>
            </a:pPr>
            <a:r>
              <a:rPr lang="en-US" sz="4000" dirty="0" smtClean="0">
                <a:solidFill>
                  <a:srgbClr val="8E9090">
                    <a:lumMod val="50000"/>
                  </a:srgbClr>
                </a:solidFill>
                <a:latin typeface="Avenir Heavy"/>
                <a:ea typeface="Avenir Heavy"/>
                <a:cs typeface="Avenir Heavy"/>
                <a:sym typeface="Avenir Heavy"/>
              </a:rPr>
              <a:t>Between April 2012 and December 2016, monthly measure of nighttime lights data for each 750m square grid cell in our sample</a:t>
            </a:r>
          </a:p>
          <a:p>
            <a:pPr marL="857250" indent="-857250" defTabSz="914400">
              <a:spcBef>
                <a:spcPts val="600"/>
              </a:spcBef>
              <a:spcAft>
                <a:spcPts val="1200"/>
              </a:spcAft>
              <a:buFont typeface="Arial"/>
              <a:buChar char="•"/>
            </a:pPr>
            <a:r>
              <a:rPr lang="en-US" sz="4000" dirty="0" smtClean="0">
                <a:solidFill>
                  <a:srgbClr val="8E9090">
                    <a:lumMod val="50000"/>
                  </a:srgbClr>
                </a:solidFill>
                <a:latin typeface="Avenir Heavy"/>
                <a:ea typeface="Avenir Heavy"/>
                <a:cs typeface="Avenir Heavy"/>
                <a:sym typeface="Avenir Heavy"/>
              </a:rPr>
              <a:t>6,729 unique grid cells x 57 months = 383,553 observations in panel dataset</a:t>
            </a:r>
          </a:p>
          <a:p>
            <a:pPr marL="857250" indent="-857250" defTabSz="914400">
              <a:spcBef>
                <a:spcPts val="600"/>
              </a:spcBef>
              <a:spcAft>
                <a:spcPts val="1200"/>
              </a:spcAft>
              <a:buFont typeface="Arial"/>
              <a:buChar char="•"/>
            </a:pPr>
            <a:r>
              <a:rPr lang="en-US" sz="4000" dirty="0" smtClean="0">
                <a:solidFill>
                  <a:srgbClr val="8E9090">
                    <a:lumMod val="50000"/>
                  </a:srgbClr>
                </a:solidFill>
                <a:latin typeface="Avenir Heavy"/>
                <a:ea typeface="Avenir Heavy"/>
                <a:cs typeface="Avenir Heavy"/>
                <a:sym typeface="Avenir Heavy"/>
              </a:rPr>
              <a:t>Monthly measure of nighttime lights data for each 750m square grid cell</a:t>
            </a:r>
            <a:endParaRPr lang="en-US" sz="4000" dirty="0">
              <a:solidFill>
                <a:srgbClr val="8E9090">
                  <a:lumMod val="50000"/>
                </a:srgbClr>
              </a:solidFill>
              <a:latin typeface="Avenir Heavy"/>
              <a:ea typeface="Avenir Heavy"/>
              <a:cs typeface="Avenir Heavy"/>
              <a:sym typeface="Avenir Heavy"/>
            </a:endParaRPr>
          </a:p>
        </p:txBody>
      </p:sp>
      <p:sp>
        <p:nvSpPr>
          <p:cNvPr id="13" name="Title 12"/>
          <p:cNvSpPr>
            <a:spLocks noGrp="1"/>
          </p:cNvSpPr>
          <p:nvPr>
            <p:ph type="title"/>
          </p:nvPr>
        </p:nvSpPr>
        <p:spPr>
          <a:xfrm>
            <a:off x="1424562" y="562979"/>
            <a:ext cx="21336000" cy="2438400"/>
          </a:xfrm>
        </p:spPr>
        <p:txBody>
          <a:bodyPr/>
          <a:lstStyle/>
          <a:p>
            <a:r>
              <a:rPr lang="en-US" dirty="0" smtClean="0"/>
              <a:t>Panel Dataset</a:t>
            </a:r>
            <a:endParaRPr lang="en-US" dirty="0"/>
          </a:p>
        </p:txBody>
      </p:sp>
    </p:spTree>
    <p:extLst>
      <p:ext uri="{BB962C8B-B14F-4D97-AF65-F5344CB8AC3E}">
        <p14:creationId xmlns:p14="http://schemas.microsoft.com/office/powerpoint/2010/main" val="624633651"/>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1239347" y="7722832"/>
            <a:ext cx="22478887" cy="3954927"/>
          </a:xfrm>
          <a:prstGeom prst="rect">
            <a:avLst/>
          </a:prstGeom>
          <a:noFill/>
          <a:ln w="254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1439" tIns="91439" rIns="91439" bIns="91439" numCol="1" spcCol="38100" rtlCol="0" anchor="t">
            <a:spAutoFit/>
          </a:bodyPr>
          <a:lstStyle/>
          <a:p>
            <a:pPr marL="571500" indent="-571500" defTabSz="914400">
              <a:spcBef>
                <a:spcPts val="600"/>
              </a:spcBef>
              <a:spcAft>
                <a:spcPts val="1200"/>
              </a:spcAft>
              <a:buFont typeface="Arial"/>
              <a:buChar char="•"/>
            </a:pPr>
            <a:r>
              <a:rPr lang="en-US" sz="4000" dirty="0" smtClean="0">
                <a:solidFill>
                  <a:srgbClr val="8E9090">
                    <a:lumMod val="50000"/>
                  </a:srgbClr>
                </a:solidFill>
                <a:latin typeface="Avenir Heavy"/>
                <a:ea typeface="Avenir Heavy"/>
                <a:cs typeface="Avenir Heavy"/>
                <a:sym typeface="Avenir Heavy"/>
              </a:rPr>
              <a:t>Blue represents illustrative measure of nighttime lights (lighter = brighter)</a:t>
            </a:r>
          </a:p>
          <a:p>
            <a:pPr marL="571500" indent="-571500" defTabSz="914400">
              <a:spcBef>
                <a:spcPts val="600"/>
              </a:spcBef>
              <a:spcAft>
                <a:spcPts val="1200"/>
              </a:spcAft>
              <a:buFont typeface="Arial"/>
              <a:buChar char="•"/>
            </a:pPr>
            <a:r>
              <a:rPr lang="en-US" sz="4000" dirty="0" smtClean="0">
                <a:solidFill>
                  <a:srgbClr val="8E9090">
                    <a:lumMod val="50000"/>
                  </a:srgbClr>
                </a:solidFill>
                <a:latin typeface="Avenir Heavy"/>
                <a:ea typeface="Avenir Heavy"/>
                <a:cs typeface="Avenir Heavy"/>
                <a:sym typeface="Avenir Heavy"/>
              </a:rPr>
              <a:t>Treatment = Improvements made to road segments through INP II</a:t>
            </a:r>
            <a:endParaRPr lang="en-US" sz="4000" dirty="0">
              <a:solidFill>
                <a:srgbClr val="8E9090">
                  <a:lumMod val="50000"/>
                </a:srgbClr>
              </a:solidFill>
              <a:latin typeface="Avenir Heavy"/>
              <a:ea typeface="Avenir Heavy"/>
              <a:cs typeface="Avenir Heavy"/>
              <a:sym typeface="Avenir Heavy"/>
            </a:endParaRPr>
          </a:p>
          <a:p>
            <a:pPr marL="1085850" lvl="3" indent="-571500" defTabSz="914400">
              <a:spcBef>
                <a:spcPts val="600"/>
              </a:spcBef>
              <a:spcAft>
                <a:spcPts val="1200"/>
              </a:spcAft>
              <a:buFont typeface="Arial"/>
              <a:buChar char="•"/>
            </a:pPr>
            <a:r>
              <a:rPr lang="en-US" sz="4000" dirty="0" smtClean="0">
                <a:solidFill>
                  <a:srgbClr val="8E9090">
                    <a:lumMod val="50000"/>
                  </a:srgbClr>
                </a:solidFill>
                <a:latin typeface="Avenir Heavy"/>
                <a:ea typeface="Avenir Heavy"/>
                <a:cs typeface="Avenir Heavy"/>
                <a:sym typeface="Avenir Heavy"/>
              </a:rPr>
              <a:t>Red line </a:t>
            </a:r>
            <a:r>
              <a:rPr lang="en-US" sz="4000" dirty="0" smtClean="0">
                <a:solidFill>
                  <a:srgbClr val="FF0000"/>
                </a:solidFill>
                <a:latin typeface="Avenir Heavy"/>
                <a:ea typeface="Avenir Heavy"/>
                <a:cs typeface="Avenir Heavy"/>
                <a:sym typeface="Avenir Heavy"/>
              </a:rPr>
              <a:t>| </a:t>
            </a:r>
            <a:r>
              <a:rPr lang="en-US" sz="4000" dirty="0" smtClean="0">
                <a:solidFill>
                  <a:srgbClr val="535353">
                    <a:lumMod val="50000"/>
                  </a:srgbClr>
                </a:solidFill>
                <a:latin typeface="Avenir Heavy"/>
                <a:ea typeface="Avenir Heavy"/>
                <a:cs typeface="Avenir Heavy"/>
                <a:sym typeface="Avenir Heavy"/>
              </a:rPr>
              <a:t>indicates timing of treatment, which varies across cells</a:t>
            </a:r>
          </a:p>
          <a:p>
            <a:pPr marL="584200" indent="-584200" defTabSz="914400">
              <a:spcBef>
                <a:spcPts val="600"/>
              </a:spcBef>
              <a:spcAft>
                <a:spcPts val="1200"/>
              </a:spcAft>
              <a:buFont typeface="Arial"/>
              <a:buChar char="•"/>
            </a:pPr>
            <a:r>
              <a:rPr lang="en-US" sz="4000" dirty="0" smtClean="0">
                <a:solidFill>
                  <a:srgbClr val="535353">
                    <a:lumMod val="50000"/>
                  </a:srgbClr>
                </a:solidFill>
                <a:latin typeface="Avenir Heavy"/>
                <a:ea typeface="Avenir Heavy"/>
                <a:cs typeface="Avenir Heavy"/>
                <a:sym typeface="Avenir Heavy"/>
              </a:rPr>
              <a:t>Interested in a pattern of change in nighttime light values in relation to the timing of treatment</a:t>
            </a:r>
            <a:endParaRPr lang="en-US" sz="4000" dirty="0">
              <a:solidFill>
                <a:srgbClr val="FF0000"/>
              </a:solidFill>
              <a:latin typeface="Avenir Heavy"/>
              <a:ea typeface="Avenir Heavy"/>
              <a:cs typeface="Avenir Heavy"/>
              <a:sym typeface="Avenir Heavy"/>
            </a:endParaRPr>
          </a:p>
        </p:txBody>
      </p:sp>
      <p:sp>
        <p:nvSpPr>
          <p:cNvPr id="13" name="Title 12"/>
          <p:cNvSpPr>
            <a:spLocks noGrp="1"/>
          </p:cNvSpPr>
          <p:nvPr>
            <p:ph type="title"/>
          </p:nvPr>
        </p:nvSpPr>
        <p:spPr>
          <a:xfrm>
            <a:off x="1424562" y="562979"/>
            <a:ext cx="21336000" cy="2438400"/>
          </a:xfrm>
        </p:spPr>
        <p:txBody>
          <a:bodyPr/>
          <a:lstStyle/>
          <a:p>
            <a:r>
              <a:rPr lang="en-US" dirty="0" smtClean="0"/>
              <a:t>Panel Dataset</a:t>
            </a:r>
            <a:endParaRPr lang="en-US" dirty="0"/>
          </a:p>
        </p:txBody>
      </p:sp>
      <p:graphicFrame>
        <p:nvGraphicFramePr>
          <p:cNvPr id="2" name="Table 1"/>
          <p:cNvGraphicFramePr>
            <a:graphicFrameLocks noGrp="1"/>
          </p:cNvGraphicFramePr>
          <p:nvPr>
            <p:extLst>
              <p:ext uri="{D42A27DB-BD31-4B8C-83A1-F6EECF244321}">
                <p14:modId xmlns:p14="http://schemas.microsoft.com/office/powerpoint/2010/main" val="3305357994"/>
              </p:ext>
            </p:extLst>
          </p:nvPr>
        </p:nvGraphicFramePr>
        <p:xfrm>
          <a:off x="514875" y="3205114"/>
          <a:ext cx="23513000" cy="3566160"/>
        </p:xfrm>
        <a:graphic>
          <a:graphicData uri="http://schemas.openxmlformats.org/drawingml/2006/table">
            <a:tbl>
              <a:tblPr firstRow="1" bandRow="1">
                <a:tableStyleId>{5940675A-B579-460E-94D1-54222C63F5DA}</a:tableStyleId>
              </a:tblPr>
              <a:tblGrid>
                <a:gridCol w="940520"/>
                <a:gridCol w="940520"/>
                <a:gridCol w="940520"/>
                <a:gridCol w="940520"/>
                <a:gridCol w="940520"/>
                <a:gridCol w="940520"/>
                <a:gridCol w="940520"/>
                <a:gridCol w="940520"/>
                <a:gridCol w="940520"/>
                <a:gridCol w="940520"/>
                <a:gridCol w="940520"/>
                <a:gridCol w="940520"/>
                <a:gridCol w="940520"/>
                <a:gridCol w="940520"/>
                <a:gridCol w="940520"/>
                <a:gridCol w="940520"/>
                <a:gridCol w="940520"/>
                <a:gridCol w="940520"/>
                <a:gridCol w="940520"/>
                <a:gridCol w="940520"/>
                <a:gridCol w="940520"/>
                <a:gridCol w="940520"/>
                <a:gridCol w="940520"/>
                <a:gridCol w="940520"/>
                <a:gridCol w="940520"/>
              </a:tblGrid>
              <a:tr h="370840">
                <a:tc>
                  <a:txBody>
                    <a:bodyPr/>
                    <a:lstStyle/>
                    <a:p>
                      <a:endParaRPr lang="en-US" dirty="0"/>
                    </a:p>
                  </a:txBody>
                  <a:tcPr/>
                </a:tc>
                <a:tc>
                  <a:txBody>
                    <a:bodyPr/>
                    <a:lstStyle/>
                    <a:p>
                      <a:r>
                        <a:rPr lang="en-US" b="1" dirty="0" smtClean="0">
                          <a:solidFill>
                            <a:srgbClr val="474848"/>
                          </a:solidFill>
                        </a:rPr>
                        <a:t>April </a:t>
                      </a:r>
                      <a:r>
                        <a:rPr lang="uk-UA" b="1" dirty="0" smtClean="0">
                          <a:solidFill>
                            <a:srgbClr val="474848"/>
                          </a:solidFill>
                        </a:rPr>
                        <a:t>’</a:t>
                      </a:r>
                      <a:r>
                        <a:rPr lang="en-US" b="1" dirty="0" smtClean="0">
                          <a:solidFill>
                            <a:srgbClr val="474848"/>
                          </a:solidFill>
                        </a:rPr>
                        <a:t>12</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May</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Jun</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Jul</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Aug</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Sept</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Oct</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Nov</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Dec</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Jan </a:t>
                      </a:r>
                      <a:r>
                        <a:rPr lang="uk-UA" b="1" dirty="0" smtClean="0">
                          <a:solidFill>
                            <a:srgbClr val="474848"/>
                          </a:solidFill>
                        </a:rPr>
                        <a:t>’</a:t>
                      </a:r>
                      <a:r>
                        <a:rPr lang="en-US" b="1" dirty="0" smtClean="0">
                          <a:solidFill>
                            <a:srgbClr val="474848"/>
                          </a:solidFill>
                        </a:rPr>
                        <a:t>13</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Feb</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Mar</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Apr</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May</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Jun</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Jul</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Aug</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Sept</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Oct</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Nov</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Dec</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Jan </a:t>
                      </a:r>
                      <a:r>
                        <a:rPr lang="uk-UA" b="1" dirty="0" smtClean="0">
                          <a:solidFill>
                            <a:srgbClr val="474848"/>
                          </a:solidFill>
                        </a:rPr>
                        <a:t>’</a:t>
                      </a:r>
                      <a:r>
                        <a:rPr lang="en-US" b="1" dirty="0" smtClean="0">
                          <a:solidFill>
                            <a:srgbClr val="474848"/>
                          </a:solidFill>
                        </a:rPr>
                        <a:t>14</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Feb</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c>
                  <a:txBody>
                    <a:bodyPr/>
                    <a:lstStyle/>
                    <a:p>
                      <a:r>
                        <a:rPr lang="en-US" b="1" dirty="0" smtClean="0">
                          <a:solidFill>
                            <a:srgbClr val="474848"/>
                          </a:solidFill>
                        </a:rPr>
                        <a:t>Mar</a:t>
                      </a:r>
                      <a:endParaRPr lang="en-US" b="1" dirty="0">
                        <a:solidFill>
                          <a:srgbClr val="474848"/>
                        </a:solidFill>
                      </a:endParaRPr>
                    </a:p>
                  </a:txBody>
                  <a:tcPr>
                    <a:lnB w="38100" cap="flat" cmpd="sng" algn="ctr">
                      <a:solidFill>
                        <a:srgbClr val="FFFFFF"/>
                      </a:solidFill>
                      <a:prstDash val="solid"/>
                      <a:round/>
                      <a:headEnd type="none" w="med" len="med"/>
                      <a:tailEnd type="none" w="med" len="med"/>
                    </a:lnB>
                    <a:noFill/>
                  </a:tcPr>
                </a:tc>
              </a:tr>
              <a:tr h="370840">
                <a:tc>
                  <a:txBody>
                    <a:bodyPr/>
                    <a:lstStyle/>
                    <a:p>
                      <a:r>
                        <a:rPr lang="en-US" b="1" dirty="0" smtClean="0">
                          <a:solidFill>
                            <a:srgbClr val="474848"/>
                          </a:solidFill>
                        </a:rPr>
                        <a:t>Cell 1</a:t>
                      </a:r>
                      <a:endParaRPr lang="en-US" b="1" dirty="0">
                        <a:solidFill>
                          <a:srgbClr val="474848"/>
                        </a:solidFill>
                      </a:endParaRPr>
                    </a:p>
                  </a:txBody>
                  <a:tcPr>
                    <a:lnR w="38100" cap="flat" cmpd="sng" algn="ctr">
                      <a:solidFill>
                        <a:srgbClr val="FFFFFF"/>
                      </a:solidFill>
                      <a:prstDash val="solid"/>
                      <a:round/>
                      <a:headEnd type="none" w="med" len="med"/>
                      <a:tailEnd type="none" w="med" len="med"/>
                    </a:lnR>
                  </a:tcPr>
                </a:tc>
                <a:tc>
                  <a:txBody>
                    <a:bodyPr/>
                    <a:lstStyle/>
                    <a:p>
                      <a:endParaRPr lang="en-US" dirty="0"/>
                    </a:p>
                  </a:txBody>
                  <a:tcPr>
                    <a:lnL w="38100" cap="flat" cmpd="sng" algn="ctr">
                      <a:solidFill>
                        <a:srgbClr val="FFFFFF"/>
                      </a:solidFill>
                      <a:prstDash val="solid"/>
                      <a:round/>
                      <a:headEnd type="none" w="med" len="med"/>
                      <a:tailEnd type="none" w="med" len="med"/>
                    </a:lnL>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5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376092"/>
                    </a:solidFill>
                  </a:tcPr>
                </a:tc>
                <a:tc>
                  <a:txBody>
                    <a:bodyPr/>
                    <a:lstStyle/>
                    <a:p>
                      <a:endParaRPr lang="en-US" dirty="0"/>
                    </a:p>
                  </a:txBody>
                  <a:tcPr>
                    <a:lnR w="76200" cap="flat" cmpd="sng" algn="ctr">
                      <a:solidFill>
                        <a:srgbClr val="FF0000"/>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376092"/>
                    </a:solidFill>
                  </a:tcPr>
                </a:tc>
                <a:tc>
                  <a:txBody>
                    <a:bodyPr/>
                    <a:lstStyle/>
                    <a:p>
                      <a:endParaRPr lang="en-US" dirty="0"/>
                    </a:p>
                  </a:txBody>
                  <a:tcPr>
                    <a:lnL w="76200" cap="flat" cmpd="sng" algn="ctr">
                      <a:solidFill>
                        <a:srgbClr val="FF0000"/>
                      </a:solidFill>
                      <a:prstDash val="solid"/>
                      <a:round/>
                      <a:headEnd type="none" w="med" len="med"/>
                      <a:tailEnd type="none" w="med" len="med"/>
                    </a:lnL>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r>
              <a:tr h="370840">
                <a:tc>
                  <a:txBody>
                    <a:bodyPr/>
                    <a:lstStyle/>
                    <a:p>
                      <a:r>
                        <a:rPr lang="en-US" b="1" dirty="0" smtClean="0">
                          <a:solidFill>
                            <a:srgbClr val="474848"/>
                          </a:solidFill>
                        </a:rPr>
                        <a:t>Cell 2</a:t>
                      </a:r>
                      <a:endParaRPr lang="en-US" b="1" dirty="0">
                        <a:solidFill>
                          <a:srgbClr val="474848"/>
                        </a:solidFill>
                      </a:endParaRPr>
                    </a:p>
                  </a:txBody>
                  <a:tcPr>
                    <a:lnR w="38100" cap="flat" cmpd="sng" algn="ctr">
                      <a:solidFill>
                        <a:srgbClr val="FFFFFF"/>
                      </a:solidFill>
                      <a:prstDash val="solid"/>
                      <a:round/>
                      <a:headEnd type="none" w="med" len="med"/>
                      <a:tailEnd type="none" w="med" len="med"/>
                    </a:lnR>
                  </a:tcPr>
                </a:tc>
                <a:tc>
                  <a:txBody>
                    <a:bodyPr/>
                    <a:lstStyle/>
                    <a:p>
                      <a:endParaRPr lang="en-US" dirty="0"/>
                    </a:p>
                  </a:txBody>
                  <a:tcPr>
                    <a:lnL w="38100" cap="flat" cmpd="sng" algn="ctr">
                      <a:solidFill>
                        <a:srgbClr val="FFFFFF"/>
                      </a:solidFill>
                      <a:prstDash val="solid"/>
                      <a:round/>
                      <a:headEnd type="none" w="med" len="med"/>
                      <a:tailEnd type="none" w="med" len="med"/>
                    </a:lnL>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R w="76200" cap="flat" cmpd="sng" algn="ctr">
                      <a:solidFill>
                        <a:srgbClr val="FF0000"/>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L w="76200" cap="flat" cmpd="sng" algn="ctr">
                      <a:solidFill>
                        <a:srgbClr val="FF0000"/>
                      </a:solidFill>
                      <a:prstDash val="solid"/>
                      <a:round/>
                      <a:headEnd type="none" w="med" len="med"/>
                      <a:tailEnd type="none" w="med" len="med"/>
                    </a:lnL>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40000"/>
                        <a:lumOff val="60000"/>
                      </a:schemeClr>
                    </a:solidFill>
                  </a:tcPr>
                </a:tc>
                <a:tc>
                  <a:txBody>
                    <a:bodyPr/>
                    <a:lstStyle/>
                    <a:p>
                      <a:endParaRPr lang="en-US" dirty="0"/>
                    </a:p>
                  </a:txBody>
                  <a:tcPr>
                    <a:lnR w="76200" cap="flat" cmpd="sng" algn="ctr">
                      <a:no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B9CDE5"/>
                    </a:solidFill>
                  </a:tcPr>
                </a:tc>
                <a:tc>
                  <a:txBody>
                    <a:bodyPr/>
                    <a:lstStyle/>
                    <a:p>
                      <a:endParaRPr lang="en-US" dirty="0"/>
                    </a:p>
                  </a:txBody>
                  <a:tcPr>
                    <a:lnL w="76200" cap="flat" cmpd="sng" algn="ctr">
                      <a:noFill/>
                      <a:prstDash val="solid"/>
                      <a:round/>
                      <a:headEnd type="none" w="med" len="med"/>
                      <a:tailEnd type="none" w="med" len="med"/>
                    </a:lnL>
                    <a:lnR w="12700" cmpd="sng">
                      <a:noFill/>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B9CDE5"/>
                    </a:solidFill>
                  </a:tcPr>
                </a:tc>
                <a:tc>
                  <a:txBody>
                    <a:bodyPr/>
                    <a:lstStyle/>
                    <a:p>
                      <a:endParaRPr lang="en-US" dirty="0"/>
                    </a:p>
                  </a:txBody>
                  <a:tcPr>
                    <a:lnL w="12700" cmpd="sng">
                      <a:noFill/>
                    </a:lnL>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B9CDE5"/>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B9CDE5"/>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DCE6F2"/>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DCE6F2"/>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DCE6F2"/>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DCE6F2"/>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DCE6F2"/>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DCE6F2"/>
                    </a:solidFill>
                  </a:tcPr>
                </a:tc>
                <a:tc>
                  <a:txBody>
                    <a:bodyPr/>
                    <a:lstStyle/>
                    <a:p>
                      <a:endParaRPr lang="en-US" dirty="0"/>
                    </a:p>
                  </a:txBody>
                  <a:tcPr>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DCE6F2"/>
                    </a:solidFill>
                  </a:tcPr>
                </a:tc>
              </a:tr>
              <a:tr h="370840">
                <a:tc>
                  <a:txBody>
                    <a:bodyPr/>
                    <a:lstStyle/>
                    <a:p>
                      <a:r>
                        <a:rPr lang="en-US" b="1" dirty="0" smtClean="0">
                          <a:solidFill>
                            <a:srgbClr val="474848"/>
                          </a:solidFill>
                        </a:rPr>
                        <a:t>Cell</a:t>
                      </a:r>
                      <a:r>
                        <a:rPr lang="en-US" b="1" baseline="0" dirty="0" smtClean="0">
                          <a:solidFill>
                            <a:srgbClr val="474848"/>
                          </a:solidFill>
                        </a:rPr>
                        <a:t> 3</a:t>
                      </a:r>
                      <a:endParaRPr lang="en-US" b="1" dirty="0">
                        <a:solidFill>
                          <a:srgbClr val="474848"/>
                        </a:solidFill>
                      </a:endParaRPr>
                    </a:p>
                  </a:txBody>
                  <a:tcPr>
                    <a:lnR w="38100" cap="flat" cmpd="sng" algn="ctr">
                      <a:solidFill>
                        <a:srgbClr val="FFFFFF"/>
                      </a:solidFill>
                      <a:prstDash val="solid"/>
                      <a:round/>
                      <a:headEnd type="none" w="med" len="med"/>
                      <a:tailEnd type="none" w="med" len="med"/>
                    </a:lnR>
                  </a:tcPr>
                </a:tc>
                <a:tc>
                  <a:txBody>
                    <a:bodyPr/>
                    <a:lstStyle/>
                    <a:p>
                      <a:endParaRPr lang="en-US" dirty="0"/>
                    </a:p>
                  </a:txBody>
                  <a:tcPr>
                    <a:lnL w="38100" cap="flat" cmpd="sng" algn="ctr">
                      <a:solidFill>
                        <a:srgbClr val="FFFFFF"/>
                      </a:solidFill>
                      <a:prstDash val="solid"/>
                      <a:round/>
                      <a:headEnd type="none" w="med" len="med"/>
                      <a:tailEnd type="none" w="med" len="med"/>
                    </a:lnL>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376092"/>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376092"/>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376092"/>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376092"/>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376092"/>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376092"/>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376092"/>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376092"/>
                    </a:solidFill>
                  </a:tcPr>
                </a:tc>
                <a:tc>
                  <a:txBody>
                    <a:bodyPr/>
                    <a:lstStyle/>
                    <a:p>
                      <a:endParaRPr lang="en-US" dirty="0"/>
                    </a:p>
                  </a:txBody>
                  <a:tcPr>
                    <a:lnR w="76200" cap="flat" cmpd="sng" algn="ctr">
                      <a:solidFill>
                        <a:srgbClr val="FF0000"/>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376092"/>
                    </a:solidFill>
                  </a:tcPr>
                </a:tc>
                <a:tc>
                  <a:txBody>
                    <a:bodyPr/>
                    <a:lstStyle/>
                    <a:p>
                      <a:endParaRPr lang="en-US" dirty="0"/>
                    </a:p>
                  </a:txBody>
                  <a:tcPr>
                    <a:lnL w="76200" cap="flat" cmpd="sng" algn="ctr">
                      <a:solidFill>
                        <a:srgbClr val="FF0000"/>
                      </a:solidFill>
                      <a:prstDash val="solid"/>
                      <a:round/>
                      <a:headEnd type="none" w="med" len="med"/>
                      <a:tailEnd type="none" w="med" len="med"/>
                    </a:lnL>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R w="76200" cap="flat" cmpd="sng" algn="ctr">
                      <a:no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L w="76200" cap="flat" cmpd="sng" algn="ctr">
                      <a:noFill/>
                      <a:prstDash val="solid"/>
                      <a:round/>
                      <a:headEnd type="none" w="med" len="med"/>
                      <a:tailEnd type="none" w="med" len="med"/>
                    </a:lnL>
                    <a:lnR w="12700" cmpd="sng">
                      <a:noFill/>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5B3D7"/>
                    </a:solidFill>
                  </a:tcPr>
                </a:tc>
                <a:tc>
                  <a:txBody>
                    <a:bodyPr/>
                    <a:lstStyle/>
                    <a:p>
                      <a:endParaRPr lang="en-US" dirty="0"/>
                    </a:p>
                  </a:txBody>
                  <a:tcPr>
                    <a:lnL w="12700" cmpd="sng">
                      <a:noFill/>
                    </a:lnL>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r>
              <a:tr h="370840">
                <a:tc>
                  <a:txBody>
                    <a:bodyPr/>
                    <a:lstStyle/>
                    <a:p>
                      <a:r>
                        <a:rPr lang="en-US" b="1" dirty="0" smtClean="0">
                          <a:solidFill>
                            <a:srgbClr val="474848"/>
                          </a:solidFill>
                        </a:rPr>
                        <a:t>Cell 4</a:t>
                      </a:r>
                      <a:endParaRPr lang="en-US" b="1" dirty="0">
                        <a:solidFill>
                          <a:srgbClr val="474848"/>
                        </a:solidFill>
                      </a:endParaRPr>
                    </a:p>
                  </a:txBody>
                  <a:tcPr>
                    <a:lnR w="38100" cap="flat" cmpd="sng" algn="ctr">
                      <a:solidFill>
                        <a:srgbClr val="FFFFFF"/>
                      </a:solidFill>
                      <a:prstDash val="solid"/>
                      <a:round/>
                      <a:headEnd type="none" w="med" len="med"/>
                      <a:tailEnd type="none" w="med" len="med"/>
                    </a:lnR>
                  </a:tcPr>
                </a:tc>
                <a:tc>
                  <a:txBody>
                    <a:bodyPr/>
                    <a:lstStyle/>
                    <a:p>
                      <a:endParaRPr lang="en-US" dirty="0"/>
                    </a:p>
                  </a:txBody>
                  <a:tcPr>
                    <a:lnL w="38100" cap="flat" cmpd="sng" algn="ctr">
                      <a:solidFill>
                        <a:srgbClr val="FFFFFF"/>
                      </a:solidFill>
                      <a:prstDash val="solid"/>
                      <a:round/>
                      <a:headEnd type="none" w="med" len="med"/>
                      <a:tailEnd type="none" w="med" len="med"/>
                    </a:lnL>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50000"/>
                      </a:schemeClr>
                    </a:solidFill>
                  </a:tcPr>
                </a:tc>
                <a:tc>
                  <a:txBody>
                    <a:bodyPr/>
                    <a:lstStyle/>
                    <a:p>
                      <a:endParaRPr lang="en-US" dirty="0"/>
                    </a:p>
                  </a:txBody>
                  <a:tcPr>
                    <a:lnR w="76200" cap="flat" cmpd="sng" algn="ctr">
                      <a:solidFill>
                        <a:srgbClr val="FF0000"/>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L w="76200" cap="flat" cmpd="sng" algn="ctr">
                      <a:solidFill>
                        <a:srgbClr val="FF0000"/>
                      </a:solidFill>
                      <a:prstDash val="solid"/>
                      <a:round/>
                      <a:headEnd type="none" w="med" len="med"/>
                      <a:tailEnd type="none" w="med" len="med"/>
                    </a:lnL>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376092"/>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376092"/>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R w="76200" cap="flat" cmpd="sng" algn="ctr">
                      <a:no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L w="76200" cap="flat" cmpd="sng" algn="ctr">
                      <a:noFill/>
                      <a:prstDash val="solid"/>
                      <a:round/>
                      <a:headEnd type="none" w="med" len="med"/>
                      <a:tailEnd type="none" w="med" len="med"/>
                    </a:lnL>
                    <a:lnR w="12700" cmpd="sng">
                      <a:noFill/>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95B3D7"/>
                    </a:solidFill>
                  </a:tcPr>
                </a:tc>
                <a:tc>
                  <a:txBody>
                    <a:bodyPr/>
                    <a:lstStyle/>
                    <a:p>
                      <a:endParaRPr lang="en-US" dirty="0"/>
                    </a:p>
                  </a:txBody>
                  <a:tcPr>
                    <a:lnL w="12700" cmpd="sng">
                      <a:noFill/>
                    </a:lnL>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DCE6F2"/>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DCE6F2"/>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DCE6F2"/>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DCE6F2"/>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DCE6F2"/>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DCE6F2"/>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DCE6F2"/>
                    </a:solidFill>
                  </a:tcPr>
                </a:tc>
                <a:tc>
                  <a:txBody>
                    <a:bodyPr/>
                    <a:lstStyle/>
                    <a:p>
                      <a:endParaRPr lang="en-US" dirty="0"/>
                    </a:p>
                  </a:txBody>
                  <a:tcPr>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DCE6F2"/>
                    </a:solidFill>
                  </a:tcPr>
                </a:tc>
              </a:tr>
              <a:tr h="370840">
                <a:tc>
                  <a:txBody>
                    <a:bodyPr/>
                    <a:lstStyle/>
                    <a:p>
                      <a:r>
                        <a:rPr lang="en-US" b="1" dirty="0" smtClean="0">
                          <a:solidFill>
                            <a:srgbClr val="474848"/>
                          </a:solidFill>
                        </a:rPr>
                        <a:t>Cell 5</a:t>
                      </a:r>
                      <a:endParaRPr lang="en-US" b="1" dirty="0">
                        <a:solidFill>
                          <a:srgbClr val="474848"/>
                        </a:solidFill>
                      </a:endParaRPr>
                    </a:p>
                  </a:txBody>
                  <a:tcPr>
                    <a:lnR w="38100" cap="flat" cmpd="sng" algn="ctr">
                      <a:solidFill>
                        <a:srgbClr val="FFFFFF"/>
                      </a:solidFill>
                      <a:prstDash val="solid"/>
                      <a:round/>
                      <a:headEnd type="none" w="med" len="med"/>
                      <a:tailEnd type="none" w="med" len="med"/>
                    </a:lnR>
                  </a:tcPr>
                </a:tc>
                <a:tc>
                  <a:txBody>
                    <a:bodyPr/>
                    <a:lstStyle/>
                    <a:p>
                      <a:endParaRPr lang="en-US" dirty="0"/>
                    </a:p>
                  </a:txBody>
                  <a:tcPr>
                    <a:lnL w="38100" cap="flat" cmpd="sng" algn="ctr">
                      <a:solidFill>
                        <a:srgbClr val="FFFFFF"/>
                      </a:solidFill>
                      <a:prstDash val="solid"/>
                      <a:round/>
                      <a:headEnd type="none" w="med" len="med"/>
                      <a:tailEnd type="none" w="med" len="med"/>
                    </a:lnL>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40000"/>
                        <a:lumOff val="6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B9CDE5"/>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B9CDE5"/>
                    </a:solidFill>
                  </a:tcPr>
                </a:tc>
                <a:tc>
                  <a:txBody>
                    <a:bodyPr/>
                    <a:lstStyle/>
                    <a:p>
                      <a:endParaRPr lang="en-US" dirty="0"/>
                    </a:p>
                  </a:txBody>
                  <a:tcPr>
                    <a:lnR w="76200" cap="flat" cmpd="sng" algn="ctr">
                      <a:solidFill>
                        <a:srgbClr val="FF0000"/>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B9CDE5"/>
                    </a:solidFill>
                  </a:tcPr>
                </a:tc>
                <a:tc>
                  <a:txBody>
                    <a:bodyPr/>
                    <a:lstStyle/>
                    <a:p>
                      <a:endParaRPr lang="en-US" dirty="0"/>
                    </a:p>
                  </a:txBody>
                  <a:tcPr>
                    <a:lnL w="76200" cap="flat" cmpd="sng" algn="ctr">
                      <a:solidFill>
                        <a:srgbClr val="FF0000"/>
                      </a:solidFill>
                      <a:prstDash val="solid"/>
                      <a:round/>
                      <a:headEnd type="none" w="med" len="med"/>
                      <a:tailEnd type="none" w="med" len="med"/>
                    </a:lnL>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r>
              <a:tr h="370840">
                <a:tc>
                  <a:txBody>
                    <a:bodyPr/>
                    <a:lstStyle/>
                    <a:p>
                      <a:r>
                        <a:rPr lang="en-US" b="1" dirty="0" smtClean="0">
                          <a:solidFill>
                            <a:srgbClr val="474848"/>
                          </a:solidFill>
                        </a:rPr>
                        <a:t>Cell 6</a:t>
                      </a:r>
                      <a:endParaRPr lang="en-US" b="1" dirty="0">
                        <a:solidFill>
                          <a:srgbClr val="474848"/>
                        </a:solidFill>
                      </a:endParaRPr>
                    </a:p>
                  </a:txBody>
                  <a:tcPr>
                    <a:lnR w="38100" cap="flat" cmpd="sng" algn="ctr">
                      <a:solidFill>
                        <a:srgbClr val="FFFFFF"/>
                      </a:solidFill>
                      <a:prstDash val="solid"/>
                      <a:round/>
                      <a:headEnd type="none" w="med" len="med"/>
                      <a:tailEnd type="none" w="med" len="med"/>
                    </a:lnR>
                  </a:tcPr>
                </a:tc>
                <a:tc>
                  <a:txBody>
                    <a:bodyPr/>
                    <a:lstStyle/>
                    <a:p>
                      <a:endParaRPr lang="en-US" dirty="0"/>
                    </a:p>
                  </a:txBody>
                  <a:tcPr>
                    <a:lnL w="38100" cap="flat" cmpd="sng" algn="ctr">
                      <a:solidFill>
                        <a:srgbClr val="FFFFFF"/>
                      </a:solidFill>
                      <a:prstDash val="solid"/>
                      <a:round/>
                      <a:headEnd type="none" w="med" len="med"/>
                      <a:tailEnd type="none" w="med" len="med"/>
                    </a:lnL>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5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254061"/>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R w="76200" cap="flat" cmpd="sng" algn="ctr">
                      <a:solidFill>
                        <a:srgbClr val="FF0000"/>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L w="76200" cap="flat" cmpd="sng" algn="ctr">
                      <a:solidFill>
                        <a:srgbClr val="FF0000"/>
                      </a:solidFill>
                      <a:prstDash val="solid"/>
                      <a:round/>
                      <a:headEnd type="none" w="med" len="med"/>
                      <a:tailEnd type="none" w="med" len="med"/>
                    </a:lnL>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B9CDE5"/>
                    </a:solidFill>
                  </a:tcPr>
                </a:tc>
                <a:tc>
                  <a:txBody>
                    <a:bodyPr/>
                    <a:lstStyle/>
                    <a:p>
                      <a:endParaRPr lang="en-US" dirty="0"/>
                    </a:p>
                  </a:txBody>
                  <a:tcPr>
                    <a:lnR w="76200" cap="flat" cmpd="sng" algn="ctr">
                      <a:no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40000"/>
                        <a:lumOff val="60000"/>
                      </a:schemeClr>
                    </a:solidFill>
                  </a:tcPr>
                </a:tc>
                <a:tc>
                  <a:txBody>
                    <a:bodyPr/>
                    <a:lstStyle/>
                    <a:p>
                      <a:endParaRPr lang="en-US" dirty="0"/>
                    </a:p>
                  </a:txBody>
                  <a:tcPr>
                    <a:lnL w="76200" cap="flat" cmpd="sng" algn="ctr">
                      <a:noFill/>
                      <a:prstDash val="solid"/>
                      <a:round/>
                      <a:headEnd type="none" w="med" len="med"/>
                      <a:tailEnd type="none" w="med" len="med"/>
                    </a:lnL>
                    <a:lnR w="12700" cmpd="sng">
                      <a:noFill/>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tc>
                  <a:txBody>
                    <a:bodyPr/>
                    <a:lstStyle/>
                    <a:p>
                      <a:endParaRPr lang="en-US" dirty="0"/>
                    </a:p>
                  </a:txBody>
                  <a:tcPr>
                    <a:lnL w="12700" cmpd="sng">
                      <a:noFill/>
                    </a:lnL>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40000"/>
                        <a:lumOff val="6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40000"/>
                        <a:lumOff val="60000"/>
                      </a:schemeClr>
                    </a:solidFill>
                  </a:tcPr>
                </a:tc>
                <a:tc>
                  <a:txBody>
                    <a:bodyPr/>
                    <a:lstStyle/>
                    <a:p>
                      <a:endParaRPr lang="en-US" dirty="0"/>
                    </a:p>
                  </a:txBody>
                  <a:tcP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40000"/>
                        <a:lumOff val="60000"/>
                      </a:schemeClr>
                    </a:solidFill>
                  </a:tcPr>
                </a:tc>
                <a:tc>
                  <a:txBody>
                    <a:bodyPr/>
                    <a:lstStyle/>
                    <a:p>
                      <a:endParaRPr lang="en-US" dirty="0"/>
                    </a:p>
                  </a:txBody>
                  <a:tcPr>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40000"/>
                        <a:lumOff val="60000"/>
                      </a:schemeClr>
                    </a:solidFill>
                  </a:tcPr>
                </a:tc>
              </a:tr>
            </a:tbl>
          </a:graphicData>
        </a:graphic>
      </p:graphicFrame>
    </p:spTree>
    <p:extLst>
      <p:ext uri="{BB962C8B-B14F-4D97-AF65-F5344CB8AC3E}">
        <p14:creationId xmlns:p14="http://schemas.microsoft.com/office/powerpoint/2010/main" val="1191831323"/>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948176" y="7108575"/>
            <a:ext cx="22478887" cy="4339648"/>
          </a:xfrm>
          <a:prstGeom prst="rect">
            <a:avLst/>
          </a:prstGeom>
          <a:noFill/>
          <a:ln w="254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1439" tIns="91439" rIns="91439" bIns="91439" numCol="1" spcCol="38100" rtlCol="0" anchor="t">
            <a:spAutoFit/>
          </a:bodyPr>
          <a:lstStyle/>
          <a:p>
            <a:pPr marL="571500" indent="-571500" defTabSz="914400">
              <a:spcBef>
                <a:spcPts val="600"/>
              </a:spcBef>
              <a:spcAft>
                <a:spcPts val="1200"/>
              </a:spcAft>
              <a:buFont typeface="Arial"/>
              <a:buChar char="•"/>
            </a:pPr>
            <a:r>
              <a:rPr lang="en-US" sz="4000" dirty="0" smtClean="0">
                <a:solidFill>
                  <a:srgbClr val="292929"/>
                </a:solidFill>
                <a:latin typeface="Avenir Heavy"/>
                <a:ea typeface="Avenir Heavy"/>
                <a:cs typeface="Avenir Heavy"/>
                <a:sym typeface="Avenir Heavy"/>
              </a:rPr>
              <a:t>Panel dataset methods align relative timing of treatment</a:t>
            </a:r>
          </a:p>
          <a:p>
            <a:pPr marL="571500" lvl="1" indent="-571500" defTabSz="914400">
              <a:spcBef>
                <a:spcPts val="600"/>
              </a:spcBef>
              <a:spcAft>
                <a:spcPts val="1200"/>
              </a:spcAft>
              <a:buFont typeface="Arial"/>
              <a:buChar char="•"/>
            </a:pPr>
            <a:r>
              <a:rPr lang="en-US" sz="4000" dirty="0">
                <a:solidFill>
                  <a:srgbClr val="292929"/>
                </a:solidFill>
                <a:latin typeface="Avenir Heavy"/>
                <a:ea typeface="Avenir Heavy"/>
                <a:cs typeface="Avenir Heavy"/>
                <a:sym typeface="Avenir Heavy"/>
              </a:rPr>
              <a:t>I</a:t>
            </a:r>
            <a:r>
              <a:rPr lang="en-US" sz="4000" dirty="0" smtClean="0">
                <a:solidFill>
                  <a:srgbClr val="292929"/>
                </a:solidFill>
                <a:latin typeface="Avenir Heavy"/>
                <a:ea typeface="Avenir Heavy"/>
                <a:cs typeface="Avenir Heavy"/>
                <a:sym typeface="Avenir Heavy"/>
              </a:rPr>
              <a:t>dentifies pattern of change in nighttime lights for all cells relative to each cell’s timing of treatment (i.e. one month after treatment, 10 months after treatment, etc.)</a:t>
            </a:r>
          </a:p>
          <a:p>
            <a:pPr marL="571500" indent="-571500" defTabSz="914400">
              <a:spcBef>
                <a:spcPts val="600"/>
              </a:spcBef>
              <a:spcAft>
                <a:spcPts val="1200"/>
              </a:spcAft>
              <a:buFont typeface="Arial"/>
              <a:buChar char="•"/>
            </a:pPr>
            <a:r>
              <a:rPr lang="en-US" sz="4000" dirty="0" smtClean="0">
                <a:solidFill>
                  <a:srgbClr val="292929"/>
                </a:solidFill>
                <a:latin typeface="Avenir Heavy"/>
                <a:ea typeface="Avenir Heavy"/>
                <a:cs typeface="Avenir Heavy"/>
                <a:sym typeface="Avenir Heavy"/>
              </a:rPr>
              <a:t>Variation in actual month of treatment across cells (i.e. some cells treated in March 2013, some treated in January 2014, November 2014, </a:t>
            </a:r>
            <a:r>
              <a:rPr lang="en-US" sz="4000" dirty="0" err="1" smtClean="0">
                <a:solidFill>
                  <a:srgbClr val="292929"/>
                </a:solidFill>
                <a:latin typeface="Avenir Heavy"/>
                <a:ea typeface="Avenir Heavy"/>
                <a:cs typeface="Avenir Heavy"/>
                <a:sym typeface="Avenir Heavy"/>
              </a:rPr>
              <a:t>etc</a:t>
            </a:r>
            <a:r>
              <a:rPr lang="en-US" sz="4000" dirty="0" smtClean="0">
                <a:solidFill>
                  <a:srgbClr val="292929"/>
                </a:solidFill>
                <a:latin typeface="Avenir Heavy"/>
                <a:ea typeface="Avenir Heavy"/>
                <a:cs typeface="Avenir Heavy"/>
                <a:sym typeface="Avenir Heavy"/>
              </a:rPr>
              <a:t>) and location of cells throughout the West Bank addresses concerns about confounding variables</a:t>
            </a:r>
            <a:endParaRPr lang="en-US" sz="4000" dirty="0">
              <a:solidFill>
                <a:srgbClr val="292929"/>
              </a:solidFill>
              <a:latin typeface="Avenir Heavy"/>
              <a:ea typeface="Avenir Heavy"/>
              <a:cs typeface="Avenir Heavy"/>
              <a:sym typeface="Avenir Heavy"/>
            </a:endParaRPr>
          </a:p>
        </p:txBody>
      </p:sp>
      <p:sp>
        <p:nvSpPr>
          <p:cNvPr id="13" name="Title 12"/>
          <p:cNvSpPr>
            <a:spLocks noGrp="1"/>
          </p:cNvSpPr>
          <p:nvPr>
            <p:ph type="title"/>
          </p:nvPr>
        </p:nvSpPr>
        <p:spPr>
          <a:xfrm>
            <a:off x="1424562" y="562979"/>
            <a:ext cx="21336000" cy="2438400"/>
          </a:xfrm>
        </p:spPr>
        <p:txBody>
          <a:bodyPr/>
          <a:lstStyle/>
          <a:p>
            <a:r>
              <a:rPr lang="en-US" dirty="0" smtClean="0"/>
              <a:t>Panel Dataset</a:t>
            </a:r>
            <a:endParaRPr lang="en-US" dirty="0"/>
          </a:p>
        </p:txBody>
      </p:sp>
      <p:graphicFrame>
        <p:nvGraphicFramePr>
          <p:cNvPr id="6" name="Table 5"/>
          <p:cNvGraphicFramePr>
            <a:graphicFrameLocks noGrp="1"/>
          </p:cNvGraphicFramePr>
          <p:nvPr>
            <p:extLst>
              <p:ext uri="{D42A27DB-BD31-4B8C-83A1-F6EECF244321}">
                <p14:modId xmlns:p14="http://schemas.microsoft.com/office/powerpoint/2010/main" val="317315697"/>
              </p:ext>
            </p:extLst>
          </p:nvPr>
        </p:nvGraphicFramePr>
        <p:xfrm>
          <a:off x="514875" y="3045506"/>
          <a:ext cx="23513000" cy="3200400"/>
        </p:xfrm>
        <a:graphic>
          <a:graphicData uri="http://schemas.openxmlformats.org/drawingml/2006/table">
            <a:tbl>
              <a:tblPr firstRow="1" bandRow="1">
                <a:tableStyleId>{5940675A-B579-460E-94D1-54222C63F5DA}</a:tableStyleId>
              </a:tblPr>
              <a:tblGrid>
                <a:gridCol w="940520"/>
                <a:gridCol w="940520"/>
                <a:gridCol w="940520"/>
                <a:gridCol w="940520"/>
                <a:gridCol w="940520"/>
                <a:gridCol w="940520"/>
                <a:gridCol w="940520"/>
                <a:gridCol w="940520"/>
                <a:gridCol w="940520"/>
                <a:gridCol w="940520"/>
                <a:gridCol w="940520"/>
                <a:gridCol w="940520"/>
                <a:gridCol w="940520"/>
                <a:gridCol w="940520"/>
                <a:gridCol w="940520"/>
                <a:gridCol w="940520"/>
                <a:gridCol w="940520"/>
                <a:gridCol w="940520"/>
                <a:gridCol w="940520"/>
                <a:gridCol w="940520"/>
                <a:gridCol w="940520"/>
                <a:gridCol w="940520"/>
                <a:gridCol w="940520"/>
                <a:gridCol w="940520"/>
                <a:gridCol w="940520"/>
              </a:tblGrid>
              <a:tr h="370840">
                <a:tc gridSpan="12">
                  <a:txBody>
                    <a:bodyPr/>
                    <a:lstStyle/>
                    <a:p>
                      <a:pPr algn="r"/>
                      <a:r>
                        <a:rPr lang="en-US" b="1" dirty="0" smtClean="0">
                          <a:solidFill>
                            <a:srgbClr val="292929"/>
                          </a:solidFill>
                        </a:rPr>
                        <a:t> Pre-Treatment           </a:t>
                      </a:r>
                      <a:endParaRPr lang="en-US" b="1" dirty="0">
                        <a:solidFill>
                          <a:srgbClr val="292929"/>
                        </a:solidFill>
                      </a:endParaRPr>
                    </a:p>
                  </a:txBody>
                  <a:tcPr>
                    <a:lnL w="3175" cap="flat" cmpd="sng" algn="ctr">
                      <a:solidFill>
                        <a:srgbClr val="A7A7A7"/>
                      </a:solidFill>
                      <a:prstDash val="solid"/>
                      <a:round/>
                      <a:headEnd type="none" w="med" len="med"/>
                      <a:tailEnd type="none" w="med" len="med"/>
                    </a:lnL>
                    <a:lnR w="76200" cap="flat" cmpd="sng" algn="ctr">
                      <a:solidFill>
                        <a:srgbClr val="FF0000"/>
                      </a:solidFill>
                      <a:prstDash val="solid"/>
                      <a:round/>
                      <a:headEnd type="none" w="med" len="med"/>
                      <a:tailEnd type="none" w="med" len="med"/>
                    </a:lnR>
                    <a:lnT w="3175" cap="flat" cmpd="sng" algn="ctr">
                      <a:solidFill>
                        <a:srgbClr val="A7A7A7"/>
                      </a:solidFill>
                      <a:prstDash val="solid"/>
                      <a:round/>
                      <a:headEnd type="none" w="med" len="med"/>
                      <a:tailEnd type="none" w="med" len="med"/>
                    </a:lnT>
                    <a:lnB w="3175" cap="flat" cmpd="sng" algn="ctr">
                      <a:solidFill>
                        <a:srgbClr val="A7A7A7"/>
                      </a:solidFill>
                      <a:prstDash val="solid"/>
                      <a:round/>
                      <a:headEnd type="none" w="med" len="med"/>
                      <a:tailEnd type="none" w="med" len="med"/>
                    </a:lnB>
                  </a:tcPr>
                </a:tc>
                <a:tc hMerge="1">
                  <a:txBody>
                    <a:bodyPr/>
                    <a:lstStyle/>
                    <a:p>
                      <a:endParaRPr lang="en-US"/>
                    </a:p>
                  </a:txBody>
                  <a:tcPr>
                    <a:noFill/>
                  </a:tcPr>
                </a:tc>
                <a:tc hMerge="1">
                  <a:txBody>
                    <a:bodyPr/>
                    <a:lstStyle/>
                    <a:p>
                      <a:endParaRPr lang="en-US"/>
                    </a:p>
                  </a:txBody>
                  <a:tcPr>
                    <a:noFill/>
                  </a:tcPr>
                </a:tc>
                <a:tc hMerge="1">
                  <a:txBody>
                    <a:bodyPr/>
                    <a:lstStyle/>
                    <a:p>
                      <a:endParaRPr lang="en-US"/>
                    </a:p>
                  </a:txBody>
                  <a:tcPr>
                    <a:noFill/>
                  </a:tcPr>
                </a:tc>
                <a:tc hMerge="1">
                  <a:txBody>
                    <a:bodyPr/>
                    <a:lstStyle/>
                    <a:p>
                      <a:endParaRPr lang="en-US"/>
                    </a:p>
                  </a:txBody>
                  <a:tcPr>
                    <a:noFill/>
                  </a:tcPr>
                </a:tc>
                <a:tc hMerge="1">
                  <a:txBody>
                    <a:bodyPr/>
                    <a:lstStyle/>
                    <a:p>
                      <a:endParaRPr lang="en-US"/>
                    </a:p>
                  </a:txBody>
                  <a:tcPr>
                    <a:noFill/>
                  </a:tcPr>
                </a:tc>
                <a:tc hMerge="1">
                  <a:txBody>
                    <a:bodyPr/>
                    <a:lstStyle/>
                    <a:p>
                      <a:endParaRPr lang="en-US"/>
                    </a:p>
                  </a:txBody>
                  <a:tcPr>
                    <a:noFill/>
                  </a:tcPr>
                </a:tc>
                <a:tc hMerge="1">
                  <a:txBody>
                    <a:bodyPr/>
                    <a:lstStyle/>
                    <a:p>
                      <a:endParaRPr lang="en-US"/>
                    </a:p>
                  </a:txBody>
                  <a:tcPr>
                    <a:noFill/>
                  </a:tcPr>
                </a:tc>
                <a:tc hMerge="1">
                  <a:txBody>
                    <a:bodyPr/>
                    <a:lstStyle/>
                    <a:p>
                      <a:endParaRPr lang="en-US"/>
                    </a:p>
                  </a:txBody>
                  <a:tcPr>
                    <a:noFill/>
                  </a:tcPr>
                </a:tc>
                <a:tc hMerge="1">
                  <a:txBody>
                    <a:bodyPr/>
                    <a:lstStyle/>
                    <a:p>
                      <a:endParaRPr lang="en-US"/>
                    </a:p>
                  </a:txBody>
                  <a:tcPr>
                    <a:noFill/>
                  </a:tcPr>
                </a:tc>
                <a:tc hMerge="1">
                  <a:txBody>
                    <a:bodyPr/>
                    <a:lstStyle/>
                    <a:p>
                      <a:endParaRPr lang="en-US"/>
                    </a:p>
                  </a:txBody>
                  <a:tcPr>
                    <a:noFill/>
                  </a:tcPr>
                </a:tc>
                <a:tc hMerge="1">
                  <a:txBody>
                    <a:bodyPr/>
                    <a:lstStyle/>
                    <a:p>
                      <a:endParaRPr lang="en-US" dirty="0"/>
                    </a:p>
                  </a:txBody>
                  <a:tcPr>
                    <a:lnR w="76200" cap="flat" cmpd="sng" algn="ctr">
                      <a:solidFill>
                        <a:srgbClr val="FF0000"/>
                      </a:solidFill>
                      <a:prstDash val="solid"/>
                      <a:round/>
                      <a:headEnd type="none" w="med" len="med"/>
                      <a:tailEnd type="none" w="med" len="med"/>
                    </a:lnR>
                    <a:noFill/>
                  </a:tcPr>
                </a:tc>
                <a:tc gridSpan="13">
                  <a:txBody>
                    <a:bodyPr/>
                    <a:lstStyle/>
                    <a:p>
                      <a:pPr algn="l"/>
                      <a:r>
                        <a:rPr lang="en-US" b="1" dirty="0" smtClean="0">
                          <a:solidFill>
                            <a:srgbClr val="292929"/>
                          </a:solidFill>
                        </a:rPr>
                        <a:t>  Post-Treatment</a:t>
                      </a:r>
                      <a:endParaRPr lang="en-US" b="1" dirty="0">
                        <a:solidFill>
                          <a:srgbClr val="292929"/>
                        </a:solidFill>
                      </a:endParaRPr>
                    </a:p>
                  </a:txBody>
                  <a:tcPr>
                    <a:lnL w="76200" cap="flat" cmpd="sng" algn="ctr">
                      <a:solidFill>
                        <a:srgbClr val="FF0000"/>
                      </a:solidFill>
                      <a:prstDash val="solid"/>
                      <a:round/>
                      <a:headEnd type="none" w="med" len="med"/>
                      <a:tailEnd type="none" w="med" len="med"/>
                    </a:lnL>
                    <a:lnR w="3175" cap="flat" cmpd="sng" algn="ctr">
                      <a:solidFill>
                        <a:srgbClr val="A7A7A7"/>
                      </a:solidFill>
                      <a:prstDash val="solid"/>
                      <a:round/>
                      <a:headEnd type="none" w="med" len="med"/>
                      <a:tailEnd type="none" w="med" len="med"/>
                    </a:lnR>
                    <a:lnT w="3175" cap="flat" cmpd="sng" algn="ctr">
                      <a:solidFill>
                        <a:srgbClr val="A7A7A7"/>
                      </a:solidFill>
                      <a:prstDash val="solid"/>
                      <a:round/>
                      <a:headEnd type="none" w="med" len="med"/>
                      <a:tailEnd type="none" w="med" len="med"/>
                    </a:lnT>
                    <a:lnB w="38100" cap="flat" cmpd="sng" algn="ctr">
                      <a:solidFill>
                        <a:srgbClr val="FFFFFF"/>
                      </a:solidFill>
                      <a:prstDash val="solid"/>
                      <a:round/>
                      <a:headEnd type="none" w="med" len="med"/>
                      <a:tailEnd type="none" w="med" len="med"/>
                    </a:lnB>
                    <a:noFill/>
                  </a:tcPr>
                </a:tc>
                <a:tc hMerge="1">
                  <a:txBody>
                    <a:bodyPr/>
                    <a:lstStyle/>
                    <a:p>
                      <a:endParaRPr lang="en-US" dirty="0"/>
                    </a:p>
                  </a:txBody>
                  <a:tcPr>
                    <a:noFill/>
                  </a:tcPr>
                </a:tc>
                <a:tc hMerge="1">
                  <a:txBody>
                    <a:bodyPr/>
                    <a:lstStyle/>
                    <a:p>
                      <a:endParaRPr lang="en-US"/>
                    </a:p>
                  </a:txBody>
                  <a:tcPr>
                    <a:noFill/>
                  </a:tcPr>
                </a:tc>
                <a:tc hMerge="1">
                  <a:txBody>
                    <a:bodyPr/>
                    <a:lstStyle/>
                    <a:p>
                      <a:endParaRPr lang="en-US" dirty="0"/>
                    </a:p>
                  </a:txBody>
                  <a:tcPr>
                    <a:noFill/>
                  </a:tcPr>
                </a:tc>
                <a:tc hMerge="1">
                  <a:txBody>
                    <a:bodyPr/>
                    <a:lstStyle/>
                    <a:p>
                      <a:endParaRPr lang="en-US"/>
                    </a:p>
                  </a:txBody>
                  <a:tcPr>
                    <a:noFill/>
                  </a:tcPr>
                </a:tc>
                <a:tc hMerge="1">
                  <a:txBody>
                    <a:bodyPr/>
                    <a:lstStyle/>
                    <a:p>
                      <a:endParaRPr lang="en-US" dirty="0"/>
                    </a:p>
                  </a:txBody>
                  <a:tcPr>
                    <a:noFill/>
                  </a:tcPr>
                </a:tc>
                <a:tc hMerge="1">
                  <a:txBody>
                    <a:bodyPr/>
                    <a:lstStyle/>
                    <a:p>
                      <a:endParaRPr lang="en-US" dirty="0"/>
                    </a:p>
                  </a:txBody>
                  <a:tcPr>
                    <a:noFill/>
                  </a:tcPr>
                </a:tc>
                <a:tc hMerge="1">
                  <a:txBody>
                    <a:bodyPr/>
                    <a:lstStyle/>
                    <a:p>
                      <a:endParaRPr lang="en-US" dirty="0"/>
                    </a:p>
                  </a:txBody>
                  <a:tcPr>
                    <a:noFill/>
                  </a:tcPr>
                </a:tc>
                <a:tc hMerge="1">
                  <a:txBody>
                    <a:bodyPr/>
                    <a:lstStyle/>
                    <a:p>
                      <a:endParaRPr lang="en-US" dirty="0"/>
                    </a:p>
                  </a:txBody>
                  <a:tcPr>
                    <a:noFill/>
                  </a:tcPr>
                </a:tc>
                <a:tc hMerge="1">
                  <a:txBody>
                    <a:bodyPr/>
                    <a:lstStyle/>
                    <a:p>
                      <a:endParaRPr lang="en-US" dirty="0"/>
                    </a:p>
                  </a:txBody>
                  <a:tcPr>
                    <a:noFill/>
                  </a:tcPr>
                </a:tc>
                <a:tc hMerge="1">
                  <a:txBody>
                    <a:bodyPr/>
                    <a:lstStyle/>
                    <a:p>
                      <a:endParaRPr lang="en-US"/>
                    </a:p>
                  </a:txBody>
                  <a:tcPr>
                    <a:noFill/>
                  </a:tcPr>
                </a:tc>
                <a:tc hMerge="1">
                  <a:txBody>
                    <a:bodyPr/>
                    <a:lstStyle/>
                    <a:p>
                      <a:endParaRPr lang="en-US" dirty="0"/>
                    </a:p>
                  </a:txBody>
                  <a:tcPr>
                    <a:noFill/>
                  </a:tcPr>
                </a:tc>
                <a:tc hMerge="1">
                  <a:txBody>
                    <a:bodyPr/>
                    <a:lstStyle/>
                    <a:p>
                      <a:endParaRPr lang="en-US" dirty="0"/>
                    </a:p>
                  </a:txBody>
                  <a:tcPr>
                    <a:noFill/>
                  </a:tcPr>
                </a:tc>
              </a:tr>
              <a:tr h="370840">
                <a:tc>
                  <a:txBody>
                    <a:bodyPr/>
                    <a:lstStyle/>
                    <a:p>
                      <a:r>
                        <a:rPr lang="en-US" b="1" dirty="0" smtClean="0">
                          <a:solidFill>
                            <a:srgbClr val="474848"/>
                          </a:solidFill>
                        </a:rPr>
                        <a:t>Cell 1</a:t>
                      </a:r>
                    </a:p>
                  </a:txBody>
                  <a:tcPr>
                    <a:lnL w="3175" cap="flat" cmpd="sng" algn="ctr">
                      <a:solidFill>
                        <a:srgbClr val="A7A7A7"/>
                      </a:solidFill>
                      <a:prstDash val="solid"/>
                      <a:round/>
                      <a:headEnd type="none" w="med" len="med"/>
                      <a:tailEnd type="none" w="med" len="med"/>
                    </a:lnL>
                    <a:lnR w="38100" cap="flat" cmpd="sng" algn="ctr">
                      <a:solidFill>
                        <a:srgbClr val="FFFFFF"/>
                      </a:solidFill>
                      <a:prstDash val="solid"/>
                      <a:round/>
                      <a:headEnd type="none" w="med" len="med"/>
                      <a:tailEnd type="none" w="med" len="med"/>
                    </a:lnR>
                    <a:lnT w="3175" cap="flat" cmpd="sng" algn="ctr">
                      <a:solidFill>
                        <a:srgbClr val="A7A7A7"/>
                      </a:solidFill>
                      <a:prstDash val="solid"/>
                      <a:round/>
                      <a:headEnd type="none" w="med" len="med"/>
                      <a:tailEnd type="none" w="med" len="med"/>
                    </a:lnT>
                    <a:lnB w="3175" cap="flat" cmpd="sng" algn="ctr">
                      <a:solidFill>
                        <a:srgbClr val="A7A7A7"/>
                      </a:solidFill>
                      <a:prstDash val="solid"/>
                      <a:round/>
                      <a:headEnd type="none" w="med" len="med"/>
                      <a:tailEnd type="none" w="med" len="med"/>
                    </a:lnB>
                  </a:tcPr>
                </a:tc>
                <a:tc>
                  <a:txBody>
                    <a:bodyPr/>
                    <a:lstStyle/>
                    <a:p>
                      <a:endParaRPr lang="en-US" dirty="0"/>
                    </a:p>
                  </a:txBody>
                  <a:tcPr>
                    <a:lnL w="38100" cap="flat" cmpd="sng" algn="ctr">
                      <a:solidFill>
                        <a:srgbClr val="FFFFFF"/>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5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5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5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5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5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1">
                        <a:lumMod val="5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5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5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376092"/>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376092"/>
                    </a:solidFill>
                  </a:tcPr>
                </a:tc>
                <a:tc>
                  <a:txBody>
                    <a:bodyPr/>
                    <a:lstStyle/>
                    <a:p>
                      <a:endParaRPr lang="en-US" dirty="0"/>
                    </a:p>
                  </a:txBody>
                  <a:tcPr>
                    <a:lnL w="3175" cap="flat" cmpd="sng" algn="ctr">
                      <a:solidFill>
                        <a:srgbClr val="A7A7A7"/>
                      </a:solidFill>
                      <a:prstDash val="solid"/>
                      <a:round/>
                      <a:headEnd type="none" w="med" len="med"/>
                      <a:tailEnd type="none" w="med" len="med"/>
                    </a:lnL>
                    <a:lnR w="76200" cap="flat" cmpd="sng" algn="ctr">
                      <a:solidFill>
                        <a:srgbClr val="FF0000"/>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endParaRPr lang="en-US" dirty="0"/>
                    </a:p>
                  </a:txBody>
                  <a:tcPr>
                    <a:lnL w="76200" cap="flat" cmpd="sng" algn="ctr">
                      <a:solidFill>
                        <a:srgbClr val="FF0000"/>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L w="3175" cap="flat" cmpd="sng" algn="ctr">
                      <a:solidFill>
                        <a:srgbClr val="A7A7A7"/>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gridSpan="10">
                  <a:txBody>
                    <a:bodyPr/>
                    <a:lstStyle/>
                    <a:p>
                      <a:endParaRPr lang="en-US" dirty="0"/>
                    </a:p>
                  </a:txBody>
                  <a:tcPr>
                    <a:lnL w="38100" cap="flat" cmpd="sng" algn="ctr">
                      <a:solidFill>
                        <a:srgbClr val="FFFFFF"/>
                      </a:solidFill>
                      <a:prstDash val="solid"/>
                      <a:round/>
                      <a:headEnd type="none" w="med" len="med"/>
                      <a:tailEnd type="none" w="med" len="med"/>
                    </a:lnL>
                    <a:lnR w="3175" cap="flat" cmpd="sng" algn="ctr">
                      <a:solidFill>
                        <a:srgbClr val="A7A7A7"/>
                      </a:solidFill>
                      <a:prstDash val="solid"/>
                      <a:round/>
                      <a:headEnd type="none" w="med" len="med"/>
                      <a:tailEnd type="none" w="med" len="med"/>
                    </a:lnR>
                    <a:lnT w="3175" cap="flat" cmpd="sng" algn="ctr">
                      <a:solidFill>
                        <a:srgbClr val="A7A7A7"/>
                      </a:solidFill>
                      <a:prstDash val="solid"/>
                      <a:round/>
                      <a:headEnd type="none" w="med" len="med"/>
                      <a:tailEnd type="none" w="med" len="med"/>
                    </a:lnT>
                    <a:lnB w="38100" cap="flat" cmpd="sng" algn="ctr">
                      <a:solidFill>
                        <a:srgbClr val="FFFFFF"/>
                      </a:solidFill>
                      <a:prstDash val="solid"/>
                      <a:round/>
                      <a:headEnd type="none" w="med" len="med"/>
                      <a:tailEnd type="none" w="med" len="med"/>
                    </a:lnB>
                    <a:noFill/>
                  </a:tcPr>
                </a:tc>
                <a:tc hMerge="1">
                  <a:txBody>
                    <a:bodyPr/>
                    <a:lstStyle/>
                    <a:p>
                      <a:endParaRPr lang="en-US" dirty="0"/>
                    </a:p>
                  </a:txBody>
                  <a:tcPr>
                    <a:noFill/>
                  </a:tcPr>
                </a:tc>
                <a:tc hMerge="1">
                  <a:txBody>
                    <a:bodyPr/>
                    <a:lstStyle/>
                    <a:p>
                      <a:endParaRPr lang="en-US" dirty="0"/>
                    </a:p>
                  </a:txBody>
                  <a:tcPr>
                    <a:noFill/>
                  </a:tcPr>
                </a:tc>
                <a:tc hMerge="1">
                  <a:txBody>
                    <a:bodyPr/>
                    <a:lstStyle/>
                    <a:p>
                      <a:endParaRPr lang="en-US" dirty="0"/>
                    </a:p>
                  </a:txBody>
                  <a:tcPr>
                    <a:noFill/>
                  </a:tcPr>
                </a:tc>
                <a:tc hMerge="1">
                  <a:txBody>
                    <a:bodyPr/>
                    <a:lstStyle/>
                    <a:p>
                      <a:endParaRPr lang="en-US" dirty="0"/>
                    </a:p>
                  </a:txBody>
                  <a:tcPr>
                    <a:noFill/>
                  </a:tcPr>
                </a:tc>
                <a:tc hMerge="1">
                  <a:txBody>
                    <a:bodyPr/>
                    <a:lstStyle/>
                    <a:p>
                      <a:endParaRPr lang="en-US" dirty="0"/>
                    </a:p>
                  </a:txBody>
                  <a:tcPr>
                    <a:noFill/>
                  </a:tcPr>
                </a:tc>
                <a:tc hMerge="1">
                  <a:txBody>
                    <a:bodyPr/>
                    <a:lstStyle/>
                    <a:p>
                      <a:endParaRPr lang="en-US" dirty="0"/>
                    </a:p>
                  </a:txBody>
                  <a:tcPr>
                    <a:noFill/>
                  </a:tcPr>
                </a:tc>
                <a:tc hMerge="1">
                  <a:txBody>
                    <a:bodyPr/>
                    <a:lstStyle/>
                    <a:p>
                      <a:endParaRPr lang="en-US" dirty="0"/>
                    </a:p>
                  </a:txBody>
                  <a:tcPr>
                    <a:noFill/>
                  </a:tcPr>
                </a:tc>
                <a:tc hMerge="1">
                  <a:txBody>
                    <a:bodyPr/>
                    <a:lstStyle/>
                    <a:p>
                      <a:endParaRPr lang="en-US" dirty="0"/>
                    </a:p>
                  </a:txBody>
                  <a:tcPr>
                    <a:noFill/>
                  </a:tcPr>
                </a:tc>
                <a:tc hMerge="1">
                  <a:txBody>
                    <a:bodyPr/>
                    <a:lstStyle/>
                    <a:p>
                      <a:endParaRPr lang="en-US" dirty="0"/>
                    </a:p>
                  </a:txBody>
                  <a:tcPr>
                    <a:noFill/>
                  </a:tcPr>
                </a:tc>
              </a:tr>
              <a:tr h="370840">
                <a:tc>
                  <a:txBody>
                    <a:bodyPr/>
                    <a:lstStyle/>
                    <a:p>
                      <a:r>
                        <a:rPr lang="en-US" b="1" dirty="0" smtClean="0">
                          <a:solidFill>
                            <a:srgbClr val="474848"/>
                          </a:solidFill>
                        </a:rPr>
                        <a:t>Cell 2</a:t>
                      </a:r>
                      <a:endParaRPr lang="en-US" b="1" dirty="0">
                        <a:solidFill>
                          <a:srgbClr val="474848"/>
                        </a:solidFill>
                      </a:endParaRPr>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175" cap="flat" cmpd="sng" algn="ctr">
                      <a:solidFill>
                        <a:srgbClr val="A7A7A7"/>
                      </a:solidFill>
                      <a:prstDash val="solid"/>
                      <a:round/>
                      <a:headEnd type="none" w="med" len="med"/>
                      <a:tailEnd type="none" w="med" len="med"/>
                    </a:lnT>
                    <a:lnB w="3175" cap="flat" cmpd="sng" algn="ctr">
                      <a:solidFill>
                        <a:srgbClr val="A7A7A7"/>
                      </a:solidFill>
                      <a:prstDash val="solid"/>
                      <a:round/>
                      <a:headEnd type="none" w="med" len="med"/>
                      <a:tailEnd type="none" w="med" len="med"/>
                    </a:lnB>
                    <a:solidFill>
                      <a:srgbClr val="FFFFFF"/>
                    </a:solidFill>
                  </a:tcPr>
                </a:tc>
                <a:tc gridSpan="6">
                  <a:txBody>
                    <a:bodyPr/>
                    <a:lstStyle/>
                    <a:p>
                      <a:endParaRPr lang="en-US" dirty="0"/>
                    </a:p>
                  </a:txBody>
                  <a:tcPr>
                    <a:lnL w="3175" cap="flat" cmpd="sng" algn="ctr">
                      <a:solidFill>
                        <a:srgbClr val="A7A7A7"/>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FFFFFF"/>
                    </a:solidFill>
                  </a:tcPr>
                </a:tc>
                <a:tc hMerge="1">
                  <a:txBody>
                    <a:bodyPr/>
                    <a:lstStyle/>
                    <a:p>
                      <a:endParaRPr lang="en-US" dirty="0"/>
                    </a:p>
                  </a:txBody>
                  <a:tcPr>
                    <a:solidFill>
                      <a:srgbClr val="FFFFFF"/>
                    </a:solidFill>
                  </a:tcPr>
                </a:tc>
                <a:tc hMerge="1">
                  <a:txBody>
                    <a:bodyPr/>
                    <a:lstStyle/>
                    <a:p>
                      <a:endParaRPr lang="en-US" dirty="0"/>
                    </a:p>
                  </a:txBody>
                  <a:tcPr>
                    <a:solidFill>
                      <a:srgbClr val="FFFFFF"/>
                    </a:solidFill>
                  </a:tcPr>
                </a:tc>
                <a:tc hMerge="1">
                  <a:txBody>
                    <a:bodyPr/>
                    <a:lstStyle/>
                    <a:p>
                      <a:endParaRPr lang="en-US" dirty="0"/>
                    </a:p>
                  </a:txBody>
                  <a:tcPr>
                    <a:solidFill>
                      <a:srgbClr val="FFFFFF"/>
                    </a:solidFill>
                  </a:tcPr>
                </a:tc>
                <a:tc hMerge="1">
                  <a:txBody>
                    <a:bodyPr/>
                    <a:lstStyle/>
                    <a:p>
                      <a:endParaRPr lang="en-US" dirty="0"/>
                    </a:p>
                  </a:txBody>
                  <a:tcPr>
                    <a:solidFill>
                      <a:srgbClr val="FFFFFF"/>
                    </a:solidFill>
                  </a:tcPr>
                </a:tc>
                <a:tc hMerge="1">
                  <a:txBody>
                    <a:bodyPr/>
                    <a:lstStyle/>
                    <a:p>
                      <a:endParaRPr lang="en-US" dirty="0"/>
                    </a:p>
                  </a:txBody>
                  <a:tcPr>
                    <a:lnT w="12700" cmpd="sng">
                      <a:noFill/>
                    </a:lnT>
                    <a:solidFill>
                      <a:srgbClr val="FFFFFF"/>
                    </a:solidFill>
                  </a:tcPr>
                </a:tc>
                <a:tc>
                  <a:txBody>
                    <a:bodyPr/>
                    <a:lstStyle/>
                    <a:p>
                      <a:endParaRPr lang="en-US" dirty="0"/>
                    </a:p>
                  </a:txBody>
                  <a:tcPr>
                    <a:lnL w="38100" cap="flat" cmpd="sng" algn="ctr">
                      <a:solidFill>
                        <a:srgbClr val="FFFFFF"/>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76200" cap="flat" cmpd="sng" algn="ctr">
                      <a:solidFill>
                        <a:srgbClr val="FF0000"/>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L w="76200" cap="flat" cmpd="sng" algn="ctr">
                      <a:solidFill>
                        <a:srgbClr val="FF0000"/>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40000"/>
                        <a:lumOff val="6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40000"/>
                        <a:lumOff val="6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40000"/>
                        <a:lumOff val="6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40000"/>
                        <a:lumOff val="6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40000"/>
                        <a:lumOff val="6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r>
              <a:tr h="370840">
                <a:tc>
                  <a:txBody>
                    <a:bodyPr/>
                    <a:lstStyle/>
                    <a:p>
                      <a:r>
                        <a:rPr lang="en-US" b="1" dirty="0" smtClean="0">
                          <a:solidFill>
                            <a:srgbClr val="474848"/>
                          </a:solidFill>
                        </a:rPr>
                        <a:t>Cell 3</a:t>
                      </a:r>
                      <a:endParaRPr lang="en-US" b="1" dirty="0">
                        <a:solidFill>
                          <a:srgbClr val="474848"/>
                        </a:solidFill>
                      </a:endParaRPr>
                    </a:p>
                  </a:txBody>
                  <a:tcPr>
                    <a:lnL w="3175" cap="flat" cmpd="sng" algn="ctr">
                      <a:solidFill>
                        <a:srgbClr val="A7A7A7"/>
                      </a:solidFill>
                      <a:prstDash val="solid"/>
                      <a:round/>
                      <a:headEnd type="none" w="med" len="med"/>
                      <a:tailEnd type="none" w="med" len="med"/>
                    </a:lnL>
                    <a:lnR w="38100" cap="flat" cmpd="sng" algn="ctr">
                      <a:solidFill>
                        <a:srgbClr val="FFFFFF"/>
                      </a:solidFill>
                      <a:prstDash val="solid"/>
                      <a:round/>
                      <a:headEnd type="none" w="med" len="med"/>
                      <a:tailEnd type="none" w="med" len="med"/>
                    </a:lnR>
                    <a:lnT w="3175" cap="flat" cmpd="sng" algn="ctr">
                      <a:solidFill>
                        <a:srgbClr val="A7A7A7"/>
                      </a:solidFill>
                      <a:prstDash val="solid"/>
                      <a:round/>
                      <a:headEnd type="none" w="med" len="med"/>
                      <a:tailEnd type="none" w="med" len="med"/>
                    </a:lnT>
                    <a:lnB w="3175" cap="flat" cmpd="sng" algn="ctr">
                      <a:solidFill>
                        <a:srgbClr val="A7A7A7"/>
                      </a:solidFill>
                      <a:prstDash val="solid"/>
                      <a:round/>
                      <a:headEnd type="none" w="med" len="med"/>
                      <a:tailEnd type="none" w="med" len="med"/>
                    </a:lnB>
                    <a:solidFill>
                      <a:srgbClr val="FFFFFF"/>
                    </a:solidFill>
                  </a:tcPr>
                </a:tc>
                <a:tc>
                  <a:txBody>
                    <a:bodyPr/>
                    <a:lstStyle/>
                    <a:p>
                      <a:endParaRPr lang="en-US" dirty="0"/>
                    </a:p>
                  </a:txBody>
                  <a:tcPr>
                    <a:lnL w="38100" cap="flat" cmpd="sng" algn="ctr">
                      <a:solidFill>
                        <a:srgbClr val="FFFFFF"/>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1">
                        <a:lumMod val="75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76200" cap="flat" cmpd="sng" algn="ctr">
                      <a:solidFill>
                        <a:srgbClr val="FF0000"/>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L w="76200" cap="flat" cmpd="sng" algn="ctr">
                      <a:solidFill>
                        <a:srgbClr val="FF0000"/>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95B3D7"/>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8100" cap="flat" cmpd="sng" algn="ctr">
                      <a:solidFill>
                        <a:srgbClr val="FFFFFF"/>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FFFFFF"/>
                    </a:solidFill>
                  </a:tcPr>
                </a:tc>
              </a:tr>
              <a:tr h="370840">
                <a:tc>
                  <a:txBody>
                    <a:bodyPr/>
                    <a:lstStyle/>
                    <a:p>
                      <a:r>
                        <a:rPr lang="en-US" b="1" dirty="0" smtClean="0">
                          <a:solidFill>
                            <a:srgbClr val="474848"/>
                          </a:solidFill>
                        </a:rPr>
                        <a:t>Cell 4</a:t>
                      </a:r>
                      <a:endParaRPr lang="en-US" b="1" dirty="0">
                        <a:solidFill>
                          <a:srgbClr val="474848"/>
                        </a:solidFill>
                      </a:endParaRPr>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175" cap="flat" cmpd="sng" algn="ctr">
                      <a:solidFill>
                        <a:srgbClr val="A7A7A7"/>
                      </a:solidFill>
                      <a:prstDash val="solid"/>
                      <a:round/>
                      <a:headEnd type="none" w="med" len="med"/>
                      <a:tailEnd type="none" w="med" len="med"/>
                    </a:lnT>
                    <a:lnB w="3175" cap="flat" cmpd="sng" algn="ctr">
                      <a:solidFill>
                        <a:srgbClr val="A7A7A7"/>
                      </a:solidFill>
                      <a:prstDash val="solid"/>
                      <a:round/>
                      <a:headEnd type="none" w="med" len="med"/>
                      <a:tailEnd type="none" w="med" len="med"/>
                    </a:lnB>
                    <a:solidFill>
                      <a:srgbClr val="FFFFFF"/>
                    </a:solidFill>
                  </a:tcPr>
                </a:tc>
                <a:tc gridSpan="9">
                  <a:txBody>
                    <a:bodyPr/>
                    <a:lstStyle/>
                    <a:p>
                      <a:endParaRPr lang="en-US" dirty="0"/>
                    </a:p>
                  </a:txBody>
                  <a:tcPr>
                    <a:lnL w="3175" cap="flat" cmpd="sng" algn="ctr">
                      <a:solidFill>
                        <a:srgbClr val="A7A7A7"/>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175" cap="flat" cmpd="sng" algn="ctr">
                      <a:solidFill>
                        <a:srgbClr val="A7A7A7"/>
                      </a:solidFill>
                      <a:prstDash val="solid"/>
                      <a:round/>
                      <a:headEnd type="none" w="med" len="med"/>
                      <a:tailEnd type="none" w="med" len="med"/>
                    </a:lnB>
                    <a:solidFill>
                      <a:srgbClr val="FFFFFF"/>
                    </a:solidFill>
                  </a:tcPr>
                </a:tc>
                <a:tc hMerge="1">
                  <a:txBody>
                    <a:bodyPr/>
                    <a:lstStyle/>
                    <a:p>
                      <a:endParaRPr lang="en-US" dirty="0"/>
                    </a:p>
                  </a:txBody>
                  <a:tcPr>
                    <a:solidFill>
                      <a:srgbClr val="FFFFFF"/>
                    </a:solidFill>
                  </a:tcPr>
                </a:tc>
                <a:tc hMerge="1">
                  <a:txBody>
                    <a:bodyPr/>
                    <a:lstStyle/>
                    <a:p>
                      <a:endParaRPr lang="en-US" dirty="0"/>
                    </a:p>
                  </a:txBody>
                  <a:tcPr>
                    <a:lnT w="12700" cmpd="sng">
                      <a:noFill/>
                    </a:lnT>
                    <a:solidFill>
                      <a:srgbClr val="FFFFFF"/>
                    </a:solidFill>
                  </a:tcPr>
                </a:tc>
                <a:tc hMerge="1">
                  <a:txBody>
                    <a:bodyPr/>
                    <a:lstStyle/>
                    <a:p>
                      <a:endParaRPr lang="en-US" dirty="0"/>
                    </a:p>
                  </a:txBody>
                  <a:tcPr>
                    <a:solidFill>
                      <a:srgbClr val="FFFFFF"/>
                    </a:solidFill>
                  </a:tcPr>
                </a:tc>
                <a:tc hMerge="1">
                  <a:txBody>
                    <a:bodyPr/>
                    <a:lstStyle/>
                    <a:p>
                      <a:endParaRPr lang="en-US" dirty="0"/>
                    </a:p>
                  </a:txBody>
                  <a:tcPr>
                    <a:solidFill>
                      <a:srgbClr val="FFFFFF"/>
                    </a:solidFill>
                  </a:tcPr>
                </a:tc>
                <a:tc hMerge="1">
                  <a:txBody>
                    <a:bodyPr/>
                    <a:lstStyle/>
                    <a:p>
                      <a:endParaRPr lang="en-US" dirty="0"/>
                    </a:p>
                  </a:txBody>
                  <a:tcPr>
                    <a:solidFill>
                      <a:srgbClr val="FFFFFF"/>
                    </a:solidFill>
                  </a:tcPr>
                </a:tc>
                <a:tc hMerge="1">
                  <a:txBody>
                    <a:bodyPr/>
                    <a:lstStyle/>
                    <a:p>
                      <a:endParaRPr lang="en-US" dirty="0"/>
                    </a:p>
                  </a:txBody>
                  <a:tcPr>
                    <a:lnR w="76200" cap="flat" cmpd="sng" algn="ctr">
                      <a:noFill/>
                      <a:prstDash val="solid"/>
                      <a:round/>
                      <a:headEnd type="none" w="med" len="med"/>
                      <a:tailEnd type="none" w="med" len="med"/>
                    </a:lnR>
                    <a:solidFill>
                      <a:srgbClr val="FFFFFF"/>
                    </a:solidFill>
                  </a:tcPr>
                </a:tc>
                <a:tc hMerge="1">
                  <a:txBody>
                    <a:bodyPr/>
                    <a:lstStyle/>
                    <a:p>
                      <a:endParaRPr lang="en-US" dirty="0"/>
                    </a:p>
                  </a:txBody>
                  <a:tcPr>
                    <a:lnL w="76200" cap="flat" cmpd="sng" algn="ctr">
                      <a:noFill/>
                      <a:prstDash val="solid"/>
                      <a:round/>
                      <a:headEnd type="none" w="med" len="med"/>
                      <a:tailEnd type="none" w="med" len="med"/>
                    </a:lnL>
                    <a:lnR w="12700" cmpd="sng">
                      <a:noFill/>
                    </a:lnR>
                    <a:lnB w="12700" cmpd="sng">
                      <a:noFill/>
                    </a:lnB>
                    <a:lnTlToBr w="12700" cmpd="sng">
                      <a:noFill/>
                      <a:prstDash val="solid"/>
                    </a:lnTlToBr>
                    <a:lnBlToTr w="12700" cmpd="sng">
                      <a:noFill/>
                      <a:prstDash val="solid"/>
                    </a:lnBlToTr>
                    <a:solidFill>
                      <a:srgbClr val="FFFFFF"/>
                    </a:solidFill>
                  </a:tcPr>
                </a:tc>
                <a:tc hMerge="1">
                  <a:txBody>
                    <a:bodyPr/>
                    <a:lstStyle/>
                    <a:p>
                      <a:endParaRPr lang="en-US" dirty="0"/>
                    </a:p>
                  </a:txBody>
                  <a:tcPr>
                    <a:lnL w="12700" cmpd="sng">
                      <a:noFill/>
                    </a:lnL>
                    <a:solidFill>
                      <a:srgbClr val="FFFFFF"/>
                    </a:solidFill>
                  </a:tcPr>
                </a:tc>
                <a:tc>
                  <a:txBody>
                    <a:bodyPr/>
                    <a:lstStyle/>
                    <a:p>
                      <a:endParaRPr lang="en-US" dirty="0"/>
                    </a:p>
                  </a:txBody>
                  <a:tcPr>
                    <a:lnL w="38100" cap="flat" cmpd="sng" algn="ctr">
                      <a:solidFill>
                        <a:srgbClr val="FFFFFF"/>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5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76200" cap="flat" cmpd="sng" algn="ctr">
                      <a:solidFill>
                        <a:srgbClr val="FF0000"/>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50000"/>
                      </a:schemeClr>
                    </a:solidFill>
                  </a:tcPr>
                </a:tc>
                <a:tc>
                  <a:txBody>
                    <a:bodyPr/>
                    <a:lstStyle/>
                    <a:p>
                      <a:endParaRPr lang="en-US" dirty="0"/>
                    </a:p>
                  </a:txBody>
                  <a:tcPr>
                    <a:lnL w="76200" cap="flat" cmpd="sng" algn="ctr">
                      <a:solidFill>
                        <a:srgbClr val="FF0000"/>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75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r>
              <a:tr h="370840">
                <a:tc>
                  <a:txBody>
                    <a:bodyPr/>
                    <a:lstStyle/>
                    <a:p>
                      <a:r>
                        <a:rPr lang="en-US" b="1" dirty="0" smtClean="0">
                          <a:solidFill>
                            <a:srgbClr val="474848"/>
                          </a:solidFill>
                        </a:rPr>
                        <a:t>Cell 5</a:t>
                      </a:r>
                      <a:endParaRPr lang="en-US" b="1" dirty="0">
                        <a:solidFill>
                          <a:srgbClr val="474848"/>
                        </a:solidFill>
                      </a:endParaRPr>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175" cap="flat" cmpd="sng" algn="ctr">
                      <a:solidFill>
                        <a:srgbClr val="A7A7A7"/>
                      </a:solidFill>
                      <a:prstDash val="solid"/>
                      <a:round/>
                      <a:headEnd type="none" w="med" len="med"/>
                      <a:tailEnd type="none" w="med" len="med"/>
                    </a:lnT>
                    <a:lnB w="3175" cap="flat" cmpd="sng" algn="ctr">
                      <a:solidFill>
                        <a:srgbClr val="A7A7A7"/>
                      </a:solidFill>
                      <a:prstDash val="solid"/>
                      <a:round/>
                      <a:headEnd type="none" w="med" len="med"/>
                      <a:tailEnd type="none" w="med" len="med"/>
                    </a:lnB>
                    <a:solidFill>
                      <a:srgbClr val="FFFFFF"/>
                    </a:solidFill>
                  </a:tcPr>
                </a:tc>
                <a:tc gridSpan="4">
                  <a:txBody>
                    <a:bodyPr/>
                    <a:lstStyle/>
                    <a:p>
                      <a:endParaRPr lang="en-US" dirty="0"/>
                    </a:p>
                  </a:txBody>
                  <a:tcPr>
                    <a:lnL w="3175" cap="flat" cmpd="sng" algn="ctr">
                      <a:solidFill>
                        <a:srgbClr val="A7A7A7"/>
                      </a:solidFill>
                      <a:prstDash val="solid"/>
                      <a:round/>
                      <a:headEnd type="none" w="med" len="med"/>
                      <a:tailEnd type="none" w="med" len="med"/>
                    </a:lnL>
                    <a:lnR w="38100" cap="flat" cmpd="sng" algn="ctr">
                      <a:solidFill>
                        <a:srgbClr val="FFFFFF"/>
                      </a:solidFill>
                      <a:prstDash val="solid"/>
                      <a:round/>
                      <a:headEnd type="none" w="med" len="med"/>
                      <a:tailEnd type="none" w="med" len="med"/>
                    </a:lnR>
                    <a:lnT w="3175" cap="flat" cmpd="sng" algn="ctr">
                      <a:solidFill>
                        <a:srgbClr val="A7A7A7"/>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FFFFFF"/>
                    </a:solidFill>
                  </a:tcPr>
                </a:tc>
                <a:tc hMerge="1">
                  <a:txBody>
                    <a:bodyPr/>
                    <a:lstStyle/>
                    <a:p>
                      <a:endParaRPr lang="en-US" dirty="0"/>
                    </a:p>
                  </a:txBody>
                  <a:tcPr>
                    <a:solidFill>
                      <a:srgbClr val="FFFFFF"/>
                    </a:solidFill>
                  </a:tcPr>
                </a:tc>
                <a:tc hMerge="1">
                  <a:txBody>
                    <a:bodyPr/>
                    <a:lstStyle/>
                    <a:p>
                      <a:endParaRPr lang="en-US" dirty="0"/>
                    </a:p>
                  </a:txBody>
                  <a:tcPr>
                    <a:solidFill>
                      <a:srgbClr val="FFFFFF"/>
                    </a:solidFill>
                  </a:tcPr>
                </a:tc>
                <a:tc hMerge="1">
                  <a:txBody>
                    <a:bodyPr/>
                    <a:lstStyle/>
                    <a:p>
                      <a:endParaRPr lang="en-US" dirty="0"/>
                    </a:p>
                  </a:txBody>
                  <a:tcPr>
                    <a:solidFill>
                      <a:srgbClr val="FFFFFF"/>
                    </a:solidFill>
                  </a:tcPr>
                </a:tc>
                <a:tc>
                  <a:txBody>
                    <a:bodyPr/>
                    <a:lstStyle/>
                    <a:p>
                      <a:endParaRPr lang="en-US" dirty="0"/>
                    </a:p>
                  </a:txBody>
                  <a:tcPr>
                    <a:lnL w="38100" cap="flat" cmpd="sng" algn="ctr">
                      <a:solidFill>
                        <a:srgbClr val="FFFFFF"/>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40000"/>
                        <a:lumOff val="6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40000"/>
                        <a:lumOff val="6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40000"/>
                        <a:lumOff val="6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76200" cap="flat" cmpd="sng" algn="ctr">
                      <a:solidFill>
                        <a:srgbClr val="FF0000"/>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40000"/>
                        <a:lumOff val="60000"/>
                      </a:schemeClr>
                    </a:solidFill>
                  </a:tcPr>
                </a:tc>
                <a:tc>
                  <a:txBody>
                    <a:bodyPr/>
                    <a:lstStyle/>
                    <a:p>
                      <a:endParaRPr lang="en-US" dirty="0"/>
                    </a:p>
                  </a:txBody>
                  <a:tcPr>
                    <a:lnL w="76200" cap="flat" cmpd="sng" algn="ctr">
                      <a:solidFill>
                        <a:srgbClr val="FF0000"/>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20000"/>
                        <a:lumOff val="80000"/>
                      </a:schemeClr>
                    </a:solidFill>
                  </a:tcPr>
                </a:tc>
              </a:tr>
              <a:tr h="370840">
                <a:tc>
                  <a:txBody>
                    <a:bodyPr/>
                    <a:lstStyle/>
                    <a:p>
                      <a:r>
                        <a:rPr lang="en-US" b="1" dirty="0" smtClean="0">
                          <a:solidFill>
                            <a:srgbClr val="474848"/>
                          </a:solidFill>
                        </a:rPr>
                        <a:t>Cell 6</a:t>
                      </a:r>
                      <a:endParaRPr lang="en-US" b="1" dirty="0">
                        <a:solidFill>
                          <a:srgbClr val="474848"/>
                        </a:solidFill>
                      </a:endParaRPr>
                    </a:p>
                  </a:txBody>
                  <a:tcPr>
                    <a:lnL w="3175" cap="flat" cmpd="sng" algn="ctr">
                      <a:solidFill>
                        <a:srgbClr val="A7A7A7"/>
                      </a:solidFill>
                      <a:prstDash val="solid"/>
                      <a:round/>
                      <a:headEnd type="none" w="med" len="med"/>
                      <a:tailEnd type="none" w="med" len="med"/>
                    </a:lnL>
                    <a:lnR w="38100" cap="flat" cmpd="sng" algn="ctr">
                      <a:solidFill>
                        <a:srgbClr val="FFFFFF"/>
                      </a:solidFill>
                      <a:prstDash val="solid"/>
                      <a:round/>
                      <a:headEnd type="none" w="med" len="med"/>
                      <a:tailEnd type="none" w="med" len="med"/>
                    </a:lnR>
                    <a:lnT w="3175" cap="flat" cmpd="sng" algn="ctr">
                      <a:solidFill>
                        <a:srgbClr val="A7A7A7"/>
                      </a:solidFill>
                      <a:prstDash val="solid"/>
                      <a:round/>
                      <a:headEnd type="none" w="med" len="med"/>
                      <a:tailEnd type="none" w="med" len="med"/>
                    </a:lnT>
                    <a:lnB w="3175" cap="flat" cmpd="sng" algn="ctr">
                      <a:solidFill>
                        <a:srgbClr val="A7A7A7"/>
                      </a:solidFill>
                      <a:prstDash val="solid"/>
                      <a:round/>
                      <a:headEnd type="none" w="med" len="med"/>
                      <a:tailEnd type="none" w="med" len="med"/>
                    </a:lnB>
                  </a:tcPr>
                </a:tc>
                <a:tc>
                  <a:txBody>
                    <a:bodyPr/>
                    <a:lstStyle/>
                    <a:p>
                      <a:endParaRPr lang="en-US" dirty="0"/>
                    </a:p>
                  </a:txBody>
                  <a:tcPr>
                    <a:lnL w="38100" cap="flat" cmpd="sng" algn="ctr">
                      <a:solidFill>
                        <a:srgbClr val="FFFFFF"/>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5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5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5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5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5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76200" cap="flat" cmpd="sng" algn="ctr">
                      <a:solidFill>
                        <a:srgbClr val="FF0000"/>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60000"/>
                        <a:lumOff val="40000"/>
                      </a:schemeClr>
                    </a:solidFill>
                  </a:tcPr>
                </a:tc>
                <a:tc>
                  <a:txBody>
                    <a:bodyPr/>
                    <a:lstStyle/>
                    <a:p>
                      <a:endParaRPr lang="en-US" dirty="0"/>
                    </a:p>
                  </a:txBody>
                  <a:tcPr>
                    <a:lnL w="76200" cap="flat" cmpd="sng" algn="ctr">
                      <a:solidFill>
                        <a:srgbClr val="FF0000"/>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40000"/>
                        <a:lumOff val="6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40000"/>
                        <a:lumOff val="6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40000"/>
                        <a:lumOff val="6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40000"/>
                        <a:lumOff val="60000"/>
                      </a:schemeClr>
                    </a:solidFill>
                  </a:tcPr>
                </a:tc>
                <a:tc>
                  <a:txBody>
                    <a:bodyPr/>
                    <a:lstStyle/>
                    <a:p>
                      <a:endParaRPr lang="en-US" dirty="0"/>
                    </a:p>
                  </a:txBody>
                  <a:tcPr>
                    <a:lnL w="3175" cap="flat" cmpd="sng" algn="ctr">
                      <a:solidFill>
                        <a:srgbClr val="A7A7A7"/>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40000"/>
                        <a:lumOff val="60000"/>
                      </a:schemeClr>
                    </a:solidFill>
                  </a:tcPr>
                </a:tc>
                <a:tc gridSpan="2">
                  <a:txBody>
                    <a:bodyPr/>
                    <a:lstStyle/>
                    <a:p>
                      <a:endParaRPr lang="en-US" dirty="0"/>
                    </a:p>
                  </a:txBody>
                  <a:tcPr>
                    <a:lnL w="3175" cap="flat" cmpd="sng" algn="ctr">
                      <a:solidFill>
                        <a:srgbClr val="A7A7A7"/>
                      </a:solidFill>
                      <a:prstDash val="solid"/>
                      <a:round/>
                      <a:headEnd type="none" w="med" len="med"/>
                      <a:tailEnd type="none" w="med" len="med"/>
                    </a:lnL>
                    <a:lnR w="381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chemeClr val="accent1">
                        <a:lumMod val="40000"/>
                        <a:lumOff val="60000"/>
                      </a:schemeClr>
                    </a:solidFill>
                  </a:tcPr>
                </a:tc>
                <a:tc hMerge="1">
                  <a:txBody>
                    <a:bodyPr/>
                    <a:lstStyle/>
                    <a:p>
                      <a:endParaRPr lang="en-US" dirty="0"/>
                    </a:p>
                  </a:txBody>
                  <a:tcPr>
                    <a:lnL w="76200" cap="flat" cmpd="sng" algn="ctr">
                      <a:solidFill>
                        <a:srgbClr val="FF0000"/>
                      </a:solidFill>
                      <a:prstDash val="solid"/>
                      <a:round/>
                      <a:headEnd type="none" w="med" len="med"/>
                      <a:tailEnd type="none" w="med" len="med"/>
                    </a:lnL>
                    <a:lnT w="12700" cmpd="sng">
                      <a:noFill/>
                    </a:lnT>
                    <a:solidFill>
                      <a:schemeClr val="accent1">
                        <a:lumMod val="40000"/>
                        <a:lumOff val="60000"/>
                      </a:schemeClr>
                    </a:solidFill>
                  </a:tcPr>
                </a:tc>
                <a:tc gridSpan="6">
                  <a:txBody>
                    <a:bodyPr/>
                    <a:lstStyle/>
                    <a:p>
                      <a:endParaRPr lang="en-US" dirty="0"/>
                    </a:p>
                  </a:txBody>
                  <a:tcPr>
                    <a:lnL w="38100" cap="flat" cmpd="sng" algn="ctr">
                      <a:solidFill>
                        <a:srgbClr val="FFFFFF"/>
                      </a:solidFill>
                      <a:prstDash val="solid"/>
                      <a:round/>
                      <a:headEnd type="none" w="med" len="med"/>
                      <a:tailEnd type="none" w="med" len="med"/>
                    </a:lnL>
                    <a:lnR w="3175" cap="flat" cmpd="sng" algn="ctr">
                      <a:solidFill>
                        <a:srgbClr val="A7A7A7"/>
                      </a:solidFill>
                      <a:prstDash val="solid"/>
                      <a:round/>
                      <a:headEnd type="none" w="med" len="med"/>
                      <a:tailEnd type="none" w="med" len="med"/>
                    </a:lnR>
                    <a:lnT w="38100" cap="flat" cmpd="sng" algn="ctr">
                      <a:solidFill>
                        <a:srgbClr val="FFFFFF"/>
                      </a:solidFill>
                      <a:prstDash val="solid"/>
                      <a:round/>
                      <a:headEnd type="none" w="med" len="med"/>
                      <a:tailEnd type="none" w="med" len="med"/>
                    </a:lnT>
                    <a:lnB w="3175" cap="flat" cmpd="sng" algn="ctr">
                      <a:solidFill>
                        <a:srgbClr val="A7A7A7"/>
                      </a:solidFill>
                      <a:prstDash val="solid"/>
                      <a:round/>
                      <a:headEnd type="none" w="med" len="med"/>
                      <a:tailEnd type="none" w="med" len="med"/>
                    </a:lnB>
                    <a:noFill/>
                  </a:tcPr>
                </a:tc>
                <a:tc hMerge="1">
                  <a:txBody>
                    <a:bodyPr/>
                    <a:lstStyle/>
                    <a:p>
                      <a:endParaRPr lang="en-US" dirty="0"/>
                    </a:p>
                  </a:txBody>
                  <a:tcPr>
                    <a:lnL w="76200" cap="flat" cmpd="sng" algn="ctr">
                      <a:solidFill>
                        <a:srgbClr val="FF0000"/>
                      </a:solidFill>
                      <a:prstDash val="solid"/>
                      <a:round/>
                      <a:headEnd type="none" w="med" len="med"/>
                      <a:tailEnd type="none" w="med" len="med"/>
                    </a:lnL>
                    <a:lnT w="12700" cmpd="sng">
                      <a:noFill/>
                    </a:lnT>
                    <a:noFill/>
                  </a:tcPr>
                </a:tc>
                <a:tc hMerge="1">
                  <a:txBody>
                    <a:bodyPr/>
                    <a:lstStyle/>
                    <a:p>
                      <a:endParaRPr lang="en-US" dirty="0"/>
                    </a:p>
                  </a:txBody>
                  <a:tcPr>
                    <a:noFill/>
                  </a:tcPr>
                </a:tc>
                <a:tc hMerge="1">
                  <a:txBody>
                    <a:bodyPr/>
                    <a:lstStyle/>
                    <a:p>
                      <a:endParaRPr lang="en-US" dirty="0"/>
                    </a:p>
                  </a:txBody>
                  <a:tcPr>
                    <a:noFill/>
                  </a:tcPr>
                </a:tc>
                <a:tc hMerge="1">
                  <a:txBody>
                    <a:bodyPr/>
                    <a:lstStyle/>
                    <a:p>
                      <a:endParaRPr lang="en-US" dirty="0"/>
                    </a:p>
                  </a:txBody>
                  <a:tcPr>
                    <a:noFill/>
                  </a:tcPr>
                </a:tc>
                <a:tc hMerge="1">
                  <a:txBody>
                    <a:bodyPr/>
                    <a:lstStyle/>
                    <a:p>
                      <a:endParaRPr lang="en-US" dirty="0"/>
                    </a:p>
                  </a:txBody>
                  <a:tcPr>
                    <a:noFill/>
                  </a:tcPr>
                </a:tc>
              </a:tr>
            </a:tbl>
          </a:graphicData>
        </a:graphic>
      </p:graphicFrame>
    </p:spTree>
    <p:extLst>
      <p:ext uri="{BB962C8B-B14F-4D97-AF65-F5344CB8AC3E}">
        <p14:creationId xmlns:p14="http://schemas.microsoft.com/office/powerpoint/2010/main" val="1795669051"/>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Evaluation Design: Treatment</a:t>
            </a:r>
            <a:endParaRPr lang="en-US" dirty="0"/>
          </a:p>
        </p:txBody>
      </p:sp>
      <p:sp>
        <p:nvSpPr>
          <p:cNvPr id="3" name="Text Placeholder 2"/>
          <p:cNvSpPr>
            <a:spLocks noGrp="1"/>
          </p:cNvSpPr>
          <p:nvPr>
            <p:ph type="body" idx="1"/>
          </p:nvPr>
        </p:nvSpPr>
        <p:spPr>
          <a:xfrm>
            <a:off x="1523999" y="3962399"/>
            <a:ext cx="22606849" cy="8227221"/>
          </a:xfrm>
        </p:spPr>
        <p:txBody>
          <a:bodyPr>
            <a:normAutofit fontScale="62500" lnSpcReduction="20000"/>
          </a:bodyPr>
          <a:lstStyle/>
          <a:p>
            <a:r>
              <a:rPr lang="en-US" dirty="0" smtClean="0"/>
              <a:t>Treatment turns on in the month that improvements to the road segment are completed </a:t>
            </a:r>
          </a:p>
          <a:p>
            <a:pPr lvl="1"/>
            <a:r>
              <a:rPr lang="en-US" dirty="0" smtClean="0"/>
              <a:t>Earliest treatment date is March 2013 = at least 11 months of pre-treatment outcome measures</a:t>
            </a:r>
          </a:p>
          <a:p>
            <a:pPr lvl="1"/>
            <a:r>
              <a:rPr lang="en-US" dirty="0" smtClean="0"/>
              <a:t>Latest treatment date is July 2016 = at least 5 months of post-treatment outcome measures</a:t>
            </a:r>
          </a:p>
          <a:p>
            <a:r>
              <a:rPr lang="en-US" dirty="0" smtClean="0"/>
              <a:t>Sample includes cells near road segments scheduled for improvements after December 2016</a:t>
            </a:r>
          </a:p>
          <a:p>
            <a:pPr lvl="1"/>
            <a:r>
              <a:rPr lang="en-US" dirty="0"/>
              <a:t>C</a:t>
            </a:r>
            <a:r>
              <a:rPr lang="en-US" dirty="0" smtClean="0"/>
              <a:t>ells are never treated and always remain in “control group” (~30% of sample)</a:t>
            </a:r>
          </a:p>
          <a:p>
            <a:pPr lvl="1"/>
            <a:r>
              <a:rPr lang="en-US" dirty="0" smtClean="0"/>
              <a:t>Treated cells move from “control group” to “treatment group” at time of treatment (dynamic control and treatment groups)</a:t>
            </a:r>
          </a:p>
        </p:txBody>
      </p:sp>
    </p:spTree>
    <p:extLst>
      <p:ext uri="{BB962C8B-B14F-4D97-AF65-F5344CB8AC3E}">
        <p14:creationId xmlns:p14="http://schemas.microsoft.com/office/powerpoint/2010/main" val="1789713557"/>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0" y="805458"/>
            <a:ext cx="21336000" cy="2017896"/>
          </a:xfrm>
        </p:spPr>
        <p:txBody>
          <a:bodyPr>
            <a:normAutofit fontScale="90000"/>
          </a:bodyPr>
          <a:lstStyle/>
          <a:p>
            <a:r>
              <a:rPr lang="en-US" dirty="0" smtClean="0"/>
              <a:t>Evaluation Design: Treatment</a:t>
            </a:r>
            <a:endParaRPr lang="en-US" dirty="0"/>
          </a:p>
        </p:txBody>
      </p:sp>
      <p:sp>
        <p:nvSpPr>
          <p:cNvPr id="3" name="Text Placeholder 2"/>
          <p:cNvSpPr>
            <a:spLocks noGrp="1"/>
          </p:cNvSpPr>
          <p:nvPr>
            <p:ph type="body" idx="1"/>
          </p:nvPr>
        </p:nvSpPr>
        <p:spPr>
          <a:xfrm>
            <a:off x="1524000" y="3373796"/>
            <a:ext cx="11763693" cy="8942740"/>
          </a:xfrm>
        </p:spPr>
        <p:txBody>
          <a:bodyPr>
            <a:normAutofit fontScale="77500" lnSpcReduction="20000"/>
          </a:bodyPr>
          <a:lstStyle/>
          <a:p>
            <a:r>
              <a:rPr lang="en-US" dirty="0" smtClean="0"/>
              <a:t>Multiple treatments in regression models</a:t>
            </a:r>
          </a:p>
          <a:p>
            <a:r>
              <a:rPr lang="en-US" dirty="0" smtClean="0"/>
              <a:t>53% of cells fall within the 5km buffer for multiple road segments, including buffers of yet-to-be-treated roads</a:t>
            </a:r>
          </a:p>
          <a:p>
            <a:r>
              <a:rPr lang="en-US" dirty="0" smtClean="0"/>
              <a:t>Treatment measures are constructed chronologically (Treatment 1 is earliest)</a:t>
            </a:r>
          </a:p>
          <a:p>
            <a:r>
              <a:rPr lang="en-US" dirty="0" smtClean="0"/>
              <a:t>Max number of treatments = 5</a:t>
            </a:r>
          </a:p>
          <a:p>
            <a:r>
              <a:rPr lang="en-US" dirty="0" smtClean="0"/>
              <a:t>Max number of buffers = 9</a:t>
            </a:r>
            <a:endParaRPr lang="en-US" dirty="0"/>
          </a:p>
        </p:txBody>
      </p:sp>
      <p:graphicFrame>
        <p:nvGraphicFramePr>
          <p:cNvPr id="4" name="Chart 3"/>
          <p:cNvGraphicFramePr/>
          <p:nvPr>
            <p:extLst>
              <p:ext uri="{D42A27DB-BD31-4B8C-83A1-F6EECF244321}">
                <p14:modId xmlns:p14="http://schemas.microsoft.com/office/powerpoint/2010/main" val="471903232"/>
              </p:ext>
            </p:extLst>
          </p:nvPr>
        </p:nvGraphicFramePr>
        <p:xfrm>
          <a:off x="15045445" y="2823353"/>
          <a:ext cx="6795740" cy="10752666"/>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898926140"/>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Evaluation Design: Outcome</a:t>
            </a:r>
            <a:endParaRPr lang="en-US" dirty="0"/>
          </a:p>
        </p:txBody>
      </p:sp>
      <p:sp>
        <p:nvSpPr>
          <p:cNvPr id="3" name="Text Placeholder 2"/>
          <p:cNvSpPr>
            <a:spLocks noGrp="1"/>
          </p:cNvSpPr>
          <p:nvPr>
            <p:ph type="body" idx="1"/>
          </p:nvPr>
        </p:nvSpPr>
        <p:spPr/>
        <p:txBody>
          <a:bodyPr>
            <a:normAutofit/>
          </a:bodyPr>
          <a:lstStyle/>
          <a:p>
            <a:r>
              <a:rPr lang="en-US" dirty="0" smtClean="0"/>
              <a:t>Nighttime lights collected through the Visible Infrared Imaging Radiometer Suite (VIIRS); maintained by NASA/NOAA</a:t>
            </a:r>
          </a:p>
          <a:p>
            <a:r>
              <a:rPr lang="en-US" dirty="0" smtClean="0"/>
              <a:t>750m square grid resolution</a:t>
            </a:r>
          </a:p>
          <a:p>
            <a:r>
              <a:rPr lang="en-US" dirty="0" smtClean="0"/>
              <a:t>Collected nightly; monthly aggregates available starting in April 2012</a:t>
            </a:r>
            <a:endParaRPr lang="en-US" dirty="0"/>
          </a:p>
        </p:txBody>
      </p:sp>
    </p:spTree>
    <p:extLst>
      <p:ext uri="{BB962C8B-B14F-4D97-AF65-F5344CB8AC3E}">
        <p14:creationId xmlns:p14="http://schemas.microsoft.com/office/powerpoint/2010/main" val="669494195"/>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Evaluation Design: Methodology</a:t>
            </a:r>
            <a:endParaRPr lang="en-US" dirty="0"/>
          </a:p>
        </p:txBody>
      </p:sp>
      <p:sp>
        <p:nvSpPr>
          <p:cNvPr id="3" name="Text Placeholder 2"/>
          <p:cNvSpPr>
            <a:spLocks noGrp="1"/>
          </p:cNvSpPr>
          <p:nvPr>
            <p:ph type="body" idx="1"/>
          </p:nvPr>
        </p:nvSpPr>
        <p:spPr/>
        <p:txBody>
          <a:bodyPr>
            <a:normAutofit/>
          </a:bodyPr>
          <a:lstStyle/>
          <a:p>
            <a:r>
              <a:rPr lang="en-US" dirty="0" smtClean="0"/>
              <a:t>Fixed Effects / Panel</a:t>
            </a:r>
          </a:p>
          <a:p>
            <a:pPr lvl="1"/>
            <a:r>
              <a:rPr lang="en-US" dirty="0" smtClean="0"/>
              <a:t>Key advantage: Controlling for time-invariant </a:t>
            </a:r>
            <a:r>
              <a:rPr lang="en-US" dirty="0" err="1" smtClean="0"/>
              <a:t>unobservables</a:t>
            </a:r>
            <a:endParaRPr lang="en-US" dirty="0" smtClean="0"/>
          </a:p>
          <a:p>
            <a:r>
              <a:rPr lang="en-US" dirty="0" smtClean="0"/>
              <a:t>Month and cell fixed effects</a:t>
            </a:r>
          </a:p>
          <a:p>
            <a:pPr marL="0" indent="0">
              <a:buNone/>
            </a:pPr>
            <a:endParaRPr lang="en-US" dirty="0" smtClean="0"/>
          </a:p>
          <a:p>
            <a:pPr lvl="1"/>
            <a:endParaRPr lang="en-US" dirty="0"/>
          </a:p>
        </p:txBody>
      </p:sp>
      <p:pic>
        <p:nvPicPr>
          <p:cNvPr id="5" name="Picture 4"/>
          <p:cNvPicPr>
            <a:picLocks noChangeAspect="1"/>
          </p:cNvPicPr>
          <p:nvPr/>
        </p:nvPicPr>
        <p:blipFill>
          <a:blip r:embed="rId2"/>
          <a:stretch>
            <a:fillRect/>
          </a:stretch>
        </p:blipFill>
        <p:spPr>
          <a:xfrm>
            <a:off x="2969017" y="10025354"/>
            <a:ext cx="17597561" cy="1885453"/>
          </a:xfrm>
          <a:prstGeom prst="rect">
            <a:avLst/>
          </a:prstGeom>
        </p:spPr>
      </p:pic>
    </p:spTree>
    <p:extLst>
      <p:ext uri="{BB962C8B-B14F-4D97-AF65-F5344CB8AC3E}">
        <p14:creationId xmlns:p14="http://schemas.microsoft.com/office/powerpoint/2010/main" val="2027403280"/>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 Statistics</a:t>
            </a:r>
            <a:endParaRPr lang="en-US" dirty="0"/>
          </a:p>
        </p:txBody>
      </p:sp>
      <p:pic>
        <p:nvPicPr>
          <p:cNvPr id="8" name="Picture 7"/>
          <p:cNvPicPr>
            <a:picLocks noChangeAspect="1"/>
          </p:cNvPicPr>
          <p:nvPr/>
        </p:nvPicPr>
        <p:blipFill>
          <a:blip r:embed="rId2"/>
          <a:stretch>
            <a:fillRect/>
          </a:stretch>
        </p:blipFill>
        <p:spPr>
          <a:xfrm>
            <a:off x="1612381" y="5142532"/>
            <a:ext cx="21159238" cy="5762114"/>
          </a:xfrm>
          <a:prstGeom prst="rect">
            <a:avLst/>
          </a:prstGeom>
        </p:spPr>
      </p:pic>
    </p:spTree>
    <p:extLst>
      <p:ext uri="{BB962C8B-B14F-4D97-AF65-F5344CB8AC3E}">
        <p14:creationId xmlns:p14="http://schemas.microsoft.com/office/powerpoint/2010/main" val="3200784356"/>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743453" y="504930"/>
            <a:ext cx="8581151" cy="1511953"/>
          </a:xfrm>
        </p:spPr>
        <p:txBody>
          <a:bodyPr>
            <a:normAutofit/>
          </a:bodyPr>
          <a:lstStyle/>
          <a:p>
            <a:pPr>
              <a:lnSpc>
                <a:spcPct val="100000"/>
              </a:lnSpc>
            </a:pPr>
            <a:r>
              <a:rPr lang="en-US" sz="8000" dirty="0" smtClean="0"/>
              <a:t>Results</a:t>
            </a:r>
            <a:endParaRPr lang="en-US" sz="8000" dirty="0"/>
          </a:p>
        </p:txBody>
      </p:sp>
      <p:sp>
        <p:nvSpPr>
          <p:cNvPr id="3" name="Text Placeholder 2"/>
          <p:cNvSpPr>
            <a:spLocks noGrp="1"/>
          </p:cNvSpPr>
          <p:nvPr>
            <p:ph type="body" idx="1"/>
          </p:nvPr>
        </p:nvSpPr>
        <p:spPr>
          <a:xfrm>
            <a:off x="14743453" y="2016884"/>
            <a:ext cx="8581150" cy="10033990"/>
          </a:xfrm>
        </p:spPr>
        <p:txBody>
          <a:bodyPr>
            <a:normAutofit fontScale="70000" lnSpcReduction="20000"/>
          </a:bodyPr>
          <a:lstStyle/>
          <a:p>
            <a:r>
              <a:rPr lang="en-US" dirty="0" smtClean="0"/>
              <a:t>Nighttime lights increased due to treatment</a:t>
            </a:r>
          </a:p>
          <a:p>
            <a:pPr lvl="1"/>
            <a:r>
              <a:rPr lang="en-US" dirty="0" smtClean="0"/>
              <a:t>Substantive impact</a:t>
            </a:r>
          </a:p>
          <a:p>
            <a:pPr lvl="1"/>
            <a:r>
              <a:rPr lang="en-US" dirty="0" smtClean="0"/>
              <a:t>0.341 coefficient ~10% of median value</a:t>
            </a:r>
          </a:p>
          <a:p>
            <a:pPr lvl="1"/>
            <a:r>
              <a:rPr lang="en-US" dirty="0" smtClean="0"/>
              <a:t>Represents a large change given ~1 point average increase in </a:t>
            </a:r>
            <a:r>
              <a:rPr lang="en-US" dirty="0" err="1" smtClean="0"/>
              <a:t>ntl</a:t>
            </a:r>
            <a:r>
              <a:rPr lang="en-US" dirty="0" smtClean="0"/>
              <a:t> values during study period</a:t>
            </a:r>
          </a:p>
          <a:p>
            <a:r>
              <a:rPr lang="en-US" dirty="0" smtClean="0"/>
              <a:t>Second treatment is important</a:t>
            </a:r>
          </a:p>
          <a:p>
            <a:endParaRPr lang="en-US" dirty="0"/>
          </a:p>
        </p:txBody>
      </p:sp>
      <p:graphicFrame>
        <p:nvGraphicFramePr>
          <p:cNvPr id="12" name="Object 11"/>
          <p:cNvGraphicFramePr>
            <a:graphicFrameLocks noChangeAspect="1"/>
          </p:cNvGraphicFramePr>
          <p:nvPr>
            <p:extLst>
              <p:ext uri="{D42A27DB-BD31-4B8C-83A1-F6EECF244321}">
                <p14:modId xmlns:p14="http://schemas.microsoft.com/office/powerpoint/2010/main" val="2835279622"/>
              </p:ext>
            </p:extLst>
          </p:nvPr>
        </p:nvGraphicFramePr>
        <p:xfrm>
          <a:off x="402854" y="1535701"/>
          <a:ext cx="13875995" cy="11016057"/>
        </p:xfrm>
        <a:graphic>
          <a:graphicData uri="http://schemas.openxmlformats.org/presentationml/2006/ole">
            <mc:AlternateContent xmlns:mc="http://schemas.openxmlformats.org/markup-compatibility/2006">
              <mc:Choice xmlns:v="urn:schemas-microsoft-com:vml" Requires="v">
                <p:oleObj spid="_x0000_s5168" name="Document" r:id="rId3" imgW="6654800" imgH="5283200" progId="Word.Document.12">
                  <p:embed/>
                </p:oleObj>
              </mc:Choice>
              <mc:Fallback>
                <p:oleObj name="Document" r:id="rId3" imgW="6654800" imgH="5283200" progId="Word.Document.12">
                  <p:embed/>
                  <p:pic>
                    <p:nvPicPr>
                      <p:cNvPr id="0" name=""/>
                      <p:cNvPicPr/>
                      <p:nvPr/>
                    </p:nvPicPr>
                    <p:blipFill>
                      <a:blip r:embed="rId4"/>
                      <a:stretch>
                        <a:fillRect/>
                      </a:stretch>
                    </p:blipFill>
                    <p:spPr>
                      <a:xfrm>
                        <a:off x="402854" y="1535701"/>
                        <a:ext cx="13875995" cy="11016057"/>
                      </a:xfrm>
                      <a:prstGeom prst="rect">
                        <a:avLst/>
                      </a:prstGeom>
                    </p:spPr>
                  </p:pic>
                </p:oleObj>
              </mc:Fallback>
            </mc:AlternateContent>
          </a:graphicData>
        </a:graphic>
      </p:graphicFrame>
      <p:sp>
        <p:nvSpPr>
          <p:cNvPr id="13" name="Rectangle 12"/>
          <p:cNvSpPr/>
          <p:nvPr/>
        </p:nvSpPr>
        <p:spPr>
          <a:xfrm>
            <a:off x="6545822" y="1204729"/>
            <a:ext cx="1660880" cy="10484396"/>
          </a:xfrm>
          <a:prstGeom prst="rect">
            <a:avLst/>
          </a:prstGeom>
          <a:noFill/>
          <a:ln w="50800" cap="flat">
            <a:solidFill>
              <a:srgbClr val="C9B02D"/>
            </a:solidFill>
            <a:prstDash val="solid"/>
            <a:round/>
          </a:ln>
          <a:effectLst>
            <a:outerShdw blurRad="76200" dist="38100" dir="5400000" rotWithShape="0">
              <a:srgbClr val="000000">
                <a:alpha val="35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1439" tIns="91439" rIns="91439" bIns="91439" numCol="1" spcCol="38100" rtlCol="0" anchor="ctr">
            <a:spAutoFit/>
          </a:bodyPr>
          <a:lstStyle/>
          <a:p>
            <a:pPr defTabSz="914400"/>
            <a:endParaRPr lang="en-US" sz="3600">
              <a:latin typeface="Calibri"/>
              <a:ea typeface="Calibri"/>
              <a:cs typeface="Calibri"/>
              <a:sym typeface="Calibri"/>
            </a:endParaRPr>
          </a:p>
        </p:txBody>
      </p:sp>
    </p:spTree>
    <p:extLst>
      <p:ext uri="{BB962C8B-B14F-4D97-AF65-F5344CB8AC3E}">
        <p14:creationId xmlns:p14="http://schemas.microsoft.com/office/powerpoint/2010/main" val="3126243490"/>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 name="Shape 440"/>
          <p:cNvSpPr/>
          <p:nvPr/>
        </p:nvSpPr>
        <p:spPr>
          <a:xfrm>
            <a:off x="19579904" y="13072200"/>
            <a:ext cx="4804203" cy="615379"/>
          </a:xfrm>
          <a:prstGeom prst="rect">
            <a:avLst/>
          </a:prstGeom>
          <a:ln w="12700">
            <a:miter lim="400000"/>
          </a:ln>
          <a:extLst>
            <a:ext uri="{C572A759-6A51-4108-AA02-DFA0A04FC94B}">
              <ma14:wrappingTextBoxFlag xmlns:ma14="http://schemas.microsoft.com/office/mac/drawingml/2011/main" val="1"/>
            </a:ext>
          </a:extLst>
        </p:spPr>
        <p:txBody>
          <a:bodyPr lIns="121834" tIns="121834" rIns="121834" bIns="121834">
            <a:spAutoFit/>
          </a:bodyPr>
          <a:lstStyle>
            <a:lvl1pPr>
              <a:defRPr sz="2400">
                <a:latin typeface="Avenir Roman"/>
                <a:ea typeface="Avenir Roman"/>
                <a:cs typeface="Avenir Roman"/>
                <a:sym typeface="Avenir Roman"/>
              </a:defRPr>
            </a:lvl1pPr>
          </a:lstStyle>
          <a:p>
            <a:pPr defTabSz="914041"/>
            <a:r>
              <a:t>Source: BenYishay et al 2016</a:t>
            </a:r>
          </a:p>
        </p:txBody>
      </p:sp>
      <p:pic>
        <p:nvPicPr>
          <p:cNvPr id="441" name="image25.png"/>
          <p:cNvPicPr>
            <a:picLocks noChangeAspect="1"/>
          </p:cNvPicPr>
          <p:nvPr/>
        </p:nvPicPr>
        <p:blipFill>
          <a:blip r:embed="rId3">
            <a:extLst/>
          </a:blip>
          <a:stretch>
            <a:fillRect/>
          </a:stretch>
        </p:blipFill>
        <p:spPr>
          <a:xfrm>
            <a:off x="1363189" y="4851400"/>
            <a:ext cx="11117600" cy="7865200"/>
          </a:xfrm>
          <a:prstGeom prst="rect">
            <a:avLst/>
          </a:prstGeom>
          <a:ln>
            <a:solidFill>
              <a:srgbClr val="000000"/>
            </a:solidFill>
            <a:miter/>
          </a:ln>
        </p:spPr>
      </p:pic>
      <p:pic>
        <p:nvPicPr>
          <p:cNvPr id="442" name="image26.png"/>
          <p:cNvPicPr>
            <a:picLocks noChangeAspect="1"/>
          </p:cNvPicPr>
          <p:nvPr/>
        </p:nvPicPr>
        <p:blipFill>
          <a:blip r:embed="rId4">
            <a:extLst/>
          </a:blip>
          <a:stretch>
            <a:fillRect/>
          </a:stretch>
        </p:blipFill>
        <p:spPr>
          <a:xfrm>
            <a:off x="13309601" y="4851400"/>
            <a:ext cx="10337800" cy="7865200"/>
          </a:xfrm>
          <a:prstGeom prst="rect">
            <a:avLst/>
          </a:prstGeom>
          <a:ln>
            <a:solidFill>
              <a:srgbClr val="000000"/>
            </a:solidFill>
            <a:miter/>
          </a:ln>
        </p:spPr>
      </p:pic>
      <p:sp>
        <p:nvSpPr>
          <p:cNvPr id="443" name="Shape 443"/>
          <p:cNvSpPr/>
          <p:nvPr/>
        </p:nvSpPr>
        <p:spPr>
          <a:xfrm>
            <a:off x="1363231" y="3464946"/>
            <a:ext cx="11117597" cy="1292548"/>
          </a:xfrm>
          <a:prstGeom prst="rect">
            <a:avLst/>
          </a:prstGeom>
          <a:ln w="12700">
            <a:miter lim="400000"/>
          </a:ln>
          <a:extLst>
            <a:ext uri="{C572A759-6A51-4108-AA02-DFA0A04FC94B}">
              <ma14:wrappingTextBoxFlag xmlns:ma14="http://schemas.microsoft.com/office/mac/drawingml/2011/main" val="1"/>
            </a:ext>
          </a:extLst>
        </p:spPr>
        <p:txBody>
          <a:bodyPr wrap="square" lIns="91384" tIns="91384" rIns="91384" bIns="91384">
            <a:spAutoFit/>
          </a:bodyPr>
          <a:lstStyle>
            <a:lvl1pPr algn="r">
              <a:defRPr sz="3600">
                <a:solidFill>
                  <a:srgbClr val="5C6970"/>
                </a:solidFill>
                <a:latin typeface="Avenir Roman"/>
                <a:ea typeface="Avenir Roman"/>
                <a:cs typeface="Avenir Roman"/>
                <a:sym typeface="Avenir Roman"/>
              </a:defRPr>
            </a:lvl1pPr>
          </a:lstStyle>
          <a:p>
            <a:pPr algn="l" defTabSz="914041"/>
            <a:r>
              <a:rPr dirty="0"/>
              <a:t>Deforestation in Southeast Tanzania Before Project Rollout</a:t>
            </a:r>
          </a:p>
        </p:txBody>
      </p:sp>
      <p:sp>
        <p:nvSpPr>
          <p:cNvPr id="444" name="Shape 444"/>
          <p:cNvSpPr/>
          <p:nvPr/>
        </p:nvSpPr>
        <p:spPr>
          <a:xfrm>
            <a:off x="13335000" y="3461352"/>
            <a:ext cx="10312400" cy="1292548"/>
          </a:xfrm>
          <a:prstGeom prst="rect">
            <a:avLst/>
          </a:prstGeom>
          <a:ln w="12700">
            <a:miter lim="400000"/>
          </a:ln>
          <a:extLst>
            <a:ext uri="{C572A759-6A51-4108-AA02-DFA0A04FC94B}">
              <ma14:wrappingTextBoxFlag xmlns:ma14="http://schemas.microsoft.com/office/mac/drawingml/2011/main" val="1"/>
            </a:ext>
          </a:extLst>
        </p:spPr>
        <p:txBody>
          <a:bodyPr wrap="square" lIns="91384" tIns="91384" rIns="91384" bIns="91384">
            <a:spAutoFit/>
          </a:bodyPr>
          <a:lstStyle>
            <a:lvl1pPr algn="r">
              <a:defRPr sz="3600">
                <a:solidFill>
                  <a:srgbClr val="5C6970"/>
                </a:solidFill>
                <a:latin typeface="Avenir Roman"/>
                <a:ea typeface="Avenir Roman"/>
                <a:cs typeface="Avenir Roman"/>
                <a:sym typeface="Avenir Roman"/>
              </a:defRPr>
            </a:lvl1pPr>
          </a:lstStyle>
          <a:p>
            <a:pPr algn="l" defTabSz="914041"/>
            <a:r>
              <a:rPr dirty="0"/>
              <a:t>Deforestation in Southeast Tanzania Over Project Rollout Period</a:t>
            </a:r>
          </a:p>
        </p:txBody>
      </p:sp>
      <p:sp>
        <p:nvSpPr>
          <p:cNvPr id="7" name="Shape 531"/>
          <p:cNvSpPr txBox="1">
            <a:spLocks/>
          </p:cNvSpPr>
          <p:nvPr/>
        </p:nvSpPr>
        <p:spPr>
          <a:xfrm>
            <a:off x="1016000" y="863600"/>
            <a:ext cx="22402800" cy="1219200"/>
          </a:xfrm>
          <a:prstGeom prst="rect">
            <a:avLst/>
          </a:prstGeom>
          <a:noFill/>
          <a:ln w="12700">
            <a:noFill/>
            <a:miter lim="400000"/>
          </a:ln>
          <a:extLst>
            <a:ext uri="{C572A759-6A51-4108-AA02-DFA0A04FC94B}">
              <ma14:wrappingTextBoxFlag xmlns:ma14="http://schemas.microsoft.com/office/mac/drawingml/2011/main" val="1"/>
            </a:ext>
          </a:extLst>
        </p:spPr>
        <p:txBody>
          <a:bodyPr lIns="91387" tIns="91387" rIns="91387" bIns="91387" anchor="t" anchorCtr="0">
            <a:noAutofit/>
          </a:bodyPr>
          <a:lstStyle>
            <a:lvl1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5pPr>
            <a:lvl6pPr marL="5829300" marR="0" indent="-215900" algn="l" defTabSz="914400" rtl="0" latinLnBrk="0">
              <a:lnSpc>
                <a:spcPct val="100000"/>
              </a:lnSpc>
              <a:spcBef>
                <a:spcPts val="3500"/>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6pPr>
            <a:lvl7pPr marL="6565900" marR="0" indent="-228600" algn="l" defTabSz="914400" rtl="0" latinLnBrk="0">
              <a:lnSpc>
                <a:spcPct val="100000"/>
              </a:lnSpc>
              <a:spcBef>
                <a:spcPts val="3500"/>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7pPr>
            <a:lvl8pPr marL="7277100" marR="0" indent="-203200" algn="l" defTabSz="914400" rtl="0" latinLnBrk="0">
              <a:lnSpc>
                <a:spcPct val="100000"/>
              </a:lnSpc>
              <a:spcBef>
                <a:spcPts val="3500"/>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8pPr>
            <a:lvl9pPr marL="8026400" marR="0" indent="-228600" algn="l" defTabSz="914400" rtl="0" latinLnBrk="0">
              <a:lnSpc>
                <a:spcPct val="100000"/>
              </a:lnSpc>
              <a:spcBef>
                <a:spcPts val="3500"/>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9pPr>
          </a:lstStyle>
          <a:p>
            <a:pPr marL="190422">
              <a:buClr>
                <a:srgbClr val="000000"/>
              </a:buClr>
              <a:buSzPct val="25000"/>
            </a:pPr>
            <a:r>
              <a:rPr lang="en-US" sz="5600" b="1" dirty="0">
                <a:solidFill>
                  <a:srgbClr val="405469"/>
                </a:solidFill>
                <a:latin typeface="Avenir Roman"/>
                <a:ea typeface="Open Sans"/>
                <a:cs typeface="Avenir Roman"/>
                <a:sym typeface="Open Sans"/>
              </a:rPr>
              <a:t>Measuring forest cover change … before, during, and long after program implementation</a:t>
            </a:r>
            <a:endParaRPr lang="en" sz="5600" i="1" dirty="0">
              <a:solidFill>
                <a:srgbClr val="555555"/>
              </a:solidFill>
              <a:latin typeface="Open Sans"/>
              <a:ea typeface="Open Sans"/>
              <a:cs typeface="Open Sans"/>
              <a:sym typeface="Open Sans"/>
            </a:endParaRPr>
          </a:p>
        </p:txBody>
      </p:sp>
    </p:spTree>
    <p:extLst>
      <p:ext uri="{BB962C8B-B14F-4D97-AF65-F5344CB8AC3E}">
        <p14:creationId xmlns:p14="http://schemas.microsoft.com/office/powerpoint/2010/main" val="3767971961"/>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743453" y="504930"/>
            <a:ext cx="8581151" cy="1511953"/>
          </a:xfrm>
        </p:spPr>
        <p:txBody>
          <a:bodyPr>
            <a:normAutofit/>
          </a:bodyPr>
          <a:lstStyle/>
          <a:p>
            <a:pPr>
              <a:lnSpc>
                <a:spcPct val="100000"/>
              </a:lnSpc>
            </a:pPr>
            <a:r>
              <a:rPr lang="en-US" sz="8000" dirty="0" smtClean="0"/>
              <a:t>Results</a:t>
            </a:r>
            <a:endParaRPr lang="en-US" sz="8000" dirty="0"/>
          </a:p>
        </p:txBody>
      </p:sp>
      <p:sp>
        <p:nvSpPr>
          <p:cNvPr id="3" name="Text Placeholder 2"/>
          <p:cNvSpPr>
            <a:spLocks noGrp="1"/>
          </p:cNvSpPr>
          <p:nvPr>
            <p:ph type="body" idx="1"/>
          </p:nvPr>
        </p:nvSpPr>
        <p:spPr>
          <a:xfrm>
            <a:off x="14743453" y="2016883"/>
            <a:ext cx="8581150" cy="10172737"/>
          </a:xfrm>
        </p:spPr>
        <p:txBody>
          <a:bodyPr>
            <a:normAutofit fontScale="77500" lnSpcReduction="20000"/>
          </a:bodyPr>
          <a:lstStyle/>
          <a:p>
            <a:r>
              <a:rPr lang="en-US" dirty="0" smtClean="0"/>
              <a:t>Interaction with nighttime lights at baseline</a:t>
            </a:r>
          </a:p>
          <a:p>
            <a:r>
              <a:rPr lang="en-US" dirty="0" smtClean="0"/>
              <a:t>For cells that were darkest at baseline, treated cells saw reduction in </a:t>
            </a:r>
            <a:r>
              <a:rPr lang="en-US" dirty="0" err="1" smtClean="0"/>
              <a:t>ntl</a:t>
            </a:r>
            <a:r>
              <a:rPr lang="en-US" dirty="0" smtClean="0"/>
              <a:t> (values very close to 0)</a:t>
            </a:r>
          </a:p>
          <a:p>
            <a:r>
              <a:rPr lang="en-US" dirty="0" smtClean="0"/>
              <a:t>For cells that were brightest at baseline, effect on </a:t>
            </a:r>
            <a:r>
              <a:rPr lang="en-US" dirty="0" err="1" smtClean="0"/>
              <a:t>ntl</a:t>
            </a:r>
            <a:r>
              <a:rPr lang="en-US" dirty="0" smtClean="0"/>
              <a:t> is larger and positive </a:t>
            </a:r>
          </a:p>
          <a:p>
            <a:pPr marL="0" indent="0">
              <a:buNone/>
            </a:pPr>
            <a:endParaRPr lang="en-US" dirty="0"/>
          </a:p>
        </p:txBody>
      </p:sp>
      <p:graphicFrame>
        <p:nvGraphicFramePr>
          <p:cNvPr id="12" name="Object 11"/>
          <p:cNvGraphicFramePr>
            <a:graphicFrameLocks noChangeAspect="1"/>
          </p:cNvGraphicFramePr>
          <p:nvPr>
            <p:extLst>
              <p:ext uri="{D42A27DB-BD31-4B8C-83A1-F6EECF244321}">
                <p14:modId xmlns:p14="http://schemas.microsoft.com/office/powerpoint/2010/main" val="46434713"/>
              </p:ext>
            </p:extLst>
          </p:nvPr>
        </p:nvGraphicFramePr>
        <p:xfrm>
          <a:off x="402854" y="1535701"/>
          <a:ext cx="13875995" cy="11016057"/>
        </p:xfrm>
        <a:graphic>
          <a:graphicData uri="http://schemas.openxmlformats.org/presentationml/2006/ole">
            <mc:AlternateContent xmlns:mc="http://schemas.openxmlformats.org/markup-compatibility/2006">
              <mc:Choice xmlns:v="urn:schemas-microsoft-com:vml" Requires="v">
                <p:oleObj spid="_x0000_s6192" name="Document" r:id="rId3" imgW="6654800" imgH="5283200" progId="Word.Document.12">
                  <p:embed/>
                </p:oleObj>
              </mc:Choice>
              <mc:Fallback>
                <p:oleObj name="Document" r:id="rId3" imgW="6654800" imgH="5283200" progId="Word.Document.12">
                  <p:embed/>
                  <p:pic>
                    <p:nvPicPr>
                      <p:cNvPr id="0" name=""/>
                      <p:cNvPicPr/>
                      <p:nvPr/>
                    </p:nvPicPr>
                    <p:blipFill>
                      <a:blip r:embed="rId4"/>
                      <a:stretch>
                        <a:fillRect/>
                      </a:stretch>
                    </p:blipFill>
                    <p:spPr>
                      <a:xfrm>
                        <a:off x="402854" y="1535701"/>
                        <a:ext cx="13875995" cy="11016057"/>
                      </a:xfrm>
                      <a:prstGeom prst="rect">
                        <a:avLst/>
                      </a:prstGeom>
                    </p:spPr>
                  </p:pic>
                </p:oleObj>
              </mc:Fallback>
            </mc:AlternateContent>
          </a:graphicData>
        </a:graphic>
      </p:graphicFrame>
      <p:sp>
        <p:nvSpPr>
          <p:cNvPr id="4" name="Rectangle 3"/>
          <p:cNvSpPr/>
          <p:nvPr/>
        </p:nvSpPr>
        <p:spPr>
          <a:xfrm>
            <a:off x="12296536" y="1084269"/>
            <a:ext cx="1982313" cy="10718771"/>
          </a:xfrm>
          <a:prstGeom prst="rect">
            <a:avLst/>
          </a:prstGeom>
          <a:noFill/>
          <a:ln w="50800" cap="flat">
            <a:solidFill>
              <a:srgbClr val="C9B02D"/>
            </a:solidFill>
            <a:prstDash val="solid"/>
            <a:round/>
          </a:ln>
          <a:effectLst>
            <a:outerShdw blurRad="76200" dist="38100" dir="5400000" rotWithShape="0">
              <a:srgbClr val="000000">
                <a:alpha val="35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1439" tIns="91439" rIns="91439" bIns="91439" numCol="1" spcCol="38100" rtlCol="0" anchor="ctr">
            <a:spAutoFit/>
          </a:bodyPr>
          <a:lstStyle/>
          <a:p>
            <a:pPr defTabSz="914400"/>
            <a:endParaRPr lang="en-US" sz="3600">
              <a:latin typeface="Calibri"/>
              <a:ea typeface="Calibri"/>
              <a:cs typeface="Calibri"/>
              <a:sym typeface="Calibri"/>
            </a:endParaRPr>
          </a:p>
        </p:txBody>
      </p:sp>
    </p:spTree>
    <p:extLst>
      <p:ext uri="{BB962C8B-B14F-4D97-AF65-F5344CB8AC3E}">
        <p14:creationId xmlns:p14="http://schemas.microsoft.com/office/powerpoint/2010/main" val="2507155213"/>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Robustness Checks</a:t>
            </a:r>
            <a:endParaRPr lang="en-US" dirty="0"/>
          </a:p>
        </p:txBody>
      </p:sp>
      <p:sp>
        <p:nvSpPr>
          <p:cNvPr id="3" name="Text Placeholder 2"/>
          <p:cNvSpPr>
            <a:spLocks noGrp="1"/>
          </p:cNvSpPr>
          <p:nvPr>
            <p:ph type="body" idx="1"/>
          </p:nvPr>
        </p:nvSpPr>
        <p:spPr/>
        <p:txBody>
          <a:bodyPr>
            <a:normAutofit lnSpcReduction="10000"/>
          </a:bodyPr>
          <a:lstStyle/>
          <a:p>
            <a:r>
              <a:rPr lang="en-US" dirty="0" smtClean="0"/>
              <a:t>Ran models with 1km cells – results held</a:t>
            </a:r>
          </a:p>
          <a:p>
            <a:r>
              <a:rPr lang="en-US" dirty="0" smtClean="0"/>
              <a:t>Created two placebo treatments – no impact on nighttime lights outcome</a:t>
            </a:r>
          </a:p>
          <a:p>
            <a:pPr lvl="1"/>
            <a:r>
              <a:rPr lang="en-US" dirty="0" smtClean="0"/>
              <a:t>Placebo that turns on 6 months prior to treatment</a:t>
            </a:r>
          </a:p>
          <a:p>
            <a:pPr lvl="1"/>
            <a:r>
              <a:rPr lang="en-US" dirty="0" smtClean="0"/>
              <a:t>Placebo that took place 5 years prior to treatment</a:t>
            </a:r>
          </a:p>
        </p:txBody>
      </p:sp>
    </p:spTree>
    <p:extLst>
      <p:ext uri="{BB962C8B-B14F-4D97-AF65-F5344CB8AC3E}">
        <p14:creationId xmlns:p14="http://schemas.microsoft.com/office/powerpoint/2010/main" val="143414138"/>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Next Steps</a:t>
            </a:r>
            <a:endParaRPr lang="en-US" dirty="0"/>
          </a:p>
        </p:txBody>
      </p:sp>
      <p:sp>
        <p:nvSpPr>
          <p:cNvPr id="3" name="Text Placeholder 2"/>
          <p:cNvSpPr>
            <a:spLocks noGrp="1"/>
          </p:cNvSpPr>
          <p:nvPr>
            <p:ph type="body" idx="1"/>
          </p:nvPr>
        </p:nvSpPr>
        <p:spPr/>
        <p:txBody>
          <a:bodyPr>
            <a:normAutofit fontScale="85000" lnSpcReduction="20000"/>
          </a:bodyPr>
          <a:lstStyle/>
          <a:p>
            <a:r>
              <a:rPr lang="en-US" dirty="0" smtClean="0"/>
              <a:t>Explore effect of proximity to road</a:t>
            </a:r>
          </a:p>
          <a:p>
            <a:r>
              <a:rPr lang="en-US" dirty="0" smtClean="0"/>
              <a:t>Expand analysis</a:t>
            </a:r>
          </a:p>
          <a:p>
            <a:pPr lvl="1"/>
            <a:r>
              <a:rPr lang="en-US" dirty="0" smtClean="0"/>
              <a:t>Re-run models analysis with road segments completed post-2016</a:t>
            </a:r>
          </a:p>
          <a:p>
            <a:pPr lvl="1"/>
            <a:r>
              <a:rPr lang="en-US" dirty="0" smtClean="0"/>
              <a:t>Incorporate the whole transportation network (data availability?)</a:t>
            </a:r>
          </a:p>
          <a:p>
            <a:pPr lvl="1"/>
            <a:r>
              <a:rPr lang="en-US" dirty="0" smtClean="0"/>
              <a:t>Explore nuance of results through comparison with ground-based measures of economic wellbeing (data availability?)</a:t>
            </a:r>
          </a:p>
        </p:txBody>
      </p:sp>
    </p:spTree>
    <p:extLst>
      <p:ext uri="{BB962C8B-B14F-4D97-AF65-F5344CB8AC3E}">
        <p14:creationId xmlns:p14="http://schemas.microsoft.com/office/powerpoint/2010/main" val="3722616976"/>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sp>
        <p:nvSpPr>
          <p:cNvPr id="251" name="Shape 251"/>
          <p:cNvSpPr txBox="1">
            <a:spLocks noGrp="1"/>
          </p:cNvSpPr>
          <p:nvPr>
            <p:ph type="title"/>
          </p:nvPr>
        </p:nvSpPr>
        <p:spPr>
          <a:xfrm>
            <a:off x="1219200" y="549274"/>
            <a:ext cx="21945600" cy="1431926"/>
          </a:xfrm>
          <a:prstGeom prst="rect">
            <a:avLst/>
          </a:prstGeom>
          <a:noFill/>
          <a:ln>
            <a:noFill/>
          </a:ln>
        </p:spPr>
        <p:txBody>
          <a:bodyPr lIns="217669" tIns="108805" rIns="217669" bIns="108805" anchor="ctr" anchorCtr="0">
            <a:noAutofit/>
          </a:bodyPr>
          <a:lstStyle/>
          <a:p>
            <a:pPr>
              <a:buClr>
                <a:srgbClr val="376092"/>
              </a:buClr>
              <a:buSzPct val="25000"/>
            </a:pPr>
            <a:r>
              <a:rPr lang="en-US" sz="8800" dirty="0">
                <a:solidFill>
                  <a:srgbClr val="405469"/>
                </a:solidFill>
                <a:latin typeface="Avenir Next Regular"/>
                <a:cs typeface="Avenir Next Regular"/>
              </a:rPr>
              <a:t>Regression Discontinuity</a:t>
            </a:r>
          </a:p>
        </p:txBody>
      </p:sp>
      <p:sp>
        <p:nvSpPr>
          <p:cNvPr id="252" name="Shape 252"/>
          <p:cNvSpPr txBox="1">
            <a:spLocks noGrp="1"/>
          </p:cNvSpPr>
          <p:nvPr>
            <p:ph type="body" idx="1"/>
          </p:nvPr>
        </p:nvSpPr>
        <p:spPr>
          <a:xfrm>
            <a:off x="1803400" y="2717800"/>
            <a:ext cx="20878800" cy="10337799"/>
          </a:xfrm>
          <a:prstGeom prst="rect">
            <a:avLst/>
          </a:prstGeom>
          <a:noFill/>
          <a:ln>
            <a:noFill/>
          </a:ln>
        </p:spPr>
        <p:txBody>
          <a:bodyPr lIns="217669" tIns="108805" rIns="217669" bIns="108805" anchor="t" anchorCtr="0">
            <a:noAutofit/>
          </a:bodyPr>
          <a:lstStyle/>
          <a:p>
            <a:pPr indent="-816394">
              <a:spcBef>
                <a:spcPts val="0"/>
              </a:spcBef>
            </a:pPr>
            <a:r>
              <a:rPr lang="en-US" sz="4800" dirty="0">
                <a:solidFill>
                  <a:srgbClr val="000000"/>
                </a:solidFill>
                <a:latin typeface="Baskerville"/>
                <a:cs typeface="Baskerville"/>
              </a:rPr>
              <a:t>The regression discontinuity design (RDD) is </a:t>
            </a:r>
            <a:r>
              <a:rPr lang="en-US" sz="4800" dirty="0" smtClean="0">
                <a:solidFill>
                  <a:srgbClr val="000000"/>
                </a:solidFill>
                <a:latin typeface="Baskerville"/>
                <a:cs typeface="Baskerville"/>
              </a:rPr>
              <a:t>a quasi-experimental </a:t>
            </a:r>
            <a:r>
              <a:rPr lang="en-US" sz="4800" dirty="0">
                <a:solidFill>
                  <a:srgbClr val="000000"/>
                </a:solidFill>
                <a:latin typeface="Baskerville"/>
                <a:cs typeface="Baskerville"/>
              </a:rPr>
              <a:t>impact </a:t>
            </a:r>
            <a:r>
              <a:rPr lang="en-US" sz="4800" dirty="0" smtClean="0">
                <a:solidFill>
                  <a:srgbClr val="000000"/>
                </a:solidFill>
                <a:latin typeface="Baskerville"/>
                <a:cs typeface="Baskerville"/>
              </a:rPr>
              <a:t>evaluation method </a:t>
            </a:r>
            <a:r>
              <a:rPr lang="en-US" sz="4800" dirty="0">
                <a:solidFill>
                  <a:srgbClr val="000000"/>
                </a:solidFill>
                <a:latin typeface="Baskerville"/>
                <a:cs typeface="Baskerville"/>
              </a:rPr>
              <a:t>that can be used for programs that have a continuous </a:t>
            </a:r>
            <a:r>
              <a:rPr lang="en-US" sz="4800" dirty="0" smtClean="0">
                <a:solidFill>
                  <a:srgbClr val="000000"/>
                </a:solidFill>
                <a:latin typeface="Baskerville"/>
                <a:cs typeface="Baskerville"/>
              </a:rPr>
              <a:t>eligibility index </a:t>
            </a:r>
            <a:r>
              <a:rPr lang="en-US" sz="4800" dirty="0">
                <a:solidFill>
                  <a:srgbClr val="000000"/>
                </a:solidFill>
                <a:latin typeface="Baskerville"/>
                <a:cs typeface="Baskerville"/>
              </a:rPr>
              <a:t>with a clearly </a:t>
            </a:r>
            <a:r>
              <a:rPr lang="en-US" sz="4800" dirty="0" smtClean="0">
                <a:solidFill>
                  <a:srgbClr val="000000"/>
                </a:solidFill>
                <a:latin typeface="Baskerville"/>
                <a:cs typeface="Baskerville"/>
              </a:rPr>
              <a:t>defined </a:t>
            </a:r>
            <a:r>
              <a:rPr lang="en-US" sz="4800" dirty="0">
                <a:solidFill>
                  <a:srgbClr val="000000"/>
                </a:solidFill>
                <a:latin typeface="Baskerville"/>
                <a:cs typeface="Baskerville"/>
              </a:rPr>
              <a:t>cutoff score to determine who is eligible </a:t>
            </a:r>
            <a:r>
              <a:rPr lang="en-US" sz="4800" dirty="0" smtClean="0">
                <a:solidFill>
                  <a:srgbClr val="000000"/>
                </a:solidFill>
                <a:latin typeface="Baskerville"/>
                <a:cs typeface="Baskerville"/>
              </a:rPr>
              <a:t>and who </a:t>
            </a:r>
            <a:r>
              <a:rPr lang="en-US" sz="4800" dirty="0">
                <a:solidFill>
                  <a:srgbClr val="000000"/>
                </a:solidFill>
                <a:latin typeface="Baskerville"/>
                <a:cs typeface="Baskerville"/>
              </a:rPr>
              <a:t>is </a:t>
            </a:r>
            <a:r>
              <a:rPr lang="en-US" sz="4800" dirty="0" smtClean="0">
                <a:solidFill>
                  <a:srgbClr val="000000"/>
                </a:solidFill>
                <a:latin typeface="Baskerville"/>
                <a:cs typeface="Baskerville"/>
              </a:rPr>
              <a:t>not</a:t>
            </a:r>
          </a:p>
          <a:p>
            <a:pPr marL="0" indent="0">
              <a:spcBef>
                <a:spcPts val="0"/>
              </a:spcBef>
              <a:buNone/>
            </a:pPr>
            <a:endParaRPr lang="en-US" sz="4800" dirty="0" smtClean="0">
              <a:solidFill>
                <a:srgbClr val="000000"/>
              </a:solidFill>
              <a:latin typeface="Baskerville"/>
              <a:cs typeface="Baskerville"/>
            </a:endParaRPr>
          </a:p>
          <a:p>
            <a:pPr indent="-816394">
              <a:spcBef>
                <a:spcPts val="0"/>
              </a:spcBef>
            </a:pPr>
            <a:r>
              <a:rPr lang="en-US" sz="4800" dirty="0" smtClean="0">
                <a:solidFill>
                  <a:srgbClr val="000000"/>
                </a:solidFill>
                <a:latin typeface="Baskerville"/>
                <a:cs typeface="Baskerville"/>
              </a:rPr>
              <a:t>Intervention must be assigned </a:t>
            </a:r>
            <a:r>
              <a:rPr lang="en-US" sz="4800" dirty="0">
                <a:solidFill>
                  <a:srgbClr val="000000"/>
                </a:solidFill>
                <a:latin typeface="Baskerville"/>
                <a:cs typeface="Baskerville"/>
              </a:rPr>
              <a:t>above/below a cut-off in a continuous </a:t>
            </a:r>
            <a:r>
              <a:rPr lang="en-US" sz="4800" dirty="0" smtClean="0">
                <a:solidFill>
                  <a:srgbClr val="000000"/>
                </a:solidFill>
                <a:latin typeface="Baskerville"/>
                <a:cs typeface="Baskerville"/>
              </a:rPr>
              <a:t>index</a:t>
            </a:r>
          </a:p>
          <a:p>
            <a:pPr marL="0" indent="0">
              <a:spcBef>
                <a:spcPts val="0"/>
              </a:spcBef>
              <a:buNone/>
            </a:pPr>
            <a:endParaRPr lang="en-US" sz="4800" dirty="0">
              <a:solidFill>
                <a:srgbClr val="000000"/>
              </a:solidFill>
              <a:latin typeface="Baskerville"/>
              <a:cs typeface="Baskerville"/>
            </a:endParaRPr>
          </a:p>
          <a:p>
            <a:pPr indent="-816394"/>
            <a:r>
              <a:rPr lang="en-US" sz="4800" dirty="0" smtClean="0">
                <a:solidFill>
                  <a:srgbClr val="000000"/>
                </a:solidFill>
                <a:latin typeface="Baskerville"/>
                <a:cs typeface="Baskerville"/>
              </a:rPr>
              <a:t>RDD then exploits </a:t>
            </a:r>
            <a:r>
              <a:rPr lang="en-US" sz="4800" dirty="0">
                <a:solidFill>
                  <a:srgbClr val="000000"/>
                </a:solidFill>
                <a:latin typeface="Baskerville"/>
                <a:cs typeface="Baskerville"/>
              </a:rPr>
              <a:t>the discontinuity around the cut-off, where units on either side are very </a:t>
            </a:r>
            <a:r>
              <a:rPr lang="en-US" sz="4800" dirty="0" smtClean="0">
                <a:solidFill>
                  <a:srgbClr val="000000"/>
                </a:solidFill>
                <a:latin typeface="Baskerville"/>
                <a:cs typeface="Baskerville"/>
              </a:rPr>
              <a:t>similar</a:t>
            </a:r>
          </a:p>
          <a:p>
            <a:pPr marL="0" indent="0">
              <a:buNone/>
            </a:pPr>
            <a:endParaRPr lang="en-US" sz="4800" dirty="0">
              <a:solidFill>
                <a:srgbClr val="000000"/>
              </a:solidFill>
              <a:latin typeface="Baskerville"/>
              <a:cs typeface="Baskerville"/>
            </a:endParaRPr>
          </a:p>
          <a:p>
            <a:pPr indent="-816394"/>
            <a:r>
              <a:rPr lang="en-US" sz="4800" dirty="0" smtClean="0">
                <a:solidFill>
                  <a:srgbClr val="000000"/>
                </a:solidFill>
                <a:latin typeface="Baskerville"/>
                <a:cs typeface="Baskerville"/>
              </a:rPr>
              <a:t>RDD estimates </a:t>
            </a:r>
            <a:r>
              <a:rPr lang="en-US" sz="4800" dirty="0">
                <a:solidFill>
                  <a:srgbClr val="000000"/>
                </a:solidFill>
                <a:latin typeface="Baskerville"/>
                <a:cs typeface="Baskerville"/>
              </a:rPr>
              <a:t>treatment effect around the cut-off (local treatment effect), but not for units far away from the cut-off</a:t>
            </a:r>
          </a:p>
          <a:p>
            <a:pPr indent="-816394">
              <a:buNone/>
            </a:pPr>
            <a:endParaRPr sz="3200" dirty="0">
              <a:solidFill>
                <a:srgbClr val="376092"/>
              </a:solidFill>
            </a:endParaRPr>
          </a:p>
        </p:txBody>
      </p:sp>
      <p:sp>
        <p:nvSpPr>
          <p:cNvPr id="4" name="Rectangle 3"/>
          <p:cNvSpPr/>
          <p:nvPr/>
        </p:nvSpPr>
        <p:spPr>
          <a:xfrm>
            <a:off x="19304000" y="12137188"/>
            <a:ext cx="5080000" cy="1569660"/>
          </a:xfrm>
          <a:prstGeom prst="rect">
            <a:avLst/>
          </a:prstGeom>
        </p:spPr>
        <p:txBody>
          <a:bodyPr wrap="square">
            <a:spAutoFit/>
          </a:bodyPr>
          <a:lstStyle/>
          <a:p>
            <a:r>
              <a:rPr lang="en-US" sz="7200" dirty="0">
                <a:solidFill>
                  <a:schemeClr val="tx1"/>
                </a:solidFill>
                <a:latin typeface="Avenir Next Regular"/>
                <a:cs typeface="Avenir Next Regular"/>
              </a:rPr>
              <a:t>AID</a:t>
            </a:r>
            <a:r>
              <a:rPr lang="en-US" sz="7200" dirty="0">
                <a:solidFill>
                  <a:srgbClr val="313E56"/>
                </a:solidFill>
                <a:latin typeface="Avenir Next Regular"/>
                <a:cs typeface="Avenir Next Regular"/>
              </a:rPr>
              <a:t>DATA</a:t>
            </a:r>
          </a:p>
          <a:p>
            <a:r>
              <a:rPr lang="en-US" sz="2200" dirty="0">
                <a:solidFill>
                  <a:srgbClr val="313E56"/>
                </a:solidFill>
                <a:latin typeface="Baskerville"/>
                <a:cs typeface="Baskerville"/>
              </a:rPr>
              <a:t>A Research Lab at William &amp; Mary</a:t>
            </a:r>
          </a:p>
        </p:txBody>
      </p:sp>
    </p:spTree>
    <p:extLst>
      <p:ext uri="{BB962C8B-B14F-4D97-AF65-F5344CB8AC3E}">
        <p14:creationId xmlns:p14="http://schemas.microsoft.com/office/powerpoint/2010/main" val="932972908"/>
      </p:ext>
    </p:extLst>
  </p:cSld>
  <p:clrMapOvr>
    <a:masterClrMapping/>
  </p:clrMapOvr>
  <p:transition xmlns:p14="http://schemas.microsoft.com/office/powerpoint/2010/main" spd="med"/>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DD.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8450" y="1727200"/>
            <a:ext cx="11029950" cy="9093200"/>
          </a:xfrm>
          <a:prstGeom prst="rect">
            <a:avLst/>
          </a:prstGeom>
        </p:spPr>
      </p:pic>
      <p:pic>
        <p:nvPicPr>
          <p:cNvPr id="6" name="Picture 5" descr="RDD Postintervention.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836400" y="1727200"/>
            <a:ext cx="12115800" cy="9296400"/>
          </a:xfrm>
          <a:prstGeom prst="rect">
            <a:avLst/>
          </a:prstGeom>
        </p:spPr>
      </p:pic>
      <p:sp>
        <p:nvSpPr>
          <p:cNvPr id="5" name="Rectangle 4"/>
          <p:cNvSpPr/>
          <p:nvPr/>
        </p:nvSpPr>
        <p:spPr>
          <a:xfrm>
            <a:off x="19304000" y="12137188"/>
            <a:ext cx="5080000" cy="1569660"/>
          </a:xfrm>
          <a:prstGeom prst="rect">
            <a:avLst/>
          </a:prstGeom>
        </p:spPr>
        <p:txBody>
          <a:bodyPr wrap="square">
            <a:spAutoFit/>
          </a:bodyPr>
          <a:lstStyle/>
          <a:p>
            <a:r>
              <a:rPr lang="en-US" sz="7200" dirty="0">
                <a:solidFill>
                  <a:schemeClr val="tx1"/>
                </a:solidFill>
                <a:latin typeface="Avenir Next Regular"/>
                <a:cs typeface="Avenir Next Regular"/>
              </a:rPr>
              <a:t>AID</a:t>
            </a:r>
            <a:r>
              <a:rPr lang="en-US" sz="7200" dirty="0">
                <a:solidFill>
                  <a:srgbClr val="313E56"/>
                </a:solidFill>
                <a:latin typeface="Avenir Next Regular"/>
                <a:cs typeface="Avenir Next Regular"/>
              </a:rPr>
              <a:t>DATA</a:t>
            </a:r>
          </a:p>
          <a:p>
            <a:r>
              <a:rPr lang="en-US" sz="2200" dirty="0">
                <a:solidFill>
                  <a:srgbClr val="313E56"/>
                </a:solidFill>
                <a:latin typeface="Baskerville"/>
                <a:cs typeface="Baskerville"/>
              </a:rPr>
              <a:t>A Research Lab at William &amp; Mary</a:t>
            </a:r>
          </a:p>
        </p:txBody>
      </p:sp>
    </p:spTree>
    <p:extLst>
      <p:ext uri="{BB962C8B-B14F-4D97-AF65-F5344CB8AC3E}">
        <p14:creationId xmlns:p14="http://schemas.microsoft.com/office/powerpoint/2010/main" val="3016830569"/>
      </p:ext>
    </p:extLst>
  </p:cSld>
  <p:clrMapOvr>
    <a:masterClrMapping/>
  </p:clrMapOvr>
  <p:transition xmlns:p14="http://schemas.microsoft.com/office/powerpoint/2010/main" spd="med"/>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 name="Picture 3" descr="Subnational Change in Child Mortality.jpg"/>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8001" y="2717801"/>
            <a:ext cx="23545800" cy="8458200"/>
          </a:xfrm>
          <a:prstGeom prst="rect">
            <a:avLst/>
          </a:prstGeom>
        </p:spPr>
      </p:pic>
      <p:sp>
        <p:nvSpPr>
          <p:cNvPr id="3" name="Shape 531"/>
          <p:cNvSpPr txBox="1">
            <a:spLocks noGrp="1"/>
          </p:cNvSpPr>
          <p:nvPr>
            <p:ph type="body" idx="1"/>
          </p:nvPr>
        </p:nvSpPr>
        <p:spPr>
          <a:xfrm>
            <a:off x="939839" y="584200"/>
            <a:ext cx="22364701" cy="1219200"/>
          </a:xfrm>
          <a:prstGeom prst="rect">
            <a:avLst/>
          </a:prstGeom>
          <a:noFill/>
          <a:ln>
            <a:noFill/>
          </a:ln>
        </p:spPr>
        <p:txBody>
          <a:bodyPr lIns="91387" tIns="91387" rIns="91387" bIns="91387" anchor="t" anchorCtr="0">
            <a:noAutofit/>
          </a:bodyPr>
          <a:lstStyle/>
          <a:p>
            <a:pPr marL="190422" algn="ctr">
              <a:buClr>
                <a:schemeClr val="dk1"/>
              </a:buClr>
              <a:buSzPct val="25000"/>
            </a:pPr>
            <a:r>
              <a:rPr lang="en-US" sz="6100" b="1" dirty="0">
                <a:solidFill>
                  <a:srgbClr val="405469"/>
                </a:solidFill>
                <a:latin typeface="Avenir Roman"/>
                <a:ea typeface="Open Sans"/>
                <a:cs typeface="Avenir Roman"/>
                <a:sym typeface="Open Sans"/>
              </a:rPr>
              <a:t>Growing availability of geocoded household survey data</a:t>
            </a:r>
            <a:endParaRPr lang="en" sz="6100" b="1" dirty="0">
              <a:solidFill>
                <a:srgbClr val="405469"/>
              </a:solidFill>
              <a:latin typeface="Avenir Roman"/>
              <a:ea typeface="Open Sans"/>
              <a:cs typeface="Avenir Roman"/>
              <a:sym typeface="Open Sans"/>
            </a:endParaRPr>
          </a:p>
          <a:p>
            <a:pPr marL="190422">
              <a:lnSpc>
                <a:spcPct val="110000"/>
              </a:lnSpc>
              <a:spcBef>
                <a:spcPts val="600"/>
              </a:spcBef>
              <a:buClr>
                <a:schemeClr val="dk1"/>
              </a:buClr>
              <a:buSzPct val="25000"/>
            </a:pPr>
            <a:endParaRPr sz="1100" b="1" dirty="0">
              <a:solidFill>
                <a:srgbClr val="555555"/>
              </a:solidFill>
              <a:latin typeface="Open Sans"/>
              <a:ea typeface="Open Sans"/>
              <a:cs typeface="Open Sans"/>
              <a:sym typeface="Open Sans"/>
            </a:endParaRPr>
          </a:p>
          <a:p>
            <a:pPr marL="190422">
              <a:lnSpc>
                <a:spcPct val="90000"/>
              </a:lnSpc>
              <a:spcBef>
                <a:spcPts val="600"/>
              </a:spcBef>
              <a:buClr>
                <a:schemeClr val="dk1"/>
              </a:buClr>
              <a:buSzPct val="25000"/>
            </a:pPr>
            <a:endParaRPr sz="1600" i="1" dirty="0">
              <a:solidFill>
                <a:srgbClr val="555555"/>
              </a:solidFill>
              <a:latin typeface="Open Sans"/>
              <a:ea typeface="Open Sans"/>
              <a:cs typeface="Open Sans"/>
              <a:sym typeface="Open Sans"/>
            </a:endParaRPr>
          </a:p>
        </p:txBody>
      </p:sp>
      <p:sp>
        <p:nvSpPr>
          <p:cNvPr id="2" name="TextBox 1"/>
          <p:cNvSpPr txBox="1"/>
          <p:nvPr/>
        </p:nvSpPr>
        <p:spPr>
          <a:xfrm>
            <a:off x="939800" y="12769907"/>
            <a:ext cx="23114000" cy="74892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algn="ctr" defTabSz="821211"/>
            <a:r>
              <a:rPr lang="en-US" sz="2100" dirty="0">
                <a:latin typeface="Helvetica Neue"/>
                <a:ea typeface="Helvetica Neue"/>
                <a:cs typeface="Helvetica Neue"/>
                <a:sym typeface="Helvetica Neue"/>
              </a:rPr>
              <a:t>Source:  Burke, Marshall, Sam Heft-Neal, and </a:t>
            </a:r>
            <a:r>
              <a:rPr lang="en-US" sz="2100" dirty="0" err="1">
                <a:latin typeface="Helvetica Neue"/>
                <a:ea typeface="Helvetica Neue"/>
                <a:cs typeface="Helvetica Neue"/>
                <a:sym typeface="Helvetica Neue"/>
              </a:rPr>
              <a:t>Eran</a:t>
            </a:r>
            <a:r>
              <a:rPr lang="en-US" sz="2100" dirty="0">
                <a:latin typeface="Helvetica Neue"/>
                <a:ea typeface="Helvetica Neue"/>
                <a:cs typeface="Helvetica Neue"/>
                <a:sym typeface="Helvetica Neue"/>
              </a:rPr>
              <a:t> </a:t>
            </a:r>
            <a:r>
              <a:rPr lang="en-US" sz="2100" dirty="0" err="1">
                <a:latin typeface="Helvetica Neue"/>
                <a:ea typeface="Helvetica Neue"/>
                <a:cs typeface="Helvetica Neue"/>
                <a:sym typeface="Helvetica Neue"/>
              </a:rPr>
              <a:t>Bendavid</a:t>
            </a:r>
            <a:r>
              <a:rPr lang="en-US" sz="2100" dirty="0">
                <a:latin typeface="Helvetica Neue"/>
                <a:ea typeface="Helvetica Neue"/>
                <a:cs typeface="Helvetica Neue"/>
                <a:sym typeface="Helvetica Neue"/>
              </a:rPr>
              <a:t>. 2016. Understanding variation in child mortality across Sub-Saharan Africa: A spatial analysis. </a:t>
            </a:r>
            <a:r>
              <a:rPr lang="en-US" sz="2100" i="1" dirty="0">
                <a:latin typeface="Helvetica Neue"/>
                <a:ea typeface="Helvetica Neue"/>
                <a:cs typeface="Helvetica Neue"/>
                <a:sym typeface="Helvetica Neue"/>
              </a:rPr>
              <a:t>The Lancet Global Health </a:t>
            </a:r>
            <a:r>
              <a:rPr lang="en-US" sz="2100" dirty="0">
                <a:latin typeface="Helvetica Neue"/>
                <a:ea typeface="Helvetica Neue"/>
                <a:cs typeface="Helvetica Neue"/>
                <a:sym typeface="Helvetica Neue"/>
              </a:rPr>
              <a:t>4 (12):  e936-e945.</a:t>
            </a:r>
          </a:p>
        </p:txBody>
      </p:sp>
    </p:spTree>
    <p:extLst>
      <p:ext uri="{BB962C8B-B14F-4D97-AF65-F5344CB8AC3E}">
        <p14:creationId xmlns:p14="http://schemas.microsoft.com/office/powerpoint/2010/main" val="3115327684"/>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p:cNvSpPr/>
          <p:nvPr/>
        </p:nvSpPr>
        <p:spPr>
          <a:xfrm>
            <a:off x="0" y="0"/>
            <a:ext cx="6094912" cy="13716000"/>
          </a:xfrm>
          <a:prstGeom prst="rect">
            <a:avLst/>
          </a:prstGeom>
          <a:solidFill>
            <a:srgbClr val="00313C"/>
          </a:solidFill>
          <a:ln w="12700">
            <a:miter lim="400000"/>
          </a:ln>
        </p:spPr>
        <p:txBody>
          <a:bodyPr lIns="71436" tIns="71436" rIns="71436" bIns="71436" anchor="ctr"/>
          <a:lstStyle/>
          <a:p>
            <a:pPr>
              <a:defRPr sz="3000" b="0">
                <a:solidFill>
                  <a:srgbClr val="FFFFFF"/>
                </a:solidFill>
                <a:latin typeface="+mn-lt"/>
                <a:ea typeface="+mn-ea"/>
                <a:cs typeface="+mn-cs"/>
                <a:sym typeface="Helvetica Neue Medium"/>
              </a:defRPr>
            </a:pPr>
            <a:endParaRPr/>
          </a:p>
        </p:txBody>
      </p:sp>
      <p:pic>
        <p:nvPicPr>
          <p:cNvPr id="294" name="AidData_Logo--white.png" descr="AidData_Logo--white.png"/>
          <p:cNvPicPr>
            <a:picLocks noChangeAspect="1"/>
          </p:cNvPicPr>
          <p:nvPr/>
        </p:nvPicPr>
        <p:blipFill>
          <a:blip r:embed="rId2">
            <a:extLst/>
          </a:blip>
          <a:stretch>
            <a:fillRect/>
          </a:stretch>
        </p:blipFill>
        <p:spPr>
          <a:xfrm>
            <a:off x="508000" y="11658600"/>
            <a:ext cx="5036064" cy="1066800"/>
          </a:xfrm>
          <a:prstGeom prst="rect">
            <a:avLst/>
          </a:prstGeom>
          <a:ln w="12700">
            <a:miter lim="400000"/>
          </a:ln>
        </p:spPr>
      </p:pic>
      <p:sp>
        <p:nvSpPr>
          <p:cNvPr id="296" name="Raw data for expert spatial users can be accessed at aiddata.org/data…"/>
          <p:cNvSpPr txBox="1"/>
          <p:nvPr/>
        </p:nvSpPr>
        <p:spPr>
          <a:xfrm>
            <a:off x="1021445" y="1524000"/>
            <a:ext cx="4569003" cy="762000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673415">
              <a:defRPr sz="3280" b="0">
                <a:solidFill>
                  <a:srgbClr val="FFFFFF"/>
                </a:solidFill>
              </a:defRPr>
            </a:pPr>
            <a:r>
              <a:rPr lang="en-US" sz="4000" b="1" dirty="0">
                <a:solidFill>
                  <a:srgbClr val="CAB64B"/>
                </a:solidFill>
                <a:latin typeface="Helvetica Neue"/>
                <a:ea typeface="Helvetica Neue"/>
                <a:cs typeface="Helvetica Neue"/>
                <a:sym typeface="Helvetica Neue"/>
              </a:rPr>
              <a:t>Health, Education, &amp; Socioeconomic Outcomes</a:t>
            </a:r>
          </a:p>
          <a:p>
            <a:pPr defTabSz="673415">
              <a:defRPr sz="3280" b="0">
                <a:solidFill>
                  <a:srgbClr val="FFFFFF"/>
                </a:solidFill>
              </a:defRPr>
            </a:pPr>
            <a:endParaRPr lang="en-US" b="1" dirty="0" smtClean="0"/>
          </a:p>
          <a:p>
            <a:pPr defTabSz="673415">
              <a:defRPr sz="3280" b="0">
                <a:solidFill>
                  <a:srgbClr val="FFFFFF"/>
                </a:solidFill>
              </a:defRPr>
            </a:pPr>
            <a:r>
              <a:rPr lang="en-US" dirty="0" smtClean="0"/>
              <a:t>Demographic and Health Surveys (DHS) &amp; Living Standards Measurement Study (LSMS) Surveys</a:t>
            </a:r>
            <a:endParaRPr lang="en-US" dirty="0"/>
          </a:p>
          <a:p>
            <a:pPr defTabSz="673415">
              <a:defRPr sz="3280" b="0">
                <a:solidFill>
                  <a:srgbClr val="FFFFFF"/>
                </a:solidFill>
              </a:defRPr>
            </a:pPr>
            <a:endParaRPr u="sng" dirty="0">
              <a:solidFill>
                <a:srgbClr val="F0B323"/>
              </a:solidFill>
              <a:hlinkClick r:id="" action="ppaction://hlinkshowjump?jump=nextslide">
                <a:extLst>
                  <a:ext uri="{A12FA001-AC4F-418D-AE19-62706E023703}">
                    <ahyp:hlinkClr xmlns:ahyp="http://schemas.microsoft.com/office/drawing/2018/hyperlinkcolor" xmlns="" val="tx"/>
                  </a:ext>
                </a:extLst>
              </a:hlinkClick>
            </a:endParaRPr>
          </a:p>
        </p:txBody>
      </p:sp>
      <p:pic>
        <p:nvPicPr>
          <p:cNvPr id="9" name="Picture 8" descr="Screenshot 2018-01-24 18.20.50.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542602" y="10736031"/>
            <a:ext cx="14439901" cy="2298701"/>
          </a:xfrm>
          <a:prstGeom prst="rect">
            <a:avLst/>
          </a:prstGeom>
        </p:spPr>
      </p:pic>
      <p:sp>
        <p:nvSpPr>
          <p:cNvPr id="10" name="Shape 271"/>
          <p:cNvSpPr/>
          <p:nvPr/>
        </p:nvSpPr>
        <p:spPr>
          <a:xfrm>
            <a:off x="7874000" y="1087152"/>
            <a:ext cx="15697200" cy="9679573"/>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defTabSz="914041">
              <a:defRPr sz="3600">
                <a:solidFill>
                  <a:srgbClr val="5C6977"/>
                </a:solidFill>
              </a:defRPr>
            </a:pPr>
            <a:r>
              <a:rPr lang="en-US" sz="3700" dirty="0">
                <a:solidFill>
                  <a:srgbClr val="5C6977"/>
                </a:solidFill>
                <a:latin typeface="Helvetica Neue"/>
                <a:cs typeface="Helvetica Neue"/>
              </a:rPr>
              <a:t>DHS measures child and maternal mortality, literacy, employment, and asset wealth</a:t>
            </a:r>
          </a:p>
          <a:p>
            <a:pPr defTabSz="914041">
              <a:defRPr sz="3600">
                <a:solidFill>
                  <a:srgbClr val="5C6977"/>
                </a:solidFill>
              </a:defRPr>
            </a:pPr>
            <a:endParaRPr lang="en-US" sz="3700" dirty="0">
              <a:solidFill>
                <a:srgbClr val="5C6977"/>
              </a:solidFill>
              <a:latin typeface="Helvetica Neue"/>
              <a:cs typeface="Helvetica Neue"/>
            </a:endParaRPr>
          </a:p>
          <a:p>
            <a:pPr defTabSz="914041">
              <a:defRPr sz="3600">
                <a:solidFill>
                  <a:srgbClr val="5C6977"/>
                </a:solidFill>
              </a:defRPr>
            </a:pPr>
            <a:r>
              <a:rPr lang="en-US" sz="3700" dirty="0">
                <a:solidFill>
                  <a:srgbClr val="5C6977"/>
                </a:solidFill>
                <a:latin typeface="Helvetica Neue"/>
                <a:cs typeface="Helvetica Neue"/>
              </a:rPr>
              <a:t>LSMS measures household consumption, maize production, etc. </a:t>
            </a:r>
          </a:p>
          <a:p>
            <a:pPr defTabSz="914041">
              <a:defRPr sz="3600">
                <a:solidFill>
                  <a:srgbClr val="5C6977"/>
                </a:solidFill>
              </a:defRPr>
            </a:pPr>
            <a:endParaRPr lang="en-US" sz="3700" dirty="0">
              <a:solidFill>
                <a:srgbClr val="5C6977"/>
              </a:solidFill>
              <a:latin typeface="Helvetica Neue"/>
              <a:cs typeface="Helvetica Neue"/>
            </a:endParaRPr>
          </a:p>
          <a:p>
            <a:pPr defTabSz="914041">
              <a:defRPr sz="3600">
                <a:solidFill>
                  <a:srgbClr val="5C6977"/>
                </a:solidFill>
              </a:defRPr>
            </a:pPr>
            <a:r>
              <a:rPr lang="en-US" sz="3700" dirty="0">
                <a:solidFill>
                  <a:srgbClr val="5C6977"/>
                </a:solidFill>
                <a:latin typeface="Helvetica Neue"/>
                <a:cs typeface="Helvetica Neue"/>
              </a:rPr>
              <a:t>Both surveys are geocoded to the survey enumeration area (EA) level</a:t>
            </a:r>
          </a:p>
          <a:p>
            <a:pPr defTabSz="914041">
              <a:defRPr sz="3600">
                <a:solidFill>
                  <a:srgbClr val="5C6977"/>
                </a:solidFill>
              </a:defRPr>
            </a:pPr>
            <a:endParaRPr lang="en-US" sz="3700" dirty="0">
              <a:solidFill>
                <a:srgbClr val="5C6977"/>
              </a:solidFill>
              <a:latin typeface="Helvetica Neue"/>
              <a:cs typeface="Helvetica Neue"/>
            </a:endParaRPr>
          </a:p>
          <a:p>
            <a:pPr defTabSz="914041">
              <a:defRPr sz="3600">
                <a:solidFill>
                  <a:srgbClr val="5C6977"/>
                </a:solidFill>
              </a:defRPr>
            </a:pPr>
            <a:r>
              <a:rPr lang="en-US" sz="3700" dirty="0">
                <a:solidFill>
                  <a:srgbClr val="5C6977"/>
                </a:solidFill>
                <a:latin typeface="Helvetica Neue"/>
                <a:cs typeface="Helvetica Neue"/>
              </a:rPr>
              <a:t>A subset of the geocoded LSMS survey are true panels (same households surveyed from wave to wave)</a:t>
            </a:r>
          </a:p>
          <a:p>
            <a:pPr defTabSz="914041">
              <a:defRPr sz="3600">
                <a:solidFill>
                  <a:srgbClr val="5C6977"/>
                </a:solidFill>
              </a:defRPr>
            </a:pPr>
            <a:endParaRPr lang="en-US" sz="3700" dirty="0">
              <a:solidFill>
                <a:srgbClr val="5C6977"/>
              </a:solidFill>
              <a:latin typeface="Helvetica Neue"/>
              <a:cs typeface="Helvetica Neue"/>
            </a:endParaRPr>
          </a:p>
          <a:p>
            <a:pPr defTabSz="914041">
              <a:defRPr sz="3600">
                <a:solidFill>
                  <a:srgbClr val="5C6977"/>
                </a:solidFill>
              </a:defRPr>
            </a:pPr>
            <a:r>
              <a:rPr lang="en-US" sz="3700" dirty="0">
                <a:solidFill>
                  <a:srgbClr val="5C6977"/>
                </a:solidFill>
                <a:latin typeface="Helvetica Neue"/>
                <a:cs typeface="Helvetica Neue"/>
              </a:rPr>
              <a:t>DHS is cross-sectional, but with an underlying time-series that can be constructed for infant/child mortality (using maternal interviews that provide complete birth and death histories for each child within the household)</a:t>
            </a:r>
          </a:p>
          <a:p>
            <a:pPr defTabSz="914041">
              <a:defRPr sz="3600">
                <a:solidFill>
                  <a:srgbClr val="5C6977"/>
                </a:solidFill>
              </a:defRPr>
            </a:pPr>
            <a:endParaRPr lang="en-US" sz="3700" dirty="0">
              <a:solidFill>
                <a:srgbClr val="5C6977"/>
              </a:solidFill>
              <a:latin typeface="Avenir Roman"/>
              <a:cs typeface="Avenir Roman"/>
            </a:endParaRP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p:txBody>
      </p:sp>
    </p:spTree>
    <p:extLst>
      <p:ext uri="{BB962C8B-B14F-4D97-AF65-F5344CB8AC3E}">
        <p14:creationId xmlns:p14="http://schemas.microsoft.com/office/powerpoint/2010/main" val="116210027"/>
      </p:ext>
    </p:extLst>
  </p:cSld>
  <p:clrMapOvr>
    <a:masterClrMapping/>
  </p:clrMapOvr>
  <p:transition xmlns:p14="http://schemas.microsoft.com/office/powerpoint/2010/main" spd="med"/>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39" y="0"/>
            <a:ext cx="15233901"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6" name="About AidData"/>
          <p:cNvSpPr txBox="1">
            <a:spLocks noGrp="1"/>
          </p:cNvSpPr>
          <p:nvPr>
            <p:ph type="title" idx="4294967295"/>
          </p:nvPr>
        </p:nvSpPr>
        <p:spPr>
          <a:xfrm>
            <a:off x="1524001" y="518019"/>
            <a:ext cx="12695224" cy="3036096"/>
          </a:xfrm>
          <a:prstGeom prst="rect">
            <a:avLst/>
          </a:prstGeom>
        </p:spPr>
        <p:txBody>
          <a:bodyPr lIns="0" tIns="0" rIns="0" bIns="0" anchor="ctr"/>
          <a:lstStyle/>
          <a:p>
            <a:pPr defTabSz="821211">
              <a:lnSpc>
                <a:spcPct val="100000"/>
              </a:lnSpc>
              <a:defRPr sz="8000">
                <a:solidFill>
                  <a:srgbClr val="FFFFFF"/>
                </a:solidFill>
                <a:latin typeface="+mn-lt"/>
                <a:ea typeface="+mn-ea"/>
                <a:cs typeface="+mn-cs"/>
                <a:sym typeface="Helvetica Neue Medium"/>
              </a:defRPr>
            </a:pPr>
            <a:r>
              <a:rPr dirty="0" smtClean="0"/>
              <a:t>About</a:t>
            </a:r>
            <a:r>
              <a:rPr lang="en-US" dirty="0" smtClean="0"/>
              <a:t> AidData</a:t>
            </a:r>
            <a:endParaRPr u="sng" dirty="0">
              <a:solidFill>
                <a:srgbClr val="F0B323"/>
              </a:solidFill>
              <a:hlinkClick r:id="rId2">
                <a:extLst>
                  <a:ext uri="{A12FA001-AC4F-418D-AE19-62706E023703}">
                    <ahyp:hlinkClr xmlns="" xmlns:ahyp="http://schemas.microsoft.com/office/drawing/2018/hyperlinkcolor" val="tx"/>
                  </a:ext>
                </a:extLst>
              </a:hlinkClick>
            </a:endParaRPr>
          </a:p>
        </p:txBody>
      </p:sp>
      <p:sp>
        <p:nvSpPr>
          <p:cNvPr id="227" name="AidData is a research lab at William &amp; Mary.  Our team of economists, social scientists, geographers, and policy analysts equips policymakers and practitioners with better evidence to improve how sustainable development investments are targeted, monitored, and evaluated.…"/>
          <p:cNvSpPr txBox="1">
            <a:spLocks noGrp="1"/>
          </p:cNvSpPr>
          <p:nvPr>
            <p:ph type="body" sz="half" idx="4294967295"/>
          </p:nvPr>
        </p:nvSpPr>
        <p:spPr>
          <a:xfrm>
            <a:off x="1524001" y="3546814"/>
            <a:ext cx="12694744" cy="7465733"/>
          </a:xfrm>
          <a:prstGeom prst="rect">
            <a:avLst/>
          </a:prstGeom>
        </p:spPr>
        <p:txBody>
          <a:bodyPr lIns="0" tIns="0" rIns="0" bIns="0" anchor="ctr">
            <a:normAutofit/>
          </a:bodyPr>
          <a:lstStyle/>
          <a:p>
            <a:pPr marL="488769" indent="-488769" defTabSz="722667">
              <a:lnSpc>
                <a:spcPct val="100000"/>
              </a:lnSpc>
              <a:spcBef>
                <a:spcPts val="3501"/>
              </a:spcBef>
              <a:buSzPct val="145000"/>
              <a:buChar char="•"/>
              <a:defRPr sz="3520" b="0">
                <a:solidFill>
                  <a:srgbClr val="FFFFFF"/>
                </a:solidFill>
                <a:latin typeface="Helvetica Neue"/>
                <a:ea typeface="Helvetica Neue"/>
                <a:cs typeface="Helvetica Neue"/>
                <a:sym typeface="Helvetica Neue"/>
              </a:defRPr>
            </a:pPr>
            <a:r>
              <a:rPr lang="en-US" dirty="0" smtClean="0"/>
              <a:t>35 </a:t>
            </a:r>
            <a:r>
              <a:rPr lang="en-US" dirty="0"/>
              <a:t>program evaluators, policy analysts, and media and communication professionals </a:t>
            </a:r>
            <a:r>
              <a:rPr lang="en-US" dirty="0" smtClean="0"/>
              <a:t>who work </a:t>
            </a:r>
            <a:r>
              <a:rPr lang="en-US" dirty="0"/>
              <a:t>with governments and international organizations to improve the ways in which overseas investments are targeted, monitored, and </a:t>
            </a:r>
            <a:r>
              <a:rPr lang="en-US" dirty="0" smtClean="0"/>
              <a:t>evaluated</a:t>
            </a:r>
          </a:p>
          <a:p>
            <a:pPr marL="488769" indent="-488769" defTabSz="722667">
              <a:lnSpc>
                <a:spcPct val="100000"/>
              </a:lnSpc>
              <a:spcBef>
                <a:spcPts val="3501"/>
              </a:spcBef>
              <a:buSzPct val="145000"/>
              <a:buChar char="•"/>
              <a:defRPr sz="3520" b="0">
                <a:solidFill>
                  <a:srgbClr val="FFFFFF"/>
                </a:solidFill>
                <a:latin typeface="Helvetica Neue"/>
                <a:ea typeface="Helvetica Neue"/>
                <a:cs typeface="Helvetica Neue"/>
                <a:sym typeface="Helvetica Neue"/>
              </a:defRPr>
            </a:pPr>
            <a:r>
              <a:rPr lang="en-US" dirty="0" smtClean="0"/>
              <a:t>Established in 2004; based at the College of William &amp; Mary in the United States</a:t>
            </a:r>
            <a:endParaRPr dirty="0"/>
          </a:p>
          <a:p>
            <a:pPr marL="488769" indent="-488769" defTabSz="722667">
              <a:lnSpc>
                <a:spcPct val="100000"/>
              </a:lnSpc>
              <a:spcBef>
                <a:spcPts val="3501"/>
              </a:spcBef>
              <a:buSzPct val="145000"/>
              <a:buChar char="•"/>
              <a:defRPr sz="3520" b="0">
                <a:solidFill>
                  <a:srgbClr val="FFFFFF"/>
                </a:solidFill>
                <a:latin typeface="Helvetica Neue"/>
                <a:ea typeface="Helvetica Neue"/>
                <a:cs typeface="Helvetica Neue"/>
                <a:sym typeface="Helvetica Neue"/>
              </a:defRPr>
            </a:pPr>
            <a:r>
              <a:rPr b="0" dirty="0" smtClean="0"/>
              <a:t>Expertise</a:t>
            </a:r>
            <a:r>
              <a:rPr lang="en-US" b="0" dirty="0" smtClean="0"/>
              <a:t> in</a:t>
            </a:r>
            <a:r>
              <a:rPr b="0" dirty="0" smtClean="0"/>
              <a:t> </a:t>
            </a:r>
            <a:r>
              <a:rPr dirty="0"/>
              <a:t>GIS, remote sensing, machine learning</a:t>
            </a:r>
            <a:r>
              <a:rPr dirty="0" smtClean="0"/>
              <a:t>,</a:t>
            </a:r>
            <a:r>
              <a:rPr lang="en-US" dirty="0" smtClean="0"/>
              <a:t> survey methods,</a:t>
            </a:r>
            <a:r>
              <a:rPr dirty="0" smtClean="0"/>
              <a:t> </a:t>
            </a:r>
            <a:r>
              <a:rPr dirty="0"/>
              <a:t>causal inference, </a:t>
            </a:r>
            <a:r>
              <a:rPr dirty="0" smtClean="0"/>
              <a:t>international </a:t>
            </a:r>
            <a:r>
              <a:rPr dirty="0"/>
              <a:t>development finance, economic development, public health, and </a:t>
            </a:r>
            <a:r>
              <a:rPr dirty="0" smtClean="0"/>
              <a:t>governance</a:t>
            </a:r>
            <a:endParaRPr dirty="0"/>
          </a:p>
        </p:txBody>
      </p:sp>
      <p:sp>
        <p:nvSpPr>
          <p:cNvPr id="228" name="Line"/>
          <p:cNvSpPr/>
          <p:nvPr/>
        </p:nvSpPr>
        <p:spPr>
          <a:xfrm>
            <a:off x="1524001" y="3059163"/>
            <a:ext cx="12695224"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229" name="AidData_Logo--white.png" descr="AidData_Logo--white.png">
            <a:hlinkClick r:id="rId3"/>
          </p:cNvPr>
          <p:cNvPicPr>
            <a:picLocks noChangeAspect="1"/>
          </p:cNvPicPr>
          <p:nvPr/>
        </p:nvPicPr>
        <p:blipFill>
          <a:blip r:embed="rId4">
            <a:extLst/>
          </a:blip>
          <a:srcRect/>
          <a:stretch>
            <a:fillRect/>
          </a:stretch>
        </p:blipFill>
        <p:spPr>
          <a:xfrm>
            <a:off x="1524039" y="11684357"/>
            <a:ext cx="4796253" cy="1016000"/>
          </a:xfrm>
          <a:prstGeom prst="rect">
            <a:avLst/>
          </a:prstGeom>
          <a:ln w="12700">
            <a:miter lim="400000"/>
          </a:ln>
        </p:spPr>
      </p:pic>
      <p:sp>
        <p:nvSpPr>
          <p:cNvPr id="230" name="Rectangle"/>
          <p:cNvSpPr/>
          <p:nvPr/>
        </p:nvSpPr>
        <p:spPr>
          <a:xfrm>
            <a:off x="15242397" y="0"/>
            <a:ext cx="914040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31" name="Partners"/>
          <p:cNvSpPr txBox="1"/>
          <p:nvPr/>
        </p:nvSpPr>
        <p:spPr>
          <a:xfrm>
            <a:off x="16263845" y="1526364"/>
            <a:ext cx="7110208" cy="1523501"/>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a:bodyPr>
          <a:lstStyle>
            <a:lvl1pPr algn="l">
              <a:defRPr sz="4000"/>
            </a:lvl1pPr>
          </a:lstStyle>
          <a:p>
            <a:pPr defTabSz="821211"/>
            <a:r>
              <a:rPr b="1">
                <a:latin typeface="Helvetica Neue"/>
                <a:ea typeface="Helvetica Neue"/>
                <a:cs typeface="Helvetica Neue"/>
                <a:sym typeface="Helvetica Neue"/>
              </a:rPr>
              <a:t>Partners</a:t>
            </a:r>
          </a:p>
        </p:txBody>
      </p:sp>
      <p:grpSp>
        <p:nvGrpSpPr>
          <p:cNvPr id="243" name="Group"/>
          <p:cNvGrpSpPr/>
          <p:nvPr/>
        </p:nvGrpSpPr>
        <p:grpSpPr>
          <a:xfrm>
            <a:off x="15951466" y="3552937"/>
            <a:ext cx="7418973" cy="9173037"/>
            <a:chOff x="-306971" y="0"/>
            <a:chExt cx="7418971" cy="9173037"/>
          </a:xfrm>
        </p:grpSpPr>
        <p:pic>
          <p:nvPicPr>
            <p:cNvPr id="232" name="danida_uk.png" descr="danida_uk.png"/>
            <p:cNvPicPr>
              <a:picLocks noChangeAspect="1"/>
            </p:cNvPicPr>
            <p:nvPr/>
          </p:nvPicPr>
          <p:blipFill>
            <a:blip r:embed="rId5">
              <a:extLst/>
            </a:blip>
            <a:stretch>
              <a:fillRect/>
            </a:stretch>
          </p:blipFill>
          <p:spPr>
            <a:xfrm>
              <a:off x="0" y="1360071"/>
              <a:ext cx="3937975" cy="530347"/>
            </a:xfrm>
            <a:prstGeom prst="rect">
              <a:avLst/>
            </a:prstGeom>
            <a:ln w="12700" cap="flat">
              <a:noFill/>
              <a:miter lim="400000"/>
            </a:ln>
            <a:effectLst/>
          </p:spPr>
        </p:pic>
        <p:pic>
          <p:nvPicPr>
            <p:cNvPr id="233" name="DEval Logo German Institute For Development Evaluation.png" descr="DEval Logo German Institute For Development Evaluation.png"/>
            <p:cNvPicPr>
              <a:picLocks noChangeAspect="1"/>
            </p:cNvPicPr>
            <p:nvPr/>
          </p:nvPicPr>
          <p:blipFill>
            <a:blip r:embed="rId6">
              <a:extLst/>
            </a:blip>
            <a:stretch>
              <a:fillRect/>
            </a:stretch>
          </p:blipFill>
          <p:spPr>
            <a:xfrm>
              <a:off x="4821448" y="1141295"/>
              <a:ext cx="1581074" cy="875106"/>
            </a:xfrm>
            <a:prstGeom prst="rect">
              <a:avLst/>
            </a:prstGeom>
            <a:ln w="12700" cap="flat">
              <a:noFill/>
              <a:miter lim="400000"/>
            </a:ln>
            <a:effectLst/>
          </p:spPr>
        </p:pic>
        <p:pic>
          <p:nvPicPr>
            <p:cNvPr id="235" name="Hewlett Foundation Logo.png" descr="Hewlett Foundation Logo.png"/>
            <p:cNvPicPr>
              <a:picLocks noChangeAspect="1"/>
            </p:cNvPicPr>
            <p:nvPr/>
          </p:nvPicPr>
          <p:blipFill>
            <a:blip r:embed="rId7">
              <a:extLst/>
            </a:blip>
            <a:stretch>
              <a:fillRect/>
            </a:stretch>
          </p:blipFill>
          <p:spPr>
            <a:xfrm>
              <a:off x="0" y="1787"/>
              <a:ext cx="3062869" cy="652755"/>
            </a:xfrm>
            <a:prstGeom prst="rect">
              <a:avLst/>
            </a:prstGeom>
            <a:ln w="12700" cap="flat">
              <a:noFill/>
              <a:miter lim="400000"/>
            </a:ln>
            <a:effectLst/>
          </p:spPr>
        </p:pic>
        <p:pic>
          <p:nvPicPr>
            <p:cNvPr id="236" name="mcc-millennium-challenge-corporation.png" descr="mcc-millennium-challenge-corporation.png"/>
            <p:cNvPicPr>
              <a:picLocks noChangeAspect="1"/>
            </p:cNvPicPr>
            <p:nvPr/>
          </p:nvPicPr>
          <p:blipFill>
            <a:blip r:embed="rId8">
              <a:extLst/>
            </a:blip>
            <a:stretch>
              <a:fillRect/>
            </a:stretch>
          </p:blipFill>
          <p:spPr>
            <a:xfrm>
              <a:off x="4569940" y="6594996"/>
              <a:ext cx="2187765" cy="2280744"/>
            </a:xfrm>
            <a:prstGeom prst="rect">
              <a:avLst/>
            </a:prstGeom>
            <a:ln w="12700" cap="flat">
              <a:noFill/>
              <a:miter lim="400000"/>
            </a:ln>
            <a:effectLst/>
          </p:spPr>
        </p:pic>
        <p:pic>
          <p:nvPicPr>
            <p:cNvPr id="237" name="usaid_horizontal_rgb_294.png" descr="usaid_horizontal_rgb_294.png"/>
            <p:cNvPicPr>
              <a:picLocks noChangeAspect="1"/>
            </p:cNvPicPr>
            <p:nvPr/>
          </p:nvPicPr>
          <p:blipFill>
            <a:blip r:embed="rId9">
              <a:extLst/>
            </a:blip>
            <a:stretch>
              <a:fillRect/>
            </a:stretch>
          </p:blipFill>
          <p:spPr>
            <a:xfrm>
              <a:off x="-306971" y="5786740"/>
              <a:ext cx="4244946" cy="1700089"/>
            </a:xfrm>
            <a:prstGeom prst="rect">
              <a:avLst/>
            </a:prstGeom>
            <a:ln w="12700" cap="flat">
              <a:noFill/>
              <a:miter lim="400000"/>
            </a:ln>
            <a:effectLst/>
          </p:spPr>
        </p:pic>
        <p:pic>
          <p:nvPicPr>
            <p:cNvPr id="238" name="world_bank_logo.png" descr="world_bank_logo.png"/>
            <p:cNvPicPr>
              <a:picLocks noChangeAspect="1"/>
            </p:cNvPicPr>
            <p:nvPr/>
          </p:nvPicPr>
          <p:blipFill>
            <a:blip r:embed="rId10">
              <a:extLst/>
            </a:blip>
            <a:stretch>
              <a:fillRect/>
            </a:stretch>
          </p:blipFill>
          <p:spPr>
            <a:xfrm>
              <a:off x="3825266" y="0"/>
              <a:ext cx="3286734" cy="656330"/>
            </a:xfrm>
            <a:prstGeom prst="rect">
              <a:avLst/>
            </a:prstGeom>
            <a:ln w="12700" cap="flat">
              <a:noFill/>
              <a:miter lim="400000"/>
            </a:ln>
            <a:effectLst/>
          </p:spPr>
        </p:pic>
        <p:pic>
          <p:nvPicPr>
            <p:cNvPr id="239" name="PEPFAR Logo.jpg" descr="PEPFAR Logo.jpg"/>
            <p:cNvPicPr>
              <a:picLocks noChangeAspect="1"/>
            </p:cNvPicPr>
            <p:nvPr/>
          </p:nvPicPr>
          <p:blipFill>
            <a:blip r:embed="rId11">
              <a:extLst/>
            </a:blip>
            <a:stretch>
              <a:fillRect/>
            </a:stretch>
          </p:blipFill>
          <p:spPr>
            <a:xfrm>
              <a:off x="0" y="7486829"/>
              <a:ext cx="3062869" cy="1686208"/>
            </a:xfrm>
            <a:prstGeom prst="rect">
              <a:avLst/>
            </a:prstGeom>
            <a:ln w="12700" cap="flat">
              <a:noFill/>
              <a:miter lim="400000"/>
            </a:ln>
            <a:effectLst/>
          </p:spPr>
        </p:pic>
        <p:pic>
          <p:nvPicPr>
            <p:cNvPr id="240" name="Image" descr="Image"/>
            <p:cNvPicPr>
              <a:picLocks noChangeAspect="1"/>
            </p:cNvPicPr>
            <p:nvPr/>
          </p:nvPicPr>
          <p:blipFill>
            <a:blip r:embed="rId12">
              <a:extLst/>
            </a:blip>
            <a:stretch>
              <a:fillRect/>
            </a:stretch>
          </p:blipFill>
          <p:spPr>
            <a:xfrm>
              <a:off x="437552" y="2731996"/>
              <a:ext cx="2187765" cy="776657"/>
            </a:xfrm>
            <a:prstGeom prst="rect">
              <a:avLst/>
            </a:prstGeom>
            <a:ln w="12700" cap="flat">
              <a:noFill/>
              <a:miter lim="400000"/>
            </a:ln>
            <a:effectLst/>
          </p:spPr>
        </p:pic>
        <p:pic>
          <p:nvPicPr>
            <p:cNvPr id="241" name="Image" descr="Image"/>
            <p:cNvPicPr>
              <a:picLocks noChangeAspect="1"/>
            </p:cNvPicPr>
            <p:nvPr/>
          </p:nvPicPr>
          <p:blipFill>
            <a:blip r:embed="rId13">
              <a:extLst/>
            </a:blip>
            <a:stretch>
              <a:fillRect/>
            </a:stretch>
          </p:blipFill>
          <p:spPr>
            <a:xfrm>
              <a:off x="3937974" y="2513219"/>
              <a:ext cx="3062870" cy="1228610"/>
            </a:xfrm>
            <a:prstGeom prst="rect">
              <a:avLst/>
            </a:prstGeom>
            <a:ln w="12700" cap="flat">
              <a:noFill/>
              <a:miter lim="400000"/>
            </a:ln>
            <a:effectLst/>
          </p:spPr>
        </p:pic>
        <p:pic>
          <p:nvPicPr>
            <p:cNvPr id="242" name="Image" descr="Image"/>
            <p:cNvPicPr>
              <a:picLocks noChangeAspect="1"/>
            </p:cNvPicPr>
            <p:nvPr/>
          </p:nvPicPr>
          <p:blipFill>
            <a:blip r:embed="rId14">
              <a:extLst/>
            </a:blip>
            <a:stretch>
              <a:fillRect/>
            </a:stretch>
          </p:blipFill>
          <p:spPr>
            <a:xfrm>
              <a:off x="4569940" y="4473876"/>
              <a:ext cx="1866068" cy="1561404"/>
            </a:xfrm>
            <a:prstGeom prst="rect">
              <a:avLst/>
            </a:prstGeom>
            <a:ln w="12700" cap="flat">
              <a:noFill/>
              <a:miter lim="400000"/>
            </a:ln>
            <a:effectLst/>
          </p:spPr>
        </p:pic>
      </p:grpSp>
      <p:sp>
        <p:nvSpPr>
          <p:cNvPr id="244" name="Line"/>
          <p:cNvSpPr/>
          <p:nvPr/>
        </p:nvSpPr>
        <p:spPr>
          <a:xfrm>
            <a:off x="16257493" y="3059163"/>
            <a:ext cx="7110208" cy="0"/>
          </a:xfrm>
          <a:prstGeom prst="line">
            <a:avLst/>
          </a:prstGeom>
          <a:ln w="25400">
            <a:solidFill>
              <a:srgbClr val="D0D3D4"/>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2" name="Picture 1" descr="download.png"/>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16257493" y="8026800"/>
            <a:ext cx="3938880" cy="886496"/>
          </a:xfrm>
          <a:prstGeom prst="rect">
            <a:avLst/>
          </a:prstGeom>
        </p:spPr>
      </p:pic>
    </p:spTree>
    <p:extLst>
      <p:ext uri="{BB962C8B-B14F-4D97-AF65-F5344CB8AC3E}">
        <p14:creationId xmlns:p14="http://schemas.microsoft.com/office/powerpoint/2010/main" val="2546243600"/>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2268200" y="1206138"/>
            <a:ext cx="12343131" cy="12509901"/>
            <a:chOff x="152400" y="284376"/>
            <a:chExt cx="3143250" cy="3173199"/>
          </a:xfrm>
        </p:grpSpPr>
        <p:pic>
          <p:nvPicPr>
            <p:cNvPr id="5" name="Shape 23"/>
            <p:cNvPicPr preferRelativeResize="0"/>
            <p:nvPr/>
          </p:nvPicPr>
          <p:blipFill rotWithShape="1">
            <a:blip r:embed="rId2">
              <a:alphaModFix/>
            </a:blip>
            <a:srcRect t="9090"/>
            <a:stretch/>
          </p:blipFill>
          <p:spPr>
            <a:xfrm>
              <a:off x="152400" y="284376"/>
              <a:ext cx="3143250" cy="2857500"/>
            </a:xfrm>
            <a:prstGeom prst="rect">
              <a:avLst/>
            </a:prstGeom>
            <a:noFill/>
            <a:ln>
              <a:noFill/>
            </a:ln>
          </p:spPr>
        </p:pic>
        <p:sp>
          <p:nvSpPr>
            <p:cNvPr id="6" name="Text Box 7"/>
            <p:cNvSpPr txBox="1"/>
            <p:nvPr/>
          </p:nvSpPr>
          <p:spPr>
            <a:xfrm>
              <a:off x="1333141" y="3141876"/>
              <a:ext cx="1548134" cy="315699"/>
            </a:xfrm>
            <a:prstGeom prst="rect">
              <a:avLst/>
            </a:prstGeom>
            <a:noFill/>
            <a:ln>
              <a:noFill/>
            </a:ln>
          </p:spPr>
          <p:txBody>
            <a:bodyPr spcFirstLastPara="1" wrap="square" lIns="91425" tIns="91425" rIns="91425" bIns="91425" anchor="t" anchorCtr="0"/>
            <a:lstStyle/>
            <a:p>
              <a:pPr defTabSz="914041">
                <a:lnSpc>
                  <a:spcPct val="115000"/>
                </a:lnSpc>
              </a:pPr>
              <a:r>
                <a:rPr lang="en-US" sz="2400" dirty="0" err="1">
                  <a:latin typeface="AvenirLT-Medium"/>
                </a:rPr>
                <a:t>Afrobarometer</a:t>
              </a:r>
              <a:r>
                <a:rPr lang="en-US" sz="2400" dirty="0">
                  <a:latin typeface="AvenirLT-Medium"/>
                </a:rPr>
                <a:t> Round 6 </a:t>
              </a:r>
              <a:endParaRPr lang="en-US" sz="2400" dirty="0"/>
            </a:p>
          </p:txBody>
        </p:sp>
      </p:grpSp>
      <p:sp>
        <p:nvSpPr>
          <p:cNvPr id="7" name="Shape 271"/>
          <p:cNvSpPr/>
          <p:nvPr/>
        </p:nvSpPr>
        <p:spPr>
          <a:xfrm>
            <a:off x="1041401" y="413161"/>
            <a:ext cx="11506200" cy="14362904"/>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defTabSz="914041">
              <a:defRPr sz="3600">
                <a:solidFill>
                  <a:srgbClr val="5C6977"/>
                </a:solidFill>
              </a:defRPr>
            </a:pPr>
            <a:r>
              <a:rPr lang="en-US" sz="3700" dirty="0">
                <a:solidFill>
                  <a:srgbClr val="5C6977"/>
                </a:solidFill>
                <a:latin typeface="Avenir Roman"/>
                <a:cs typeface="Avenir Roman"/>
              </a:rPr>
              <a:t>All six rounds of </a:t>
            </a:r>
            <a:r>
              <a:rPr lang="en-US" sz="3700" dirty="0" err="1">
                <a:solidFill>
                  <a:srgbClr val="5C6977"/>
                </a:solidFill>
                <a:latin typeface="Avenir Roman"/>
                <a:cs typeface="Avenir Roman"/>
              </a:rPr>
              <a:t>Afrobarometer’s</a:t>
            </a:r>
            <a:r>
              <a:rPr lang="en-US" sz="3700" dirty="0">
                <a:solidFill>
                  <a:srgbClr val="5C6977"/>
                </a:solidFill>
                <a:latin typeface="Avenir Roman"/>
                <a:cs typeface="Avenir Roman"/>
              </a:rPr>
              <a:t> surveys in 37 African countries between 1999 and 2015 are now </a:t>
            </a:r>
            <a:r>
              <a:rPr lang="en-US" sz="3700" dirty="0" err="1">
                <a:solidFill>
                  <a:srgbClr val="5C6977"/>
                </a:solidFill>
                <a:latin typeface="Avenir Roman"/>
                <a:cs typeface="Avenir Roman"/>
              </a:rPr>
              <a:t>subnationally</a:t>
            </a:r>
            <a:r>
              <a:rPr lang="en-US" sz="3700" dirty="0">
                <a:solidFill>
                  <a:srgbClr val="5C6977"/>
                </a:solidFill>
                <a:latin typeface="Avenir Roman"/>
                <a:cs typeface="Avenir Roman"/>
              </a:rPr>
              <a:t> geocoded</a:t>
            </a:r>
          </a:p>
          <a:p>
            <a:pPr defTabSz="914041">
              <a:defRPr sz="3600">
                <a:solidFill>
                  <a:srgbClr val="5C6977"/>
                </a:solidFill>
              </a:defRPr>
            </a:pPr>
            <a:endParaRPr lang="en-US" sz="3700" dirty="0">
              <a:solidFill>
                <a:srgbClr val="5C6977"/>
              </a:solidFill>
              <a:latin typeface="Avenir Roman"/>
              <a:cs typeface="Avenir Roman"/>
            </a:endParaRPr>
          </a:p>
          <a:p>
            <a:pPr defTabSz="914041">
              <a:defRPr sz="3600">
                <a:solidFill>
                  <a:srgbClr val="5C6977"/>
                </a:solidFill>
              </a:defRPr>
            </a:pPr>
            <a:r>
              <a:rPr lang="en-US" sz="3700" dirty="0">
                <a:solidFill>
                  <a:srgbClr val="5C6977"/>
                </a:solidFill>
                <a:latin typeface="Avenir Roman"/>
                <a:cs typeface="Avenir Roman"/>
              </a:rPr>
              <a:t>Captures the priorities, preferences, experiences, and opinions of more than 200,000 residents in 28,000 African towns and villages, including:</a:t>
            </a:r>
          </a:p>
          <a:p>
            <a:pPr marL="571300" indent="-571300" defTabSz="914041">
              <a:buFont typeface="Courier New"/>
              <a:buChar char="o"/>
              <a:defRPr sz="3600">
                <a:solidFill>
                  <a:srgbClr val="5C6977"/>
                </a:solidFill>
              </a:defRPr>
            </a:pPr>
            <a:endParaRPr lang="en-US" sz="3700" dirty="0">
              <a:solidFill>
                <a:srgbClr val="5C6977"/>
              </a:solidFill>
              <a:latin typeface="Avenir Roman"/>
              <a:cs typeface="Avenir Roman"/>
            </a:endParaRPr>
          </a:p>
          <a:p>
            <a:pPr marL="742669" lvl="8" indent="-742669" defTabSz="914041">
              <a:buFont typeface="Courier New"/>
              <a:buChar char="o"/>
              <a:defRPr sz="3600">
                <a:solidFill>
                  <a:srgbClr val="5C6977"/>
                </a:solidFill>
              </a:defRPr>
            </a:pPr>
            <a:r>
              <a:rPr lang="en-US" sz="3700" dirty="0">
                <a:solidFill>
                  <a:srgbClr val="5C6977"/>
                </a:solidFill>
                <a:latin typeface="Avenir Roman"/>
                <a:cs typeface="Avenir Roman"/>
              </a:rPr>
              <a:t>The perceived performance of local and national institutions in solving specific problems, such as the provision of basic education and health services;</a:t>
            </a:r>
          </a:p>
          <a:p>
            <a:pPr marL="742669" lvl="8" indent="-742669" defTabSz="914041">
              <a:buFont typeface="Courier New"/>
              <a:buChar char="o"/>
              <a:defRPr sz="3600">
                <a:solidFill>
                  <a:srgbClr val="5C6977"/>
                </a:solidFill>
              </a:defRPr>
            </a:pPr>
            <a:r>
              <a:rPr lang="en-US" sz="3700" dirty="0">
                <a:solidFill>
                  <a:srgbClr val="5C6977"/>
                </a:solidFill>
                <a:latin typeface="Avenir Roman"/>
                <a:cs typeface="Avenir Roman"/>
              </a:rPr>
              <a:t>Levels of civic engagement and political participation</a:t>
            </a:r>
          </a:p>
          <a:p>
            <a:pPr marL="742669" lvl="8" indent="-742669" defTabSz="914041">
              <a:buFont typeface="Courier New"/>
              <a:buChar char="o"/>
              <a:defRPr sz="3600">
                <a:solidFill>
                  <a:srgbClr val="5C6977"/>
                </a:solidFill>
              </a:defRPr>
            </a:pPr>
            <a:r>
              <a:rPr lang="en-US" sz="3700" dirty="0">
                <a:solidFill>
                  <a:srgbClr val="5C6977"/>
                </a:solidFill>
                <a:latin typeface="Avenir Roman"/>
                <a:cs typeface="Avenir Roman"/>
              </a:rPr>
              <a:t>Trust in local and central government institutions</a:t>
            </a:r>
          </a:p>
          <a:p>
            <a:pPr marL="742669" lvl="8" indent="-742669" defTabSz="914041">
              <a:buFont typeface="Courier New"/>
              <a:buChar char="o"/>
              <a:defRPr sz="3600">
                <a:solidFill>
                  <a:srgbClr val="5C6977"/>
                </a:solidFill>
              </a:defRPr>
            </a:pPr>
            <a:r>
              <a:rPr lang="en-US" sz="3700" dirty="0">
                <a:solidFill>
                  <a:srgbClr val="5C6977"/>
                </a:solidFill>
                <a:latin typeface="Avenir Roman"/>
                <a:cs typeface="Avenir Roman"/>
              </a:rPr>
              <a:t>Corruption perceptions and experiences</a:t>
            </a:r>
          </a:p>
          <a:p>
            <a:pPr marL="742669" lvl="8" indent="-742669" defTabSz="914041">
              <a:buFont typeface="Courier New"/>
              <a:buChar char="o"/>
              <a:defRPr sz="3600">
                <a:solidFill>
                  <a:srgbClr val="5C6977"/>
                </a:solidFill>
              </a:defRPr>
            </a:pPr>
            <a:r>
              <a:rPr lang="en-US" sz="3700" dirty="0">
                <a:solidFill>
                  <a:srgbClr val="5C6977"/>
                </a:solidFill>
                <a:latin typeface="Avenir Roman"/>
                <a:cs typeface="Avenir Roman"/>
              </a:rPr>
              <a:t>Personal experiences with gender, ethnic, and religious discrimination</a:t>
            </a:r>
          </a:p>
          <a:p>
            <a:pPr marL="742669" lvl="8" indent="-742669" defTabSz="914041">
              <a:buFont typeface="Courier New"/>
              <a:buChar char="o"/>
              <a:defRPr sz="3600">
                <a:solidFill>
                  <a:srgbClr val="5C6977"/>
                </a:solidFill>
              </a:defRPr>
            </a:pPr>
            <a:r>
              <a:rPr lang="en-US" sz="3700" dirty="0">
                <a:solidFill>
                  <a:srgbClr val="5C6977"/>
                </a:solidFill>
                <a:latin typeface="Avenir Roman"/>
                <a:cs typeface="Avenir Roman"/>
              </a:rPr>
              <a:t>Personal experiences with neighborhood-level violence</a:t>
            </a:r>
          </a:p>
          <a:p>
            <a:pPr marL="742669" lvl="8" indent="-742669" defTabSz="914041">
              <a:buFont typeface="Courier New"/>
              <a:buChar char="o"/>
              <a:defRPr sz="3600">
                <a:solidFill>
                  <a:srgbClr val="5C6977"/>
                </a:solidFill>
              </a:defRPr>
            </a:pPr>
            <a:r>
              <a:rPr lang="en-US" sz="3700" dirty="0">
                <a:solidFill>
                  <a:srgbClr val="5C6977"/>
                </a:solidFill>
                <a:latin typeface="Avenir Roman"/>
                <a:cs typeface="Avenir Roman"/>
              </a:rPr>
              <a:t>Voluntary compliance with state laws and regulations (e.g. the tax code, judicial rulings)</a:t>
            </a:r>
          </a:p>
          <a:p>
            <a:pPr defTabSz="914041">
              <a:defRPr sz="3600">
                <a:solidFill>
                  <a:srgbClr val="5C6977"/>
                </a:solidFill>
              </a:defRPr>
            </a:pPr>
            <a:endParaRPr lang="en-US" sz="3700" dirty="0">
              <a:solidFill>
                <a:srgbClr val="5C6977"/>
              </a:solidFill>
              <a:latin typeface="Avenir Roman"/>
              <a:cs typeface="Avenir Roman"/>
            </a:endParaRP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p:txBody>
      </p:sp>
    </p:spTree>
    <p:extLst>
      <p:ext uri="{BB962C8B-B14F-4D97-AF65-F5344CB8AC3E}">
        <p14:creationId xmlns:p14="http://schemas.microsoft.com/office/powerpoint/2010/main" val="31682418"/>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74" name="Google Shape;1015;p192"/>
          <p:cNvGraphicFramePr/>
          <p:nvPr/>
        </p:nvGraphicFramePr>
        <p:xfrm>
          <a:off x="518172" y="101551"/>
          <a:ext cx="23347725" cy="13720755"/>
        </p:xfrm>
        <a:graphic>
          <a:graphicData uri="http://schemas.openxmlformats.org/drawingml/2006/table">
            <a:tbl>
              <a:tblPr>
                <a:tableStyleId>{4C3C2611-4C71-4FC5-86AE-919BDF0F9419}</a:tableStyleId>
              </a:tblPr>
              <a:tblGrid>
                <a:gridCol w="2184400">
                  <a:extLst>
                    <a:ext uri="{9D8B030D-6E8A-4147-A177-3AD203B41FA5}">
                      <a16:colId xmlns="" xmlns:a16="http://schemas.microsoft.com/office/drawing/2014/main" val="20000"/>
                    </a:ext>
                  </a:extLst>
                </a:gridCol>
                <a:gridCol w="2956875">
                  <a:extLst>
                    <a:ext uri="{9D8B030D-6E8A-4147-A177-3AD203B41FA5}">
                      <a16:colId xmlns="" xmlns:a16="http://schemas.microsoft.com/office/drawing/2014/main" val="20001"/>
                    </a:ext>
                  </a:extLst>
                </a:gridCol>
                <a:gridCol w="4112075">
                  <a:extLst>
                    <a:ext uri="{9D8B030D-6E8A-4147-A177-3AD203B41FA5}">
                      <a16:colId xmlns="" xmlns:a16="http://schemas.microsoft.com/office/drawing/2014/main" val="20002"/>
                    </a:ext>
                  </a:extLst>
                </a:gridCol>
                <a:gridCol w="1974125">
                  <a:extLst>
                    <a:ext uri="{9D8B030D-6E8A-4147-A177-3AD203B41FA5}">
                      <a16:colId xmlns="" xmlns:a16="http://schemas.microsoft.com/office/drawing/2014/main" val="20003"/>
                    </a:ext>
                  </a:extLst>
                </a:gridCol>
                <a:gridCol w="4533525">
                  <a:extLst>
                    <a:ext uri="{9D8B030D-6E8A-4147-A177-3AD203B41FA5}">
                      <a16:colId xmlns="" xmlns:a16="http://schemas.microsoft.com/office/drawing/2014/main" val="20004"/>
                    </a:ext>
                  </a:extLst>
                </a:gridCol>
                <a:gridCol w="4247800">
                  <a:extLst>
                    <a:ext uri="{9D8B030D-6E8A-4147-A177-3AD203B41FA5}">
                      <a16:colId xmlns="" xmlns:a16="http://schemas.microsoft.com/office/drawing/2014/main" val="20005"/>
                    </a:ext>
                  </a:extLst>
                </a:gridCol>
                <a:gridCol w="3338925">
                  <a:extLst>
                    <a:ext uri="{9D8B030D-6E8A-4147-A177-3AD203B41FA5}">
                      <a16:colId xmlns="" xmlns:a16="http://schemas.microsoft.com/office/drawing/2014/main" val="20006"/>
                    </a:ext>
                  </a:extLst>
                </a:gridCol>
              </a:tblGrid>
              <a:tr h="372525">
                <a:tc rowSpan="2">
                  <a:txBody>
                    <a:bodyPr/>
                    <a:lstStyle/>
                    <a:p>
                      <a:pPr algn="ctr" defTabSz="914400">
                        <a:defRPr sz="1800"/>
                      </a:pPr>
                      <a:r>
                        <a:rPr sz="1600" b="1">
                          <a:latin typeface="Arial"/>
                          <a:ea typeface="Arial"/>
                          <a:cs typeface="Arial"/>
                        </a:rPr>
                        <a:t>Domain</a:t>
                      </a:r>
                    </a:p>
                  </a:txBody>
                  <a:tcPr marL="50800" marR="50800" marT="50800" marB="50800" anchor="b" horzOverflow="overflow">
                    <a:lnL w="12700">
                      <a:miter lim="400000"/>
                    </a:lnL>
                    <a:lnR w="12700">
                      <a:miter lim="400000"/>
                    </a:lnR>
                    <a:lnT w="12700">
                      <a:miter lim="400000"/>
                    </a:lnT>
                    <a:lnB>
                      <a:solidFill>
                        <a:srgbClr val="000000"/>
                      </a:solidFill>
                      <a:miter lim="400000"/>
                    </a:lnB>
                  </a:tcPr>
                </a:tc>
                <a:tc rowSpan="2">
                  <a:txBody>
                    <a:bodyPr/>
                    <a:lstStyle/>
                    <a:p>
                      <a:pPr algn="ctr" defTabSz="914400">
                        <a:defRPr sz="1800"/>
                      </a:pPr>
                      <a:r>
                        <a:rPr sz="1600" b="1">
                          <a:latin typeface="Arial"/>
                          <a:ea typeface="Arial"/>
                          <a:cs typeface="Arial"/>
                        </a:rPr>
                        <a:t>Source</a:t>
                      </a:r>
                    </a:p>
                  </a:txBody>
                  <a:tcPr marL="50800" marR="50800" marT="50800" marB="50800" anchor="b" horzOverflow="overflow">
                    <a:lnL w="12700">
                      <a:miter lim="400000"/>
                    </a:lnL>
                    <a:lnR w="12700">
                      <a:miter lim="400000"/>
                    </a:lnR>
                    <a:lnT w="12700">
                      <a:miter lim="400000"/>
                    </a:lnT>
                    <a:lnB>
                      <a:solidFill>
                        <a:srgbClr val="000000"/>
                      </a:solidFill>
                      <a:miter lim="400000"/>
                    </a:lnB>
                  </a:tcPr>
                </a:tc>
                <a:tc rowSpan="2">
                  <a:txBody>
                    <a:bodyPr/>
                    <a:lstStyle/>
                    <a:p>
                      <a:pPr algn="ctr" defTabSz="914400">
                        <a:defRPr sz="1800"/>
                      </a:pPr>
                      <a:r>
                        <a:rPr sz="1600" b="1">
                          <a:latin typeface="Arial"/>
                          <a:ea typeface="Arial"/>
                          <a:cs typeface="Arial"/>
                        </a:rPr>
                        <a:t>Topic</a:t>
                      </a:r>
                    </a:p>
                  </a:txBody>
                  <a:tcPr marL="50800" marR="50800" marT="50800" marB="50800" anchor="b" horzOverflow="overflow">
                    <a:lnL w="12700">
                      <a:miter lim="400000"/>
                    </a:lnL>
                    <a:lnR w="12700">
                      <a:miter lim="400000"/>
                    </a:lnR>
                    <a:lnT w="12700">
                      <a:miter lim="400000"/>
                    </a:lnT>
                    <a:lnB>
                      <a:solidFill>
                        <a:srgbClr val="000000"/>
                      </a:solidFill>
                      <a:miter lim="400000"/>
                    </a:lnB>
                  </a:tcPr>
                </a:tc>
                <a:tc rowSpan="2">
                  <a:txBody>
                    <a:bodyPr/>
                    <a:lstStyle/>
                    <a:p>
                      <a:pPr algn="ctr" defTabSz="914400">
                        <a:defRPr sz="1800"/>
                      </a:pPr>
                      <a:r>
                        <a:rPr sz="1600" b="1">
                          <a:latin typeface="Arial"/>
                          <a:ea typeface="Arial"/>
                          <a:cs typeface="Arial"/>
                        </a:rPr>
                        <a:t># of Obs. </a:t>
                      </a:r>
                    </a:p>
                  </a:txBody>
                  <a:tcPr marL="50800" marR="50800" marT="50800" marB="50800" anchor="b" horzOverflow="overflow">
                    <a:lnL w="12700">
                      <a:miter lim="400000"/>
                    </a:lnL>
                    <a:lnR w="12700">
                      <a:miter lim="400000"/>
                    </a:lnR>
                    <a:lnT w="12700">
                      <a:miter lim="400000"/>
                    </a:lnT>
                    <a:lnB>
                      <a:solidFill>
                        <a:srgbClr val="000000"/>
                      </a:solidFill>
                      <a:miter lim="400000"/>
                    </a:lnB>
                  </a:tcPr>
                </a:tc>
                <a:tc rowSpan="2">
                  <a:txBody>
                    <a:bodyPr/>
                    <a:lstStyle/>
                    <a:p>
                      <a:pPr algn="ctr" defTabSz="914400">
                        <a:defRPr sz="1800"/>
                      </a:pPr>
                      <a:r>
                        <a:rPr sz="1600" b="1">
                          <a:latin typeface="Arial"/>
                          <a:ea typeface="Arial"/>
                          <a:cs typeface="Arial"/>
                        </a:rPr>
                        <a:t>Temporal Coverage</a:t>
                      </a:r>
                    </a:p>
                  </a:txBody>
                  <a:tcPr marL="50800" marR="50800" marT="50800" marB="50800" anchor="b" horzOverflow="overflow">
                    <a:lnL w="12700">
                      <a:miter lim="400000"/>
                    </a:lnL>
                    <a:lnR w="12700">
                      <a:miter lim="400000"/>
                    </a:lnR>
                    <a:lnT w="12700">
                      <a:miter lim="400000"/>
                    </a:lnT>
                    <a:lnB>
                      <a:solidFill>
                        <a:srgbClr val="000000"/>
                      </a:solidFill>
                      <a:miter lim="400000"/>
                    </a:lnB>
                  </a:tcPr>
                </a:tc>
                <a:tc rowSpan="2">
                  <a:txBody>
                    <a:bodyPr/>
                    <a:lstStyle/>
                    <a:p>
                      <a:pPr algn="ctr" defTabSz="914400">
                        <a:defRPr sz="1800"/>
                      </a:pPr>
                      <a:r>
                        <a:rPr sz="1600" b="1">
                          <a:latin typeface="Arial"/>
                          <a:ea typeface="Arial"/>
                          <a:cs typeface="Arial"/>
                        </a:rPr>
                        <a:t>Spatial Coverage</a:t>
                      </a:r>
                    </a:p>
                  </a:txBody>
                  <a:tcPr marL="50800" marR="50800" marT="50800" marB="50800" anchor="b" horzOverflow="overflow">
                    <a:lnL w="12700">
                      <a:miter lim="400000"/>
                    </a:lnL>
                    <a:lnR w="12700">
                      <a:miter lim="400000"/>
                    </a:lnR>
                    <a:lnT w="12700">
                      <a:miter lim="400000"/>
                    </a:lnT>
                    <a:lnB>
                      <a:solidFill>
                        <a:srgbClr val="000000"/>
                      </a:solidFill>
                      <a:miter lim="400000"/>
                    </a:lnB>
                  </a:tcPr>
                </a:tc>
                <a:tc rowSpan="2">
                  <a:txBody>
                    <a:bodyPr/>
                    <a:lstStyle/>
                    <a:p>
                      <a:pPr algn="ctr" defTabSz="914400">
                        <a:defRPr sz="1800"/>
                      </a:pPr>
                      <a:r>
                        <a:rPr sz="1600" b="1">
                          <a:latin typeface="Arial"/>
                          <a:ea typeface="Arial"/>
                          <a:cs typeface="Arial"/>
                        </a:rPr>
                        <a:t>Spatial Res.</a:t>
                      </a:r>
                    </a:p>
                  </a:txBody>
                  <a:tcPr marL="50800" marR="50800" marT="50800" marB="50800" anchor="b" horzOverflow="overflow">
                    <a:lnL w="12700">
                      <a:miter lim="400000"/>
                    </a:lnL>
                    <a:lnR w="12700">
                      <a:miter lim="400000"/>
                    </a:lnR>
                    <a:lnT w="12700">
                      <a:miter lim="400000"/>
                    </a:lnT>
                    <a:lnB>
                      <a:solidFill>
                        <a:srgbClr val="000000"/>
                      </a:solidFill>
                      <a:miter lim="400000"/>
                    </a:lnB>
                  </a:tcPr>
                </a:tc>
                <a:extLst>
                  <a:ext uri="{0D108BD9-81ED-4DB2-BD59-A6C34878D82A}">
                    <a16:rowId xmlns="" xmlns:a16="http://schemas.microsoft.com/office/drawing/2014/main" val="10000"/>
                  </a:ext>
                </a:extLst>
              </a:tr>
              <a:tr h="406400">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extLst>
                  <a:ext uri="{0D108BD9-81ED-4DB2-BD59-A6C34878D82A}">
                    <a16:rowId xmlns="" xmlns:a16="http://schemas.microsoft.com/office/drawing/2014/main" val="10001"/>
                  </a:ext>
                </a:extLst>
              </a:tr>
              <a:tr h="372525">
                <a:tc rowSpan="11">
                  <a:txBody>
                    <a:bodyPr/>
                    <a:lstStyle/>
                    <a:p>
                      <a:pPr algn="l" defTabSz="914400">
                        <a:defRPr sz="1800"/>
                      </a:pPr>
                      <a:r>
                        <a:rPr sz="1600" i="1">
                          <a:latin typeface="Arial"/>
                          <a:ea typeface="Arial"/>
                          <a:cs typeface="Arial"/>
                        </a:rPr>
                        <a:t>Human Dev.</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2"/>
                        </a:rPr>
                        <a:t>DMSP-OLS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rowSpan="2">
                  <a:txBody>
                    <a:bodyPr/>
                    <a:lstStyle/>
                    <a:p>
                      <a:pPr algn="l" defTabSz="914400">
                        <a:defRPr sz="1800"/>
                      </a:pPr>
                      <a:r>
                        <a:rPr sz="1600">
                          <a:latin typeface="Arial"/>
                          <a:ea typeface="Arial"/>
                          <a:cs typeface="Arial"/>
                        </a:rPr>
                        <a:t>Nighttime lights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D9D2E9"/>
                    </a:solidFill>
                  </a:tcPr>
                </a:tc>
                <a:tc rowSpan="2">
                  <a:txBody>
                    <a:bodyPr/>
                    <a:lstStyle/>
                    <a:p>
                      <a:pPr algn="ctr" defTabSz="914400">
                        <a:defRPr sz="1800"/>
                      </a:pPr>
                      <a:r>
                        <a:rPr sz="1600">
                          <a:latin typeface="Arial"/>
                          <a:ea typeface="Arial"/>
                          <a:cs typeface="Arial"/>
                        </a:rPr>
                        <a:t>N/A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1992-2014</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Grid cell (1km)</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02"/>
                  </a:ext>
                </a:extLst>
              </a:tr>
              <a:tr h="372525">
                <a:tc vMerge="1">
                  <a:txBody>
                    <a:bodyPr/>
                    <a:lstStyle/>
                    <a:p>
                      <a:endParaRPr lang="en-US"/>
                    </a:p>
                  </a:txBody>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3"/>
                        </a:rPr>
                        <a:t>VIIRS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vMerge="1">
                  <a:txBody>
                    <a:bodyPr/>
                    <a:lstStyle/>
                    <a:p>
                      <a:endParaRPr lang="en-US"/>
                    </a:p>
                  </a:txBody>
                  <a:tcPr/>
                </a:tc>
                <a:tc vMerge="1">
                  <a:txBody>
                    <a:bodyPr/>
                    <a:lstStyle/>
                    <a:p>
                      <a:endParaRPr lang="en-US"/>
                    </a:p>
                  </a:txBody>
                  <a:tcPr/>
                </a:tc>
                <a:tc>
                  <a:txBody>
                    <a:bodyPr/>
                    <a:lstStyle/>
                    <a:p>
                      <a:pPr algn="ctr" defTabSz="914400">
                        <a:defRPr sz="1800"/>
                      </a:pPr>
                      <a:r>
                        <a:rPr sz="1600">
                          <a:latin typeface="Arial"/>
                          <a:ea typeface="Arial"/>
                          <a:cs typeface="Arial"/>
                        </a:rPr>
                        <a:t>2012-2016</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Grid cell (750m)</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03"/>
                  </a:ext>
                </a:extLst>
              </a:tr>
              <a:tr h="372525">
                <a:tc vMerge="1">
                  <a:txBody>
                    <a:bodyPr/>
                    <a:lstStyle/>
                    <a:p>
                      <a:endParaRPr lang="en-US"/>
                    </a:p>
                  </a:txBody>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4"/>
                        </a:rPr>
                        <a:t>AidData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International Aid</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D9EAD3"/>
                    </a:solidFill>
                  </a:tcPr>
                </a:tc>
                <a:tc>
                  <a:txBody>
                    <a:bodyPr/>
                    <a:lstStyle/>
                    <a:p>
                      <a:pPr algn="ctr" defTabSz="914400">
                        <a:defRPr sz="1800"/>
                      </a:pPr>
                      <a:r>
                        <a:rPr sz="1600">
                          <a:latin typeface="Arial"/>
                          <a:ea typeface="Arial"/>
                          <a:cs typeface="Arial"/>
                        </a:rPr>
                        <a:t>&gt;2 Million</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~1990-2015</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Variable</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04"/>
                  </a:ext>
                </a:extLst>
              </a:tr>
              <a:tr h="372525">
                <a:tc vMerge="1">
                  <a:txBody>
                    <a:bodyPr/>
                    <a:lstStyle/>
                    <a:p>
                      <a:endParaRPr lang="en-US"/>
                    </a:p>
                  </a:txBody>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5"/>
                        </a:rPr>
                        <a:t>G-Econ</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Economic activity</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F4CCCC"/>
                    </a:solidFill>
                  </a:tcPr>
                </a:tc>
                <a:tc>
                  <a:txBody>
                    <a:bodyPr/>
                    <a:lstStyle/>
                    <a:p>
                      <a:pPr algn="ctr" defTabSz="914400">
                        <a:defRPr sz="1800"/>
                      </a:pPr>
                      <a:r>
                        <a:rPr sz="1600">
                          <a:latin typeface="Arial"/>
                          <a:ea typeface="Arial"/>
                          <a:cs typeface="Arial"/>
                        </a:rPr>
                        <a:t>N/A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1990-2005</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Grid cell(100km)</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05"/>
                  </a:ext>
                </a:extLst>
              </a:tr>
              <a:tr h="345440">
                <a:tc vMerge="1">
                  <a:txBody>
                    <a:bodyPr/>
                    <a:lstStyle/>
                    <a:p>
                      <a:endParaRPr lang="en-US"/>
                    </a:p>
                  </a:txBody>
                  <a:tcPr/>
                </a:tc>
                <a:tc>
                  <a:txBody>
                    <a:bodyPr/>
                    <a:lstStyle/>
                    <a:p>
                      <a:pPr algn="l" defTabSz="914400">
                        <a:defRPr sz="1800"/>
                      </a:pPr>
                      <a:r>
                        <a:rPr sz="1600">
                          <a:latin typeface="Arial"/>
                          <a:ea typeface="Arial"/>
                          <a:cs typeface="Arial"/>
                        </a:rPr>
                        <a:t>Global Burden of Disease</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Air Pollution (PM2.5), Ozone</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F4CCCC"/>
                    </a:solidFill>
                  </a:tcPr>
                </a:tc>
                <a:tc>
                  <a:txBody>
                    <a:bodyPr/>
                    <a:lstStyle/>
                    <a:p>
                      <a:pPr algn="ctr" defTabSz="914400">
                        <a:defRPr sz="1800"/>
                      </a:pPr>
                      <a:r>
                        <a:rPr sz="1600">
                          <a:latin typeface="Arial"/>
                          <a:ea typeface="Arial"/>
                          <a:cs typeface="Arial"/>
                        </a:rPr>
                        <a:t>N/A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1990-2010 every 5yr and 2011, 2012, 2013</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0.1 decimal degree (~10km)</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06"/>
                  </a:ext>
                </a:extLst>
              </a:tr>
              <a:tr h="372525">
                <a:tc vMerge="1">
                  <a:txBody>
                    <a:bodyPr/>
                    <a:lstStyle/>
                    <a:p>
                      <a:endParaRPr lang="en-US"/>
                    </a:p>
                  </a:txBody>
                  <a:tcPr/>
                </a:tc>
                <a:tc>
                  <a:txBody>
                    <a:bodyPr/>
                    <a:lstStyle/>
                    <a:p>
                      <a:pPr algn="l" defTabSz="914400">
                        <a:defRPr sz="1800"/>
                      </a:pPr>
                      <a:r>
                        <a:rPr sz="1600">
                          <a:latin typeface="Arial"/>
                          <a:ea typeface="Arial"/>
                          <a:cs typeface="Arial"/>
                        </a:rPr>
                        <a:t>EU JRC</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Travel time to Major cities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F4CCCC"/>
                    </a:solidFill>
                  </a:tcPr>
                </a:tc>
                <a:tc>
                  <a:txBody>
                    <a:bodyPr/>
                    <a:lstStyle/>
                    <a:p>
                      <a:pPr algn="ctr" defTabSz="914400">
                        <a:defRPr sz="1800"/>
                      </a:pPr>
                      <a:r>
                        <a:rPr sz="1600">
                          <a:latin typeface="Arial"/>
                          <a:ea typeface="Arial"/>
                          <a:cs typeface="Arial"/>
                        </a:rPr>
                        <a:t>N/A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N/A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1km Grid</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07"/>
                  </a:ext>
                </a:extLst>
              </a:tr>
              <a:tr h="372525">
                <a:tc vMerge="1">
                  <a:txBody>
                    <a:bodyPr/>
                    <a:lstStyle/>
                    <a:p>
                      <a:endParaRPr lang="en-US"/>
                    </a:p>
                  </a:txBody>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6"/>
                        </a:rPr>
                        <a:t>gROADS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Road networks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F4CCCC"/>
                    </a:solidFill>
                  </a:tcPr>
                </a:tc>
                <a:tc>
                  <a:txBody>
                    <a:bodyPr/>
                    <a:lstStyle/>
                    <a:p>
                      <a:pPr algn="ctr" defTabSz="914400">
                        <a:defRPr sz="1800"/>
                      </a:pPr>
                      <a:r>
                        <a:rPr sz="1600">
                          <a:latin typeface="Arial"/>
                          <a:ea typeface="Arial"/>
                          <a:cs typeface="Arial"/>
                        </a:rPr>
                        <a:t>N/A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Varies(1980-2010)</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Grid cell (~1km)</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08"/>
                  </a:ext>
                </a:extLst>
              </a:tr>
              <a:tr h="372525">
                <a:tc vMerge="1">
                  <a:txBody>
                    <a:bodyPr/>
                    <a:lstStyle/>
                    <a:p>
                      <a:endParaRPr lang="en-US"/>
                    </a:p>
                  </a:txBody>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7"/>
                        </a:rPr>
                        <a:t>PMP</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Poverty</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FFF2CC"/>
                    </a:solidFill>
                  </a:tcPr>
                </a:tc>
                <a:tc>
                  <a:txBody>
                    <a:bodyPr/>
                    <a:lstStyle/>
                    <a:p>
                      <a:pPr algn="ctr" defTabSz="914400">
                        <a:defRPr sz="1800"/>
                      </a:pPr>
                      <a:r>
                        <a:rPr sz="1600">
                          <a:latin typeface="Arial"/>
                          <a:ea typeface="Arial"/>
                          <a:cs typeface="Arial"/>
                        </a:rPr>
                        <a:t>&gt;125,000</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1990-2002</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Admin unit</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09"/>
                  </a:ext>
                </a:extLst>
              </a:tr>
              <a:tr h="372525">
                <a:tc vMerge="1">
                  <a:txBody>
                    <a:bodyPr/>
                    <a:lstStyle/>
                    <a:p>
                      <a:endParaRPr lang="en-US"/>
                    </a:p>
                  </a:txBody>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8"/>
                        </a:rPr>
                        <a:t>CLEA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Elections &amp; parties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FFF2CC"/>
                    </a:solidFill>
                  </a:tcPr>
                </a:tc>
                <a:tc>
                  <a:txBody>
                    <a:bodyPr/>
                    <a:lstStyle/>
                    <a:p>
                      <a:pPr algn="ctr" defTabSz="914400">
                        <a:defRPr sz="1800"/>
                      </a:pPr>
                      <a:r>
                        <a:rPr sz="1600">
                          <a:latin typeface="Arial"/>
                          <a:ea typeface="Arial"/>
                          <a:cs typeface="Arial"/>
                        </a:rPr>
                        <a:t>748,029</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1788-2014</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129 countries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Constituency</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10"/>
                  </a:ext>
                </a:extLst>
              </a:tr>
              <a:tr h="372525">
                <a:tc vMerge="1">
                  <a:txBody>
                    <a:bodyPr/>
                    <a:lstStyle/>
                    <a:p>
                      <a:endParaRPr lang="en-US"/>
                    </a:p>
                  </a:txBody>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9"/>
                        </a:rPr>
                        <a:t>SALB</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Administrative units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FFF2CC"/>
                    </a:solidFill>
                  </a:tcPr>
                </a:tc>
                <a:tc>
                  <a:txBody>
                    <a:bodyPr/>
                    <a:lstStyle/>
                    <a:p>
                      <a:pPr algn="ctr" defTabSz="914400">
                        <a:defRPr sz="1800"/>
                      </a:pPr>
                      <a:r>
                        <a:rPr sz="1600">
                          <a:latin typeface="Arial"/>
                          <a:ea typeface="Arial"/>
                          <a:cs typeface="Arial"/>
                        </a:rPr>
                        <a:t>&gt;500,000</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1990-2014</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Admin unit</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11"/>
                  </a:ext>
                </a:extLst>
              </a:tr>
              <a:tr h="372525">
                <a:tc vMerge="1">
                  <a:txBody>
                    <a:bodyPr/>
                    <a:lstStyle/>
                    <a:p>
                      <a:endParaRPr lang="en-US"/>
                    </a:p>
                  </a:txBody>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8"/>
                        </a:rPr>
                        <a:t>GRED</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Electoral units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FFF2CC"/>
                    </a:solidFill>
                  </a:tcPr>
                </a:tc>
                <a:tc>
                  <a:txBody>
                    <a:bodyPr/>
                    <a:lstStyle/>
                    <a:p>
                      <a:pPr algn="ctr" defTabSz="914400">
                        <a:defRPr sz="1800"/>
                      </a:pPr>
                      <a:r>
                        <a:rPr sz="1600">
                          <a:latin typeface="Arial"/>
                          <a:ea typeface="Arial"/>
                          <a:cs typeface="Arial"/>
                        </a:rPr>
                        <a:t>&gt;15,000</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1995-2014</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76+ countries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Constituency</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12"/>
                  </a:ext>
                </a:extLst>
              </a:tr>
              <a:tr h="372525">
                <a:tc rowSpan="8">
                  <a:txBody>
                    <a:bodyPr/>
                    <a:lstStyle/>
                    <a:p>
                      <a:pPr algn="l" defTabSz="914400">
                        <a:defRPr sz="1800"/>
                      </a:pPr>
                      <a:r>
                        <a:rPr sz="1600">
                          <a:latin typeface="Arial"/>
                          <a:ea typeface="Arial"/>
                          <a:cs typeface="Arial"/>
                        </a:rPr>
                        <a:t>Politics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10"/>
                        </a:rPr>
                        <a:t>GeoEPR</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Political exclusion of ethnic groups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D9EAD3"/>
                    </a:solidFill>
                  </a:tcPr>
                </a:tc>
                <a:tc>
                  <a:txBody>
                    <a:bodyPr/>
                    <a:lstStyle/>
                    <a:p>
                      <a:pPr algn="ctr" defTabSz="914400">
                        <a:defRPr sz="1800"/>
                      </a:pPr>
                      <a:r>
                        <a:rPr sz="1600">
                          <a:latin typeface="Arial"/>
                          <a:ea typeface="Arial"/>
                          <a:cs typeface="Arial"/>
                        </a:rPr>
                        <a:t>&gt;4 million</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1946-2014</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Ethnic group boundaries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13"/>
                  </a:ext>
                </a:extLst>
              </a:tr>
              <a:tr h="372525">
                <a:tc vMerge="1">
                  <a:txBody>
                    <a:bodyPr/>
                    <a:lstStyle/>
                    <a:p>
                      <a:endParaRPr lang="en-US"/>
                    </a:p>
                  </a:txBody>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11"/>
                        </a:rPr>
                        <a:t>GADM</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Administrative units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FFF2CC"/>
                    </a:solidFill>
                  </a:tcPr>
                </a:tc>
                <a:tc>
                  <a:txBody>
                    <a:bodyPr/>
                    <a:lstStyle/>
                    <a:p>
                      <a:pPr algn="ctr" defTabSz="914400">
                        <a:defRPr sz="1800"/>
                      </a:pPr>
                      <a:r>
                        <a:rPr sz="1600">
                          <a:latin typeface="Arial"/>
                          <a:ea typeface="Arial"/>
                          <a:cs typeface="Arial"/>
                        </a:rPr>
                        <a:t>&gt;200,000</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1990-2014</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Admin unit</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14"/>
                  </a:ext>
                </a:extLst>
              </a:tr>
              <a:tr h="372525">
                <a:tc vMerge="1">
                  <a:txBody>
                    <a:bodyPr/>
                    <a:lstStyle/>
                    <a:p>
                      <a:endParaRPr lang="en-US"/>
                    </a:p>
                  </a:txBody>
                  <a:tcPr/>
                </a:tc>
                <a:tc>
                  <a:txBody>
                    <a:bodyPr/>
                    <a:lstStyle/>
                    <a:p>
                      <a:pPr algn="l" defTabSz="914400">
                        <a:defRPr sz="1800"/>
                      </a:pPr>
                      <a:r>
                        <a:rPr sz="1600">
                          <a:latin typeface="Arial"/>
                          <a:ea typeface="Arial"/>
                          <a:cs typeface="Arial"/>
                        </a:rPr>
                        <a:t>Rebel Contraband</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Rebel exploitation of natural resources </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D9EAD3"/>
                    </a:solidFill>
                  </a:tcPr>
                </a:tc>
                <a:tc>
                  <a:txBody>
                    <a:bodyPr/>
                    <a:lstStyle/>
                    <a:p>
                      <a:pPr algn="ctr" defTabSz="914400">
                        <a:defRPr sz="1800"/>
                      </a:pPr>
                      <a:r>
                        <a:rPr sz="1600">
                          <a:latin typeface="Arial"/>
                          <a:ea typeface="Arial"/>
                          <a:cs typeface="Arial"/>
                        </a:rPr>
                        <a:t>&gt;1,400</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1990-2012</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ADM1</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15"/>
                  </a:ext>
                </a:extLst>
              </a:tr>
              <a:tr h="372525">
                <a:tc vMerge="1">
                  <a:txBody>
                    <a:bodyPr/>
                    <a:lstStyle/>
                    <a:p>
                      <a:endParaRPr lang="en-US"/>
                    </a:p>
                  </a:txBody>
                  <a:tcPr/>
                </a:tc>
                <a:tc>
                  <a:txBody>
                    <a:bodyPr/>
                    <a:lstStyle/>
                    <a:p>
                      <a:pPr algn="l" defTabSz="914400">
                        <a:defRPr sz="1800"/>
                      </a:pPr>
                      <a:r>
                        <a:rPr sz="1600">
                          <a:latin typeface="Arial"/>
                          <a:ea typeface="Arial"/>
                          <a:cs typeface="Arial"/>
                        </a:rPr>
                        <a:t>ACLED</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Conflict</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D9EAD3"/>
                    </a:solidFill>
                  </a:tcPr>
                </a:tc>
                <a:tc>
                  <a:txBody>
                    <a:bodyPr/>
                    <a:lstStyle/>
                    <a:p>
                      <a:pPr algn="ctr" defTabSz="914400">
                        <a:defRPr sz="1800"/>
                      </a:pPr>
                      <a:r>
                        <a:rPr sz="1600">
                          <a:latin typeface="Arial"/>
                          <a:ea typeface="Arial"/>
                          <a:cs typeface="Arial"/>
                        </a:rPr>
                        <a:t>~ 80,000</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1997-2016</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N/A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16"/>
                  </a:ext>
                </a:extLst>
              </a:tr>
              <a:tr h="372525">
                <a:tc vMerge="1">
                  <a:txBody>
                    <a:bodyPr/>
                    <a:lstStyle/>
                    <a:p>
                      <a:endParaRPr lang="en-US"/>
                    </a:p>
                  </a:txBody>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12"/>
                        </a:rPr>
                        <a:t>SCAD</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Non-armed conflict events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D9EAD3"/>
                    </a:solidFill>
                  </a:tcPr>
                </a:tc>
                <a:tc>
                  <a:txBody>
                    <a:bodyPr/>
                    <a:lstStyle/>
                    <a:p>
                      <a:pPr algn="ctr" defTabSz="914400">
                        <a:defRPr sz="1800"/>
                      </a:pPr>
                      <a:r>
                        <a:rPr sz="1600">
                          <a:latin typeface="Arial"/>
                          <a:ea typeface="Arial"/>
                          <a:cs typeface="Arial"/>
                        </a:rPr>
                        <a:t>16,732</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1989-2014</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Africa; some Latin America &amp; Caribbean</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Varies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17"/>
                  </a:ext>
                </a:extLst>
              </a:tr>
              <a:tr h="372525">
                <a:tc vMerge="1">
                  <a:txBody>
                    <a:bodyPr/>
                    <a:lstStyle/>
                    <a:p>
                      <a:endParaRPr lang="en-US"/>
                    </a:p>
                  </a:txBody>
                  <a:tcPr/>
                </a:tc>
                <a:tc>
                  <a:txBody>
                    <a:bodyPr/>
                    <a:lstStyle/>
                    <a:p>
                      <a:pPr algn="l" defTabSz="914400">
                        <a:defRPr sz="1800"/>
                      </a:pPr>
                      <a:r>
                        <a:rPr sz="1600">
                          <a:latin typeface="Arial"/>
                          <a:ea typeface="Arial"/>
                          <a:cs typeface="Arial"/>
                        </a:rPr>
                        <a:t>UCDP </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Violence</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D9EAD3"/>
                    </a:solidFill>
                  </a:tcPr>
                </a:tc>
                <a:tc>
                  <a:txBody>
                    <a:bodyPr/>
                    <a:lstStyle/>
                    <a:p>
                      <a:pPr algn="ctr" defTabSz="914400">
                        <a:defRPr sz="1800"/>
                      </a:pPr>
                      <a:r>
                        <a:rPr sz="1600">
                          <a:latin typeface="Arial"/>
                          <a:ea typeface="Arial"/>
                          <a:cs typeface="Arial"/>
                        </a:rPr>
                        <a:t>&gt;135,000</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1975-2016</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N/A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18"/>
                  </a:ext>
                </a:extLst>
              </a:tr>
              <a:tr h="372525">
                <a:tc vMerge="1">
                  <a:txBody>
                    <a:bodyPr/>
                    <a:lstStyle/>
                    <a:p>
                      <a:endParaRPr lang="en-US"/>
                    </a:p>
                  </a:txBody>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13"/>
                        </a:rPr>
                        <a:t>GTD</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Terrorist events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D9EAD3"/>
                    </a:solidFill>
                  </a:tcPr>
                </a:tc>
                <a:tc>
                  <a:txBody>
                    <a:bodyPr/>
                    <a:lstStyle/>
                    <a:p>
                      <a:pPr algn="ctr" defTabSz="914400">
                        <a:defRPr sz="1800"/>
                      </a:pPr>
                      <a:r>
                        <a:rPr sz="1600">
                          <a:latin typeface="Arial"/>
                          <a:ea typeface="Arial"/>
                          <a:cs typeface="Arial"/>
                        </a:rPr>
                        <a:t>&gt;125,000</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1970-2014</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Varies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19"/>
                  </a:ext>
                </a:extLst>
              </a:tr>
              <a:tr h="372525">
                <a:tc vMerge="1">
                  <a:txBody>
                    <a:bodyPr/>
                    <a:lstStyle/>
                    <a:p>
                      <a:endParaRPr lang="en-US"/>
                    </a:p>
                  </a:txBody>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14"/>
                        </a:rPr>
                        <a:t>WDPA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WDPA Environmental protection areas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FFF2CC"/>
                    </a:solidFill>
                  </a:tcPr>
                </a:tc>
                <a:tc>
                  <a:txBody>
                    <a:bodyPr/>
                    <a:lstStyle/>
                    <a:p>
                      <a:pPr algn="ctr" defTabSz="914400">
                        <a:defRPr sz="1800"/>
                      </a:pPr>
                      <a:r>
                        <a:rPr sz="1600">
                          <a:latin typeface="Arial"/>
                          <a:ea typeface="Arial"/>
                          <a:cs typeface="Arial"/>
                        </a:rPr>
                        <a:t>220,453</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2015</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Variable</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20"/>
                  </a:ext>
                </a:extLst>
              </a:tr>
              <a:tr h="372163">
                <a:tc rowSpan="5">
                  <a:txBody>
                    <a:bodyPr/>
                    <a:lstStyle/>
                    <a:p>
                      <a:pPr algn="l" defTabSz="914400">
                        <a:defRPr sz="1800"/>
                      </a:pPr>
                      <a:r>
                        <a:rPr sz="1600" i="1">
                          <a:latin typeface="Arial"/>
                          <a:ea typeface="Arial"/>
                          <a:cs typeface="Arial"/>
                        </a:rPr>
                        <a:t>Demography</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15"/>
                        </a:rPr>
                        <a:t>GPW v3, v4</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Population</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FFF2CC"/>
                    </a:solidFill>
                  </a:tcPr>
                </a:tc>
                <a:tc>
                  <a:txBody>
                    <a:bodyPr/>
                    <a:lstStyle/>
                    <a:p>
                      <a:pPr algn="ctr" defTabSz="914400">
                        <a:defRPr sz="1800"/>
                      </a:pPr>
                      <a:r>
                        <a:rPr sz="1600">
                          <a:latin typeface="Arial"/>
                          <a:ea typeface="Arial"/>
                          <a:cs typeface="Arial"/>
                        </a:rPr>
                        <a:t>N/A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1990-2020 every 5y</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Grid cell(5km / 1km)</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21"/>
                  </a:ext>
                </a:extLst>
              </a:tr>
              <a:tr h="372163">
                <a:tc vMerge="1">
                  <a:txBody>
                    <a:bodyPr/>
                    <a:lstStyle/>
                    <a:p>
                      <a:endParaRPr lang="en-US"/>
                    </a:p>
                  </a:txBody>
                  <a:tcPr/>
                </a:tc>
                <a:tc>
                  <a:txBody>
                    <a:bodyPr/>
                    <a:lstStyle/>
                    <a:p>
                      <a:pPr algn="l" defTabSz="914400">
                        <a:defRPr sz="1800"/>
                      </a:pPr>
                      <a:r>
                        <a:rPr sz="1600">
                          <a:latin typeface="Arial"/>
                          <a:ea typeface="Arial"/>
                          <a:cs typeface="Arial"/>
                        </a:rPr>
                        <a:t>Stanford</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Child Mortality</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F4CCCC"/>
                    </a:solidFill>
                  </a:tcPr>
                </a:tc>
                <a:tc>
                  <a:txBody>
                    <a:bodyPr/>
                    <a:lstStyle/>
                    <a:p>
                      <a:pPr algn="ctr" defTabSz="914400">
                        <a:defRPr sz="1800"/>
                      </a:pPr>
                      <a:r>
                        <a:rPr sz="1600">
                          <a:latin typeface="Arial"/>
                          <a:ea typeface="Arial"/>
                          <a:cs typeface="Arial"/>
                        </a:rPr>
                        <a:t>N/A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400">
                          <a:latin typeface="Arial"/>
                          <a:ea typeface="Arial"/>
                          <a:cs typeface="Arial"/>
                        </a:defRPr>
                      </a:pPr>
                      <a:endParaRPr sz="1300"/>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Africa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400">
                          <a:latin typeface="Arial"/>
                          <a:ea typeface="Arial"/>
                          <a:cs typeface="Arial"/>
                        </a:defRPr>
                      </a:pPr>
                      <a:endParaRPr sz="1300"/>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22"/>
                  </a:ext>
                </a:extLst>
              </a:tr>
              <a:tr h="372163">
                <a:tc vMerge="1">
                  <a:txBody>
                    <a:bodyPr/>
                    <a:lstStyle/>
                    <a:p>
                      <a:endParaRPr lang="en-US"/>
                    </a:p>
                  </a:txBody>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16"/>
                        </a:rPr>
                        <a:t>EPR</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Ethnic groups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FFF2CC"/>
                    </a:solidFill>
                  </a:tcPr>
                </a:tc>
                <a:tc>
                  <a:txBody>
                    <a:bodyPr/>
                    <a:lstStyle/>
                    <a:p>
                      <a:pPr algn="ctr" defTabSz="914400">
                        <a:defRPr sz="1800"/>
                      </a:pPr>
                      <a:r>
                        <a:rPr sz="1600">
                          <a:latin typeface="Arial"/>
                          <a:ea typeface="Arial"/>
                          <a:cs typeface="Arial"/>
                        </a:rPr>
                        <a:t>3,722</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1946-2014</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Grid cell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23"/>
                  </a:ext>
                </a:extLst>
              </a:tr>
              <a:tr h="372163">
                <a:tc vMerge="1">
                  <a:txBody>
                    <a:bodyPr/>
                    <a:lstStyle/>
                    <a:p>
                      <a:endParaRPr lang="en-US"/>
                    </a:p>
                  </a:txBody>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17"/>
                        </a:rPr>
                        <a:t>WorldPop</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Sex, Age, Births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F4CCCC"/>
                    </a:solidFill>
                  </a:tcPr>
                </a:tc>
                <a:tc>
                  <a:txBody>
                    <a:bodyPr/>
                    <a:lstStyle/>
                    <a:p>
                      <a:pPr algn="ctr" defTabSz="914400">
                        <a:defRPr sz="1800"/>
                      </a:pPr>
                      <a:r>
                        <a:rPr sz="1600">
                          <a:latin typeface="Arial"/>
                          <a:ea typeface="Arial"/>
                          <a:cs typeface="Arial"/>
                        </a:rPr>
                        <a:t>Variable</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Circa 2010</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Africa; Asia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Grid cell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24"/>
                  </a:ext>
                </a:extLst>
              </a:tr>
              <a:tr h="372163">
                <a:tc vMerge="1">
                  <a:txBody>
                    <a:bodyPr/>
                    <a:lstStyle/>
                    <a:p>
                      <a:endParaRPr lang="en-US"/>
                    </a:p>
                  </a:txBody>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18"/>
                        </a:rPr>
                        <a:t>GRUMP</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Urban/rural settlements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F4CCCC"/>
                    </a:solidFill>
                  </a:tcPr>
                </a:tc>
                <a:tc>
                  <a:txBody>
                    <a:bodyPr/>
                    <a:lstStyle/>
                    <a:p>
                      <a:pPr algn="ctr" defTabSz="914400">
                        <a:defRPr sz="1800"/>
                      </a:pPr>
                      <a:r>
                        <a:rPr sz="1600">
                          <a:latin typeface="Arial"/>
                          <a:ea typeface="Arial"/>
                          <a:cs typeface="Arial"/>
                        </a:rPr>
                        <a:t>N/A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1990-2010</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Grid cell (1km)</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25"/>
                  </a:ext>
                </a:extLst>
              </a:tr>
              <a:tr h="372525">
                <a:tc rowSpan="10">
                  <a:txBody>
                    <a:bodyPr/>
                    <a:lstStyle/>
                    <a:p>
                      <a:pPr algn="l" defTabSz="914400">
                        <a:defRPr sz="1800"/>
                      </a:pPr>
                      <a:r>
                        <a:rPr sz="1600" i="1">
                          <a:latin typeface="Arial"/>
                          <a:ea typeface="Arial"/>
                          <a:cs typeface="Arial"/>
                        </a:rPr>
                        <a:t>Environment and Natural Resources</a:t>
                      </a:r>
                    </a:p>
                  </a:txBody>
                  <a:tcPr marL="50800" marR="50800" marT="50800" marB="50800" horzOverflow="overflow">
                    <a:lnL w="12700">
                      <a:miter lim="400000"/>
                    </a:lnL>
                    <a:lnR w="12700">
                      <a:miter lim="400000"/>
                    </a:lnR>
                    <a:lnT>
                      <a:solidFill>
                        <a:srgbClr val="000000"/>
                      </a:solidFill>
                      <a:miter lim="400000"/>
                    </a:lnT>
                    <a:lnB w="12700">
                      <a:miter lim="400000"/>
                    </a:lnB>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19"/>
                        </a:rPr>
                        <a:t>HydroSHEDS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River Networks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FFF2CC"/>
                    </a:solidFill>
                  </a:tcPr>
                </a:tc>
                <a:tc>
                  <a:txBody>
                    <a:bodyPr/>
                    <a:lstStyle/>
                    <a:p>
                      <a:pPr algn="ctr" defTabSz="914400">
                        <a:defRPr sz="1800"/>
                      </a:pPr>
                      <a:r>
                        <a:rPr sz="1600">
                          <a:latin typeface="Arial"/>
                          <a:ea typeface="Arial"/>
                          <a:cs typeface="Arial"/>
                        </a:rPr>
                        <a:t>N/A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1995-2005</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Grid cell (~1km)</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26"/>
                  </a:ext>
                </a:extLst>
              </a:tr>
              <a:tr h="406400">
                <a:tc vMerge="1">
                  <a:txBody>
                    <a:bodyPr/>
                    <a:lstStyle/>
                    <a:p>
                      <a:endParaRPr lang="en-US"/>
                    </a:p>
                  </a:txBody>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20"/>
                        </a:rPr>
                        <a:t>SRTM</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Elevation / Slope</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D9D2E9"/>
                    </a:solidFill>
                  </a:tcPr>
                </a:tc>
                <a:tc>
                  <a:txBody>
                    <a:bodyPr/>
                    <a:lstStyle/>
                    <a:p>
                      <a:pPr algn="ctr" defTabSz="914400">
                        <a:defRPr sz="1800"/>
                      </a:pPr>
                      <a:r>
                        <a:rPr sz="1600">
                          <a:latin typeface="Arial"/>
                          <a:ea typeface="Arial"/>
                          <a:cs typeface="Arial"/>
                        </a:rPr>
                        <a:t>N/A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2000</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Grid cell (500m)</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27"/>
                  </a:ext>
                </a:extLst>
              </a:tr>
              <a:tr h="406400">
                <a:tc vMerge="1">
                  <a:txBody>
                    <a:bodyPr/>
                    <a:lstStyle/>
                    <a:p>
                      <a:endParaRPr lang="en-US"/>
                    </a:p>
                  </a:txBody>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21"/>
                        </a:rPr>
                        <a:t>MODIS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Land cover and Fire</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D9D2E9"/>
                    </a:solidFill>
                  </a:tcPr>
                </a:tc>
                <a:tc>
                  <a:txBody>
                    <a:bodyPr/>
                    <a:lstStyle/>
                    <a:p>
                      <a:pPr algn="ctr" defTabSz="914400">
                        <a:defRPr sz="1800"/>
                      </a:pPr>
                      <a:r>
                        <a:rPr sz="1600">
                          <a:latin typeface="Arial"/>
                          <a:ea typeface="Arial"/>
                          <a:cs typeface="Arial"/>
                        </a:rPr>
                        <a:t>N/A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2001-2012</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Grid cell (1km)</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28"/>
                  </a:ext>
                </a:extLst>
              </a:tr>
              <a:tr h="406400">
                <a:tc vMerge="1">
                  <a:txBody>
                    <a:bodyPr/>
                    <a:lstStyle/>
                    <a:p>
                      <a:endParaRPr lang="en-US"/>
                    </a:p>
                  </a:txBody>
                  <a:tcPr/>
                </a:tc>
                <a:tc>
                  <a:txBody>
                    <a:bodyPr/>
                    <a:lstStyle/>
                    <a:p>
                      <a:pPr algn="l" defTabSz="914400">
                        <a:defRPr sz="1800"/>
                      </a:pPr>
                      <a:r>
                        <a:rPr sz="1600">
                          <a:latin typeface="Arial"/>
                          <a:ea typeface="Arial"/>
                          <a:cs typeface="Arial"/>
                        </a:rPr>
                        <a:t>ESA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Landcover</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D9D2E9"/>
                    </a:solidFill>
                  </a:tcPr>
                </a:tc>
                <a:tc>
                  <a:txBody>
                    <a:bodyPr/>
                    <a:lstStyle/>
                    <a:p>
                      <a:pPr algn="ctr" defTabSz="914400">
                        <a:defRPr sz="1800"/>
                      </a:pPr>
                      <a:r>
                        <a:rPr sz="1600">
                          <a:latin typeface="Arial"/>
                          <a:ea typeface="Arial"/>
                          <a:cs typeface="Arial"/>
                        </a:rPr>
                        <a:t>N/A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1992-2015</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350m Grid</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29"/>
                  </a:ext>
                </a:extLst>
              </a:tr>
              <a:tr h="406400">
                <a:tc vMerge="1">
                  <a:txBody>
                    <a:bodyPr/>
                    <a:lstStyle/>
                    <a:p>
                      <a:endParaRPr lang="en-US"/>
                    </a:p>
                  </a:txBody>
                  <a:tcPr/>
                </a:tc>
                <a:tc rowSpan="2">
                  <a:txBody>
                    <a:bodyPr/>
                    <a:lstStyle/>
                    <a:p>
                      <a:pPr algn="l" defTabSz="914400">
                        <a:defRPr sz="1600" u="sng">
                          <a:solidFill>
                            <a:srgbClr val="0000FF"/>
                          </a:solidFill>
                          <a:uFill>
                            <a:solidFill>
                              <a:srgbClr val="0000FF"/>
                            </a:solidFill>
                          </a:uFill>
                          <a:latin typeface="Arial"/>
                          <a:ea typeface="Arial"/>
                          <a:cs typeface="Arial"/>
                        </a:defRPr>
                      </a:pPr>
                      <a:r>
                        <a:rPr sz="1600">
                          <a:hlinkClick r:id="rId22"/>
                        </a:rPr>
                        <a:t>UDel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Air temperature</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F4CCCC"/>
                    </a:solidFill>
                  </a:tcPr>
                </a:tc>
                <a:tc>
                  <a:txBody>
                    <a:bodyPr/>
                    <a:lstStyle/>
                    <a:p>
                      <a:pPr algn="ctr" defTabSz="914400">
                        <a:defRPr sz="1800"/>
                      </a:pPr>
                      <a:r>
                        <a:rPr sz="1600">
                          <a:latin typeface="Arial"/>
                          <a:ea typeface="Arial"/>
                          <a:cs typeface="Arial"/>
                        </a:rPr>
                        <a:t>N/A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1900-2014</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Grid cell (50km)</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30"/>
                  </a:ext>
                </a:extLst>
              </a:tr>
              <a:tr h="406400">
                <a:tc vMerge="1">
                  <a:txBody>
                    <a:bodyPr/>
                    <a:lstStyle/>
                    <a:p>
                      <a:endParaRPr lang="en-US"/>
                    </a:p>
                  </a:txBody>
                  <a:tcPr/>
                </a:tc>
                <a:tc vMerge="1">
                  <a:txBody>
                    <a:bodyPr/>
                    <a:lstStyle/>
                    <a:p>
                      <a:endParaRPr lang="en-US"/>
                    </a:p>
                  </a:txBody>
                  <a:tcPr/>
                </a:tc>
                <a:tc>
                  <a:txBody>
                    <a:bodyPr/>
                    <a:lstStyle/>
                    <a:p>
                      <a:pPr algn="l" defTabSz="914400">
                        <a:defRPr sz="1800"/>
                      </a:pPr>
                      <a:r>
                        <a:rPr sz="1600">
                          <a:latin typeface="Arial"/>
                          <a:ea typeface="Arial"/>
                          <a:cs typeface="Arial"/>
                        </a:rPr>
                        <a:t>Precipitation</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F4CCCC"/>
                    </a:solidFill>
                  </a:tcPr>
                </a:tc>
                <a:tc>
                  <a:txBody>
                    <a:bodyPr/>
                    <a:lstStyle/>
                    <a:p>
                      <a:pPr algn="ctr" defTabSz="914400">
                        <a:defRPr sz="1800"/>
                      </a:pPr>
                      <a:r>
                        <a:rPr sz="1600">
                          <a:latin typeface="Arial"/>
                          <a:ea typeface="Arial"/>
                          <a:cs typeface="Arial"/>
                        </a:rPr>
                        <a:t>N/A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1900-2014</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Grid cell (50km)</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31"/>
                  </a:ext>
                </a:extLst>
              </a:tr>
              <a:tr h="406400">
                <a:tc vMerge="1">
                  <a:txBody>
                    <a:bodyPr/>
                    <a:lstStyle/>
                    <a:p>
                      <a:endParaRPr lang="en-US"/>
                    </a:p>
                  </a:txBody>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23"/>
                        </a:rPr>
                        <a:t>DIADATA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Diamond deposits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D9EAD3"/>
                    </a:solidFill>
                  </a:tcPr>
                </a:tc>
                <a:tc>
                  <a:txBody>
                    <a:bodyPr/>
                    <a:lstStyle/>
                    <a:p>
                      <a:pPr algn="ctr" defTabSz="914400">
                        <a:defRPr sz="1800"/>
                      </a:pPr>
                      <a:r>
                        <a:rPr sz="1600">
                          <a:latin typeface="Arial"/>
                          <a:ea typeface="Arial"/>
                          <a:cs typeface="Arial"/>
                        </a:rPr>
                        <a:t>1,175</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1946-2003</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Grid cell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32"/>
                  </a:ext>
                </a:extLst>
              </a:tr>
              <a:tr h="406400">
                <a:tc vMerge="1">
                  <a:txBody>
                    <a:bodyPr/>
                    <a:lstStyle/>
                    <a:p>
                      <a:endParaRPr lang="en-US"/>
                    </a:p>
                  </a:txBody>
                  <a:tcPr/>
                </a:tc>
                <a:tc>
                  <a:txBody>
                    <a:bodyPr/>
                    <a:lstStyle/>
                    <a:p>
                      <a:pPr algn="l" defTabSz="914400">
                        <a:defRPr sz="1600" u="sng">
                          <a:solidFill>
                            <a:srgbClr val="0000FF"/>
                          </a:solidFill>
                          <a:uFill>
                            <a:solidFill>
                              <a:srgbClr val="0000FF"/>
                            </a:solidFill>
                          </a:uFill>
                          <a:latin typeface="Arial"/>
                          <a:ea typeface="Arial"/>
                          <a:cs typeface="Arial"/>
                        </a:defRPr>
                      </a:pPr>
                      <a:r>
                        <a:rPr sz="1600">
                          <a:hlinkClick r:id="rId24"/>
                        </a:rPr>
                        <a:t>PETRODATA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Oil and gas fields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D9EAD3"/>
                    </a:solidFill>
                  </a:tcPr>
                </a:tc>
                <a:tc>
                  <a:txBody>
                    <a:bodyPr/>
                    <a:lstStyle/>
                    <a:p>
                      <a:pPr algn="ctr" defTabSz="914400">
                        <a:defRPr sz="1800"/>
                      </a:pPr>
                      <a:r>
                        <a:rPr sz="1600">
                          <a:latin typeface="Arial"/>
                          <a:ea typeface="Arial"/>
                          <a:cs typeface="Arial"/>
                        </a:rPr>
                        <a:t>&gt;1,200</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1946-2003</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Grid cell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33"/>
                  </a:ext>
                </a:extLst>
              </a:tr>
              <a:tr h="406400">
                <a:tc vMerge="1">
                  <a:txBody>
                    <a:bodyPr/>
                    <a:lstStyle/>
                    <a:p>
                      <a:endParaRPr lang="en-US"/>
                    </a:p>
                  </a:txBody>
                  <a:tcPr/>
                </a:tc>
                <a:tc>
                  <a:txBody>
                    <a:bodyPr/>
                    <a:lstStyle/>
                    <a:p>
                      <a:pPr algn="l" defTabSz="914400">
                        <a:defRPr sz="1800"/>
                      </a:pPr>
                      <a:r>
                        <a:rPr sz="1600">
                          <a:latin typeface="Arial"/>
                          <a:ea typeface="Arial"/>
                          <a:cs typeface="Arial"/>
                        </a:rPr>
                        <a:t>GSHHG</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l" defTabSz="914400">
                        <a:defRPr sz="1800"/>
                      </a:pPr>
                      <a:r>
                        <a:rPr sz="1600">
                          <a:latin typeface="Arial"/>
                          <a:ea typeface="Arial"/>
                          <a:cs typeface="Arial"/>
                        </a:rPr>
                        <a:t>Shorelines</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solidFill>
                      <a:srgbClr val="FFF2CC"/>
                    </a:solidFill>
                  </a:tcPr>
                </a:tc>
                <a:tc>
                  <a:txBody>
                    <a:bodyPr/>
                    <a:lstStyle/>
                    <a:p>
                      <a:pPr algn="ctr" defTabSz="914400">
                        <a:defRPr sz="1800"/>
                      </a:pPr>
                      <a:r>
                        <a:rPr sz="1600">
                          <a:latin typeface="Arial"/>
                          <a:ea typeface="Arial"/>
                          <a:cs typeface="Arial"/>
                        </a:rPr>
                        <a:t>N/A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N/A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tc>
                  <a:txBody>
                    <a:bodyPr/>
                    <a:lstStyle/>
                    <a:p>
                      <a:pPr algn="ctr" defTabSz="914400">
                        <a:defRPr sz="1800"/>
                      </a:pPr>
                      <a:r>
                        <a:rPr sz="1600">
                          <a:latin typeface="Arial"/>
                          <a:ea typeface="Arial"/>
                          <a:cs typeface="Arial"/>
                        </a:rPr>
                        <a:t>N/A</a:t>
                      </a:r>
                    </a:p>
                  </a:txBody>
                  <a:tcPr marL="50800" marR="50800" marT="50800" marB="50800" horzOverflow="overflow">
                    <a:lnL w="12700">
                      <a:miter lim="400000"/>
                    </a:lnL>
                    <a:lnR w="12700">
                      <a:miter lim="400000"/>
                    </a:lnR>
                    <a:lnT>
                      <a:solidFill>
                        <a:srgbClr val="000000"/>
                      </a:solidFill>
                      <a:miter lim="400000"/>
                    </a:lnT>
                    <a:lnB>
                      <a:solidFill>
                        <a:srgbClr val="000000"/>
                      </a:solidFill>
                      <a:miter lim="400000"/>
                    </a:lnB>
                  </a:tcPr>
                </a:tc>
                <a:extLst>
                  <a:ext uri="{0D108BD9-81ED-4DB2-BD59-A6C34878D82A}">
                    <a16:rowId xmlns="" xmlns:a16="http://schemas.microsoft.com/office/drawing/2014/main" val="10034"/>
                  </a:ext>
                </a:extLst>
              </a:tr>
              <a:tr h="406400">
                <a:tc vMerge="1">
                  <a:txBody>
                    <a:bodyPr/>
                    <a:lstStyle/>
                    <a:p>
                      <a:endParaRPr lang="en-US"/>
                    </a:p>
                  </a:txBody>
                  <a:tcPr/>
                </a:tc>
                <a:tc>
                  <a:txBody>
                    <a:bodyPr/>
                    <a:lstStyle/>
                    <a:p>
                      <a:pPr algn="l" defTabSz="914400">
                        <a:defRPr sz="1800"/>
                      </a:pPr>
                      <a:r>
                        <a:rPr sz="1600">
                          <a:latin typeface="Arial"/>
                          <a:ea typeface="Arial"/>
                          <a:cs typeface="Arial"/>
                        </a:rPr>
                        <a:t>LTDR</a:t>
                      </a:r>
                    </a:p>
                  </a:txBody>
                  <a:tcPr marL="50800" marR="50800" marT="50800" marB="50800" horzOverflow="overflow">
                    <a:lnL w="12700">
                      <a:miter lim="400000"/>
                    </a:lnL>
                    <a:lnR w="12700">
                      <a:miter lim="400000"/>
                    </a:lnR>
                    <a:lnT>
                      <a:solidFill>
                        <a:srgbClr val="000000"/>
                      </a:solidFill>
                      <a:miter lim="400000"/>
                    </a:lnT>
                    <a:lnB w="12700">
                      <a:miter lim="400000"/>
                    </a:lnB>
                  </a:tcPr>
                </a:tc>
                <a:tc>
                  <a:txBody>
                    <a:bodyPr/>
                    <a:lstStyle/>
                    <a:p>
                      <a:pPr algn="l" defTabSz="914400">
                        <a:defRPr sz="1800"/>
                      </a:pPr>
                      <a:r>
                        <a:rPr sz="1600">
                          <a:latin typeface="Arial"/>
                          <a:ea typeface="Arial"/>
                          <a:cs typeface="Arial"/>
                        </a:rPr>
                        <a:t>NDVI</a:t>
                      </a:r>
                    </a:p>
                  </a:txBody>
                  <a:tcPr marL="50800" marR="50800" marT="50800" marB="50800" horzOverflow="overflow">
                    <a:lnL w="12700">
                      <a:miter lim="400000"/>
                    </a:lnL>
                    <a:lnR w="12700">
                      <a:miter lim="400000"/>
                    </a:lnR>
                    <a:lnT>
                      <a:solidFill>
                        <a:srgbClr val="000000"/>
                      </a:solidFill>
                      <a:miter lim="400000"/>
                    </a:lnT>
                    <a:lnB w="12700">
                      <a:miter lim="400000"/>
                    </a:lnB>
                    <a:solidFill>
                      <a:srgbClr val="D9D2E9"/>
                    </a:solidFill>
                  </a:tcPr>
                </a:tc>
                <a:tc>
                  <a:txBody>
                    <a:bodyPr/>
                    <a:lstStyle/>
                    <a:p>
                      <a:pPr algn="ctr" defTabSz="914400">
                        <a:defRPr sz="1800"/>
                      </a:pPr>
                      <a:r>
                        <a:rPr sz="1600">
                          <a:latin typeface="Arial"/>
                          <a:ea typeface="Arial"/>
                          <a:cs typeface="Arial"/>
                        </a:rPr>
                        <a:t>N/A</a:t>
                      </a:r>
                    </a:p>
                  </a:txBody>
                  <a:tcPr marL="50800" marR="50800" marT="50800" marB="50800" horzOverflow="overflow">
                    <a:lnL w="12700">
                      <a:miter lim="400000"/>
                    </a:lnL>
                    <a:lnR w="12700">
                      <a:miter lim="400000"/>
                    </a:lnR>
                    <a:lnT>
                      <a:solidFill>
                        <a:srgbClr val="000000"/>
                      </a:solidFill>
                      <a:miter lim="400000"/>
                    </a:lnT>
                    <a:lnB w="12700">
                      <a:miter lim="400000"/>
                    </a:lnB>
                  </a:tcPr>
                </a:tc>
                <a:tc>
                  <a:txBody>
                    <a:bodyPr/>
                    <a:lstStyle/>
                    <a:p>
                      <a:pPr algn="ctr" defTabSz="914400">
                        <a:defRPr sz="1800"/>
                      </a:pPr>
                      <a:r>
                        <a:rPr sz="1600">
                          <a:latin typeface="Arial"/>
                          <a:ea typeface="Arial"/>
                          <a:cs typeface="Arial"/>
                        </a:rPr>
                        <a:t>1982-2016</a:t>
                      </a:r>
                    </a:p>
                  </a:txBody>
                  <a:tcPr marL="50800" marR="50800" marT="50800" marB="50800" horzOverflow="overflow">
                    <a:lnL w="12700">
                      <a:miter lim="400000"/>
                    </a:lnL>
                    <a:lnR w="12700">
                      <a:miter lim="400000"/>
                    </a:lnR>
                    <a:lnT>
                      <a:solidFill>
                        <a:srgbClr val="000000"/>
                      </a:solidFill>
                      <a:miter lim="400000"/>
                    </a:lnT>
                    <a:lnB w="12700">
                      <a:miter lim="400000"/>
                    </a:lnB>
                  </a:tcPr>
                </a:tc>
                <a:tc>
                  <a:txBody>
                    <a:bodyPr/>
                    <a:lstStyle/>
                    <a:p>
                      <a:pPr algn="ctr" defTabSz="914400">
                        <a:defRPr sz="1800"/>
                      </a:pPr>
                      <a:r>
                        <a:rPr sz="1600">
                          <a:latin typeface="Arial"/>
                          <a:ea typeface="Arial"/>
                          <a:cs typeface="Arial"/>
                        </a:rPr>
                        <a:t>Global</a:t>
                      </a:r>
                    </a:p>
                  </a:txBody>
                  <a:tcPr marL="50800" marR="50800" marT="50800" marB="50800" horzOverflow="overflow">
                    <a:lnL w="12700">
                      <a:miter lim="400000"/>
                    </a:lnL>
                    <a:lnR w="12700">
                      <a:miter lim="400000"/>
                    </a:lnR>
                    <a:lnT>
                      <a:solidFill>
                        <a:srgbClr val="000000"/>
                      </a:solidFill>
                      <a:miter lim="400000"/>
                    </a:lnT>
                    <a:lnB w="12700">
                      <a:miter lim="400000"/>
                    </a:lnB>
                  </a:tcPr>
                </a:tc>
                <a:tc>
                  <a:txBody>
                    <a:bodyPr/>
                    <a:lstStyle/>
                    <a:p>
                      <a:pPr algn="ctr" defTabSz="914400">
                        <a:defRPr sz="1800"/>
                      </a:pPr>
                      <a:r>
                        <a:rPr sz="1600">
                          <a:latin typeface="Arial"/>
                          <a:ea typeface="Arial"/>
                          <a:cs typeface="Arial"/>
                        </a:rPr>
                        <a:t>5km Grid</a:t>
                      </a:r>
                    </a:p>
                  </a:txBody>
                  <a:tcPr marL="50800" marR="50800" marT="50800" marB="50800" horzOverflow="overflow">
                    <a:lnL w="12700">
                      <a:miter lim="400000"/>
                    </a:lnL>
                    <a:lnR w="12700">
                      <a:miter lim="400000"/>
                    </a:lnR>
                    <a:lnT>
                      <a:solidFill>
                        <a:srgbClr val="000000"/>
                      </a:solidFill>
                      <a:miter lim="400000"/>
                    </a:lnT>
                    <a:lnB w="12700">
                      <a:miter lim="400000"/>
                    </a:lnB>
                  </a:tcPr>
                </a:tc>
                <a:extLst>
                  <a:ext uri="{0D108BD9-81ED-4DB2-BD59-A6C34878D82A}">
                    <a16:rowId xmlns="" xmlns:a16="http://schemas.microsoft.com/office/drawing/2014/main" val="10035"/>
                  </a:ext>
                </a:extLst>
              </a:tr>
            </a:tbl>
          </a:graphicData>
        </a:graphic>
      </p:graphicFrame>
    </p:spTree>
    <p:extLst>
      <p:ext uri="{BB962C8B-B14F-4D97-AF65-F5344CB8AC3E}">
        <p14:creationId xmlns:p14="http://schemas.microsoft.com/office/powerpoint/2010/main" val="388470999"/>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6" name="About AidData"/>
          <p:cNvSpPr txBox="1">
            <a:spLocks noGrp="1"/>
          </p:cNvSpPr>
          <p:nvPr>
            <p:ph type="title" idx="4294967295"/>
          </p:nvPr>
        </p:nvSpPr>
        <p:spPr>
          <a:xfrm>
            <a:off x="1524000" y="518019"/>
            <a:ext cx="22566565" cy="2330060"/>
          </a:xfrm>
          <a:prstGeom prst="rect">
            <a:avLst/>
          </a:prstGeom>
        </p:spPr>
        <p:txBody>
          <a:bodyPr lIns="0" tIns="0" rIns="0" bIns="0" anchor="ctr">
            <a:normAutofit fontScale="90000"/>
          </a:bodyPr>
          <a:lstStyle/>
          <a:p>
            <a:pPr defTabSz="821211">
              <a:lnSpc>
                <a:spcPct val="100000"/>
              </a:lnSpc>
              <a:defRPr sz="8000">
                <a:solidFill>
                  <a:srgbClr val="FFFFFF"/>
                </a:solidFill>
                <a:latin typeface="+mn-lt"/>
                <a:ea typeface="+mn-ea"/>
                <a:cs typeface="+mn-cs"/>
                <a:sym typeface="Helvetica Neue Medium"/>
              </a:defRPr>
            </a:pPr>
            <a:r>
              <a:rPr lang="en-US" sz="8000" b="1" dirty="0" smtClean="0">
                <a:solidFill>
                  <a:srgbClr val="CAB64B"/>
                </a:solidFill>
                <a:latin typeface="Helvetica Neue"/>
                <a:ea typeface="Helvetica Neue"/>
                <a:cs typeface="Helvetica Neue"/>
                <a:sym typeface="Helvetica Neue"/>
              </a:rPr>
              <a:t>Next-Generation Geospatial Outcome Measures</a:t>
            </a:r>
            <a:endParaRPr lang="en-US" dirty="0"/>
          </a:p>
        </p:txBody>
      </p:sp>
      <p:sp>
        <p:nvSpPr>
          <p:cNvPr id="228" name="Line"/>
          <p:cNvSpPr/>
          <p:nvPr/>
        </p:nvSpPr>
        <p:spPr>
          <a:xfrm>
            <a:off x="1523997" y="2540179"/>
            <a:ext cx="21174696"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229" name="AidData_Logo--white.png" descr="AidData_Logo--white.png">
            <a:hlinkClick r:id="rId2"/>
          </p:cNvPr>
          <p:cNvPicPr>
            <a:picLocks noChangeAspect="1"/>
          </p:cNvPicPr>
          <p:nvPr/>
        </p:nvPicPr>
        <p:blipFill>
          <a:blip r:embed="rId3">
            <a:extLst/>
          </a:blip>
          <a:srcRect/>
          <a:stretch>
            <a:fillRect/>
          </a:stretch>
        </p:blipFill>
        <p:spPr>
          <a:xfrm>
            <a:off x="1524039" y="11684357"/>
            <a:ext cx="4796253" cy="1016000"/>
          </a:xfrm>
          <a:prstGeom prst="rect">
            <a:avLst/>
          </a:prstGeom>
          <a:ln w="12700">
            <a:miter lim="400000"/>
          </a:ln>
        </p:spPr>
      </p:pic>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 name="AidData is a research lab at William &amp; Mary.  Our team of economists, social scientists, geographers, and policy analysts equips policymakers and practitioners with better evidence to improve how sustainable development investments are targeted, monitored, and evaluated.…"/>
          <p:cNvSpPr txBox="1">
            <a:spLocks/>
          </p:cNvSpPr>
          <p:nvPr/>
        </p:nvSpPr>
        <p:spPr>
          <a:xfrm>
            <a:off x="1524000" y="3546814"/>
            <a:ext cx="21174693" cy="7465733"/>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fontScale="85000" lnSpcReduction="20000"/>
          </a:bodyPr>
          <a:lstStyle>
            <a:lvl1pPr marL="228600" marR="0" indent="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1pPr>
            <a:lvl2pPr marL="228600" marR="0" indent="4572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2pPr>
            <a:lvl3pPr marL="228600" marR="0" indent="9144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3pPr>
            <a:lvl4pPr marL="228600" marR="0" indent="13716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4pPr>
            <a:lvl5pPr marL="228600" marR="0" indent="18288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5pPr>
            <a:lvl6pPr marL="28668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6pPr>
            <a:lvl7pPr marL="33240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7pPr>
            <a:lvl8pPr marL="37812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8pPr>
            <a:lvl9pPr marL="42384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9pPr>
          </a:lstStyle>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Use of machine </a:t>
            </a:r>
            <a:r>
              <a:rPr lang="en-US" sz="5300" b="0" dirty="0">
                <a:solidFill>
                  <a:srgbClr val="FFFFFF"/>
                </a:solidFill>
                <a:latin typeface="Helvetica Neue"/>
                <a:ea typeface="Helvetica Neue"/>
                <a:cs typeface="Helvetica Neue"/>
                <a:sym typeface="Helvetica Neue"/>
              </a:rPr>
              <a:t>learning </a:t>
            </a:r>
            <a:r>
              <a:rPr lang="en-US" sz="5300" b="0" dirty="0" smtClean="0">
                <a:solidFill>
                  <a:srgbClr val="FFFFFF"/>
                </a:solidFill>
                <a:latin typeface="Helvetica Neue"/>
                <a:ea typeface="Helvetica Neue"/>
                <a:cs typeface="Helvetica Neue"/>
                <a:sym typeface="Helvetica Neue"/>
              </a:rPr>
              <a:t>algorithm to identify features </a:t>
            </a:r>
            <a:r>
              <a:rPr lang="en-US" sz="5300" b="0" dirty="0">
                <a:solidFill>
                  <a:srgbClr val="FFFFFF"/>
                </a:solidFill>
                <a:latin typeface="Helvetica Neue"/>
                <a:ea typeface="Helvetica Neue"/>
                <a:cs typeface="Helvetica Neue"/>
                <a:sym typeface="Helvetica Neue"/>
              </a:rPr>
              <a:t>in high-resolution daytime satellite imagery that correlate with “ground truth” measures of </a:t>
            </a:r>
            <a:r>
              <a:rPr lang="en-US" sz="5300" b="0" dirty="0" smtClean="0">
                <a:solidFill>
                  <a:srgbClr val="FFFFFF"/>
                </a:solidFill>
                <a:latin typeface="Helvetica Neue"/>
                <a:ea typeface="Helvetica Neue"/>
                <a:cs typeface="Helvetica Neue"/>
                <a:sym typeface="Helvetica Neue"/>
              </a:rPr>
              <a:t>development outcomes from household </a:t>
            </a:r>
            <a:r>
              <a:rPr lang="en-US" sz="5300" b="0" dirty="0">
                <a:solidFill>
                  <a:srgbClr val="FFFFFF"/>
                </a:solidFill>
                <a:latin typeface="Helvetica Neue"/>
                <a:ea typeface="Helvetica Neue"/>
                <a:cs typeface="Helvetica Neue"/>
                <a:sym typeface="Helvetica Neue"/>
              </a:rPr>
              <a:t>surveys </a:t>
            </a:r>
            <a:r>
              <a:rPr lang="en-US" sz="5300" b="0" dirty="0" smtClean="0">
                <a:solidFill>
                  <a:srgbClr val="FFFFFF"/>
                </a:solidFill>
                <a:latin typeface="Helvetica Neue"/>
                <a:ea typeface="Helvetica Neue"/>
                <a:cs typeface="Helvetica Neue"/>
                <a:sym typeface="Helvetica Neue"/>
              </a:rPr>
              <a:t>that </a:t>
            </a:r>
            <a:r>
              <a:rPr lang="en-US" sz="5300" b="0" dirty="0">
                <a:solidFill>
                  <a:srgbClr val="FFFFFF"/>
                </a:solidFill>
                <a:latin typeface="Helvetica Neue"/>
                <a:ea typeface="Helvetica Neue"/>
                <a:cs typeface="Helvetica Neue"/>
                <a:sym typeface="Helvetica Neue"/>
              </a:rPr>
              <a:t>can be used to fill in the spatial </a:t>
            </a:r>
            <a:r>
              <a:rPr lang="en-US" sz="5300" b="0" dirty="0" smtClean="0">
                <a:solidFill>
                  <a:srgbClr val="FFFFFF"/>
                </a:solidFill>
                <a:latin typeface="Helvetica Neue"/>
                <a:ea typeface="Helvetica Neue"/>
                <a:cs typeface="Helvetica Neue"/>
                <a:sym typeface="Helvetica Neue"/>
              </a:rPr>
              <a:t>and temporal gaps </a:t>
            </a:r>
            <a:r>
              <a:rPr lang="en-US" sz="5300" b="0" dirty="0">
                <a:solidFill>
                  <a:srgbClr val="FFFFFF"/>
                </a:solidFill>
                <a:latin typeface="Helvetica Neue"/>
                <a:ea typeface="Helvetica Neue"/>
                <a:cs typeface="Helvetica Neue"/>
                <a:sym typeface="Helvetica Neue"/>
              </a:rPr>
              <a:t>in household survey </a:t>
            </a:r>
            <a:r>
              <a:rPr lang="en-US" sz="5300" b="0" dirty="0" smtClean="0">
                <a:solidFill>
                  <a:srgbClr val="FFFFFF"/>
                </a:solidFill>
                <a:latin typeface="Helvetica Neue"/>
                <a:ea typeface="Helvetica Neue"/>
                <a:cs typeface="Helvetica Neue"/>
                <a:sym typeface="Helvetica Neue"/>
              </a:rPr>
              <a:t>coverage</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These “convolutional neural network” (CNN) methods have produced next-generation </a:t>
            </a:r>
            <a:r>
              <a:rPr lang="en-US" sz="5300" b="0" dirty="0">
                <a:solidFill>
                  <a:srgbClr val="FFFFFF"/>
                </a:solidFill>
                <a:latin typeface="Helvetica Neue"/>
                <a:ea typeface="Helvetica Neue"/>
                <a:cs typeface="Helvetica Neue"/>
                <a:sym typeface="Helvetica Neue"/>
              </a:rPr>
              <a:t>measures of </a:t>
            </a:r>
            <a:r>
              <a:rPr lang="en-US" sz="5300" b="0" dirty="0" smtClean="0">
                <a:solidFill>
                  <a:srgbClr val="FFFFFF"/>
                </a:solidFill>
                <a:latin typeface="Helvetica Neue"/>
                <a:ea typeface="Helvetica Neue"/>
                <a:cs typeface="Helvetica Neue"/>
                <a:sym typeface="Helvetica Neue"/>
              </a:rPr>
              <a:t>poverty, piped </a:t>
            </a:r>
            <a:r>
              <a:rPr lang="en-US" sz="5300" b="0" dirty="0">
                <a:solidFill>
                  <a:srgbClr val="FFFFFF"/>
                </a:solidFill>
                <a:latin typeface="Helvetica Neue"/>
                <a:ea typeface="Helvetica Neue"/>
                <a:cs typeface="Helvetica Neue"/>
                <a:sym typeface="Helvetica Neue"/>
              </a:rPr>
              <a:t>water, sewerage, </a:t>
            </a:r>
            <a:r>
              <a:rPr lang="en-US" sz="5300" b="0" dirty="0" err="1" smtClean="0">
                <a:solidFill>
                  <a:srgbClr val="FFFFFF"/>
                </a:solidFill>
                <a:latin typeface="Helvetica Neue"/>
                <a:ea typeface="Helvetica Neue"/>
                <a:cs typeface="Helvetica Neue"/>
                <a:sym typeface="Helvetica Neue"/>
              </a:rPr>
              <a:t>electrification,and</a:t>
            </a:r>
            <a:r>
              <a:rPr lang="en-US" sz="5300" b="0" dirty="0" smtClean="0">
                <a:solidFill>
                  <a:srgbClr val="FFFFFF"/>
                </a:solidFill>
                <a:latin typeface="Helvetica Neue"/>
                <a:ea typeface="Helvetica Neue"/>
                <a:cs typeface="Helvetica Neue"/>
                <a:sym typeface="Helvetica Neue"/>
              </a:rPr>
              <a:t>  slum </a:t>
            </a:r>
            <a:r>
              <a:rPr lang="en-US" sz="5300" b="0" dirty="0" err="1" smtClean="0">
                <a:solidFill>
                  <a:srgbClr val="FFFFFF"/>
                </a:solidFill>
                <a:latin typeface="Helvetica Neue"/>
                <a:ea typeface="Helvetica Neue"/>
                <a:cs typeface="Helvetica Neue"/>
                <a:sym typeface="Helvetica Neue"/>
              </a:rPr>
              <a:t>dwellership</a:t>
            </a:r>
            <a:r>
              <a:rPr lang="en-US" sz="5300" b="0" dirty="0" smtClean="0">
                <a:solidFill>
                  <a:srgbClr val="FFFFFF"/>
                </a:solidFill>
                <a:latin typeface="Helvetica Neue"/>
                <a:ea typeface="Helvetica Neue"/>
                <a:cs typeface="Helvetica Neue"/>
                <a:sym typeface="Helvetica Neue"/>
              </a:rPr>
              <a:t> at higher levels of spatial resolution</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CNN methods are also being used to generate annual </a:t>
            </a:r>
            <a:r>
              <a:rPr lang="en-US" sz="5300" b="0" dirty="0">
                <a:solidFill>
                  <a:srgbClr val="FFFFFF"/>
                </a:solidFill>
                <a:latin typeface="Helvetica Neue"/>
                <a:ea typeface="Helvetica Neue"/>
                <a:cs typeface="Helvetica Neue"/>
                <a:sym typeface="Helvetica Neue"/>
              </a:rPr>
              <a:t>measures of fragility and conflict risk at the 5km x 5km grid cell level </a:t>
            </a:r>
            <a:endParaRPr lang="en-US" sz="5300" b="0" dirty="0" smtClean="0">
              <a:solidFill>
                <a:srgbClr val="FFFFFF"/>
              </a:solidFill>
              <a:latin typeface="Helvetica Neue"/>
              <a:ea typeface="Helvetica Neue"/>
              <a:cs typeface="Helvetica Neue"/>
              <a:sym typeface="Helvetica Neue"/>
            </a:endParaRP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“Ground truth” (or “training”) data include DHS, LSMS, </a:t>
            </a:r>
            <a:r>
              <a:rPr lang="en-US" sz="5300" b="0" dirty="0" err="1" smtClean="0">
                <a:solidFill>
                  <a:srgbClr val="FFFFFF"/>
                </a:solidFill>
                <a:latin typeface="Helvetica Neue"/>
                <a:ea typeface="Helvetica Neue"/>
                <a:cs typeface="Helvetica Neue"/>
                <a:sym typeface="Helvetica Neue"/>
              </a:rPr>
              <a:t>Afrobarometer</a:t>
            </a:r>
            <a:endParaRPr lang="en-US" sz="5300" b="0" dirty="0" smtClean="0">
              <a:solidFill>
                <a:srgbClr val="FFFFFF"/>
              </a:solidFill>
              <a:latin typeface="Helvetica Neue"/>
              <a:ea typeface="Helvetica Neue"/>
              <a:cs typeface="Helvetica Neue"/>
              <a:sym typeface="Helvetica Neue"/>
            </a:endParaRPr>
          </a:p>
          <a:p>
            <a:pPr marL="0" defTabSz="722667">
              <a:lnSpc>
                <a:spcPct val="100000"/>
              </a:lnSpc>
              <a:spcBef>
                <a:spcPts val="3501"/>
              </a:spcBef>
              <a:buSzPct val="145000"/>
              <a:defRPr sz="3520" b="0">
                <a:solidFill>
                  <a:srgbClr val="FFFFFF"/>
                </a:solidFill>
                <a:latin typeface="Helvetica Neue"/>
                <a:ea typeface="Helvetica Neue"/>
                <a:cs typeface="Helvetica Neue"/>
                <a:sym typeface="Helvetica Neue"/>
              </a:defRPr>
            </a:pPr>
            <a:endParaRPr lang="en-US" sz="5300" b="0" dirty="0">
              <a:solidFill>
                <a:srgbClr val="FFFFFF"/>
              </a:solidFill>
              <a:latin typeface="Helvetica Neue"/>
              <a:ea typeface="Helvetica Neue"/>
              <a:cs typeface="Helvetica Neue"/>
              <a:sym typeface="Helvetica Neue"/>
            </a:endParaRPr>
          </a:p>
        </p:txBody>
      </p:sp>
    </p:spTree>
    <p:extLst>
      <p:ext uri="{BB962C8B-B14F-4D97-AF65-F5344CB8AC3E}">
        <p14:creationId xmlns:p14="http://schemas.microsoft.com/office/powerpoint/2010/main" val="4024755485"/>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6" name="Title 1"/>
          <p:cNvSpPr txBox="1">
            <a:spLocks noGrp="1"/>
          </p:cNvSpPr>
          <p:nvPr>
            <p:ph type="title"/>
          </p:nvPr>
        </p:nvSpPr>
        <p:spPr>
          <a:xfrm>
            <a:off x="4833937" y="2303865"/>
            <a:ext cx="14716200" cy="4643400"/>
          </a:xfrm>
          <a:prstGeom prst="rect">
            <a:avLst/>
          </a:prstGeom>
        </p:spPr>
        <p:txBody>
          <a:bodyPr/>
          <a:lstStyle/>
          <a:p>
            <a:endParaRPr/>
          </a:p>
        </p:txBody>
      </p:sp>
      <p:sp>
        <p:nvSpPr>
          <p:cNvPr id="1917" name="Text Placeholder 2"/>
          <p:cNvSpPr txBox="1">
            <a:spLocks noGrp="1"/>
          </p:cNvSpPr>
          <p:nvPr>
            <p:ph type="body" sz="quarter" idx="1"/>
          </p:nvPr>
        </p:nvSpPr>
        <p:spPr>
          <a:xfrm>
            <a:off x="4833937" y="7072346"/>
            <a:ext cx="14716200" cy="1589405"/>
          </a:xfrm>
          <a:prstGeom prst="rect">
            <a:avLst/>
          </a:prstGeom>
        </p:spPr>
        <p:txBody>
          <a:bodyPr/>
          <a:lstStyle/>
          <a:p>
            <a:endParaRPr/>
          </a:p>
        </p:txBody>
      </p:sp>
      <p:pic>
        <p:nvPicPr>
          <p:cNvPr id="1918" name="Picture 3" descr="Picture 3"/>
          <p:cNvPicPr>
            <a:picLocks noChangeAspect="1"/>
          </p:cNvPicPr>
          <p:nvPr/>
        </p:nvPicPr>
        <p:blipFill>
          <a:blip r:embed="rId2">
            <a:extLst/>
          </a:blip>
          <a:stretch>
            <a:fillRect/>
          </a:stretch>
        </p:blipFill>
        <p:spPr>
          <a:xfrm>
            <a:off x="279401" y="584201"/>
            <a:ext cx="24104600" cy="12522200"/>
          </a:xfrm>
          <a:prstGeom prst="rect">
            <a:avLst/>
          </a:prstGeom>
          <a:ln w="12700">
            <a:miter lim="400000"/>
          </a:ln>
        </p:spPr>
      </p:pic>
      <p:sp>
        <p:nvSpPr>
          <p:cNvPr id="1919" name="Shape 271"/>
          <p:cNvSpPr/>
          <p:nvPr/>
        </p:nvSpPr>
        <p:spPr>
          <a:xfrm>
            <a:off x="279400" y="347430"/>
            <a:ext cx="11823755" cy="13449834"/>
          </a:xfrm>
          <a:prstGeom prst="rect">
            <a:avLst/>
          </a:prstGeom>
          <a:solidFill>
            <a:srgbClr val="FFFFFF"/>
          </a:solidFill>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defTabSz="914065">
              <a:defRPr sz="3600">
                <a:solidFill>
                  <a:srgbClr val="5C6977"/>
                </a:solidFill>
                <a:latin typeface="Avenir Roman"/>
                <a:ea typeface="Avenir Roman"/>
                <a:cs typeface="Avenir Roman"/>
                <a:sym typeface="Avenir Roman"/>
              </a:defRPr>
            </a:pPr>
            <a:r>
              <a:rPr sz="3800" dirty="0" smtClean="0">
                <a:solidFill>
                  <a:srgbClr val="5C6977"/>
                </a:solidFill>
                <a:latin typeface="Avenir Roman"/>
                <a:ea typeface="Avenir Roman"/>
                <a:cs typeface="Avenir Roman"/>
                <a:sym typeface="Avenir Roman"/>
              </a:rPr>
              <a:t>Stanford </a:t>
            </a:r>
            <a:r>
              <a:rPr sz="3800" dirty="0">
                <a:solidFill>
                  <a:srgbClr val="5C6977"/>
                </a:solidFill>
                <a:latin typeface="Avenir Roman"/>
                <a:ea typeface="Avenir Roman"/>
                <a:cs typeface="Avenir Roman"/>
                <a:sym typeface="Avenir Roman"/>
              </a:rPr>
              <a:t>to develop an accurate, inexpensive, and scalable method for </a:t>
            </a:r>
            <a:r>
              <a:rPr sz="3800" dirty="0" smtClean="0">
                <a:solidFill>
                  <a:srgbClr val="5C6977"/>
                </a:solidFill>
                <a:latin typeface="Avenir Roman"/>
                <a:ea typeface="Avenir Roman"/>
                <a:cs typeface="Avenir Roman"/>
                <a:sym typeface="Avenir Roman"/>
              </a:rPr>
              <a:t>estimating</a:t>
            </a:r>
            <a:r>
              <a:rPr lang="en-US" sz="3800" dirty="0" smtClean="0">
                <a:solidFill>
                  <a:srgbClr val="5C6977"/>
                </a:solidFill>
                <a:latin typeface="Avenir Roman"/>
                <a:ea typeface="Avenir Roman"/>
                <a:cs typeface="Avenir Roman"/>
                <a:sym typeface="Avenir Roman"/>
              </a:rPr>
              <a:t> household</a:t>
            </a:r>
            <a:r>
              <a:rPr sz="3800" dirty="0" smtClean="0">
                <a:solidFill>
                  <a:srgbClr val="5C6977"/>
                </a:solidFill>
                <a:latin typeface="Avenir Roman"/>
                <a:ea typeface="Avenir Roman"/>
                <a:cs typeface="Avenir Roman"/>
                <a:sym typeface="Avenir Roman"/>
              </a:rPr>
              <a:t> </a:t>
            </a:r>
            <a:r>
              <a:rPr sz="3800" dirty="0">
                <a:solidFill>
                  <a:srgbClr val="5C6977"/>
                </a:solidFill>
                <a:latin typeface="Avenir Roman"/>
                <a:ea typeface="Avenir Roman"/>
                <a:cs typeface="Avenir Roman"/>
                <a:sym typeface="Avenir Roman"/>
              </a:rPr>
              <a:t>consumption </a:t>
            </a:r>
            <a:r>
              <a:rPr sz="3800" dirty="0" smtClean="0">
                <a:solidFill>
                  <a:srgbClr val="5C6977"/>
                </a:solidFill>
                <a:latin typeface="Avenir Roman"/>
                <a:ea typeface="Avenir Roman"/>
                <a:cs typeface="Avenir Roman"/>
                <a:sym typeface="Avenir Roman"/>
              </a:rPr>
              <a:t>and </a:t>
            </a:r>
            <a:r>
              <a:rPr sz="3800" dirty="0">
                <a:solidFill>
                  <a:srgbClr val="5C6977"/>
                </a:solidFill>
                <a:latin typeface="Avenir Roman"/>
                <a:ea typeface="Avenir Roman"/>
                <a:cs typeface="Avenir Roman"/>
                <a:sym typeface="Avenir Roman"/>
              </a:rPr>
              <a:t>asset wealth from high-resolution daytime satellite imagery.</a:t>
            </a:r>
            <a:endParaRPr sz="3800" dirty="0">
              <a:solidFill>
                <a:srgbClr val="5C6977"/>
              </a:solidFill>
            </a:endParaRPr>
          </a:p>
          <a:p>
            <a:pPr defTabSz="914065">
              <a:defRPr sz="3600">
                <a:solidFill>
                  <a:srgbClr val="5C6977"/>
                </a:solidFill>
                <a:latin typeface="Arial"/>
                <a:ea typeface="Arial"/>
                <a:cs typeface="Arial"/>
                <a:sym typeface="Arial"/>
              </a:defRPr>
            </a:pPr>
            <a:endParaRPr sz="3800" dirty="0">
              <a:solidFill>
                <a:srgbClr val="5C6977"/>
              </a:solidFill>
            </a:endParaRPr>
          </a:p>
          <a:p>
            <a:pPr defTabSz="914065">
              <a:defRPr sz="3600">
                <a:solidFill>
                  <a:srgbClr val="5C6977"/>
                </a:solidFill>
                <a:latin typeface="Avenir Roman"/>
                <a:ea typeface="Avenir Roman"/>
                <a:cs typeface="Avenir Roman"/>
                <a:sym typeface="Avenir Roman"/>
              </a:defRPr>
            </a:pPr>
            <a:r>
              <a:rPr lang="en-US" sz="3800" dirty="0" smtClean="0">
                <a:solidFill>
                  <a:srgbClr val="5C6977"/>
                </a:solidFill>
                <a:latin typeface="Avenir Roman"/>
                <a:ea typeface="Avenir Roman"/>
                <a:cs typeface="Avenir Roman"/>
                <a:sym typeface="Avenir Roman"/>
              </a:rPr>
              <a:t>Drew </a:t>
            </a:r>
            <a:r>
              <a:rPr sz="3800" dirty="0" smtClean="0">
                <a:solidFill>
                  <a:srgbClr val="5C6977"/>
                </a:solidFill>
                <a:latin typeface="Avenir Roman"/>
                <a:ea typeface="Avenir Roman"/>
                <a:cs typeface="Avenir Roman"/>
                <a:sym typeface="Avenir Roman"/>
              </a:rPr>
              <a:t>upon</a:t>
            </a:r>
            <a:r>
              <a:rPr lang="en-US" sz="3800" dirty="0" smtClean="0">
                <a:solidFill>
                  <a:srgbClr val="5C6977"/>
                </a:solidFill>
                <a:latin typeface="Avenir Roman"/>
                <a:ea typeface="Avenir Roman"/>
                <a:cs typeface="Avenir Roman"/>
                <a:sym typeface="Avenir Roman"/>
              </a:rPr>
              <a:t> </a:t>
            </a:r>
            <a:r>
              <a:rPr sz="3800" dirty="0" smtClean="0">
                <a:solidFill>
                  <a:srgbClr val="5C6977"/>
                </a:solidFill>
                <a:latin typeface="Avenir Roman"/>
                <a:ea typeface="Avenir Roman"/>
                <a:cs typeface="Avenir Roman"/>
                <a:sym typeface="Avenir Roman"/>
              </a:rPr>
              <a:t>Google </a:t>
            </a:r>
            <a:r>
              <a:rPr sz="3800" dirty="0">
                <a:solidFill>
                  <a:srgbClr val="5C6977"/>
                </a:solidFill>
                <a:latin typeface="Avenir Roman"/>
                <a:ea typeface="Avenir Roman"/>
                <a:cs typeface="Avenir Roman"/>
                <a:sym typeface="Avenir Roman"/>
              </a:rPr>
              <a:t>Static Maps API as well as the Landsat program </a:t>
            </a:r>
            <a:r>
              <a:rPr lang="en-US" sz="3800" dirty="0" smtClean="0">
                <a:solidFill>
                  <a:srgbClr val="5C6977"/>
                </a:solidFill>
                <a:latin typeface="Avenir Roman"/>
                <a:ea typeface="Avenir Roman"/>
                <a:cs typeface="Avenir Roman"/>
                <a:sym typeface="Avenir Roman"/>
              </a:rPr>
              <a:t>and CNN methods to</a:t>
            </a:r>
            <a:r>
              <a:rPr sz="3800" dirty="0" smtClean="0">
                <a:solidFill>
                  <a:srgbClr val="5C6977"/>
                </a:solidFill>
                <a:latin typeface="Avenir Roman"/>
                <a:ea typeface="Avenir Roman"/>
                <a:cs typeface="Avenir Roman"/>
                <a:sym typeface="Avenir Roman"/>
              </a:rPr>
              <a:t> </a:t>
            </a:r>
            <a:r>
              <a:rPr sz="3800" dirty="0">
                <a:solidFill>
                  <a:srgbClr val="5C6977"/>
                </a:solidFill>
                <a:latin typeface="Avenir Roman"/>
                <a:ea typeface="Avenir Roman"/>
                <a:cs typeface="Avenir Roman"/>
                <a:sym typeface="Avenir Roman"/>
              </a:rPr>
              <a:t>identify patterns in the high resolution daytime imagery that are predictive of </a:t>
            </a:r>
            <a:r>
              <a:rPr lang="en-US" sz="3800" dirty="0" smtClean="0">
                <a:solidFill>
                  <a:srgbClr val="5C6977"/>
                </a:solidFill>
                <a:latin typeface="Avenir Roman"/>
                <a:ea typeface="Avenir Roman"/>
                <a:cs typeface="Avenir Roman"/>
                <a:sym typeface="Avenir Roman"/>
              </a:rPr>
              <a:t>household consumption/asset </a:t>
            </a:r>
            <a:r>
              <a:rPr lang="en-US" sz="3800" dirty="0">
                <a:solidFill>
                  <a:srgbClr val="5C6977"/>
                </a:solidFill>
                <a:latin typeface="Avenir Roman"/>
                <a:ea typeface="Avenir Roman"/>
                <a:cs typeface="Avenir Roman"/>
                <a:sym typeface="Avenir Roman"/>
              </a:rPr>
              <a:t>wealth</a:t>
            </a:r>
            <a:endParaRPr sz="3800" dirty="0">
              <a:solidFill>
                <a:srgbClr val="5C6977"/>
              </a:solidFill>
            </a:endParaRPr>
          </a:p>
          <a:p>
            <a:pPr defTabSz="914065">
              <a:defRPr sz="3600">
                <a:solidFill>
                  <a:srgbClr val="5C6977"/>
                </a:solidFill>
                <a:latin typeface="Arial"/>
                <a:ea typeface="Arial"/>
                <a:cs typeface="Arial"/>
                <a:sym typeface="Arial"/>
              </a:defRPr>
            </a:pPr>
            <a:endParaRPr sz="3800" dirty="0">
              <a:solidFill>
                <a:srgbClr val="5C6977"/>
              </a:solidFill>
            </a:endParaRPr>
          </a:p>
          <a:p>
            <a:pPr defTabSz="914065">
              <a:defRPr sz="3600">
                <a:solidFill>
                  <a:srgbClr val="5C6977"/>
                </a:solidFill>
                <a:latin typeface="Avenir Roman"/>
                <a:ea typeface="Avenir Roman"/>
                <a:cs typeface="Avenir Roman"/>
                <a:sym typeface="Avenir Roman"/>
              </a:defRPr>
            </a:pPr>
            <a:r>
              <a:rPr sz="3800" dirty="0">
                <a:solidFill>
                  <a:srgbClr val="5C6977"/>
                </a:solidFill>
                <a:latin typeface="Avenir Roman"/>
                <a:ea typeface="Avenir Roman"/>
                <a:cs typeface="Avenir Roman"/>
                <a:sym typeface="Avenir Roman"/>
              </a:rPr>
              <a:t>Data from geo-located </a:t>
            </a:r>
            <a:r>
              <a:rPr lang="en-US" sz="3800" dirty="0" smtClean="0">
                <a:solidFill>
                  <a:srgbClr val="5C6977"/>
                </a:solidFill>
                <a:latin typeface="Avenir Roman"/>
                <a:ea typeface="Avenir Roman"/>
                <a:cs typeface="Avenir Roman"/>
                <a:sym typeface="Avenir Roman"/>
              </a:rPr>
              <a:t>LSMS and DHS were </a:t>
            </a:r>
            <a:r>
              <a:rPr sz="3800" dirty="0" smtClean="0">
                <a:solidFill>
                  <a:srgbClr val="5C6977"/>
                </a:solidFill>
                <a:latin typeface="Avenir Roman"/>
                <a:ea typeface="Avenir Roman"/>
                <a:cs typeface="Avenir Roman"/>
                <a:sym typeface="Avenir Roman"/>
              </a:rPr>
              <a:t>used </a:t>
            </a:r>
            <a:r>
              <a:rPr sz="3800" dirty="0">
                <a:solidFill>
                  <a:srgbClr val="5C6977"/>
                </a:solidFill>
                <a:latin typeface="Avenir Roman"/>
                <a:ea typeface="Avenir Roman"/>
                <a:cs typeface="Avenir Roman"/>
                <a:sym typeface="Avenir Roman"/>
              </a:rPr>
              <a:t>to train a machine learning algorithm</a:t>
            </a:r>
            <a:endParaRPr sz="3800" dirty="0">
              <a:solidFill>
                <a:srgbClr val="5C6977"/>
              </a:solidFill>
            </a:endParaRPr>
          </a:p>
          <a:p>
            <a:pPr defTabSz="914065">
              <a:defRPr sz="3600">
                <a:solidFill>
                  <a:srgbClr val="5C6977"/>
                </a:solidFill>
                <a:latin typeface="Arial"/>
                <a:ea typeface="Arial"/>
                <a:cs typeface="Arial"/>
                <a:sym typeface="Arial"/>
              </a:defRPr>
            </a:pPr>
            <a:endParaRPr sz="3800" dirty="0">
              <a:solidFill>
                <a:srgbClr val="5C6977"/>
              </a:solidFill>
            </a:endParaRPr>
          </a:p>
          <a:p>
            <a:pPr defTabSz="914065">
              <a:defRPr sz="3600">
                <a:solidFill>
                  <a:srgbClr val="5C6977"/>
                </a:solidFill>
                <a:latin typeface="Avenir Roman"/>
                <a:ea typeface="Avenir Roman"/>
                <a:cs typeface="Avenir Roman"/>
                <a:sym typeface="Avenir Roman"/>
              </a:defRPr>
            </a:pPr>
            <a:r>
              <a:rPr sz="3800" dirty="0">
                <a:solidFill>
                  <a:srgbClr val="5C6977"/>
                </a:solidFill>
                <a:latin typeface="Avenir Roman"/>
                <a:ea typeface="Avenir Roman"/>
                <a:cs typeface="Avenir Roman"/>
                <a:sym typeface="Avenir Roman"/>
              </a:rPr>
              <a:t>Approach </a:t>
            </a:r>
            <a:r>
              <a:rPr sz="3800" dirty="0" smtClean="0">
                <a:solidFill>
                  <a:srgbClr val="5C6977"/>
                </a:solidFill>
                <a:latin typeface="Avenir Roman"/>
                <a:ea typeface="Avenir Roman"/>
                <a:cs typeface="Avenir Roman"/>
                <a:sym typeface="Avenir Roman"/>
              </a:rPr>
              <a:t>predict</a:t>
            </a:r>
            <a:r>
              <a:rPr lang="en-US" sz="3800" dirty="0" smtClean="0">
                <a:solidFill>
                  <a:srgbClr val="5C6977"/>
                </a:solidFill>
                <a:latin typeface="Avenir Roman"/>
                <a:ea typeface="Avenir Roman"/>
                <a:cs typeface="Avenir Roman"/>
                <a:sym typeface="Avenir Roman"/>
              </a:rPr>
              <a:t>ed</a:t>
            </a:r>
            <a:r>
              <a:rPr sz="3800" dirty="0" smtClean="0">
                <a:solidFill>
                  <a:srgbClr val="5C6977"/>
                </a:solidFill>
                <a:latin typeface="Avenir Roman"/>
                <a:ea typeface="Avenir Roman"/>
                <a:cs typeface="Avenir Roman"/>
                <a:sym typeface="Avenir Roman"/>
              </a:rPr>
              <a:t> </a:t>
            </a:r>
            <a:r>
              <a:rPr sz="3800" dirty="0">
                <a:solidFill>
                  <a:srgbClr val="5C6977"/>
                </a:solidFill>
                <a:latin typeface="Avenir Roman"/>
                <a:ea typeface="Avenir Roman"/>
                <a:cs typeface="Avenir Roman"/>
                <a:sym typeface="Avenir Roman"/>
              </a:rPr>
              <a:t>up to 75% of the subnational variation in consumption expenditure and asset wealth outcome. Also substantially </a:t>
            </a:r>
            <a:r>
              <a:rPr sz="3800" dirty="0" smtClean="0">
                <a:solidFill>
                  <a:srgbClr val="5C6977"/>
                </a:solidFill>
                <a:latin typeface="Avenir Roman"/>
                <a:ea typeface="Avenir Roman"/>
                <a:cs typeface="Avenir Roman"/>
                <a:sym typeface="Avenir Roman"/>
              </a:rPr>
              <a:t>outperform</a:t>
            </a:r>
            <a:r>
              <a:rPr lang="en-US" sz="3800" dirty="0" smtClean="0">
                <a:solidFill>
                  <a:srgbClr val="5C6977"/>
                </a:solidFill>
                <a:latin typeface="Avenir Roman"/>
                <a:ea typeface="Avenir Roman"/>
                <a:cs typeface="Avenir Roman"/>
                <a:sym typeface="Avenir Roman"/>
              </a:rPr>
              <a:t>ed</a:t>
            </a:r>
            <a:r>
              <a:rPr sz="3800" dirty="0" smtClean="0">
                <a:solidFill>
                  <a:srgbClr val="5C6977"/>
                </a:solidFill>
                <a:latin typeface="Avenir Roman"/>
                <a:ea typeface="Avenir Roman"/>
                <a:cs typeface="Avenir Roman"/>
                <a:sym typeface="Avenir Roman"/>
              </a:rPr>
              <a:t> nighttime </a:t>
            </a:r>
            <a:r>
              <a:rPr sz="3800" dirty="0">
                <a:solidFill>
                  <a:srgbClr val="5C6977"/>
                </a:solidFill>
                <a:latin typeface="Avenir Roman"/>
                <a:ea typeface="Avenir Roman"/>
                <a:cs typeface="Avenir Roman"/>
                <a:sym typeface="Avenir Roman"/>
              </a:rPr>
              <a:t>light, with particular improvements in poorer areas. </a:t>
            </a:r>
            <a:endParaRPr lang="en-US" sz="3800" dirty="0" smtClean="0">
              <a:solidFill>
                <a:srgbClr val="5C6977"/>
              </a:solidFill>
              <a:latin typeface="Avenir Roman"/>
              <a:ea typeface="Avenir Roman"/>
              <a:cs typeface="Avenir Roman"/>
              <a:sym typeface="Avenir Roman"/>
            </a:endParaRPr>
          </a:p>
          <a:p>
            <a:pPr defTabSz="914065">
              <a:defRPr sz="3600">
                <a:solidFill>
                  <a:srgbClr val="5C6977"/>
                </a:solidFill>
                <a:latin typeface="Avenir Roman"/>
                <a:ea typeface="Avenir Roman"/>
                <a:cs typeface="Avenir Roman"/>
                <a:sym typeface="Avenir Roman"/>
              </a:defRPr>
            </a:pPr>
            <a:endParaRPr lang="en-US" sz="3800" dirty="0">
              <a:solidFill>
                <a:srgbClr val="5C6977"/>
              </a:solidFill>
              <a:latin typeface="Avenir Roman"/>
              <a:ea typeface="Avenir Roman"/>
              <a:cs typeface="Avenir Roman"/>
              <a:sym typeface="Avenir Roman"/>
            </a:endParaRPr>
          </a:p>
          <a:p>
            <a:pPr defTabSz="914065">
              <a:defRPr sz="3600">
                <a:solidFill>
                  <a:srgbClr val="5C6977"/>
                </a:solidFill>
                <a:latin typeface="Avenir Roman"/>
                <a:ea typeface="Avenir Roman"/>
                <a:cs typeface="Avenir Roman"/>
                <a:sym typeface="Avenir Roman"/>
              </a:defRPr>
            </a:pPr>
            <a:r>
              <a:rPr lang="en-US" sz="3800" dirty="0" smtClean="0">
                <a:solidFill>
                  <a:srgbClr val="5C6977"/>
                </a:solidFill>
                <a:latin typeface="Avenir Roman"/>
                <a:ea typeface="Avenir Roman"/>
                <a:cs typeface="Avenir Roman"/>
                <a:sym typeface="Avenir Roman"/>
              </a:rPr>
              <a:t>But only done in cross-section, so useful for targeting but not monitoring and evaluation</a:t>
            </a:r>
          </a:p>
          <a:p>
            <a:pPr defTabSz="914065">
              <a:defRPr sz="3600">
                <a:solidFill>
                  <a:srgbClr val="5C6977"/>
                </a:solidFill>
                <a:latin typeface="Avenir Roman"/>
                <a:ea typeface="Avenir Roman"/>
                <a:cs typeface="Avenir Roman"/>
                <a:sym typeface="Avenir Roman"/>
              </a:defRPr>
            </a:pPr>
            <a:endParaRPr lang="en-US" sz="3800" dirty="0">
              <a:solidFill>
                <a:srgbClr val="5C6977"/>
              </a:solidFill>
              <a:latin typeface="Avenir Roman"/>
              <a:ea typeface="Avenir Roman"/>
              <a:cs typeface="Avenir Roman"/>
              <a:sym typeface="Avenir Roman"/>
            </a:endParaRPr>
          </a:p>
          <a:p>
            <a:pPr defTabSz="914065">
              <a:defRPr sz="3600">
                <a:solidFill>
                  <a:srgbClr val="5C6977"/>
                </a:solidFill>
                <a:latin typeface="Avenir Roman"/>
                <a:ea typeface="Avenir Roman"/>
                <a:cs typeface="Avenir Roman"/>
                <a:sym typeface="Avenir Roman"/>
              </a:defRPr>
            </a:pPr>
            <a:r>
              <a:rPr lang="en-US" sz="3800" dirty="0" smtClean="0">
                <a:solidFill>
                  <a:srgbClr val="5C6977"/>
                </a:solidFill>
                <a:latin typeface="Avenir Roman"/>
                <a:ea typeface="Avenir Roman"/>
                <a:cs typeface="Avenir Roman"/>
                <a:sym typeface="Avenir Roman"/>
              </a:rPr>
              <a:t>AidData is now developing a time-series version of this measure</a:t>
            </a:r>
            <a:endParaRPr sz="3800" dirty="0">
              <a:solidFill>
                <a:srgbClr val="5C6977"/>
              </a:solidFill>
              <a:latin typeface="Avenir Roman"/>
              <a:ea typeface="Avenir Roman"/>
              <a:cs typeface="Avenir Roman"/>
              <a:sym typeface="Avenir Roman"/>
            </a:endParaRPr>
          </a:p>
        </p:txBody>
      </p:sp>
    </p:spTree>
    <p:extLst>
      <p:ext uri="{BB962C8B-B14F-4D97-AF65-F5344CB8AC3E}">
        <p14:creationId xmlns:p14="http://schemas.microsoft.com/office/powerpoint/2010/main" val="2977670851"/>
      </p:ext>
    </p:extLst>
  </p:cSld>
  <p:clrMapOvr>
    <a:masterClrMapping/>
  </p:clrMapOvr>
  <p:transition xmlns:p14="http://schemas.microsoft.com/office/powerpoint/2010/main" spd="med"/>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shot 2018-12-11 13.55.35.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7847733" cy="13716000"/>
          </a:xfrm>
          <a:prstGeom prst="rect">
            <a:avLst/>
          </a:prstGeom>
        </p:spPr>
      </p:pic>
      <p:pic>
        <p:nvPicPr>
          <p:cNvPr id="4" name="Picture 3" descr="Screenshot 2018-12-07 16.41.26.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887200" y="0"/>
            <a:ext cx="12496800" cy="13716000"/>
          </a:xfrm>
          <a:prstGeom prst="rect">
            <a:avLst/>
          </a:prstGeom>
        </p:spPr>
      </p:pic>
    </p:spTree>
    <p:extLst>
      <p:ext uri="{BB962C8B-B14F-4D97-AF65-F5344CB8AC3E}">
        <p14:creationId xmlns:p14="http://schemas.microsoft.com/office/powerpoint/2010/main" val="3281236775"/>
      </p:ext>
    </p:extLst>
  </p:cSld>
  <p:clrMapOvr>
    <a:masterClrMapping/>
  </p:clrMapOvr>
  <p:transition xmlns:p14="http://schemas.microsoft.com/office/powerpoint/2010/main" spd="med"/>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creenshot 2018-12-11 14.01.53.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1103429" cy="13716000"/>
          </a:xfrm>
          <a:prstGeom prst="rect">
            <a:avLst/>
          </a:prstGeom>
        </p:spPr>
      </p:pic>
      <p:pic>
        <p:nvPicPr>
          <p:cNvPr id="5" name="Picture 4" descr="Screenshot 2018-12-11 14.03.10.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209864" y="3326194"/>
            <a:ext cx="12937067" cy="7104781"/>
          </a:xfrm>
          <a:prstGeom prst="rect">
            <a:avLst/>
          </a:prstGeom>
        </p:spPr>
      </p:pic>
      <p:sp>
        <p:nvSpPr>
          <p:cNvPr id="6" name="Shape 384"/>
          <p:cNvSpPr/>
          <p:nvPr/>
        </p:nvSpPr>
        <p:spPr>
          <a:xfrm>
            <a:off x="11209867" y="2980267"/>
            <a:ext cx="12937067" cy="7450661"/>
          </a:xfrm>
          <a:prstGeom prst="rect">
            <a:avLst/>
          </a:prstGeom>
          <a:noFill/>
          <a:ln w="28575" cap="flat" cmpd="sng">
            <a:solidFill>
              <a:srgbClr val="FF0000"/>
            </a:solidFill>
            <a:prstDash val="solid"/>
            <a:round/>
            <a:headEnd type="none" w="med" len="med"/>
            <a:tailEnd type="none" w="med" len="med"/>
          </a:ln>
        </p:spPr>
        <p:txBody>
          <a:bodyPr lIns="243687" tIns="243687" rIns="243687" bIns="243687" anchor="ctr" anchorCtr="0">
            <a:noAutofit/>
          </a:bodyPr>
          <a:lstStyle/>
          <a:p>
            <a:pPr defTabSz="2437419" hangingPunct="1"/>
            <a:endParaRPr sz="3700">
              <a:solidFill>
                <a:sysClr val="windowText" lastClr="000000"/>
              </a:solidFill>
            </a:endParaRPr>
          </a:p>
        </p:txBody>
      </p:sp>
    </p:spTree>
    <p:extLst>
      <p:ext uri="{BB962C8B-B14F-4D97-AF65-F5344CB8AC3E}">
        <p14:creationId xmlns:p14="http://schemas.microsoft.com/office/powerpoint/2010/main" val="1982743365"/>
      </p:ext>
    </p:extLst>
  </p:cSld>
  <p:clrMapOvr>
    <a:masterClrMapping/>
  </p:clrMapOvr>
  <p:transition xmlns:p14="http://schemas.microsoft.com/office/powerpoint/2010/main" spd="med"/>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creenshot 2018-12-07 16.24.11.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 y="0"/>
            <a:ext cx="10038355" cy="13716000"/>
          </a:xfrm>
          <a:prstGeom prst="rect">
            <a:avLst/>
          </a:prstGeom>
        </p:spPr>
      </p:pic>
      <p:pic>
        <p:nvPicPr>
          <p:cNvPr id="5" name="Picture 4" descr="Screenshot 2018-12-07 16.52.39.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038396" y="11074441"/>
            <a:ext cx="14345645" cy="1815731"/>
          </a:xfrm>
          <a:prstGeom prst="rect">
            <a:avLst/>
          </a:prstGeom>
        </p:spPr>
      </p:pic>
      <p:pic>
        <p:nvPicPr>
          <p:cNvPr id="7" name="Picture 6" descr="Screenshot 2018-12-07 17.44.24.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038361" y="1"/>
            <a:ext cx="14379512" cy="10671112"/>
          </a:xfrm>
          <a:prstGeom prst="rect">
            <a:avLst/>
          </a:prstGeom>
        </p:spPr>
      </p:pic>
    </p:spTree>
    <p:extLst>
      <p:ext uri="{BB962C8B-B14F-4D97-AF65-F5344CB8AC3E}">
        <p14:creationId xmlns:p14="http://schemas.microsoft.com/office/powerpoint/2010/main" val="1982491866"/>
      </p:ext>
    </p:extLst>
  </p:cSld>
  <p:clrMapOvr>
    <a:masterClrMapping/>
  </p:clrMapOvr>
  <p:transition xmlns:p14="http://schemas.microsoft.com/office/powerpoint/2010/main" spd="med"/>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6" name="About AidData"/>
          <p:cNvSpPr txBox="1">
            <a:spLocks noGrp="1"/>
          </p:cNvSpPr>
          <p:nvPr>
            <p:ph type="title" idx="4294967295"/>
          </p:nvPr>
        </p:nvSpPr>
        <p:spPr>
          <a:xfrm>
            <a:off x="985233" y="3554115"/>
            <a:ext cx="22566565" cy="3036096"/>
          </a:xfrm>
          <a:prstGeom prst="rect">
            <a:avLst/>
          </a:prstGeom>
        </p:spPr>
        <p:txBody>
          <a:bodyPr lIns="0" tIns="0" rIns="0" bIns="0" anchor="ctr">
            <a:normAutofit/>
          </a:bodyPr>
          <a:lstStyle/>
          <a:p>
            <a:pPr algn="ctr" defTabSz="821211">
              <a:lnSpc>
                <a:spcPct val="100000"/>
              </a:lnSpc>
              <a:defRPr sz="8000">
                <a:solidFill>
                  <a:srgbClr val="FFFFFF"/>
                </a:solidFill>
                <a:latin typeface="+mn-lt"/>
                <a:ea typeface="+mn-ea"/>
                <a:cs typeface="+mn-cs"/>
                <a:sym typeface="Helvetica Neue Medium"/>
              </a:defRPr>
            </a:pPr>
            <a:r>
              <a:rPr lang="en-US" sz="9600" b="1" dirty="0" smtClean="0">
                <a:solidFill>
                  <a:srgbClr val="CAB64B"/>
                </a:solidFill>
                <a:latin typeface="Helvetica Neue"/>
                <a:ea typeface="Helvetica Neue"/>
                <a:cs typeface="Helvetica Neue"/>
                <a:sym typeface="Helvetica Neue"/>
              </a:rPr>
              <a:t>Questions?</a:t>
            </a:r>
            <a:endParaRPr lang="en-US" sz="9600" dirty="0"/>
          </a:p>
        </p:txBody>
      </p:sp>
      <p:sp>
        <p:nvSpPr>
          <p:cNvPr id="228" name="Line"/>
          <p:cNvSpPr/>
          <p:nvPr/>
        </p:nvSpPr>
        <p:spPr>
          <a:xfrm>
            <a:off x="985233" y="6248243"/>
            <a:ext cx="22181732"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229" name="AidData_Logo--white.png" descr="AidData_Logo--white.png">
            <a:hlinkClick r:id="rId2"/>
          </p:cNvPr>
          <p:cNvPicPr>
            <a:picLocks noChangeAspect="1"/>
          </p:cNvPicPr>
          <p:nvPr/>
        </p:nvPicPr>
        <p:blipFill>
          <a:blip r:embed="rId3">
            <a:extLst/>
          </a:blip>
          <a:srcRect/>
          <a:stretch>
            <a:fillRect/>
          </a:stretch>
        </p:blipFill>
        <p:spPr>
          <a:xfrm>
            <a:off x="1524039" y="11684357"/>
            <a:ext cx="4796253" cy="1016000"/>
          </a:xfrm>
          <a:prstGeom prst="rect">
            <a:avLst/>
          </a:prstGeom>
          <a:ln w="12700">
            <a:miter lim="400000"/>
          </a:ln>
        </p:spPr>
      </p:pic>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3589416409"/>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6" name="About AidData"/>
          <p:cNvSpPr txBox="1">
            <a:spLocks noGrp="1"/>
          </p:cNvSpPr>
          <p:nvPr>
            <p:ph type="title" idx="4294967295"/>
          </p:nvPr>
        </p:nvSpPr>
        <p:spPr>
          <a:xfrm>
            <a:off x="1524000" y="518019"/>
            <a:ext cx="22566565" cy="2330060"/>
          </a:xfrm>
          <a:prstGeom prst="rect">
            <a:avLst/>
          </a:prstGeom>
        </p:spPr>
        <p:txBody>
          <a:bodyPr lIns="0" tIns="0" rIns="0" bIns="0" anchor="ctr">
            <a:normAutofit/>
          </a:bodyPr>
          <a:lstStyle/>
          <a:p>
            <a:pPr defTabSz="821211">
              <a:lnSpc>
                <a:spcPct val="100000"/>
              </a:lnSpc>
              <a:defRPr sz="8000">
                <a:solidFill>
                  <a:srgbClr val="FFFFFF"/>
                </a:solidFill>
                <a:latin typeface="+mn-lt"/>
                <a:ea typeface="+mn-ea"/>
                <a:cs typeface="+mn-cs"/>
                <a:sym typeface="Helvetica Neue Medium"/>
              </a:defRPr>
            </a:pPr>
            <a:r>
              <a:rPr lang="en-US" sz="8000" b="1" dirty="0" smtClean="0">
                <a:solidFill>
                  <a:srgbClr val="CAB64B"/>
                </a:solidFill>
                <a:latin typeface="Helvetica Neue"/>
                <a:ea typeface="Helvetica Neue"/>
                <a:cs typeface="Helvetica Neue"/>
                <a:sym typeface="Helvetica Neue"/>
              </a:rPr>
              <a:t>Geospatial Data Integration</a:t>
            </a:r>
            <a:endParaRPr lang="en-US" dirty="0"/>
          </a:p>
        </p:txBody>
      </p:sp>
      <p:sp>
        <p:nvSpPr>
          <p:cNvPr id="228" name="Line"/>
          <p:cNvSpPr/>
          <p:nvPr/>
        </p:nvSpPr>
        <p:spPr>
          <a:xfrm>
            <a:off x="1523997" y="2540179"/>
            <a:ext cx="21174696"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229" name="AidData_Logo--white.png" descr="AidData_Logo--white.png">
            <a:hlinkClick r:id="rId2"/>
          </p:cNvPr>
          <p:cNvPicPr>
            <a:picLocks noChangeAspect="1"/>
          </p:cNvPicPr>
          <p:nvPr/>
        </p:nvPicPr>
        <p:blipFill>
          <a:blip r:embed="rId3">
            <a:extLst/>
          </a:blip>
          <a:srcRect/>
          <a:stretch>
            <a:fillRect/>
          </a:stretch>
        </p:blipFill>
        <p:spPr>
          <a:xfrm>
            <a:off x="1524039" y="11684357"/>
            <a:ext cx="4796253" cy="1016000"/>
          </a:xfrm>
          <a:prstGeom prst="rect">
            <a:avLst/>
          </a:prstGeom>
          <a:ln w="12700">
            <a:miter lim="400000"/>
          </a:ln>
        </p:spPr>
      </p:pic>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 name="AidData is a research lab at William &amp; Mary.  Our team of economists, social scientists, geographers, and policy analysts equips policymakers and practitioners with better evidence to improve how sustainable development investments are targeted, monitored, and evaluated.…"/>
          <p:cNvSpPr txBox="1">
            <a:spLocks/>
          </p:cNvSpPr>
          <p:nvPr/>
        </p:nvSpPr>
        <p:spPr>
          <a:xfrm>
            <a:off x="1524000" y="3546814"/>
            <a:ext cx="21174693" cy="7465733"/>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fontScale="92500" lnSpcReduction="20000"/>
          </a:bodyPr>
          <a:lstStyle>
            <a:lvl1pPr marL="228600" marR="0" indent="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1pPr>
            <a:lvl2pPr marL="228600" marR="0" indent="4572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2pPr>
            <a:lvl3pPr marL="228600" marR="0" indent="9144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3pPr>
            <a:lvl4pPr marL="228600" marR="0" indent="13716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4pPr>
            <a:lvl5pPr marL="228600" marR="0" indent="18288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5pPr>
            <a:lvl6pPr marL="28668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6pPr>
            <a:lvl7pPr marL="33240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7pPr>
            <a:lvl8pPr marL="37812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8pPr>
            <a:lvl9pPr marL="42384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9pPr>
          </a:lstStyle>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One </a:t>
            </a:r>
            <a:r>
              <a:rPr lang="en-US" sz="5300" b="0" dirty="0">
                <a:solidFill>
                  <a:srgbClr val="FFFFFF"/>
                </a:solidFill>
                <a:latin typeface="Helvetica Neue"/>
                <a:ea typeface="Helvetica Neue"/>
                <a:cs typeface="Helvetica Neue"/>
                <a:sym typeface="Helvetica Neue"/>
              </a:rPr>
              <a:t>of the biggest strengths of </a:t>
            </a:r>
            <a:r>
              <a:rPr lang="en-US" sz="5300" b="0" dirty="0" smtClean="0">
                <a:solidFill>
                  <a:srgbClr val="FFFFFF"/>
                </a:solidFill>
                <a:latin typeface="Helvetica Neue"/>
                <a:ea typeface="Helvetica Neue"/>
                <a:cs typeface="Helvetica Neue"/>
                <a:sym typeface="Helvetica Neue"/>
              </a:rPr>
              <a:t>geospatial </a:t>
            </a:r>
            <a:r>
              <a:rPr lang="en-US" sz="5300" b="0" dirty="0">
                <a:solidFill>
                  <a:srgbClr val="FFFFFF"/>
                </a:solidFill>
                <a:latin typeface="Helvetica Neue"/>
                <a:ea typeface="Helvetica Neue"/>
                <a:cs typeface="Helvetica Neue"/>
                <a:sym typeface="Helvetica Neue"/>
              </a:rPr>
              <a:t>d</a:t>
            </a:r>
            <a:r>
              <a:rPr lang="en-US" sz="5300" b="0" dirty="0" smtClean="0">
                <a:solidFill>
                  <a:srgbClr val="FFFFFF"/>
                </a:solidFill>
                <a:latin typeface="Helvetica Neue"/>
                <a:ea typeface="Helvetica Neue"/>
                <a:cs typeface="Helvetica Neue"/>
                <a:sym typeface="Helvetica Neue"/>
              </a:rPr>
              <a:t>ata </a:t>
            </a:r>
            <a:r>
              <a:rPr lang="en-US" sz="5300" b="0" dirty="0">
                <a:solidFill>
                  <a:srgbClr val="FFFFFF"/>
                </a:solidFill>
                <a:latin typeface="Helvetica Neue"/>
                <a:ea typeface="Helvetica Neue"/>
                <a:cs typeface="Helvetica Neue"/>
                <a:sym typeface="Helvetica Neue"/>
              </a:rPr>
              <a:t>is in integration.  All of the aforementioned data types can be integrated with one another.</a:t>
            </a:r>
            <a:br>
              <a:rPr lang="en-US" sz="5300" b="0" dirty="0">
                <a:solidFill>
                  <a:srgbClr val="FFFFFF"/>
                </a:solidFill>
                <a:latin typeface="Helvetica Neue"/>
                <a:ea typeface="Helvetica Neue"/>
                <a:cs typeface="Helvetica Neue"/>
                <a:sym typeface="Helvetica Neue"/>
              </a:rPr>
            </a:br>
            <a:endParaRPr lang="en-US" sz="5300" b="0" dirty="0">
              <a:solidFill>
                <a:srgbClr val="FFFFFF"/>
              </a:solidFill>
              <a:latin typeface="Helvetica Neue"/>
              <a:ea typeface="Helvetica Neue"/>
              <a:cs typeface="Helvetica Neue"/>
              <a:sym typeface="Helvetica Neue"/>
            </a:endParaRP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However, there are many </a:t>
            </a:r>
            <a:r>
              <a:rPr lang="en-US" sz="5300" b="0" dirty="0" smtClean="0">
                <a:solidFill>
                  <a:srgbClr val="FFFFFF"/>
                </a:solidFill>
                <a:latin typeface="Helvetica Neue"/>
                <a:ea typeface="Helvetica Neue"/>
                <a:cs typeface="Helvetica Neue"/>
                <a:sym typeface="Helvetica Neue"/>
              </a:rPr>
              <a:t>challenges.</a:t>
            </a: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Unit of observation </a:t>
            </a:r>
            <a:r>
              <a:rPr lang="en-US" sz="5300" b="0" dirty="0" smtClean="0">
                <a:solidFill>
                  <a:srgbClr val="FFFFFF"/>
                </a:solidFill>
                <a:latin typeface="Helvetica Neue"/>
                <a:ea typeface="Helvetica Neue"/>
                <a:cs typeface="Helvetica Neue"/>
                <a:sym typeface="Helvetica Neue"/>
              </a:rPr>
              <a:t>-- buffers</a:t>
            </a:r>
            <a:r>
              <a:rPr lang="en-US" sz="5300" b="0" dirty="0">
                <a:solidFill>
                  <a:srgbClr val="FFFFFF"/>
                </a:solidFill>
                <a:latin typeface="Helvetica Neue"/>
                <a:ea typeface="Helvetica Neue"/>
                <a:cs typeface="Helvetica Neue"/>
                <a:sym typeface="Helvetica Neue"/>
              </a:rPr>
              <a:t>, administrative units, grid </a:t>
            </a:r>
            <a:r>
              <a:rPr lang="en-US" sz="5300" b="0" dirty="0" smtClean="0">
                <a:solidFill>
                  <a:srgbClr val="FFFFFF"/>
                </a:solidFill>
                <a:latin typeface="Helvetica Neue"/>
                <a:ea typeface="Helvetica Neue"/>
                <a:cs typeface="Helvetica Neue"/>
                <a:sym typeface="Helvetica Neue"/>
              </a:rPr>
              <a:t>cells</a:t>
            </a: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Spatial </a:t>
            </a:r>
            <a:r>
              <a:rPr lang="en-US" sz="5300" b="0" dirty="0" err="1">
                <a:solidFill>
                  <a:srgbClr val="FFFFFF"/>
                </a:solidFill>
                <a:latin typeface="Helvetica Neue"/>
                <a:ea typeface="Helvetica Neue"/>
                <a:cs typeface="Helvetica Neue"/>
                <a:sym typeface="Helvetica Neue"/>
              </a:rPr>
              <a:t>mesurement</a:t>
            </a:r>
            <a:r>
              <a:rPr lang="en-US" sz="5300" b="0" dirty="0">
                <a:solidFill>
                  <a:srgbClr val="FFFFFF"/>
                </a:solidFill>
                <a:latin typeface="Helvetica Neue"/>
                <a:ea typeface="Helvetica Neue"/>
                <a:cs typeface="Helvetica Neue"/>
                <a:sym typeface="Helvetica Neue"/>
              </a:rPr>
              <a:t> </a:t>
            </a:r>
            <a:r>
              <a:rPr lang="en-US" sz="5300" b="0" dirty="0" smtClean="0">
                <a:solidFill>
                  <a:srgbClr val="FFFFFF"/>
                </a:solidFill>
                <a:latin typeface="Helvetica Neue"/>
                <a:ea typeface="Helvetica Neue"/>
                <a:cs typeface="Helvetica Neue"/>
                <a:sym typeface="Helvetica Neue"/>
              </a:rPr>
              <a:t>imprecision</a:t>
            </a:r>
            <a:endParaRPr lang="en-US" sz="5300" b="0" dirty="0">
              <a:solidFill>
                <a:srgbClr val="FFFFFF"/>
              </a:solidFill>
              <a:latin typeface="Helvetica Neue"/>
              <a:ea typeface="Helvetica Neue"/>
              <a:cs typeface="Helvetica Neue"/>
              <a:sym typeface="Helvetica Neue"/>
            </a:endParaRP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Spatial </a:t>
            </a:r>
            <a:r>
              <a:rPr lang="en-US" sz="5300" b="0" dirty="0">
                <a:solidFill>
                  <a:srgbClr val="FFFFFF"/>
                </a:solidFill>
                <a:latin typeface="Helvetica Neue"/>
                <a:ea typeface="Helvetica Neue"/>
                <a:cs typeface="Helvetica Neue"/>
                <a:sym typeface="Helvetica Neue"/>
              </a:rPr>
              <a:t>resolution</a:t>
            </a: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Data error and inconsistency</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endParaRPr lang="en-US" sz="5300" b="0" dirty="0">
              <a:solidFill>
                <a:srgbClr val="FFFFFF"/>
              </a:solidFill>
              <a:latin typeface="Helvetica Neue"/>
              <a:ea typeface="Helvetica Neue"/>
              <a:cs typeface="Helvetica Neue"/>
              <a:sym typeface="Helvetica Neue"/>
            </a:endParaRPr>
          </a:p>
        </p:txBody>
      </p:sp>
    </p:spTree>
    <p:extLst>
      <p:ext uri="{BB962C8B-B14F-4D97-AF65-F5344CB8AC3E}">
        <p14:creationId xmlns:p14="http://schemas.microsoft.com/office/powerpoint/2010/main" val="3485906738"/>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6" name="About AidData"/>
          <p:cNvSpPr txBox="1">
            <a:spLocks noGrp="1"/>
          </p:cNvSpPr>
          <p:nvPr>
            <p:ph type="title" idx="4294967295"/>
          </p:nvPr>
        </p:nvSpPr>
        <p:spPr>
          <a:xfrm>
            <a:off x="1524000" y="518019"/>
            <a:ext cx="22566565" cy="2330060"/>
          </a:xfrm>
          <a:prstGeom prst="rect">
            <a:avLst/>
          </a:prstGeom>
        </p:spPr>
        <p:txBody>
          <a:bodyPr lIns="0" tIns="0" rIns="0" bIns="0" anchor="ctr">
            <a:normAutofit fontScale="90000"/>
          </a:bodyPr>
          <a:lstStyle/>
          <a:p>
            <a:pPr defTabSz="821211">
              <a:defRPr sz="8000">
                <a:solidFill>
                  <a:srgbClr val="FFFFFF"/>
                </a:solidFill>
                <a:latin typeface="+mn-lt"/>
                <a:ea typeface="+mn-ea"/>
                <a:cs typeface="+mn-cs"/>
                <a:sym typeface="Helvetica Neue Medium"/>
              </a:defRPr>
            </a:pPr>
            <a:r>
              <a:rPr lang="en-US" sz="8000" b="1" dirty="0" smtClean="0">
                <a:solidFill>
                  <a:srgbClr val="CAB64B"/>
                </a:solidFill>
                <a:latin typeface="+mn-lt"/>
                <a:ea typeface="+mn-ea"/>
                <a:cs typeface="+mn-cs"/>
                <a:sym typeface="Helvetica Neue"/>
              </a:rPr>
              <a:t>Geospatial </a:t>
            </a:r>
            <a:r>
              <a:rPr lang="en-US" sz="8000" b="1" dirty="0">
                <a:solidFill>
                  <a:srgbClr val="CAB64B"/>
                </a:solidFill>
                <a:latin typeface="+mn-lt"/>
                <a:ea typeface="+mn-ea"/>
                <a:cs typeface="+mn-cs"/>
                <a:sym typeface="Helvetica Neue"/>
              </a:rPr>
              <a:t>Data: Defining a Unit of Observation</a:t>
            </a:r>
            <a:endParaRPr lang="en-US" dirty="0"/>
          </a:p>
        </p:txBody>
      </p:sp>
      <p:sp>
        <p:nvSpPr>
          <p:cNvPr id="228" name="Line"/>
          <p:cNvSpPr/>
          <p:nvPr/>
        </p:nvSpPr>
        <p:spPr>
          <a:xfrm>
            <a:off x="1523997" y="2540179"/>
            <a:ext cx="21174696"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229" name="AidData_Logo--white.png" descr="AidData_Logo--white.png">
            <a:hlinkClick r:id="rId2"/>
          </p:cNvPr>
          <p:cNvPicPr>
            <a:picLocks noChangeAspect="1"/>
          </p:cNvPicPr>
          <p:nvPr/>
        </p:nvPicPr>
        <p:blipFill>
          <a:blip r:embed="rId3">
            <a:extLst/>
          </a:blip>
          <a:srcRect/>
          <a:stretch>
            <a:fillRect/>
          </a:stretch>
        </p:blipFill>
        <p:spPr>
          <a:xfrm>
            <a:off x="1524039" y="11684357"/>
            <a:ext cx="4796253" cy="1016000"/>
          </a:xfrm>
          <a:prstGeom prst="rect">
            <a:avLst/>
          </a:prstGeom>
          <a:ln w="12700">
            <a:miter lim="400000"/>
          </a:ln>
        </p:spPr>
      </p:pic>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 name="AidData is a research lab at William &amp; Mary.  Our team of economists, social scientists, geographers, and policy analysts equips policymakers and practitioners with better evidence to improve how sustainable development investments are targeted, monitored, and evaluated.…"/>
          <p:cNvSpPr txBox="1">
            <a:spLocks/>
          </p:cNvSpPr>
          <p:nvPr/>
        </p:nvSpPr>
        <p:spPr>
          <a:xfrm>
            <a:off x="1524000" y="3546814"/>
            <a:ext cx="21989315" cy="9153543"/>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fontScale="70000" lnSpcReduction="20000"/>
          </a:bodyPr>
          <a:lstStyle>
            <a:lvl1pPr marL="228600" marR="0" indent="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1pPr>
            <a:lvl2pPr marL="228600" marR="0" indent="4572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2pPr>
            <a:lvl3pPr marL="228600" marR="0" indent="9144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3pPr>
            <a:lvl4pPr marL="228600" marR="0" indent="13716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4pPr>
            <a:lvl5pPr marL="228600" marR="0" indent="18288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5pPr>
            <a:lvl6pPr marL="28668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6pPr>
            <a:lvl7pPr marL="33240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7pPr>
            <a:lvl8pPr marL="37812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8pPr>
            <a:lvl9pPr marL="42384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9pPr>
          </a:lstStyle>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In </a:t>
            </a:r>
            <a:r>
              <a:rPr lang="en-US" sz="5300" b="0" dirty="0">
                <a:solidFill>
                  <a:srgbClr val="FFFFFF"/>
                </a:solidFill>
                <a:latin typeface="Helvetica Neue"/>
                <a:ea typeface="Helvetica Neue"/>
                <a:cs typeface="Helvetica Neue"/>
                <a:sym typeface="Helvetica Neue"/>
              </a:rPr>
              <a:t>many studies, the unit of observation for an intervention is well defined:</a:t>
            </a: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Giving a pill to </a:t>
            </a:r>
            <a:r>
              <a:rPr lang="en-US" sz="5300" b="0" dirty="0" smtClean="0">
                <a:solidFill>
                  <a:srgbClr val="FFFFFF"/>
                </a:solidFill>
                <a:latin typeface="Helvetica Neue"/>
                <a:ea typeface="Helvetica Neue"/>
                <a:cs typeface="Helvetica Neue"/>
                <a:sym typeface="Helvetica Neue"/>
              </a:rPr>
              <a:t>individuals </a:t>
            </a:r>
            <a:r>
              <a:rPr lang="en-US" sz="5300" b="0" dirty="0">
                <a:solidFill>
                  <a:srgbClr val="FFFFFF"/>
                </a:solidFill>
                <a:latin typeface="Helvetica Neue"/>
                <a:ea typeface="Helvetica Neue"/>
                <a:cs typeface="Helvetica Neue"/>
                <a:sym typeface="Helvetica Neue"/>
              </a:rPr>
              <a:t>for a disease - the individual person is the unit of </a:t>
            </a:r>
            <a:r>
              <a:rPr lang="en-US" sz="5300" b="0" dirty="0" smtClean="0">
                <a:solidFill>
                  <a:srgbClr val="FFFFFF"/>
                </a:solidFill>
                <a:latin typeface="Helvetica Neue"/>
                <a:ea typeface="Helvetica Neue"/>
                <a:cs typeface="Helvetica Neue"/>
                <a:sym typeface="Helvetica Neue"/>
              </a:rPr>
              <a:t>observation.</a:t>
            </a: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Applying </a:t>
            </a:r>
            <a:r>
              <a:rPr lang="en-US" sz="5300" b="0" dirty="0">
                <a:solidFill>
                  <a:srgbClr val="FFFFFF"/>
                </a:solidFill>
                <a:latin typeface="Helvetica Neue"/>
                <a:ea typeface="Helvetica Neue"/>
                <a:cs typeface="Helvetica Neue"/>
                <a:sym typeface="Helvetica Neue"/>
              </a:rPr>
              <a:t>fertilizer to a number of fields - the individual </a:t>
            </a:r>
            <a:r>
              <a:rPr lang="en-US" sz="5300" b="0" dirty="0" smtClean="0">
                <a:solidFill>
                  <a:srgbClr val="FFFFFF"/>
                </a:solidFill>
                <a:latin typeface="Helvetica Neue"/>
                <a:ea typeface="Helvetica Neue"/>
                <a:cs typeface="Helvetica Neue"/>
                <a:sym typeface="Helvetica Neue"/>
              </a:rPr>
              <a:t>field </a:t>
            </a:r>
            <a:r>
              <a:rPr lang="en-US" sz="5300" b="0" dirty="0">
                <a:solidFill>
                  <a:srgbClr val="FFFFFF"/>
                </a:solidFill>
                <a:latin typeface="Helvetica Neue"/>
                <a:ea typeface="Helvetica Neue"/>
                <a:cs typeface="Helvetica Neue"/>
                <a:sym typeface="Helvetica Neue"/>
              </a:rPr>
              <a:t>is the unit of observation.</a:t>
            </a:r>
            <a:br>
              <a:rPr lang="en-US" sz="5300" b="0" dirty="0">
                <a:solidFill>
                  <a:srgbClr val="FFFFFF"/>
                </a:solidFill>
                <a:latin typeface="Helvetica Neue"/>
                <a:ea typeface="Helvetica Neue"/>
                <a:cs typeface="Helvetica Neue"/>
                <a:sym typeface="Helvetica Neue"/>
              </a:rPr>
            </a:br>
            <a:endParaRPr lang="en-US" sz="5300" b="0" dirty="0">
              <a:solidFill>
                <a:srgbClr val="FFFFFF"/>
              </a:solidFill>
              <a:latin typeface="Helvetica Neue"/>
              <a:ea typeface="Helvetica Neue"/>
              <a:cs typeface="Helvetica Neue"/>
              <a:sym typeface="Helvetica Neue"/>
            </a:endParaRP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In geospatial analyses the unit of observation </a:t>
            </a:r>
            <a:r>
              <a:rPr lang="en-US" sz="5300" b="0" dirty="0" smtClean="0">
                <a:solidFill>
                  <a:srgbClr val="FFFFFF"/>
                </a:solidFill>
                <a:latin typeface="Helvetica Neue"/>
                <a:ea typeface="Helvetica Neue"/>
                <a:cs typeface="Helvetica Neue"/>
                <a:sym typeface="Helvetica Neue"/>
              </a:rPr>
              <a:t>usually needs to be </a:t>
            </a:r>
            <a:r>
              <a:rPr lang="en-US" sz="5300" b="0" dirty="0">
                <a:solidFill>
                  <a:srgbClr val="FFFFFF"/>
                </a:solidFill>
                <a:latin typeface="Helvetica Neue"/>
                <a:ea typeface="Helvetica Neue"/>
                <a:cs typeface="Helvetica Neue"/>
                <a:sym typeface="Helvetica Neue"/>
              </a:rPr>
              <a:t>theoretically defended.</a:t>
            </a: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If you build a canal, </a:t>
            </a:r>
            <a:r>
              <a:rPr lang="en-US" sz="5300" b="0" dirty="0" smtClean="0">
                <a:solidFill>
                  <a:srgbClr val="FFFFFF"/>
                </a:solidFill>
                <a:latin typeface="Helvetica Neue"/>
                <a:ea typeface="Helvetica Neue"/>
                <a:cs typeface="Helvetica Neue"/>
                <a:sym typeface="Helvetica Neue"/>
              </a:rPr>
              <a:t>over how </a:t>
            </a:r>
            <a:r>
              <a:rPr lang="en-US" sz="5300" b="0" dirty="0">
                <a:solidFill>
                  <a:srgbClr val="FFFFFF"/>
                </a:solidFill>
                <a:latin typeface="Helvetica Neue"/>
                <a:ea typeface="Helvetica Neue"/>
                <a:cs typeface="Helvetica Neue"/>
                <a:sym typeface="Helvetica Neue"/>
              </a:rPr>
              <a:t>many meters or kilometers from </a:t>
            </a:r>
            <a:r>
              <a:rPr lang="en-US" sz="5300" b="0" dirty="0" smtClean="0">
                <a:solidFill>
                  <a:srgbClr val="FFFFFF"/>
                </a:solidFill>
                <a:latin typeface="Helvetica Neue"/>
                <a:ea typeface="Helvetica Neue"/>
                <a:cs typeface="Helvetica Neue"/>
                <a:sym typeface="Helvetica Neue"/>
              </a:rPr>
              <a:t>the canal </a:t>
            </a:r>
            <a:r>
              <a:rPr lang="en-US" sz="5300" b="0" dirty="0">
                <a:solidFill>
                  <a:srgbClr val="FFFFFF"/>
                </a:solidFill>
                <a:latin typeface="Helvetica Neue"/>
                <a:ea typeface="Helvetica Neue"/>
                <a:cs typeface="Helvetica Neue"/>
                <a:sym typeface="Helvetica Neue"/>
              </a:rPr>
              <a:t>do you </a:t>
            </a:r>
            <a:r>
              <a:rPr lang="en-US" sz="5300" b="0" dirty="0" smtClean="0">
                <a:solidFill>
                  <a:srgbClr val="FFFFFF"/>
                </a:solidFill>
                <a:latin typeface="Helvetica Neue"/>
                <a:ea typeface="Helvetica Neue"/>
                <a:cs typeface="Helvetica Neue"/>
                <a:sym typeface="Helvetica Neue"/>
              </a:rPr>
              <a:t>expect that you should be able to observe </a:t>
            </a:r>
            <a:r>
              <a:rPr lang="en-US" sz="5300" b="0" dirty="0">
                <a:solidFill>
                  <a:srgbClr val="FFFFFF"/>
                </a:solidFill>
                <a:latin typeface="Helvetica Neue"/>
                <a:ea typeface="Helvetica Neue"/>
                <a:cs typeface="Helvetica Neue"/>
                <a:sym typeface="Helvetica Neue"/>
              </a:rPr>
              <a:t>an impact</a:t>
            </a:r>
            <a:r>
              <a:rPr lang="en-US" sz="5300" b="0" dirty="0" smtClean="0">
                <a:solidFill>
                  <a:srgbClr val="FFFFFF"/>
                </a:solidFill>
                <a:latin typeface="Helvetica Neue"/>
                <a:ea typeface="Helvetica Neue"/>
                <a:cs typeface="Helvetica Neue"/>
                <a:sym typeface="Helvetica Neue"/>
              </a:rPr>
              <a:t>?</a:t>
            </a: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If </a:t>
            </a:r>
            <a:r>
              <a:rPr lang="en-US" sz="5300" b="0" dirty="0">
                <a:solidFill>
                  <a:srgbClr val="FFFFFF"/>
                </a:solidFill>
                <a:latin typeface="Helvetica Neue"/>
                <a:ea typeface="Helvetica Neue"/>
                <a:cs typeface="Helvetica Neue"/>
                <a:sym typeface="Helvetica Neue"/>
              </a:rPr>
              <a:t>you conduct a training on sustainable farming techniques in a city center, </a:t>
            </a:r>
            <a:r>
              <a:rPr lang="en-US" sz="5300" b="0" dirty="0" smtClean="0">
                <a:solidFill>
                  <a:srgbClr val="FFFFFF"/>
                </a:solidFill>
                <a:latin typeface="Helvetica Neue"/>
                <a:ea typeface="Helvetica Neue"/>
                <a:cs typeface="Helvetica Neue"/>
                <a:sym typeface="Helvetica Neue"/>
              </a:rPr>
              <a:t>what is the size of the ‘catchment area’ where you expect the </a:t>
            </a:r>
            <a:r>
              <a:rPr lang="en-US" sz="5300" b="0" dirty="0" err="1" smtClean="0">
                <a:solidFill>
                  <a:srgbClr val="FFFFFF"/>
                </a:solidFill>
                <a:latin typeface="Helvetica Neue"/>
                <a:ea typeface="Helvetica Neue"/>
                <a:cs typeface="Helvetica Neue"/>
                <a:sym typeface="Helvetica Neue"/>
              </a:rPr>
              <a:t>benfits</a:t>
            </a:r>
            <a:r>
              <a:rPr lang="en-US" sz="5300" b="0" dirty="0" smtClean="0">
                <a:solidFill>
                  <a:srgbClr val="FFFFFF"/>
                </a:solidFill>
                <a:latin typeface="Helvetica Neue"/>
                <a:ea typeface="Helvetica Neue"/>
                <a:cs typeface="Helvetica Neue"/>
                <a:sym typeface="Helvetica Neue"/>
              </a:rPr>
              <a:t> to accrue?</a:t>
            </a:r>
            <a:endParaRPr lang="en-US" sz="5300" b="0" dirty="0">
              <a:solidFill>
                <a:srgbClr val="FFFFFF"/>
              </a:solidFill>
              <a:latin typeface="Helvetica Neue"/>
              <a:ea typeface="Helvetica Neue"/>
              <a:cs typeface="Helvetica Neue"/>
              <a:sym typeface="Helvetica Neue"/>
            </a:endParaRP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Before any statistical </a:t>
            </a:r>
            <a:r>
              <a:rPr lang="en-US" sz="5300" b="0" dirty="0" smtClean="0">
                <a:solidFill>
                  <a:srgbClr val="FFFFFF"/>
                </a:solidFill>
                <a:latin typeface="Helvetica Neue"/>
                <a:ea typeface="Helvetica Neue"/>
                <a:cs typeface="Helvetica Neue"/>
                <a:sym typeface="Helvetica Neue"/>
              </a:rPr>
              <a:t>analysis </a:t>
            </a:r>
            <a:r>
              <a:rPr lang="en-US" sz="5300" b="0" dirty="0">
                <a:solidFill>
                  <a:srgbClr val="FFFFFF"/>
                </a:solidFill>
                <a:latin typeface="Helvetica Neue"/>
                <a:ea typeface="Helvetica Neue"/>
                <a:cs typeface="Helvetica Neue"/>
                <a:sym typeface="Helvetica Neue"/>
              </a:rPr>
              <a:t>can be </a:t>
            </a:r>
            <a:r>
              <a:rPr lang="en-US" sz="5300" b="0" dirty="0" smtClean="0">
                <a:solidFill>
                  <a:srgbClr val="FFFFFF"/>
                </a:solidFill>
                <a:latin typeface="Helvetica Neue"/>
                <a:ea typeface="Helvetica Neue"/>
                <a:cs typeface="Helvetica Neue"/>
                <a:sym typeface="Helvetica Neue"/>
              </a:rPr>
              <a:t>performed, </a:t>
            </a:r>
            <a:r>
              <a:rPr lang="en-US" sz="5300" b="0" dirty="0">
                <a:solidFill>
                  <a:srgbClr val="FFFFFF"/>
                </a:solidFill>
                <a:latin typeface="Helvetica Neue"/>
                <a:ea typeface="Helvetica Neue"/>
                <a:cs typeface="Helvetica Neue"/>
                <a:sym typeface="Helvetica Neue"/>
              </a:rPr>
              <a:t>the </a:t>
            </a:r>
            <a:r>
              <a:rPr lang="en-US" sz="5300" b="0" dirty="0" smtClean="0">
                <a:solidFill>
                  <a:srgbClr val="FFFFFF"/>
                </a:solidFill>
                <a:latin typeface="Helvetica Neue"/>
                <a:ea typeface="Helvetica Neue"/>
                <a:cs typeface="Helvetica Neue"/>
                <a:sym typeface="Helvetica Neue"/>
              </a:rPr>
              <a:t>unit </a:t>
            </a:r>
            <a:r>
              <a:rPr lang="en-US" sz="5300" b="0" dirty="0">
                <a:solidFill>
                  <a:srgbClr val="FFFFFF"/>
                </a:solidFill>
                <a:latin typeface="Helvetica Neue"/>
                <a:ea typeface="Helvetica Neue"/>
                <a:cs typeface="Helvetica Neue"/>
                <a:sym typeface="Helvetica Neue"/>
              </a:rPr>
              <a:t>of observation must </a:t>
            </a:r>
            <a:r>
              <a:rPr lang="en-US" sz="5300" b="0" dirty="0" smtClean="0">
                <a:solidFill>
                  <a:srgbClr val="FFFFFF"/>
                </a:solidFill>
                <a:latin typeface="Helvetica Neue"/>
                <a:ea typeface="Helvetica Neue"/>
                <a:cs typeface="Helvetica Neue"/>
                <a:sym typeface="Helvetica Neue"/>
              </a:rPr>
              <a:t>be defined.</a:t>
            </a:r>
            <a:r>
              <a:rPr lang="en-US" sz="5300" b="0" dirty="0">
                <a:solidFill>
                  <a:srgbClr val="FFFFFF"/>
                </a:solidFill>
                <a:latin typeface="Helvetica Neue"/>
                <a:ea typeface="Helvetica Neue"/>
                <a:cs typeface="Helvetica Neue"/>
                <a:sym typeface="Helvetica Neue"/>
              </a:rPr>
              <a:t/>
            </a:r>
            <a:br>
              <a:rPr lang="en-US" sz="5300" b="0" dirty="0">
                <a:solidFill>
                  <a:srgbClr val="FFFFFF"/>
                </a:solidFill>
                <a:latin typeface="Helvetica Neue"/>
                <a:ea typeface="Helvetica Neue"/>
                <a:cs typeface="Helvetica Neue"/>
                <a:sym typeface="Helvetica Neue"/>
              </a:rPr>
            </a:br>
            <a:endParaRPr lang="en-US" sz="5300" b="0" dirty="0">
              <a:solidFill>
                <a:srgbClr val="FFFFFF"/>
              </a:solidFill>
              <a:latin typeface="Helvetica Neue"/>
              <a:ea typeface="Helvetica Neue"/>
              <a:cs typeface="Helvetica Neue"/>
              <a:sym typeface="Helvetica Neue"/>
            </a:endParaRP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endParaRPr lang="en-US" sz="5300" b="0" dirty="0">
              <a:solidFill>
                <a:srgbClr val="FFFFFF"/>
              </a:solidFill>
              <a:latin typeface="Helvetica Neue"/>
              <a:ea typeface="Helvetica Neue"/>
              <a:cs typeface="Helvetica Neue"/>
              <a:sym typeface="Helvetica Neue"/>
            </a:endParaRPr>
          </a:p>
        </p:txBody>
      </p:sp>
    </p:spTree>
    <p:extLst>
      <p:ext uri="{BB962C8B-B14F-4D97-AF65-F5344CB8AC3E}">
        <p14:creationId xmlns:p14="http://schemas.microsoft.com/office/powerpoint/2010/main" val="1811395828"/>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 name="Rectangle"/>
          <p:cNvSpPr/>
          <p:nvPr/>
        </p:nvSpPr>
        <p:spPr>
          <a:xfrm>
            <a:off x="0" y="0"/>
            <a:ext cx="6094912"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251" name="AidData_Logo--white.png" descr="AidData_Logo--white.png"/>
          <p:cNvPicPr>
            <a:picLocks noChangeAspect="1"/>
          </p:cNvPicPr>
          <p:nvPr/>
        </p:nvPicPr>
        <p:blipFill>
          <a:blip r:embed="rId2">
            <a:extLst/>
          </a:blip>
          <a:stretch>
            <a:fillRect/>
          </a:stretch>
        </p:blipFill>
        <p:spPr>
          <a:xfrm>
            <a:off x="508000" y="11658600"/>
            <a:ext cx="5036064" cy="1066800"/>
          </a:xfrm>
          <a:prstGeom prst="rect">
            <a:avLst/>
          </a:prstGeom>
          <a:ln w="12700">
            <a:miter lim="400000"/>
          </a:ln>
        </p:spPr>
      </p:pic>
      <p:graphicFrame>
        <p:nvGraphicFramePr>
          <p:cNvPr id="252" name="Table"/>
          <p:cNvGraphicFramePr/>
          <p:nvPr>
            <p:extLst>
              <p:ext uri="{D42A27DB-BD31-4B8C-83A1-F6EECF244321}">
                <p14:modId xmlns:p14="http://schemas.microsoft.com/office/powerpoint/2010/main" val="1731430497"/>
              </p:ext>
            </p:extLst>
          </p:nvPr>
        </p:nvGraphicFramePr>
        <p:xfrm>
          <a:off x="7620805" y="1033379"/>
          <a:ext cx="15240571" cy="11692021"/>
        </p:xfrm>
        <a:graphic>
          <a:graphicData uri="http://schemas.openxmlformats.org/drawingml/2006/table">
            <a:tbl>
              <a:tblPr bandRow="1">
                <a:tableStyleId>{4C3C2611-4C71-4FC5-86AE-919BDF0F9419}</a:tableStyleId>
              </a:tblPr>
              <a:tblGrid>
                <a:gridCol w="4573563">
                  <a:extLst>
                    <a:ext uri="{9D8B030D-6E8A-4147-A177-3AD203B41FA5}">
                      <a16:colId xmlns="" xmlns:a16="http://schemas.microsoft.com/office/drawing/2014/main" val="20000"/>
                    </a:ext>
                  </a:extLst>
                </a:gridCol>
                <a:gridCol w="10667008">
                  <a:extLst>
                    <a:ext uri="{9D8B030D-6E8A-4147-A177-3AD203B41FA5}">
                      <a16:colId xmlns="" xmlns:a16="http://schemas.microsoft.com/office/drawing/2014/main" val="20001"/>
                    </a:ext>
                  </a:extLst>
                </a:gridCol>
              </a:tblGrid>
              <a:tr h="1836821">
                <a:tc>
                  <a:txBody>
                    <a:bodyPr/>
                    <a:lstStyle/>
                    <a:p>
                      <a:pPr algn="l" defTabSz="457200">
                        <a:lnSpc>
                          <a:spcPct val="100000"/>
                        </a:lnSpc>
                        <a:defRPr sz="1800"/>
                      </a:pPr>
                      <a:r>
                        <a:rPr sz="2900" b="1" dirty="0">
                          <a:solidFill>
                            <a:srgbClr val="5B6770"/>
                          </a:solidFill>
                          <a:latin typeface="Arial"/>
                          <a:ea typeface="Arial"/>
                          <a:cs typeface="Arial"/>
                        </a:rPr>
                        <a:t>Program Areas</a:t>
                      </a:r>
                    </a:p>
                  </a:txBody>
                  <a:tcPr marL="254000" marR="254000" marT="254000" marB="254000" anchor="b" horzOverflow="overflow">
                    <a:lnL w="0">
                      <a:miter lim="400000"/>
                    </a:lnL>
                    <a:lnR w="12700">
                      <a:solidFill>
                        <a:srgbClr val="D0D3D4"/>
                      </a:solidFill>
                      <a:miter lim="400000"/>
                    </a:lnR>
                    <a:lnT w="0">
                      <a:miter lim="400000"/>
                    </a:lnT>
                    <a:lnB w="12700">
                      <a:solidFill>
                        <a:srgbClr val="D0D3D4"/>
                      </a:solidFill>
                      <a:miter lim="400000"/>
                    </a:lnB>
                    <a:noFill/>
                  </a:tcPr>
                </a:tc>
                <a:tc>
                  <a:txBody>
                    <a:bodyPr/>
                    <a:lstStyle/>
                    <a:p>
                      <a:pPr algn="l" defTabSz="457200">
                        <a:lnSpc>
                          <a:spcPct val="100000"/>
                        </a:lnSpc>
                        <a:defRPr sz="1800"/>
                      </a:pPr>
                      <a:r>
                        <a:rPr sz="2900" b="1">
                          <a:solidFill>
                            <a:srgbClr val="5B6770"/>
                          </a:solidFill>
                          <a:latin typeface="Arial"/>
                          <a:ea typeface="Arial"/>
                          <a:cs typeface="Arial"/>
                        </a:rPr>
                        <a:t>Description</a:t>
                      </a:r>
                    </a:p>
                  </a:txBody>
                  <a:tcPr marL="254000" marR="254000" marT="254000" marB="254000" anchor="b" horzOverflow="overflow">
                    <a:lnL w="12700">
                      <a:solidFill>
                        <a:srgbClr val="D0D3D4"/>
                      </a:solidFill>
                      <a:miter lim="400000"/>
                    </a:lnL>
                    <a:lnR w="0">
                      <a:miter lim="400000"/>
                    </a:lnR>
                    <a:lnT w="0">
                      <a:miter lim="400000"/>
                    </a:lnT>
                    <a:lnB w="12700">
                      <a:solidFill>
                        <a:srgbClr val="D0D3D4"/>
                      </a:solidFill>
                      <a:miter lim="400000"/>
                    </a:lnB>
                    <a:noFill/>
                  </a:tcPr>
                </a:tc>
                <a:extLst>
                  <a:ext uri="{0D108BD9-81ED-4DB2-BD59-A6C34878D82A}">
                    <a16:rowId xmlns="" xmlns:a16="http://schemas.microsoft.com/office/drawing/2014/main" val="10000"/>
                  </a:ext>
                </a:extLst>
              </a:tr>
              <a:tr h="2336800">
                <a:tc>
                  <a:txBody>
                    <a:bodyPr/>
                    <a:lstStyle/>
                    <a:p>
                      <a:pPr algn="l" defTabSz="457200">
                        <a:lnSpc>
                          <a:spcPct val="100000"/>
                        </a:lnSpc>
                        <a:defRPr sz="1800"/>
                      </a:pPr>
                      <a:r>
                        <a:rPr lang="en-US" sz="2900" b="1" dirty="0" smtClean="0">
                          <a:solidFill>
                            <a:schemeClr val="accent4">
                              <a:lumMod val="50000"/>
                            </a:schemeClr>
                          </a:solidFill>
                          <a:latin typeface="Arial"/>
                          <a:ea typeface="Arial"/>
                          <a:cs typeface="Arial"/>
                        </a:rPr>
                        <a:t>Geospatial Data and</a:t>
                      </a:r>
                      <a:r>
                        <a:rPr lang="en-US" sz="2900" b="1" baseline="0" dirty="0" smtClean="0">
                          <a:solidFill>
                            <a:schemeClr val="accent4">
                              <a:lumMod val="50000"/>
                            </a:schemeClr>
                          </a:solidFill>
                          <a:latin typeface="Arial"/>
                          <a:ea typeface="Arial"/>
                          <a:cs typeface="Arial"/>
                        </a:rPr>
                        <a:t> Tools for Analysis </a:t>
                      </a:r>
                      <a:r>
                        <a:rPr lang="en-US" sz="2900" b="1" dirty="0" smtClean="0">
                          <a:solidFill>
                            <a:schemeClr val="accent4">
                              <a:lumMod val="50000"/>
                            </a:schemeClr>
                          </a:solidFill>
                          <a:latin typeface="Arial"/>
                          <a:ea typeface="Arial"/>
                          <a:cs typeface="Arial"/>
                        </a:rPr>
                        <a:t>(GEO)</a:t>
                      </a:r>
                      <a:endParaRPr lang="en-US" sz="2900" b="1" dirty="0">
                        <a:solidFill>
                          <a:schemeClr val="accent4">
                            <a:lumMod val="50000"/>
                          </a:schemeClr>
                        </a:solidFill>
                        <a:latin typeface="Arial"/>
                        <a:ea typeface="Arial"/>
                        <a:cs typeface="Arial"/>
                      </a:endParaRPr>
                    </a:p>
                  </a:txBody>
                  <a:tcPr marL="254000" marR="254000" marT="254000" marB="254000" horzOverflow="overflow">
                    <a:lnL w="0">
                      <a:miter lim="400000"/>
                    </a:lnL>
                    <a:lnR w="12700">
                      <a:solidFill>
                        <a:srgbClr val="D0D3D4"/>
                      </a:solidFill>
                      <a:miter lim="400000"/>
                    </a:lnR>
                    <a:lnT w="12700">
                      <a:solidFill>
                        <a:srgbClr val="D0D3D4"/>
                      </a:solidFill>
                      <a:miter lim="400000"/>
                    </a:lnT>
                    <a:lnB w="12700">
                      <a:solidFill>
                        <a:srgbClr val="D0D3D4"/>
                      </a:solidFill>
                      <a:miter lim="400000"/>
                    </a:lnB>
                    <a:noFill/>
                  </a:tcPr>
                </a:tc>
                <a:tc>
                  <a:txBody>
                    <a:bodyPr/>
                    <a:lstStyle/>
                    <a:p>
                      <a:pPr algn="l" defTabSz="457200">
                        <a:lnSpc>
                          <a:spcPct val="100000"/>
                        </a:lnSpc>
                        <a:defRPr sz="1800"/>
                      </a:pPr>
                      <a:r>
                        <a:rPr sz="2900">
                          <a:solidFill>
                            <a:srgbClr val="5B6770"/>
                          </a:solidFill>
                          <a:latin typeface="Arial"/>
                          <a:ea typeface="Arial"/>
                          <a:cs typeface="Arial"/>
                        </a:rPr>
                        <a:t>Creating high-resolution, high-frequency measures of development outcomes, powerful spatial data integration and extraction infrastructure, and next-generation geospatial analysis tools</a:t>
                      </a:r>
                    </a:p>
                  </a:txBody>
                  <a:tcPr marL="254000" marR="254000" marT="254000" marB="254000" horzOverflow="overflow">
                    <a:lnL w="12700">
                      <a:solidFill>
                        <a:srgbClr val="D0D3D4"/>
                      </a:solidFill>
                      <a:miter lim="400000"/>
                    </a:lnL>
                    <a:lnR w="0">
                      <a:miter lim="400000"/>
                    </a:lnR>
                    <a:lnT w="12700">
                      <a:solidFill>
                        <a:srgbClr val="D0D3D4"/>
                      </a:solidFill>
                      <a:miter lim="400000"/>
                    </a:lnT>
                    <a:lnB w="12700">
                      <a:solidFill>
                        <a:srgbClr val="D0D3D4"/>
                      </a:solidFill>
                      <a:miter lim="400000"/>
                    </a:lnB>
                    <a:noFill/>
                  </a:tcPr>
                </a:tc>
                <a:extLst>
                  <a:ext uri="{0D108BD9-81ED-4DB2-BD59-A6C34878D82A}">
                    <a16:rowId xmlns="" xmlns:a16="http://schemas.microsoft.com/office/drawing/2014/main" val="10001"/>
                  </a:ext>
                </a:extLst>
              </a:tr>
              <a:tr h="1879600">
                <a:tc>
                  <a:txBody>
                    <a:bodyPr/>
                    <a:lstStyle/>
                    <a:p>
                      <a:pPr algn="l" defTabSz="457200">
                        <a:lnSpc>
                          <a:spcPct val="100000"/>
                        </a:lnSpc>
                        <a:defRPr sz="1800"/>
                      </a:pPr>
                      <a:r>
                        <a:rPr sz="2900" b="1" dirty="0">
                          <a:solidFill>
                            <a:schemeClr val="accent4">
                              <a:lumMod val="50000"/>
                            </a:schemeClr>
                          </a:solidFill>
                          <a:latin typeface="Arial"/>
                          <a:ea typeface="Arial"/>
                          <a:cs typeface="Arial"/>
                        </a:rPr>
                        <a:t>Geospatial Impact Evaluation (GIE)</a:t>
                      </a:r>
                    </a:p>
                  </a:txBody>
                  <a:tcPr marL="254000" marR="254000" marT="254000" marB="254000" horzOverflow="overflow">
                    <a:lnL w="0">
                      <a:miter lim="400000"/>
                    </a:lnL>
                    <a:lnR w="12700">
                      <a:solidFill>
                        <a:srgbClr val="D0D3D4"/>
                      </a:solidFill>
                      <a:miter lim="400000"/>
                    </a:lnR>
                    <a:lnT w="12700">
                      <a:solidFill>
                        <a:srgbClr val="D0D3D4"/>
                      </a:solidFill>
                      <a:miter lim="400000"/>
                    </a:lnT>
                    <a:lnB w="12700">
                      <a:solidFill>
                        <a:srgbClr val="D0D3D4"/>
                      </a:solidFill>
                      <a:miter lim="400000"/>
                    </a:lnB>
                    <a:noFill/>
                  </a:tcPr>
                </a:tc>
                <a:tc>
                  <a:txBody>
                    <a:bodyPr/>
                    <a:lstStyle/>
                    <a:p>
                      <a:pPr algn="l" defTabSz="457200">
                        <a:lnSpc>
                          <a:spcPct val="100000"/>
                        </a:lnSpc>
                        <a:defRPr sz="1800"/>
                      </a:pPr>
                      <a:r>
                        <a:rPr sz="2900">
                          <a:solidFill>
                            <a:srgbClr val="5B6770"/>
                          </a:solidFill>
                          <a:latin typeface="Arial"/>
                          <a:ea typeface="Arial"/>
                          <a:cs typeface="Arial"/>
                        </a:rPr>
                        <a:t>Rigorously evaluating the impacts and cost effectiveness of specific interventions and large investment portfolios with spatial data</a:t>
                      </a:r>
                    </a:p>
                  </a:txBody>
                  <a:tcPr marL="254000" marR="254000" marT="254000" marB="254000" horzOverflow="overflow">
                    <a:lnL w="12700">
                      <a:solidFill>
                        <a:srgbClr val="D0D3D4"/>
                      </a:solidFill>
                      <a:miter lim="400000"/>
                    </a:lnL>
                    <a:lnR w="0">
                      <a:miter lim="400000"/>
                    </a:lnR>
                    <a:lnT w="12700">
                      <a:solidFill>
                        <a:srgbClr val="D0D3D4"/>
                      </a:solidFill>
                      <a:miter lim="400000"/>
                    </a:lnT>
                    <a:lnB w="12700">
                      <a:solidFill>
                        <a:srgbClr val="D0D3D4"/>
                      </a:solidFill>
                      <a:miter lim="400000"/>
                    </a:lnB>
                    <a:noFill/>
                  </a:tcPr>
                </a:tc>
                <a:extLst>
                  <a:ext uri="{0D108BD9-81ED-4DB2-BD59-A6C34878D82A}">
                    <a16:rowId xmlns="" xmlns:a16="http://schemas.microsoft.com/office/drawing/2014/main" val="10002"/>
                  </a:ext>
                </a:extLst>
              </a:tr>
              <a:tr h="1879600">
                <a:tc>
                  <a:txBody>
                    <a:bodyPr/>
                    <a:lstStyle/>
                    <a:p>
                      <a:pPr algn="l" defTabSz="457200">
                        <a:lnSpc>
                          <a:spcPct val="100000"/>
                        </a:lnSpc>
                        <a:defRPr sz="1800"/>
                      </a:pPr>
                      <a:r>
                        <a:rPr lang="en-US" sz="2900" b="1" dirty="0" smtClean="0">
                          <a:solidFill>
                            <a:srgbClr val="008062"/>
                          </a:solidFill>
                          <a:latin typeface="Arial"/>
                          <a:ea typeface="Arial"/>
                          <a:cs typeface="Arial"/>
                        </a:rPr>
                        <a:t>Sustainable</a:t>
                      </a:r>
                      <a:r>
                        <a:rPr lang="en-US" sz="2900" b="1" baseline="0" dirty="0" smtClean="0">
                          <a:solidFill>
                            <a:srgbClr val="008062"/>
                          </a:solidFill>
                          <a:latin typeface="Arial"/>
                          <a:ea typeface="Arial"/>
                          <a:cs typeface="Arial"/>
                        </a:rPr>
                        <a:t> Development Intelligence </a:t>
                      </a:r>
                      <a:r>
                        <a:rPr sz="2900" b="1" dirty="0" smtClean="0">
                          <a:solidFill>
                            <a:srgbClr val="008062"/>
                          </a:solidFill>
                          <a:latin typeface="Arial"/>
                          <a:ea typeface="Arial"/>
                          <a:cs typeface="Arial"/>
                        </a:rPr>
                        <a:t>(</a:t>
                      </a:r>
                      <a:r>
                        <a:rPr lang="en-US" sz="2900" b="1" dirty="0" smtClean="0">
                          <a:solidFill>
                            <a:srgbClr val="008062"/>
                          </a:solidFill>
                          <a:latin typeface="Arial"/>
                          <a:ea typeface="Arial"/>
                          <a:cs typeface="Arial"/>
                        </a:rPr>
                        <a:t>SDI</a:t>
                      </a:r>
                      <a:r>
                        <a:rPr sz="2900" b="1" dirty="0" smtClean="0">
                          <a:solidFill>
                            <a:srgbClr val="008062"/>
                          </a:solidFill>
                          <a:latin typeface="Arial"/>
                          <a:ea typeface="Arial"/>
                          <a:cs typeface="Arial"/>
                        </a:rPr>
                        <a:t>)</a:t>
                      </a:r>
                      <a:endParaRPr sz="2900" b="1" dirty="0">
                        <a:solidFill>
                          <a:srgbClr val="008062"/>
                        </a:solidFill>
                        <a:latin typeface="Arial"/>
                        <a:ea typeface="Arial"/>
                        <a:cs typeface="Arial"/>
                      </a:endParaRPr>
                    </a:p>
                  </a:txBody>
                  <a:tcPr marL="254000" marR="254000" marT="254000" marB="254000" horzOverflow="overflow">
                    <a:lnL w="0">
                      <a:miter lim="400000"/>
                    </a:lnL>
                    <a:lnR w="12700">
                      <a:solidFill>
                        <a:srgbClr val="D0D3D4"/>
                      </a:solidFill>
                      <a:miter lim="400000"/>
                    </a:lnR>
                    <a:lnT w="12700">
                      <a:solidFill>
                        <a:srgbClr val="D0D3D4"/>
                      </a:solidFill>
                      <a:miter lim="400000"/>
                    </a:lnT>
                    <a:lnB w="12700">
                      <a:solidFill>
                        <a:srgbClr val="D0D3D4"/>
                      </a:solidFill>
                      <a:miter lim="400000"/>
                    </a:lnB>
                    <a:noFill/>
                  </a:tcPr>
                </a:tc>
                <a:tc>
                  <a:txBody>
                    <a:bodyPr/>
                    <a:lstStyle/>
                    <a:p>
                      <a:pPr marL="0" marR="0" indent="0" algn="l" defTabSz="457200" eaLnBrk="1" fontAlgn="auto" latinLnBrk="0" hangingPunct="1">
                        <a:lnSpc>
                          <a:spcPct val="100000"/>
                        </a:lnSpc>
                        <a:spcBef>
                          <a:spcPts val="0"/>
                        </a:spcBef>
                        <a:spcAft>
                          <a:spcPts val="0"/>
                        </a:spcAft>
                        <a:buClrTx/>
                        <a:buSzTx/>
                        <a:buFontTx/>
                        <a:buNone/>
                        <a:tabLst/>
                        <a:defRPr sz="1800"/>
                      </a:pPr>
                      <a:r>
                        <a:rPr lang="en-US" sz="2900" dirty="0" smtClean="0">
                          <a:solidFill>
                            <a:srgbClr val="5B6770"/>
                          </a:solidFill>
                          <a:latin typeface="Arial"/>
                          <a:ea typeface="Arial"/>
                          <a:cs typeface="Arial"/>
                        </a:rPr>
                        <a:t>Geographic and demographic tracking and targeting of sustainable development investments to ensure no one is left behind</a:t>
                      </a:r>
                    </a:p>
                  </a:txBody>
                  <a:tcPr marL="254000" marR="254000" marT="254000" marB="254000" horzOverflow="overflow">
                    <a:lnL w="12700">
                      <a:solidFill>
                        <a:srgbClr val="D0D3D4"/>
                      </a:solidFill>
                      <a:miter lim="400000"/>
                    </a:lnL>
                    <a:lnR w="0">
                      <a:miter lim="400000"/>
                    </a:lnR>
                    <a:lnT w="12700">
                      <a:solidFill>
                        <a:srgbClr val="D0D3D4"/>
                      </a:solidFill>
                      <a:miter lim="400000"/>
                    </a:lnT>
                    <a:lnB w="12700">
                      <a:solidFill>
                        <a:srgbClr val="D0D3D4"/>
                      </a:solidFill>
                      <a:miter lim="400000"/>
                    </a:lnB>
                    <a:noFill/>
                  </a:tcPr>
                </a:tc>
                <a:extLst>
                  <a:ext uri="{0D108BD9-81ED-4DB2-BD59-A6C34878D82A}">
                    <a16:rowId xmlns="" xmlns:a16="http://schemas.microsoft.com/office/drawing/2014/main" val="10003"/>
                  </a:ext>
                </a:extLst>
              </a:tr>
              <a:tr h="1879600">
                <a:tc>
                  <a:txBody>
                    <a:bodyPr/>
                    <a:lstStyle/>
                    <a:p>
                      <a:pPr algn="l" defTabSz="457200">
                        <a:lnSpc>
                          <a:spcPct val="100000"/>
                        </a:lnSpc>
                        <a:defRPr sz="1800"/>
                      </a:pPr>
                      <a:r>
                        <a:rPr lang="en-US" sz="2900" b="1" dirty="0" smtClean="0">
                          <a:solidFill>
                            <a:srgbClr val="008062"/>
                          </a:solidFill>
                          <a:latin typeface="Arial"/>
                          <a:ea typeface="Arial"/>
                          <a:cs typeface="Arial"/>
                        </a:rPr>
                        <a:t>Listening to Leaders (LTL)</a:t>
                      </a:r>
                      <a:endParaRPr lang="en-US" sz="2900" b="1" dirty="0">
                        <a:solidFill>
                          <a:srgbClr val="008062"/>
                        </a:solidFill>
                        <a:latin typeface="Arial"/>
                        <a:ea typeface="Arial"/>
                        <a:cs typeface="Arial"/>
                      </a:endParaRPr>
                    </a:p>
                  </a:txBody>
                  <a:tcPr marL="254000" marR="254000" marT="254000" marB="254000" horzOverflow="overflow">
                    <a:lnL w="0">
                      <a:miter lim="400000"/>
                    </a:lnL>
                    <a:lnR w="12700">
                      <a:solidFill>
                        <a:srgbClr val="D0D3D4"/>
                      </a:solidFill>
                      <a:miter lim="400000"/>
                    </a:lnR>
                    <a:lnT w="12700">
                      <a:solidFill>
                        <a:srgbClr val="D0D3D4"/>
                      </a:solidFill>
                      <a:miter lim="400000"/>
                    </a:lnT>
                    <a:lnB w="12700">
                      <a:solidFill>
                        <a:srgbClr val="D0D3D4"/>
                      </a:solidFill>
                      <a:miter lim="400000"/>
                    </a:lnB>
                    <a:noFill/>
                  </a:tcPr>
                </a:tc>
                <a:tc>
                  <a:txBody>
                    <a:bodyPr/>
                    <a:lstStyle/>
                    <a:p>
                      <a:pPr algn="l" defTabSz="457200">
                        <a:lnSpc>
                          <a:spcPct val="100000"/>
                        </a:lnSpc>
                        <a:defRPr sz="1800"/>
                      </a:pPr>
                      <a:r>
                        <a:rPr lang="en-US" sz="2900" dirty="0" smtClean="0">
                          <a:solidFill>
                            <a:srgbClr val="5B6770"/>
                          </a:solidFill>
                          <a:latin typeface="Arial"/>
                          <a:ea typeface="Arial"/>
                          <a:cs typeface="Arial"/>
                        </a:rPr>
                        <a:t>Understanding the priorities and perspectives of leaders in low- and middle-income countries, and measuring the influence of their partners on policy and program outcomes </a:t>
                      </a:r>
                      <a:endParaRPr sz="2900" dirty="0">
                        <a:solidFill>
                          <a:srgbClr val="5B6770"/>
                        </a:solidFill>
                        <a:latin typeface="Arial"/>
                        <a:ea typeface="Arial"/>
                        <a:cs typeface="Arial"/>
                      </a:endParaRPr>
                    </a:p>
                  </a:txBody>
                  <a:tcPr marL="254000" marR="254000" marT="254000" marB="254000" horzOverflow="overflow">
                    <a:lnL w="12700">
                      <a:solidFill>
                        <a:srgbClr val="D0D3D4"/>
                      </a:solidFill>
                      <a:miter lim="400000"/>
                    </a:lnL>
                    <a:lnR w="0">
                      <a:miter lim="400000"/>
                    </a:lnR>
                    <a:lnT w="12700">
                      <a:solidFill>
                        <a:srgbClr val="D0D3D4"/>
                      </a:solidFill>
                      <a:miter lim="400000"/>
                    </a:lnT>
                    <a:lnB w="12700">
                      <a:solidFill>
                        <a:srgbClr val="D0D3D4"/>
                      </a:solidFill>
                      <a:miter lim="400000"/>
                    </a:lnB>
                    <a:noFill/>
                  </a:tcPr>
                </a:tc>
                <a:extLst>
                  <a:ext uri="{0D108BD9-81ED-4DB2-BD59-A6C34878D82A}">
                    <a16:rowId xmlns="" xmlns:a16="http://schemas.microsoft.com/office/drawing/2014/main" val="10004"/>
                  </a:ext>
                </a:extLst>
              </a:tr>
              <a:tr h="1879600">
                <a:tc>
                  <a:txBody>
                    <a:bodyPr/>
                    <a:lstStyle/>
                    <a:p>
                      <a:pPr algn="l" defTabSz="457200">
                        <a:lnSpc>
                          <a:spcPct val="100000"/>
                        </a:lnSpc>
                        <a:defRPr sz="1800"/>
                      </a:pPr>
                      <a:r>
                        <a:rPr lang="en-US" sz="2900" b="1" dirty="0" smtClean="0">
                          <a:solidFill>
                            <a:srgbClr val="008062"/>
                          </a:solidFill>
                          <a:latin typeface="Arial"/>
                          <a:ea typeface="Arial"/>
                          <a:cs typeface="Arial"/>
                        </a:rPr>
                        <a:t>Transparent</a:t>
                      </a:r>
                      <a:r>
                        <a:rPr lang="en-US" sz="2900" b="1" baseline="0" dirty="0" smtClean="0">
                          <a:solidFill>
                            <a:srgbClr val="008062"/>
                          </a:solidFill>
                          <a:latin typeface="Arial"/>
                          <a:ea typeface="Arial"/>
                          <a:cs typeface="Arial"/>
                        </a:rPr>
                        <a:t> Development Footprints (TDF)</a:t>
                      </a:r>
                      <a:endParaRPr lang="en-US" sz="2900" b="1" dirty="0">
                        <a:solidFill>
                          <a:srgbClr val="008062"/>
                        </a:solidFill>
                        <a:latin typeface="Arial"/>
                        <a:ea typeface="Arial"/>
                        <a:cs typeface="Arial"/>
                      </a:endParaRPr>
                    </a:p>
                  </a:txBody>
                  <a:tcPr marL="254000" marR="254000" marT="254000" marB="254000" horzOverflow="overflow">
                    <a:lnL w="0">
                      <a:miter lim="400000"/>
                    </a:lnL>
                    <a:lnR w="12700">
                      <a:solidFill>
                        <a:srgbClr val="D0D3D4"/>
                      </a:solidFill>
                      <a:miter lim="400000"/>
                    </a:lnR>
                    <a:lnT w="12700">
                      <a:solidFill>
                        <a:srgbClr val="D0D3D4"/>
                      </a:solidFill>
                      <a:miter lim="400000"/>
                    </a:lnT>
                    <a:lnB w="0">
                      <a:miter lim="400000"/>
                    </a:lnB>
                    <a:noFill/>
                  </a:tcPr>
                </a:tc>
                <a:tc>
                  <a:txBody>
                    <a:bodyPr/>
                    <a:lstStyle/>
                    <a:p>
                      <a:pPr algn="l" defTabSz="457200">
                        <a:lnSpc>
                          <a:spcPct val="100000"/>
                        </a:lnSpc>
                        <a:defRPr sz="1800"/>
                      </a:pPr>
                      <a:r>
                        <a:rPr sz="2900" dirty="0">
                          <a:solidFill>
                            <a:srgbClr val="5B6770"/>
                          </a:solidFill>
                          <a:latin typeface="Arial"/>
                          <a:ea typeface="Arial"/>
                          <a:cs typeface="Arial"/>
                        </a:rPr>
                        <a:t>Tracking underreported financial flows from public and private donors, lenders, and investors that publicly disclose little about their overseas activities</a:t>
                      </a:r>
                    </a:p>
                  </a:txBody>
                  <a:tcPr marL="254000" marR="254000" marT="254000" marB="254000" horzOverflow="overflow">
                    <a:lnL w="12700">
                      <a:solidFill>
                        <a:srgbClr val="D0D3D4"/>
                      </a:solidFill>
                      <a:miter lim="400000"/>
                    </a:lnL>
                    <a:lnR w="0">
                      <a:miter lim="400000"/>
                    </a:lnR>
                    <a:lnT w="12700">
                      <a:solidFill>
                        <a:srgbClr val="D0D3D4"/>
                      </a:solidFill>
                      <a:miter lim="400000"/>
                    </a:lnT>
                    <a:lnB w="0">
                      <a:miter lim="400000"/>
                    </a:lnB>
                    <a:noFill/>
                  </a:tcPr>
                </a:tc>
                <a:extLst>
                  <a:ext uri="{0D108BD9-81ED-4DB2-BD59-A6C34878D82A}">
                    <a16:rowId xmlns="" xmlns:a16="http://schemas.microsoft.com/office/drawing/2014/main" val="10005"/>
                  </a:ext>
                </a:extLst>
              </a:tr>
            </a:tbl>
          </a:graphicData>
        </a:graphic>
      </p:graphicFrame>
      <p:sp>
        <p:nvSpPr>
          <p:cNvPr id="253" name="Today’s Topic…"/>
          <p:cNvSpPr txBox="1"/>
          <p:nvPr/>
        </p:nvSpPr>
        <p:spPr>
          <a:xfrm>
            <a:off x="1021445" y="1524000"/>
            <a:ext cx="4569003" cy="762000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fontScale="92500" lnSpcReduction="10000"/>
          </a:bodyPr>
          <a:lstStyle/>
          <a:p>
            <a:pPr defTabSz="821211">
              <a:defRPr sz="4000">
                <a:solidFill>
                  <a:srgbClr val="CAB64B"/>
                </a:solidFill>
              </a:defRPr>
            </a:pPr>
            <a:r>
              <a:rPr lang="en-US" sz="5300" b="1" dirty="0">
                <a:solidFill>
                  <a:srgbClr val="CAB64B"/>
                </a:solidFill>
                <a:latin typeface="Helvetica Neue"/>
                <a:ea typeface="Helvetica Neue"/>
                <a:cs typeface="Helvetica Neue"/>
                <a:sym typeface="Helvetica Neue"/>
              </a:rPr>
              <a:t>Organizational Expertise</a:t>
            </a:r>
          </a:p>
          <a:p>
            <a:pPr defTabSz="821211">
              <a:defRPr sz="4000">
                <a:solidFill>
                  <a:srgbClr val="CAB64B"/>
                </a:solidFill>
              </a:defRPr>
            </a:pPr>
            <a:endParaRPr sz="4000" b="1" dirty="0">
              <a:solidFill>
                <a:srgbClr val="CAB64B"/>
              </a:solidFill>
              <a:latin typeface="Helvetica Neue"/>
              <a:ea typeface="Helvetica Neue"/>
              <a:cs typeface="Helvetica Neue"/>
              <a:sym typeface="Helvetica Neue"/>
            </a:endParaRPr>
          </a:p>
          <a:p>
            <a:pPr defTabSz="821211">
              <a:defRPr sz="4000" b="0">
                <a:solidFill>
                  <a:srgbClr val="FFFFFF"/>
                </a:solidFill>
              </a:defRPr>
            </a:pPr>
            <a:r>
              <a:rPr sz="4000" dirty="0">
                <a:solidFill>
                  <a:srgbClr val="FFFFFF"/>
                </a:solidFill>
                <a:latin typeface="Helvetica Neue"/>
                <a:ea typeface="Helvetica Neue"/>
                <a:cs typeface="Helvetica Neue"/>
                <a:sym typeface="Helvetica Neue"/>
              </a:rPr>
              <a:t>Using next-generation data, methods, tools, and analysis to help development organizations make better-informed decisions at multiple stages of their programming cycles.</a:t>
            </a:r>
          </a:p>
        </p:txBody>
      </p:sp>
    </p:spTree>
    <p:extLst>
      <p:ext uri="{BB962C8B-B14F-4D97-AF65-F5344CB8AC3E}">
        <p14:creationId xmlns:p14="http://schemas.microsoft.com/office/powerpoint/2010/main" val="1144386022"/>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6" name="About AidData"/>
          <p:cNvSpPr txBox="1">
            <a:spLocks noGrp="1"/>
          </p:cNvSpPr>
          <p:nvPr>
            <p:ph type="title" idx="4294967295"/>
          </p:nvPr>
        </p:nvSpPr>
        <p:spPr>
          <a:xfrm>
            <a:off x="1524000" y="518019"/>
            <a:ext cx="22566565" cy="2330060"/>
          </a:xfrm>
          <a:prstGeom prst="rect">
            <a:avLst/>
          </a:prstGeom>
        </p:spPr>
        <p:txBody>
          <a:bodyPr lIns="0" tIns="0" rIns="0" bIns="0" anchor="ctr">
            <a:normAutofit fontScale="90000"/>
          </a:bodyPr>
          <a:lstStyle/>
          <a:p>
            <a:pPr defTabSz="821211">
              <a:defRPr sz="8000">
                <a:solidFill>
                  <a:srgbClr val="FFFFFF"/>
                </a:solidFill>
                <a:latin typeface="+mn-lt"/>
                <a:ea typeface="+mn-ea"/>
                <a:cs typeface="+mn-cs"/>
                <a:sym typeface="Helvetica Neue Medium"/>
              </a:defRPr>
            </a:pPr>
            <a:r>
              <a:rPr lang="en-US" sz="8000" b="1" dirty="0" smtClean="0">
                <a:solidFill>
                  <a:srgbClr val="CAB64B"/>
                </a:solidFill>
                <a:latin typeface="+mn-lt"/>
                <a:ea typeface="+mn-ea"/>
                <a:cs typeface="+mn-cs"/>
                <a:sym typeface="Helvetica Neue"/>
              </a:rPr>
              <a:t>Geospatial </a:t>
            </a:r>
            <a:r>
              <a:rPr lang="en-US" sz="8000" b="1" dirty="0">
                <a:solidFill>
                  <a:srgbClr val="CAB64B"/>
                </a:solidFill>
                <a:latin typeface="+mn-lt"/>
                <a:ea typeface="+mn-ea"/>
                <a:cs typeface="+mn-cs"/>
                <a:sym typeface="Helvetica Neue"/>
              </a:rPr>
              <a:t>Data: Defining a Unit of Observation</a:t>
            </a:r>
            <a:endParaRPr lang="en-US" dirty="0"/>
          </a:p>
        </p:txBody>
      </p:sp>
      <p:sp>
        <p:nvSpPr>
          <p:cNvPr id="228" name="Line"/>
          <p:cNvSpPr/>
          <p:nvPr/>
        </p:nvSpPr>
        <p:spPr>
          <a:xfrm>
            <a:off x="1523997" y="2540179"/>
            <a:ext cx="21174696"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 name="AidData is a research lab at William &amp; Mary.  Our team of economists, social scientists, geographers, and policy analysts equips policymakers and practitioners with better evidence to improve how sustainable development investments are targeted, monitored, and evaluated.…"/>
          <p:cNvSpPr txBox="1">
            <a:spLocks/>
          </p:cNvSpPr>
          <p:nvPr/>
        </p:nvSpPr>
        <p:spPr>
          <a:xfrm>
            <a:off x="1524000" y="3546814"/>
            <a:ext cx="21989315" cy="4266158"/>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fontScale="92500" lnSpcReduction="10000"/>
          </a:bodyPr>
          <a:lstStyle>
            <a:lvl1pPr marL="228600" marR="0" indent="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1pPr>
            <a:lvl2pPr marL="228600" marR="0" indent="4572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2pPr>
            <a:lvl3pPr marL="228600" marR="0" indent="9144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3pPr>
            <a:lvl4pPr marL="228600" marR="0" indent="13716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4pPr>
            <a:lvl5pPr marL="228600" marR="0" indent="18288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5pPr>
            <a:lvl6pPr marL="28668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6pPr>
            <a:lvl7pPr marL="33240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7pPr>
            <a:lvl8pPr marL="37812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8pPr>
            <a:lvl9pPr marL="42384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9pPr>
          </a:lstStyle>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Buffers</a:t>
            </a:r>
            <a:endParaRPr lang="en-US" sz="5300" b="0" dirty="0">
              <a:solidFill>
                <a:srgbClr val="FFFFFF"/>
              </a:solidFill>
              <a:latin typeface="Helvetica Neue"/>
              <a:ea typeface="Helvetica Neue"/>
              <a:cs typeface="Helvetica Neue"/>
              <a:sym typeface="Helvetica Neue"/>
            </a:endParaRP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Assign </a:t>
            </a:r>
            <a:r>
              <a:rPr lang="en-US" sz="5300" b="0" dirty="0">
                <a:solidFill>
                  <a:srgbClr val="FFFFFF"/>
                </a:solidFill>
                <a:latin typeface="Helvetica Neue"/>
                <a:ea typeface="Helvetica Neue"/>
                <a:cs typeface="Helvetica Neue"/>
                <a:sym typeface="Helvetica Neue"/>
              </a:rPr>
              <a:t>a specific distance (i.e., </a:t>
            </a:r>
            <a:r>
              <a:rPr lang="en-US" sz="5300" b="0" dirty="0" smtClean="0">
                <a:solidFill>
                  <a:srgbClr val="FFFFFF"/>
                </a:solidFill>
                <a:latin typeface="Helvetica Neue"/>
                <a:ea typeface="Helvetica Neue"/>
                <a:cs typeface="Helvetica Neue"/>
                <a:sym typeface="Helvetica Neue"/>
              </a:rPr>
              <a:t>1km, 5km, 10km</a:t>
            </a:r>
            <a:r>
              <a:rPr lang="en-US" sz="5300" b="0" dirty="0">
                <a:solidFill>
                  <a:srgbClr val="FFFFFF"/>
                </a:solidFill>
                <a:latin typeface="Helvetica Neue"/>
                <a:ea typeface="Helvetica Neue"/>
                <a:cs typeface="Helvetica Neue"/>
                <a:sym typeface="Helvetica Neue"/>
              </a:rPr>
              <a:t>) from the known intervention point, and test for </a:t>
            </a:r>
            <a:r>
              <a:rPr lang="en-US" sz="5300" b="0" dirty="0" smtClean="0">
                <a:solidFill>
                  <a:srgbClr val="FFFFFF"/>
                </a:solidFill>
                <a:latin typeface="Helvetica Neue"/>
                <a:ea typeface="Helvetica Neue"/>
                <a:cs typeface="Helvetica Neue"/>
                <a:sym typeface="Helvetica Neue"/>
              </a:rPr>
              <a:t>impacts within </a:t>
            </a:r>
            <a:r>
              <a:rPr lang="en-US" sz="5300" b="0" dirty="0">
                <a:solidFill>
                  <a:srgbClr val="FFFFFF"/>
                </a:solidFill>
                <a:latin typeface="Helvetica Neue"/>
                <a:ea typeface="Helvetica Neue"/>
                <a:cs typeface="Helvetica Neue"/>
                <a:sym typeface="Helvetica Neue"/>
              </a:rPr>
              <a:t>that area.</a:t>
            </a: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Can be applied to point-based interventions (i.e., a training) or line-based interventions (i.e., a canal or road).</a:t>
            </a:r>
          </a:p>
          <a:p>
            <a:pPr marL="2638257" lvl="5" indent="0" defTabSz="722667">
              <a:lnSpc>
                <a:spcPct val="100000"/>
              </a:lnSpc>
              <a:spcBef>
                <a:spcPts val="3501"/>
              </a:spcBef>
              <a:buSzPct val="145000"/>
              <a:buNone/>
              <a:defRPr sz="3520" b="0">
                <a:solidFill>
                  <a:srgbClr val="FFFFFF"/>
                </a:solidFill>
                <a:latin typeface="Helvetica Neue"/>
                <a:ea typeface="Helvetica Neue"/>
                <a:cs typeface="Helvetica Neue"/>
                <a:sym typeface="Helvetica Neue"/>
              </a:defRPr>
            </a:pPr>
            <a:endParaRPr lang="en-US" sz="5300" b="0" dirty="0">
              <a:solidFill>
                <a:srgbClr val="FFFFFF"/>
              </a:solidFill>
              <a:latin typeface="Helvetica Neue"/>
              <a:ea typeface="Helvetica Neue"/>
              <a:cs typeface="Helvetica Neue"/>
              <a:sym typeface="Helvetica Neue"/>
            </a:endParaRPr>
          </a:p>
        </p:txBody>
      </p:sp>
      <p:pic>
        <p:nvPicPr>
          <p:cNvPr id="8" name="Google Shape;1178;p253"/>
          <p:cNvPicPr preferRelativeResize="0"/>
          <p:nvPr/>
        </p:nvPicPr>
        <p:blipFill rotWithShape="1">
          <a:blip r:embed="rId2">
            <a:alphaModFix/>
          </a:blip>
          <a:srcRect/>
          <a:stretch/>
        </p:blipFill>
        <p:spPr>
          <a:xfrm>
            <a:off x="5695533" y="7547221"/>
            <a:ext cx="2266901" cy="3819062"/>
          </a:xfrm>
          <a:prstGeom prst="rect">
            <a:avLst/>
          </a:prstGeom>
          <a:noFill/>
          <a:ln w="9525" cap="flat" cmpd="sng">
            <a:solidFill>
              <a:srgbClr val="000000"/>
            </a:solidFill>
            <a:prstDash val="solid"/>
            <a:round/>
            <a:headEnd type="none" w="sm" len="sm"/>
            <a:tailEnd type="none" w="sm" len="sm"/>
          </a:ln>
        </p:spPr>
      </p:pic>
      <p:pic>
        <p:nvPicPr>
          <p:cNvPr id="9" name="Google Shape;1179;p253"/>
          <p:cNvPicPr preferRelativeResize="0"/>
          <p:nvPr/>
        </p:nvPicPr>
        <p:blipFill rotWithShape="1">
          <a:blip r:embed="rId3">
            <a:alphaModFix/>
          </a:blip>
          <a:srcRect/>
          <a:stretch/>
        </p:blipFill>
        <p:spPr>
          <a:xfrm>
            <a:off x="9274483" y="7547221"/>
            <a:ext cx="2177368" cy="3819063"/>
          </a:xfrm>
          <a:prstGeom prst="rect">
            <a:avLst/>
          </a:prstGeom>
          <a:noFill/>
          <a:ln w="9525" cap="flat" cmpd="sng">
            <a:solidFill>
              <a:srgbClr val="000000"/>
            </a:solidFill>
            <a:prstDash val="solid"/>
            <a:round/>
            <a:headEnd type="none" w="sm" len="sm"/>
            <a:tailEnd type="none" w="sm" len="sm"/>
          </a:ln>
        </p:spPr>
      </p:pic>
      <p:pic>
        <p:nvPicPr>
          <p:cNvPr id="10" name="Google Shape;1182;p253"/>
          <p:cNvPicPr preferRelativeResize="0"/>
          <p:nvPr/>
        </p:nvPicPr>
        <p:blipFill rotWithShape="1">
          <a:blip r:embed="rId4">
            <a:alphaModFix/>
          </a:blip>
          <a:srcRect l="6912" t="5093" r="3666" b="4121"/>
          <a:stretch/>
        </p:blipFill>
        <p:spPr>
          <a:xfrm>
            <a:off x="12389900" y="7547221"/>
            <a:ext cx="4079233" cy="3819062"/>
          </a:xfrm>
          <a:prstGeom prst="rect">
            <a:avLst/>
          </a:prstGeom>
          <a:noFill/>
          <a:ln w="9525" cap="flat" cmpd="sng">
            <a:solidFill>
              <a:schemeClr val="dk2"/>
            </a:solidFill>
            <a:prstDash val="solid"/>
            <a:round/>
            <a:headEnd type="none" w="sm" len="sm"/>
            <a:tailEnd type="none" w="sm" len="sm"/>
          </a:ln>
        </p:spPr>
      </p:pic>
      <p:sp>
        <p:nvSpPr>
          <p:cNvPr id="11" name="Google Shape;1181;p253"/>
          <p:cNvSpPr txBox="1"/>
          <p:nvPr/>
        </p:nvSpPr>
        <p:spPr>
          <a:xfrm>
            <a:off x="5381700" y="11366283"/>
            <a:ext cx="3096000" cy="2108800"/>
          </a:xfrm>
          <a:prstGeom prst="rect">
            <a:avLst/>
          </a:prstGeom>
          <a:noFill/>
          <a:ln>
            <a:noFill/>
          </a:ln>
        </p:spPr>
        <p:txBody>
          <a:bodyPr spcFirstLastPara="1" wrap="square" lIns="243751" tIns="243751" rIns="243751" bIns="243751" anchor="t" anchorCtr="0">
            <a:noAutofit/>
          </a:bodyPr>
          <a:lstStyle/>
          <a:p>
            <a:pPr algn="ctr" defTabSz="2437910" hangingPunct="1">
              <a:buClr>
                <a:srgbClr val="10253F"/>
              </a:buClr>
              <a:buSzPts val="4000"/>
            </a:pPr>
            <a:r>
              <a:rPr lang="en" sz="2700" b="1" dirty="0">
                <a:solidFill>
                  <a:srgbClr val="FFFFFF"/>
                </a:solidFill>
                <a:latin typeface="Palatino Linotype"/>
                <a:ea typeface="Palatino Linotype"/>
                <a:cs typeface="Palatino Linotype"/>
                <a:sym typeface="Palatino Linotype"/>
              </a:rPr>
              <a:t>Geocoded Interventions (Line-based roads)</a:t>
            </a:r>
            <a:endParaRPr sz="2700" b="1" dirty="0">
              <a:solidFill>
                <a:srgbClr val="FFFFFF"/>
              </a:solidFill>
              <a:latin typeface="Palatino Linotype"/>
              <a:ea typeface="Palatino Linotype"/>
              <a:cs typeface="Palatino Linotype"/>
              <a:sym typeface="Palatino Linotype"/>
            </a:endParaRPr>
          </a:p>
        </p:txBody>
      </p:sp>
      <p:sp>
        <p:nvSpPr>
          <p:cNvPr id="12" name="Google Shape;1180;p253"/>
          <p:cNvSpPr txBox="1"/>
          <p:nvPr/>
        </p:nvSpPr>
        <p:spPr>
          <a:xfrm>
            <a:off x="8798902" y="11366283"/>
            <a:ext cx="3096000" cy="2108800"/>
          </a:xfrm>
          <a:prstGeom prst="rect">
            <a:avLst/>
          </a:prstGeom>
          <a:noFill/>
          <a:ln>
            <a:noFill/>
          </a:ln>
        </p:spPr>
        <p:txBody>
          <a:bodyPr spcFirstLastPara="1" wrap="square" lIns="243751" tIns="243751" rIns="243751" bIns="243751" anchor="t" anchorCtr="0">
            <a:noAutofit/>
          </a:bodyPr>
          <a:lstStyle/>
          <a:p>
            <a:pPr algn="ctr" defTabSz="2437910" hangingPunct="1">
              <a:buClr>
                <a:srgbClr val="10253F"/>
              </a:buClr>
              <a:buSzPts val="4000"/>
            </a:pPr>
            <a:r>
              <a:rPr lang="en" sz="2700" b="1" dirty="0">
                <a:solidFill>
                  <a:srgbClr val="FFFFFF"/>
                </a:solidFill>
                <a:latin typeface="Palatino Linotype"/>
                <a:ea typeface="Palatino Linotype"/>
                <a:cs typeface="Palatino Linotype"/>
                <a:sym typeface="Palatino Linotype"/>
              </a:rPr>
              <a:t>5km buffers, clipped to administrative </a:t>
            </a:r>
            <a:r>
              <a:rPr lang="en" sz="2700" b="1" dirty="0" smtClean="0">
                <a:solidFill>
                  <a:srgbClr val="FFFFFF"/>
                </a:solidFill>
                <a:latin typeface="Palatino Linotype"/>
                <a:ea typeface="Palatino Linotype"/>
                <a:cs typeface="Palatino Linotype"/>
                <a:sym typeface="Palatino Linotype"/>
              </a:rPr>
              <a:t>zone</a:t>
            </a:r>
            <a:endParaRPr sz="2700" b="1" dirty="0">
              <a:solidFill>
                <a:srgbClr val="FFFFFF"/>
              </a:solidFill>
              <a:latin typeface="Palatino Linotype"/>
              <a:ea typeface="Palatino Linotype"/>
              <a:cs typeface="Palatino Linotype"/>
              <a:sym typeface="Palatino Linotype"/>
            </a:endParaRPr>
          </a:p>
        </p:txBody>
      </p:sp>
      <p:sp>
        <p:nvSpPr>
          <p:cNvPr id="13" name="Google Shape;1183;p253"/>
          <p:cNvSpPr txBox="1"/>
          <p:nvPr/>
        </p:nvSpPr>
        <p:spPr>
          <a:xfrm>
            <a:off x="12389900" y="11738702"/>
            <a:ext cx="4079233" cy="1640114"/>
          </a:xfrm>
          <a:prstGeom prst="rect">
            <a:avLst/>
          </a:prstGeom>
          <a:noFill/>
          <a:ln>
            <a:noFill/>
          </a:ln>
        </p:spPr>
        <p:txBody>
          <a:bodyPr spcFirstLastPara="1" wrap="square" lIns="243751" tIns="243751" rIns="243751" bIns="243751" anchor="t" anchorCtr="0">
            <a:noAutofit/>
          </a:bodyPr>
          <a:lstStyle/>
          <a:p>
            <a:pPr algn="ctr" defTabSz="2437910" hangingPunct="1">
              <a:buClr>
                <a:srgbClr val="10253F"/>
              </a:buClr>
              <a:buSzPts val="4000"/>
            </a:pPr>
            <a:r>
              <a:rPr lang="en" sz="2700" b="1" dirty="0">
                <a:solidFill>
                  <a:srgbClr val="FFFFFF"/>
                </a:solidFill>
                <a:latin typeface="Palatino Linotype"/>
                <a:ea typeface="Palatino Linotype"/>
                <a:cs typeface="Palatino Linotype"/>
                <a:sym typeface="Palatino Linotype"/>
              </a:rPr>
              <a:t>Point-based buffer, </a:t>
            </a:r>
            <a:r>
              <a:rPr lang="en" sz="2700" b="1" dirty="0" smtClean="0">
                <a:solidFill>
                  <a:srgbClr val="FFFFFF"/>
                </a:solidFill>
                <a:latin typeface="Palatino Linotype"/>
                <a:ea typeface="Palatino Linotype"/>
                <a:cs typeface="Palatino Linotype"/>
                <a:sym typeface="Palatino Linotype"/>
              </a:rPr>
              <a:t>unclipped</a:t>
            </a:r>
            <a:endParaRPr sz="2700" b="1" dirty="0">
              <a:solidFill>
                <a:srgbClr val="FFFFFF"/>
              </a:solidFill>
              <a:latin typeface="Palatino Linotype"/>
              <a:ea typeface="Palatino Linotype"/>
              <a:cs typeface="Palatino Linotype"/>
              <a:sym typeface="Palatino Linotype"/>
            </a:endParaRPr>
          </a:p>
        </p:txBody>
      </p:sp>
    </p:spTree>
    <p:extLst>
      <p:ext uri="{BB962C8B-B14F-4D97-AF65-F5344CB8AC3E}">
        <p14:creationId xmlns:p14="http://schemas.microsoft.com/office/powerpoint/2010/main" val="1670476993"/>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6" name="About AidData"/>
          <p:cNvSpPr txBox="1">
            <a:spLocks noGrp="1"/>
          </p:cNvSpPr>
          <p:nvPr>
            <p:ph type="title" idx="4294967295"/>
          </p:nvPr>
        </p:nvSpPr>
        <p:spPr>
          <a:xfrm>
            <a:off x="1524000" y="518019"/>
            <a:ext cx="22566565" cy="2330060"/>
          </a:xfrm>
          <a:prstGeom prst="rect">
            <a:avLst/>
          </a:prstGeom>
        </p:spPr>
        <p:txBody>
          <a:bodyPr lIns="0" tIns="0" rIns="0" bIns="0" anchor="ctr">
            <a:normAutofit fontScale="90000"/>
          </a:bodyPr>
          <a:lstStyle/>
          <a:p>
            <a:pPr defTabSz="821211">
              <a:defRPr sz="8000">
                <a:solidFill>
                  <a:srgbClr val="FFFFFF"/>
                </a:solidFill>
                <a:latin typeface="+mn-lt"/>
                <a:ea typeface="+mn-ea"/>
                <a:cs typeface="+mn-cs"/>
                <a:sym typeface="Helvetica Neue Medium"/>
              </a:defRPr>
            </a:pPr>
            <a:r>
              <a:rPr lang="en-US" sz="8000" b="1" dirty="0" smtClean="0">
                <a:solidFill>
                  <a:srgbClr val="CAB64B"/>
                </a:solidFill>
                <a:latin typeface="+mn-lt"/>
                <a:ea typeface="+mn-ea"/>
                <a:cs typeface="+mn-cs"/>
                <a:sym typeface="Helvetica Neue"/>
              </a:rPr>
              <a:t>Geospatial </a:t>
            </a:r>
            <a:r>
              <a:rPr lang="en-US" sz="8000" b="1" dirty="0">
                <a:solidFill>
                  <a:srgbClr val="CAB64B"/>
                </a:solidFill>
                <a:latin typeface="+mn-lt"/>
                <a:ea typeface="+mn-ea"/>
                <a:cs typeface="+mn-cs"/>
                <a:sym typeface="Helvetica Neue"/>
              </a:rPr>
              <a:t>Data: Defining a Unit of Observation</a:t>
            </a:r>
            <a:endParaRPr lang="en-US" dirty="0"/>
          </a:p>
        </p:txBody>
      </p:sp>
      <p:sp>
        <p:nvSpPr>
          <p:cNvPr id="228" name="Line"/>
          <p:cNvSpPr/>
          <p:nvPr/>
        </p:nvSpPr>
        <p:spPr>
          <a:xfrm>
            <a:off x="1523997" y="2540179"/>
            <a:ext cx="21174696"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 name="AidData is a research lab at William &amp; Mary.  Our team of economists, social scientists, geographers, and policy analysts equips policymakers and practitioners with better evidence to improve how sustainable development investments are targeted, monitored, and evaluated.…"/>
          <p:cNvSpPr txBox="1">
            <a:spLocks/>
          </p:cNvSpPr>
          <p:nvPr/>
        </p:nvSpPr>
        <p:spPr>
          <a:xfrm>
            <a:off x="1524001" y="3546814"/>
            <a:ext cx="15947432" cy="10169186"/>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fontScale="77500" lnSpcReduction="20000"/>
          </a:bodyPr>
          <a:lstStyle>
            <a:lvl1pPr marL="228600" marR="0" indent="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1pPr>
            <a:lvl2pPr marL="228600" marR="0" indent="4572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2pPr>
            <a:lvl3pPr marL="228600" marR="0" indent="9144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3pPr>
            <a:lvl4pPr marL="228600" marR="0" indent="13716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4pPr>
            <a:lvl5pPr marL="228600" marR="0" indent="18288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5pPr>
            <a:lvl6pPr marL="28668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6pPr>
            <a:lvl7pPr marL="33240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7pPr>
            <a:lvl8pPr marL="37812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8pPr>
            <a:lvl9pPr marL="42384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9pPr>
          </a:lstStyle>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Grid cells over the study region</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Advantages</a:t>
            </a:r>
            <a:endParaRPr lang="en-US" sz="5300" b="0" dirty="0">
              <a:solidFill>
                <a:srgbClr val="FFFFFF"/>
              </a:solidFill>
              <a:latin typeface="Helvetica Neue"/>
              <a:ea typeface="Helvetica Neue"/>
              <a:cs typeface="Helvetica Neue"/>
              <a:sym typeface="Helvetica Neue"/>
            </a:endParaRP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Many </a:t>
            </a:r>
            <a:r>
              <a:rPr lang="en-US" sz="5300" b="0" dirty="0">
                <a:solidFill>
                  <a:srgbClr val="FFFFFF"/>
                </a:solidFill>
                <a:latin typeface="Helvetica Neue"/>
                <a:ea typeface="Helvetica Neue"/>
                <a:cs typeface="Helvetica Neue"/>
                <a:sym typeface="Helvetica Neue"/>
              </a:rPr>
              <a:t>units of observation</a:t>
            </a: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Can identify precise changes over study </a:t>
            </a:r>
            <a:r>
              <a:rPr lang="en-US" sz="5300" b="0" dirty="0" smtClean="0">
                <a:solidFill>
                  <a:srgbClr val="FFFFFF"/>
                </a:solidFill>
                <a:latin typeface="Helvetica Neue"/>
                <a:ea typeface="Helvetica Neue"/>
                <a:cs typeface="Helvetica Neue"/>
                <a:sym typeface="Helvetica Neue"/>
              </a:rPr>
              <a:t>region</a:t>
            </a:r>
            <a:endParaRPr lang="en-US" sz="5300" b="0" dirty="0">
              <a:solidFill>
                <a:srgbClr val="FFFFFF"/>
              </a:solidFill>
              <a:latin typeface="Helvetica Neue"/>
              <a:ea typeface="Helvetica Neue"/>
              <a:cs typeface="Helvetica Neue"/>
              <a:sym typeface="Helvetica Neue"/>
            </a:endParaRP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Can mitigate challenge of not knowing the exact buffer radius you need to </a:t>
            </a:r>
            <a:r>
              <a:rPr lang="en-US" sz="5300" b="0" dirty="0" smtClean="0">
                <a:solidFill>
                  <a:srgbClr val="FFFFFF"/>
                </a:solidFill>
                <a:latin typeface="Helvetica Neue"/>
                <a:ea typeface="Helvetica Neue"/>
                <a:cs typeface="Helvetica Neue"/>
                <a:sym typeface="Helvetica Neue"/>
              </a:rPr>
              <a:t>select</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Disadvantages</a:t>
            </a:r>
            <a:endParaRPr lang="en-US" sz="5300" b="0" dirty="0">
              <a:solidFill>
                <a:srgbClr val="FFFFFF"/>
              </a:solidFill>
              <a:latin typeface="Helvetica Neue"/>
              <a:ea typeface="Helvetica Neue"/>
              <a:cs typeface="Helvetica Neue"/>
              <a:sym typeface="Helvetica Neue"/>
            </a:endParaRP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Both </a:t>
            </a:r>
            <a:r>
              <a:rPr lang="en-US" sz="5300" b="0" dirty="0">
                <a:solidFill>
                  <a:srgbClr val="FFFFFF"/>
                </a:solidFill>
                <a:latin typeface="Helvetica Neue"/>
                <a:ea typeface="Helvetica Neue"/>
                <a:cs typeface="Helvetica Neue"/>
                <a:sym typeface="Helvetica Neue"/>
              </a:rPr>
              <a:t>study region and grid cell size must be defended theoretically.</a:t>
            </a: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Underlying data must support chosen resolutions. </a:t>
            </a: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Statistical challenges are larger (independence of units can be scale dependent)</a:t>
            </a:r>
            <a:r>
              <a:rPr lang="en-US" sz="5300" b="0" dirty="0" smtClean="0">
                <a:solidFill>
                  <a:srgbClr val="FFFFFF"/>
                </a:solidFill>
                <a:latin typeface="Helvetica Neue"/>
                <a:ea typeface="Helvetica Neue"/>
                <a:cs typeface="Helvetica Neue"/>
                <a:sym typeface="Helvetica Neue"/>
              </a:rPr>
              <a:t>.</a:t>
            </a:r>
            <a:endParaRPr lang="en-US" sz="5300" b="0" dirty="0">
              <a:solidFill>
                <a:srgbClr val="FFFFFF"/>
              </a:solidFill>
              <a:latin typeface="Helvetica Neue"/>
              <a:ea typeface="Helvetica Neue"/>
              <a:cs typeface="Helvetica Neue"/>
              <a:sym typeface="Helvetica Neue"/>
            </a:endParaRP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endParaRPr lang="en-US" sz="5300" b="0" dirty="0">
              <a:solidFill>
                <a:srgbClr val="FFFFFF"/>
              </a:solidFill>
              <a:latin typeface="Helvetica Neue"/>
              <a:ea typeface="Helvetica Neue"/>
              <a:cs typeface="Helvetica Neue"/>
              <a:sym typeface="Helvetica Neue"/>
            </a:endParaRPr>
          </a:p>
        </p:txBody>
      </p:sp>
      <p:pic>
        <p:nvPicPr>
          <p:cNvPr id="14" name="Google Shape;1190;p254"/>
          <p:cNvPicPr preferRelativeResize="0"/>
          <p:nvPr/>
        </p:nvPicPr>
        <p:blipFill rotWithShape="1">
          <a:blip r:embed="rId2">
            <a:alphaModFix/>
          </a:blip>
          <a:srcRect r="5033"/>
          <a:stretch/>
        </p:blipFill>
        <p:spPr>
          <a:xfrm>
            <a:off x="18087166" y="3194467"/>
            <a:ext cx="5661365" cy="9722011"/>
          </a:xfrm>
          <a:prstGeom prst="rect">
            <a:avLst/>
          </a:prstGeom>
          <a:noFill/>
          <a:ln w="9525" cap="flat" cmpd="sng">
            <a:solidFill>
              <a:srgbClr val="000000"/>
            </a:solidFill>
            <a:prstDash val="solid"/>
            <a:round/>
            <a:headEnd type="none" w="sm" len="sm"/>
            <a:tailEnd type="none" w="sm" len="sm"/>
          </a:ln>
        </p:spPr>
      </p:pic>
    </p:spTree>
    <p:extLst>
      <p:ext uri="{BB962C8B-B14F-4D97-AF65-F5344CB8AC3E}">
        <p14:creationId xmlns:p14="http://schemas.microsoft.com/office/powerpoint/2010/main" val="3766601083"/>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6" name="About AidData"/>
          <p:cNvSpPr txBox="1">
            <a:spLocks noGrp="1"/>
          </p:cNvSpPr>
          <p:nvPr>
            <p:ph type="title" idx="4294967295"/>
          </p:nvPr>
        </p:nvSpPr>
        <p:spPr>
          <a:xfrm>
            <a:off x="1524000" y="518019"/>
            <a:ext cx="22566565" cy="2330060"/>
          </a:xfrm>
          <a:prstGeom prst="rect">
            <a:avLst/>
          </a:prstGeom>
        </p:spPr>
        <p:txBody>
          <a:bodyPr lIns="0" tIns="0" rIns="0" bIns="0" anchor="ctr">
            <a:normAutofit fontScale="90000"/>
          </a:bodyPr>
          <a:lstStyle/>
          <a:p>
            <a:pPr defTabSz="821211">
              <a:defRPr sz="8000">
                <a:solidFill>
                  <a:srgbClr val="FFFFFF"/>
                </a:solidFill>
                <a:latin typeface="+mn-lt"/>
                <a:ea typeface="+mn-ea"/>
                <a:cs typeface="+mn-cs"/>
                <a:sym typeface="Helvetica Neue Medium"/>
              </a:defRPr>
            </a:pPr>
            <a:r>
              <a:rPr lang="en-US" sz="8000" b="1" dirty="0" smtClean="0">
                <a:solidFill>
                  <a:srgbClr val="CAB64B"/>
                </a:solidFill>
                <a:latin typeface="+mn-lt"/>
                <a:ea typeface="+mn-ea"/>
                <a:cs typeface="+mn-cs"/>
                <a:sym typeface="Helvetica Neue"/>
              </a:rPr>
              <a:t>Geospatial </a:t>
            </a:r>
            <a:r>
              <a:rPr lang="en-US" sz="8000" b="1" dirty="0">
                <a:solidFill>
                  <a:srgbClr val="CAB64B"/>
                </a:solidFill>
                <a:latin typeface="+mn-lt"/>
                <a:ea typeface="+mn-ea"/>
                <a:cs typeface="+mn-cs"/>
                <a:sym typeface="Helvetica Neue"/>
              </a:rPr>
              <a:t>Data: Defining a Unit of Observation</a:t>
            </a:r>
            <a:endParaRPr lang="en-US" dirty="0"/>
          </a:p>
        </p:txBody>
      </p:sp>
      <p:sp>
        <p:nvSpPr>
          <p:cNvPr id="228" name="Line"/>
          <p:cNvSpPr/>
          <p:nvPr/>
        </p:nvSpPr>
        <p:spPr>
          <a:xfrm>
            <a:off x="1523997" y="2540179"/>
            <a:ext cx="21174696"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 name="AidData is a research lab at William &amp; Mary.  Our team of economists, social scientists, geographers, and policy analysts equips policymakers and practitioners with better evidence to improve how sustainable development investments are targeted, monitored, and evaluated.…"/>
          <p:cNvSpPr txBox="1">
            <a:spLocks/>
          </p:cNvSpPr>
          <p:nvPr/>
        </p:nvSpPr>
        <p:spPr>
          <a:xfrm>
            <a:off x="1524001" y="3546814"/>
            <a:ext cx="13984781" cy="10169186"/>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fontScale="85000" lnSpcReduction="20000"/>
          </a:bodyPr>
          <a:lstStyle>
            <a:lvl1pPr marL="228600" marR="0" indent="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1pPr>
            <a:lvl2pPr marL="228600" marR="0" indent="4572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2pPr>
            <a:lvl3pPr marL="228600" marR="0" indent="9144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3pPr>
            <a:lvl4pPr marL="228600" marR="0" indent="13716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4pPr>
            <a:lvl5pPr marL="228600" marR="0" indent="18288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5pPr>
            <a:lvl6pPr marL="28668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6pPr>
            <a:lvl7pPr marL="33240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7pPr>
            <a:lvl8pPr marL="37812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8pPr>
            <a:lvl9pPr marL="42384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9pPr>
          </a:lstStyle>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Polygons that captures the precise spatial scope of interventions</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Advantages</a:t>
            </a:r>
            <a:endParaRPr lang="en-US" sz="5300" b="0" dirty="0">
              <a:solidFill>
                <a:srgbClr val="FFFFFF"/>
              </a:solidFill>
              <a:latin typeface="Helvetica Neue"/>
              <a:ea typeface="Helvetica Neue"/>
              <a:cs typeface="Helvetica Neue"/>
              <a:sym typeface="Helvetica Neue"/>
            </a:endParaRP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Works very well when the exact area an intervention would have impacted is known </a:t>
            </a:r>
            <a:endParaRPr lang="en-US" sz="5300" b="0" dirty="0" smtClean="0">
              <a:solidFill>
                <a:srgbClr val="FFFFFF"/>
              </a:solidFill>
              <a:latin typeface="Helvetica Neue"/>
              <a:ea typeface="Helvetica Neue"/>
              <a:cs typeface="Helvetica Neue"/>
              <a:sym typeface="Helvetica Neue"/>
            </a:endParaRP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No </a:t>
            </a:r>
            <a:r>
              <a:rPr lang="en-US" sz="5300" b="0" dirty="0">
                <a:solidFill>
                  <a:srgbClr val="FFFFFF"/>
                </a:solidFill>
                <a:latin typeface="Helvetica Neue"/>
                <a:ea typeface="Helvetica Neue"/>
                <a:cs typeface="Helvetica Neue"/>
                <a:sym typeface="Helvetica Neue"/>
              </a:rPr>
              <a:t>or </a:t>
            </a:r>
            <a:r>
              <a:rPr lang="en-US" sz="5300" b="0" dirty="0" smtClean="0">
                <a:solidFill>
                  <a:srgbClr val="FFFFFF"/>
                </a:solidFill>
                <a:latin typeface="Helvetica Neue"/>
                <a:ea typeface="Helvetica Neue"/>
                <a:cs typeface="Helvetica Neue"/>
                <a:sym typeface="Helvetica Neue"/>
              </a:rPr>
              <a:t>little </a:t>
            </a:r>
            <a:r>
              <a:rPr lang="en-US" sz="5300" b="0" dirty="0">
                <a:solidFill>
                  <a:srgbClr val="FFFFFF"/>
                </a:solidFill>
                <a:latin typeface="Helvetica Neue"/>
                <a:ea typeface="Helvetica Neue"/>
                <a:cs typeface="Helvetica Neue"/>
                <a:sym typeface="Helvetica Neue"/>
              </a:rPr>
              <a:t>spatial </a:t>
            </a:r>
            <a:r>
              <a:rPr lang="en-US" sz="5300" b="0" dirty="0" smtClean="0">
                <a:solidFill>
                  <a:srgbClr val="FFFFFF"/>
                </a:solidFill>
                <a:latin typeface="Helvetica Neue"/>
                <a:ea typeface="Helvetica Neue"/>
                <a:cs typeface="Helvetica Neue"/>
                <a:sym typeface="Helvetica Neue"/>
              </a:rPr>
              <a:t>measurement imprecision </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Disadvantages</a:t>
            </a:r>
            <a:endParaRPr lang="en-US" sz="5300" b="0" dirty="0">
              <a:solidFill>
                <a:srgbClr val="FFFFFF"/>
              </a:solidFill>
              <a:latin typeface="Helvetica Neue"/>
              <a:ea typeface="Helvetica Neue"/>
              <a:cs typeface="Helvetica Neue"/>
              <a:sym typeface="Helvetica Neue"/>
            </a:endParaRP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Many </a:t>
            </a:r>
            <a:r>
              <a:rPr lang="en-US" sz="5300" b="0" dirty="0">
                <a:solidFill>
                  <a:srgbClr val="FFFFFF"/>
                </a:solidFill>
                <a:latin typeface="Helvetica Neue"/>
                <a:ea typeface="Helvetica Neue"/>
                <a:cs typeface="Helvetica Neue"/>
                <a:sym typeface="Helvetica Neue"/>
              </a:rPr>
              <a:t>programs do not have </a:t>
            </a:r>
            <a:r>
              <a:rPr lang="en-US" sz="5300" b="0" dirty="0" smtClean="0">
                <a:solidFill>
                  <a:srgbClr val="FFFFFF"/>
                </a:solidFill>
                <a:latin typeface="Helvetica Neue"/>
                <a:ea typeface="Helvetica Neue"/>
                <a:cs typeface="Helvetica Neue"/>
                <a:sym typeface="Helvetica Neue"/>
              </a:rPr>
              <a:t>a precisely defined spatial scope</a:t>
            </a:r>
            <a:endParaRPr lang="en-US" sz="5300" b="0" dirty="0">
              <a:solidFill>
                <a:srgbClr val="FFFFFF"/>
              </a:solidFill>
              <a:latin typeface="Helvetica Neue"/>
              <a:ea typeface="Helvetica Neue"/>
              <a:cs typeface="Helvetica Neue"/>
              <a:sym typeface="Helvetica Neue"/>
            </a:endParaRP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The costs to generate </a:t>
            </a:r>
            <a:r>
              <a:rPr lang="en-US" sz="5300" b="0" dirty="0" smtClean="0">
                <a:solidFill>
                  <a:srgbClr val="FFFFFF"/>
                </a:solidFill>
                <a:latin typeface="Helvetica Neue"/>
                <a:ea typeface="Helvetica Neue"/>
                <a:cs typeface="Helvetica Neue"/>
                <a:sym typeface="Helvetica Neue"/>
              </a:rPr>
              <a:t>a </a:t>
            </a:r>
            <a:r>
              <a:rPr lang="en-US" sz="5300" b="0" dirty="0">
                <a:solidFill>
                  <a:srgbClr val="FFFFFF"/>
                </a:solidFill>
                <a:latin typeface="Helvetica Neue"/>
                <a:ea typeface="Helvetica Neue"/>
                <a:cs typeface="Helvetica Neue"/>
                <a:sym typeface="Helvetica Neue"/>
              </a:rPr>
              <a:t>a precisely defined spatial </a:t>
            </a:r>
            <a:r>
              <a:rPr lang="en-US" sz="5300" b="0" dirty="0" smtClean="0">
                <a:solidFill>
                  <a:srgbClr val="FFFFFF"/>
                </a:solidFill>
                <a:latin typeface="Helvetica Neue"/>
                <a:ea typeface="Helvetica Neue"/>
                <a:cs typeface="Helvetica Neue"/>
                <a:sym typeface="Helvetica Neue"/>
              </a:rPr>
              <a:t>scope can be significant</a:t>
            </a:r>
            <a:endParaRPr lang="en-US" sz="5300" b="0" dirty="0">
              <a:solidFill>
                <a:srgbClr val="FFFFFF"/>
              </a:solidFill>
              <a:latin typeface="Helvetica Neue"/>
              <a:ea typeface="Helvetica Neue"/>
              <a:cs typeface="Helvetica Neue"/>
              <a:sym typeface="Helvetica Neue"/>
            </a:endParaRP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endParaRPr lang="en-US" sz="5300" b="0" dirty="0">
              <a:solidFill>
                <a:srgbClr val="FFFFFF"/>
              </a:solidFill>
              <a:latin typeface="Helvetica Neue"/>
              <a:ea typeface="Helvetica Neue"/>
              <a:cs typeface="Helvetica Neue"/>
              <a:sym typeface="Helvetica Neue"/>
            </a:endParaRPr>
          </a:p>
        </p:txBody>
      </p:sp>
      <p:pic>
        <p:nvPicPr>
          <p:cNvPr id="8" name="Google Shape;1069;p239"/>
          <p:cNvPicPr preferRelativeResize="0"/>
          <p:nvPr/>
        </p:nvPicPr>
        <p:blipFill rotWithShape="1">
          <a:blip r:embed="rId2">
            <a:alphaModFix/>
          </a:blip>
          <a:srcRect r="4232" b="2619"/>
          <a:stretch/>
        </p:blipFill>
        <p:spPr>
          <a:xfrm>
            <a:off x="15846738" y="4974523"/>
            <a:ext cx="7820509" cy="5340140"/>
          </a:xfrm>
          <a:prstGeom prst="rect">
            <a:avLst/>
          </a:prstGeom>
          <a:noFill/>
          <a:ln>
            <a:noFill/>
          </a:ln>
        </p:spPr>
      </p:pic>
    </p:spTree>
    <p:extLst>
      <p:ext uri="{BB962C8B-B14F-4D97-AF65-F5344CB8AC3E}">
        <p14:creationId xmlns:p14="http://schemas.microsoft.com/office/powerpoint/2010/main" val="2011556479"/>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6" name="About AidData"/>
          <p:cNvSpPr txBox="1">
            <a:spLocks noGrp="1"/>
          </p:cNvSpPr>
          <p:nvPr>
            <p:ph type="title" idx="4294967295"/>
          </p:nvPr>
        </p:nvSpPr>
        <p:spPr>
          <a:xfrm>
            <a:off x="1524000" y="518019"/>
            <a:ext cx="22566565" cy="2330060"/>
          </a:xfrm>
          <a:prstGeom prst="rect">
            <a:avLst/>
          </a:prstGeom>
        </p:spPr>
        <p:txBody>
          <a:bodyPr lIns="0" tIns="0" rIns="0" bIns="0" anchor="ctr">
            <a:normAutofit fontScale="90000"/>
          </a:bodyPr>
          <a:lstStyle/>
          <a:p>
            <a:pPr defTabSz="821211">
              <a:defRPr sz="8000">
                <a:solidFill>
                  <a:srgbClr val="FFFFFF"/>
                </a:solidFill>
                <a:latin typeface="+mn-lt"/>
                <a:ea typeface="+mn-ea"/>
                <a:cs typeface="+mn-cs"/>
                <a:sym typeface="Helvetica Neue Medium"/>
              </a:defRPr>
            </a:pPr>
            <a:r>
              <a:rPr lang="en-US" sz="8000" b="1" dirty="0" smtClean="0">
                <a:solidFill>
                  <a:srgbClr val="CAB64B"/>
                </a:solidFill>
                <a:latin typeface="+mn-lt"/>
                <a:ea typeface="+mn-ea"/>
                <a:cs typeface="+mn-cs"/>
                <a:sym typeface="Helvetica Neue"/>
              </a:rPr>
              <a:t>Geospatial </a:t>
            </a:r>
            <a:r>
              <a:rPr lang="en-US" sz="8000" b="1" dirty="0">
                <a:solidFill>
                  <a:srgbClr val="CAB64B"/>
                </a:solidFill>
                <a:latin typeface="+mn-lt"/>
                <a:ea typeface="+mn-ea"/>
                <a:cs typeface="+mn-cs"/>
                <a:sym typeface="Helvetica Neue"/>
              </a:rPr>
              <a:t>Data: Defining a Unit of Observation</a:t>
            </a:r>
            <a:endParaRPr lang="en-US" dirty="0"/>
          </a:p>
        </p:txBody>
      </p:sp>
      <p:sp>
        <p:nvSpPr>
          <p:cNvPr id="228" name="Line"/>
          <p:cNvSpPr/>
          <p:nvPr/>
        </p:nvSpPr>
        <p:spPr>
          <a:xfrm>
            <a:off x="1523997" y="2540179"/>
            <a:ext cx="21174696"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 name="AidData is a research lab at William &amp; Mary.  Our team of economists, social scientists, geographers, and policy analysts equips policymakers and practitioners with better evidence to improve how sustainable development investments are targeted, monitored, and evaluated.…"/>
          <p:cNvSpPr txBox="1">
            <a:spLocks/>
          </p:cNvSpPr>
          <p:nvPr/>
        </p:nvSpPr>
        <p:spPr>
          <a:xfrm>
            <a:off x="1524001" y="3546814"/>
            <a:ext cx="13176631" cy="10169186"/>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fontScale="85000" lnSpcReduction="20000"/>
          </a:bodyPr>
          <a:lstStyle>
            <a:lvl1pPr marL="228600" marR="0" indent="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1pPr>
            <a:lvl2pPr marL="228600" marR="0" indent="4572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2pPr>
            <a:lvl3pPr marL="228600" marR="0" indent="9144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3pPr>
            <a:lvl4pPr marL="228600" marR="0" indent="13716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4pPr>
            <a:lvl5pPr marL="228600" marR="0" indent="18288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5pPr>
            <a:lvl6pPr marL="28668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6pPr>
            <a:lvl7pPr marL="33240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7pPr>
            <a:lvl8pPr marL="37812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8pPr>
            <a:lvl9pPr marL="42384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9pPr>
          </a:lstStyle>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Official Boundaries</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Advantages</a:t>
            </a:r>
            <a:endParaRPr lang="en-US" sz="5300" b="0" dirty="0">
              <a:solidFill>
                <a:srgbClr val="FFFFFF"/>
              </a:solidFill>
              <a:latin typeface="Helvetica Neue"/>
              <a:ea typeface="Helvetica Neue"/>
              <a:cs typeface="Helvetica Neue"/>
              <a:sym typeface="Helvetica Neue"/>
            </a:endParaRP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Helpful when an intervention is anticipated to affect an entire decision-making unit.</a:t>
            </a: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Frequently the same units used for census activities.</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Disadvantages</a:t>
            </a:r>
            <a:endParaRPr lang="en-US" sz="5300" b="0" dirty="0">
              <a:solidFill>
                <a:srgbClr val="FFFFFF"/>
              </a:solidFill>
              <a:latin typeface="Helvetica Neue"/>
              <a:ea typeface="Helvetica Neue"/>
              <a:cs typeface="Helvetica Neue"/>
              <a:sym typeface="Helvetica Neue"/>
            </a:endParaRP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Can change in unmeasured ways over time.</a:t>
            </a: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Can be of variable size and have variable underlying measurement qualities.</a:t>
            </a:r>
          </a:p>
          <a:p>
            <a:pPr marL="2638257" lvl="5" indent="0" defTabSz="722667">
              <a:lnSpc>
                <a:spcPct val="100000"/>
              </a:lnSpc>
              <a:spcBef>
                <a:spcPts val="3501"/>
              </a:spcBef>
              <a:buSzPct val="145000"/>
              <a:buNone/>
              <a:defRPr sz="3520" b="0">
                <a:solidFill>
                  <a:srgbClr val="FFFFFF"/>
                </a:solidFill>
                <a:latin typeface="Helvetica Neue"/>
                <a:ea typeface="Helvetica Neue"/>
                <a:cs typeface="Helvetica Neue"/>
                <a:sym typeface="Helvetica Neue"/>
              </a:defRPr>
            </a:pPr>
            <a:endParaRPr lang="en-US" sz="5300" b="0" dirty="0">
              <a:solidFill>
                <a:srgbClr val="FFFFFF"/>
              </a:solidFill>
              <a:latin typeface="Helvetica Neue"/>
              <a:ea typeface="Helvetica Neue"/>
              <a:cs typeface="Helvetica Neue"/>
              <a:sym typeface="Helvetica Neue"/>
            </a:endParaRPr>
          </a:p>
        </p:txBody>
      </p:sp>
      <p:pic>
        <p:nvPicPr>
          <p:cNvPr id="9" name="Google Shape;1208;p256"/>
          <p:cNvPicPr preferRelativeResize="0"/>
          <p:nvPr/>
        </p:nvPicPr>
        <p:blipFill>
          <a:blip r:embed="rId2">
            <a:alphaModFix/>
          </a:blip>
          <a:stretch>
            <a:fillRect/>
          </a:stretch>
        </p:blipFill>
        <p:spPr>
          <a:xfrm>
            <a:off x="15149429" y="4790424"/>
            <a:ext cx="8941136" cy="5140931"/>
          </a:xfrm>
          <a:prstGeom prst="rect">
            <a:avLst/>
          </a:prstGeom>
          <a:noFill/>
          <a:ln>
            <a:noFill/>
          </a:ln>
        </p:spPr>
      </p:pic>
    </p:spTree>
    <p:extLst>
      <p:ext uri="{BB962C8B-B14F-4D97-AF65-F5344CB8AC3E}">
        <p14:creationId xmlns:p14="http://schemas.microsoft.com/office/powerpoint/2010/main" val="2059383533"/>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6" name="About AidData"/>
          <p:cNvSpPr txBox="1">
            <a:spLocks noGrp="1"/>
          </p:cNvSpPr>
          <p:nvPr>
            <p:ph type="title" idx="4294967295"/>
          </p:nvPr>
        </p:nvSpPr>
        <p:spPr>
          <a:xfrm>
            <a:off x="1524000" y="825920"/>
            <a:ext cx="22566565" cy="2330060"/>
          </a:xfrm>
          <a:prstGeom prst="rect">
            <a:avLst/>
          </a:prstGeom>
        </p:spPr>
        <p:txBody>
          <a:bodyPr lIns="0" tIns="0" rIns="0" bIns="0" anchor="ctr">
            <a:normAutofit fontScale="90000"/>
          </a:bodyPr>
          <a:lstStyle/>
          <a:p>
            <a:pPr defTabSz="821211">
              <a:defRPr sz="8000">
                <a:solidFill>
                  <a:srgbClr val="FFFFFF"/>
                </a:solidFill>
                <a:latin typeface="+mn-lt"/>
                <a:ea typeface="+mn-ea"/>
                <a:cs typeface="+mn-cs"/>
                <a:sym typeface="Helvetica Neue Medium"/>
              </a:defRPr>
            </a:pPr>
            <a:r>
              <a:rPr lang="en-US" sz="8000" b="1" dirty="0" err="1" smtClean="0">
                <a:solidFill>
                  <a:srgbClr val="CAB64B"/>
                </a:solidFill>
                <a:latin typeface="+mn-lt"/>
                <a:ea typeface="+mn-ea"/>
                <a:cs typeface="+mn-cs"/>
                <a:sym typeface="Helvetica Neue"/>
              </a:rPr>
              <a:t>GeoBoundaries</a:t>
            </a:r>
            <a:r>
              <a:rPr lang="en-US" sz="8000" b="1" dirty="0" smtClean="0">
                <a:solidFill>
                  <a:srgbClr val="CAB64B"/>
                </a:solidFill>
                <a:latin typeface="+mn-lt"/>
                <a:ea typeface="+mn-ea"/>
                <a:cs typeface="+mn-cs"/>
                <a:sym typeface="Helvetica Neue"/>
              </a:rPr>
              <a:t>: Global </a:t>
            </a:r>
            <a:r>
              <a:rPr lang="en-US" sz="8000" b="1" dirty="0">
                <a:solidFill>
                  <a:srgbClr val="CAB64B"/>
                </a:solidFill>
                <a:latin typeface="+mn-lt"/>
                <a:ea typeface="+mn-ea"/>
                <a:cs typeface="+mn-cs"/>
                <a:sym typeface="Helvetica Neue"/>
              </a:rPr>
              <a:t>Administrative Boundaries</a:t>
            </a:r>
            <a:br>
              <a:rPr lang="en-US" sz="8000" b="1" dirty="0">
                <a:solidFill>
                  <a:srgbClr val="CAB64B"/>
                </a:solidFill>
                <a:latin typeface="+mn-lt"/>
                <a:ea typeface="+mn-ea"/>
                <a:cs typeface="+mn-cs"/>
                <a:sym typeface="Helvetica Neue"/>
              </a:rPr>
            </a:br>
            <a:endParaRPr lang="en-US" dirty="0"/>
          </a:p>
        </p:txBody>
      </p:sp>
      <p:sp>
        <p:nvSpPr>
          <p:cNvPr id="228" name="Line"/>
          <p:cNvSpPr/>
          <p:nvPr/>
        </p:nvSpPr>
        <p:spPr>
          <a:xfrm>
            <a:off x="1523997" y="2540179"/>
            <a:ext cx="21174696"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 name="AidData is a research lab at William &amp; Mary.  Our team of economists, social scientists, geographers, and policy analysts equips policymakers and practitioners with better evidence to improve how sustainable development investments are targeted, monitored, and evaluated.…"/>
          <p:cNvSpPr txBox="1">
            <a:spLocks/>
          </p:cNvSpPr>
          <p:nvPr/>
        </p:nvSpPr>
        <p:spPr>
          <a:xfrm>
            <a:off x="1524001" y="3546814"/>
            <a:ext cx="13176631" cy="10169186"/>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a:bodyPr>
          <a:lstStyle>
            <a:lvl1pPr marL="228600" marR="0" indent="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1pPr>
            <a:lvl2pPr marL="228600" marR="0" indent="4572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2pPr>
            <a:lvl3pPr marL="228600" marR="0" indent="9144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3pPr>
            <a:lvl4pPr marL="228600" marR="0" indent="13716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4pPr>
            <a:lvl5pPr marL="228600" marR="0" indent="18288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5pPr>
            <a:lvl6pPr marL="28668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6pPr>
            <a:lvl7pPr marL="33240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7pPr>
            <a:lvl8pPr marL="37812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8pPr>
            <a:lvl9pPr marL="42384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9pPr>
          </a:lstStyle>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Fully open source set of global administrative boundary </a:t>
            </a:r>
            <a:r>
              <a:rPr lang="en-US" sz="5300" b="0" dirty="0" smtClean="0">
                <a:solidFill>
                  <a:srgbClr val="FFFFFF"/>
                </a:solidFill>
                <a:latin typeface="Helvetica Neue"/>
                <a:ea typeface="Helvetica Neue"/>
                <a:cs typeface="Helvetica Neue"/>
                <a:sym typeface="Helvetica Neue"/>
              </a:rPr>
              <a:t>data (see </a:t>
            </a:r>
            <a:r>
              <a:rPr lang="en-US" sz="5400" dirty="0" err="1" smtClean="0">
                <a:latin typeface="Calibri"/>
                <a:ea typeface="Calibri"/>
                <a:cs typeface="Calibri"/>
                <a:sym typeface="Calibri"/>
              </a:rPr>
              <a:t>geoboundaries.org</a:t>
            </a:r>
            <a:r>
              <a:rPr lang="en-US" sz="5400" dirty="0" smtClean="0">
                <a:latin typeface="Helvetica Neue"/>
                <a:ea typeface="Helvetica Neue"/>
                <a:cs typeface="Helvetica Neue"/>
                <a:sym typeface="Helvetica Neue"/>
              </a:rPr>
              <a:t>)</a:t>
            </a:r>
            <a:endParaRPr lang="en-US" sz="5300" b="0" dirty="0">
              <a:solidFill>
                <a:srgbClr val="FFFFFF"/>
              </a:solidFill>
              <a:latin typeface="Helvetica Neue"/>
              <a:ea typeface="Helvetica Neue"/>
              <a:cs typeface="Helvetica Neue"/>
              <a:sym typeface="Helvetica Neue"/>
            </a:endParaRP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Redistributable</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Source </a:t>
            </a:r>
            <a:r>
              <a:rPr lang="en-US" sz="5300" b="0" dirty="0" smtClean="0">
                <a:solidFill>
                  <a:srgbClr val="FFFFFF"/>
                </a:solidFill>
                <a:latin typeface="Helvetica Neue"/>
                <a:ea typeface="Helvetica Neue"/>
                <a:cs typeface="Helvetica Neue"/>
                <a:sym typeface="Helvetica Neue"/>
              </a:rPr>
              <a:t>information</a:t>
            </a:r>
            <a:endParaRPr lang="en-US" sz="5300" b="0" dirty="0">
              <a:solidFill>
                <a:srgbClr val="FFFFFF"/>
              </a:solidFill>
              <a:latin typeface="Helvetica Neue"/>
              <a:ea typeface="Helvetica Neue"/>
              <a:cs typeface="Helvetica Neue"/>
              <a:sym typeface="Helvetica Neue"/>
            </a:endParaRP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Over 600 sets of administrative boundaries for 196 countries </a:t>
            </a:r>
          </a:p>
          <a:p>
            <a:pPr marL="2638257" lvl="5" indent="0" defTabSz="722667">
              <a:lnSpc>
                <a:spcPct val="100000"/>
              </a:lnSpc>
              <a:spcBef>
                <a:spcPts val="3501"/>
              </a:spcBef>
              <a:buSzPct val="145000"/>
              <a:buNone/>
              <a:defRPr sz="3520" b="0">
                <a:solidFill>
                  <a:srgbClr val="FFFFFF"/>
                </a:solidFill>
                <a:latin typeface="Helvetica Neue"/>
                <a:ea typeface="Helvetica Neue"/>
                <a:cs typeface="Helvetica Neue"/>
                <a:sym typeface="Helvetica Neue"/>
              </a:defRPr>
            </a:pPr>
            <a:endParaRPr lang="en-US" sz="5300" b="0" dirty="0">
              <a:solidFill>
                <a:srgbClr val="FFFFFF"/>
              </a:solidFill>
              <a:latin typeface="Helvetica Neue"/>
              <a:ea typeface="Helvetica Neue"/>
              <a:cs typeface="Helvetica Neue"/>
              <a:sym typeface="Helvetica Neue"/>
            </a:endParaRPr>
          </a:p>
        </p:txBody>
      </p:sp>
      <p:pic>
        <p:nvPicPr>
          <p:cNvPr id="9" name="Google Shape;1208;p256"/>
          <p:cNvPicPr preferRelativeResize="0"/>
          <p:nvPr/>
        </p:nvPicPr>
        <p:blipFill>
          <a:blip r:embed="rId2">
            <a:alphaModFix/>
          </a:blip>
          <a:stretch>
            <a:fillRect/>
          </a:stretch>
        </p:blipFill>
        <p:spPr>
          <a:xfrm>
            <a:off x="13276749" y="4790423"/>
            <a:ext cx="10505949" cy="6409453"/>
          </a:xfrm>
          <a:prstGeom prst="rect">
            <a:avLst/>
          </a:prstGeom>
          <a:noFill/>
          <a:ln>
            <a:noFill/>
          </a:ln>
        </p:spPr>
      </p:pic>
    </p:spTree>
    <p:extLst>
      <p:ext uri="{BB962C8B-B14F-4D97-AF65-F5344CB8AC3E}">
        <p14:creationId xmlns:p14="http://schemas.microsoft.com/office/powerpoint/2010/main" val="1644893418"/>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8" name="Google Shape;1221;p258" descr="AfricaMXD.png"/>
          <p:cNvPicPr preferRelativeResize="0"/>
          <p:nvPr/>
        </p:nvPicPr>
        <p:blipFill rotWithShape="1">
          <a:blip r:embed="rId2">
            <a:alphaModFix/>
          </a:blip>
          <a:srcRect l="11167" t="2427" r="8375" b="1621"/>
          <a:stretch/>
        </p:blipFill>
        <p:spPr>
          <a:xfrm>
            <a:off x="3818333" y="145533"/>
            <a:ext cx="16895467" cy="13433605"/>
          </a:xfrm>
          <a:prstGeom prst="rect">
            <a:avLst/>
          </a:prstGeom>
          <a:noFill/>
          <a:ln>
            <a:noFill/>
          </a:ln>
        </p:spPr>
      </p:pic>
    </p:spTree>
    <p:extLst>
      <p:ext uri="{BB962C8B-B14F-4D97-AF65-F5344CB8AC3E}">
        <p14:creationId xmlns:p14="http://schemas.microsoft.com/office/powerpoint/2010/main" val="2062817449"/>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4" name="Google Shape;1229;p259" descr="GATES.png"/>
          <p:cNvPicPr preferRelativeResize="0"/>
          <p:nvPr/>
        </p:nvPicPr>
        <p:blipFill rotWithShape="1">
          <a:blip r:embed="rId2">
            <a:alphaModFix/>
          </a:blip>
          <a:srcRect/>
          <a:stretch/>
        </p:blipFill>
        <p:spPr>
          <a:xfrm>
            <a:off x="14525228" y="773362"/>
            <a:ext cx="8834154" cy="5423552"/>
          </a:xfrm>
          <a:prstGeom prst="rect">
            <a:avLst/>
          </a:prstGeom>
          <a:noFill/>
          <a:ln>
            <a:noFill/>
          </a:ln>
        </p:spPr>
      </p:pic>
      <p:pic>
        <p:nvPicPr>
          <p:cNvPr id="5" name="Google Shape;1227;p259" descr="Europe2.png"/>
          <p:cNvPicPr preferRelativeResize="0"/>
          <p:nvPr/>
        </p:nvPicPr>
        <p:blipFill rotWithShape="1">
          <a:blip r:embed="rId3">
            <a:alphaModFix/>
          </a:blip>
          <a:srcRect/>
          <a:stretch/>
        </p:blipFill>
        <p:spPr>
          <a:xfrm>
            <a:off x="7338280" y="773361"/>
            <a:ext cx="6284819" cy="5423552"/>
          </a:xfrm>
          <a:prstGeom prst="rect">
            <a:avLst/>
          </a:prstGeom>
          <a:noFill/>
          <a:ln>
            <a:noFill/>
          </a:ln>
        </p:spPr>
      </p:pic>
      <p:pic>
        <p:nvPicPr>
          <p:cNvPr id="6" name="Google Shape;1230;p259" descr="NA.png"/>
          <p:cNvPicPr preferRelativeResize="0"/>
          <p:nvPr/>
        </p:nvPicPr>
        <p:blipFill rotWithShape="1">
          <a:blip r:embed="rId4">
            <a:alphaModFix/>
          </a:blip>
          <a:srcRect/>
          <a:stretch/>
        </p:blipFill>
        <p:spPr>
          <a:xfrm>
            <a:off x="352437" y="773361"/>
            <a:ext cx="6226696" cy="5423552"/>
          </a:xfrm>
          <a:prstGeom prst="rect">
            <a:avLst/>
          </a:prstGeom>
          <a:noFill/>
          <a:ln>
            <a:noFill/>
          </a:ln>
        </p:spPr>
      </p:pic>
      <p:pic>
        <p:nvPicPr>
          <p:cNvPr id="8" name="Google Shape;1226;p259" descr="AfricaMXD.png"/>
          <p:cNvPicPr preferRelativeResize="0"/>
          <p:nvPr/>
        </p:nvPicPr>
        <p:blipFill rotWithShape="1">
          <a:blip r:embed="rId5">
            <a:alphaModFix/>
          </a:blip>
          <a:srcRect/>
          <a:stretch/>
        </p:blipFill>
        <p:spPr>
          <a:xfrm>
            <a:off x="7338280" y="7066749"/>
            <a:ext cx="9552312" cy="6368208"/>
          </a:xfrm>
          <a:prstGeom prst="rect">
            <a:avLst/>
          </a:prstGeom>
          <a:noFill/>
          <a:ln>
            <a:noFill/>
          </a:ln>
        </p:spPr>
      </p:pic>
      <p:pic>
        <p:nvPicPr>
          <p:cNvPr id="9" name="Google Shape;1232;p259" descr="SA.png"/>
          <p:cNvPicPr preferRelativeResize="0"/>
          <p:nvPr/>
        </p:nvPicPr>
        <p:blipFill rotWithShape="1">
          <a:blip r:embed="rId6">
            <a:alphaModFix/>
          </a:blip>
          <a:srcRect/>
          <a:stretch/>
        </p:blipFill>
        <p:spPr>
          <a:xfrm>
            <a:off x="891204" y="7066749"/>
            <a:ext cx="4811539" cy="6226696"/>
          </a:xfrm>
          <a:prstGeom prst="rect">
            <a:avLst/>
          </a:prstGeom>
          <a:noFill/>
          <a:ln>
            <a:noFill/>
          </a:ln>
        </p:spPr>
      </p:pic>
      <p:pic>
        <p:nvPicPr>
          <p:cNvPr id="10" name="Google Shape;1228;p259" descr="gates_middle_east.png"/>
          <p:cNvPicPr preferRelativeResize="0"/>
          <p:nvPr/>
        </p:nvPicPr>
        <p:blipFill rotWithShape="1">
          <a:blip r:embed="rId7">
            <a:alphaModFix/>
          </a:blip>
          <a:srcRect/>
          <a:stretch/>
        </p:blipFill>
        <p:spPr>
          <a:xfrm>
            <a:off x="18087165" y="7597354"/>
            <a:ext cx="4771934" cy="5334463"/>
          </a:xfrm>
          <a:prstGeom prst="rect">
            <a:avLst/>
          </a:prstGeom>
          <a:noFill/>
          <a:ln>
            <a:noFill/>
          </a:ln>
        </p:spPr>
      </p:pic>
    </p:spTree>
    <p:extLst>
      <p:ext uri="{BB962C8B-B14F-4D97-AF65-F5344CB8AC3E}">
        <p14:creationId xmlns:p14="http://schemas.microsoft.com/office/powerpoint/2010/main" val="712433290"/>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4" name="Google Shape;1238;p260" descr="gates_rwanda2.png"/>
          <p:cNvPicPr preferRelativeResize="0"/>
          <p:nvPr/>
        </p:nvPicPr>
        <p:blipFill rotWithShape="1">
          <a:blip r:embed="rId2">
            <a:alphaModFix/>
          </a:blip>
          <a:srcRect/>
          <a:stretch/>
        </p:blipFill>
        <p:spPr>
          <a:xfrm>
            <a:off x="988069" y="238420"/>
            <a:ext cx="10257936" cy="13274899"/>
          </a:xfrm>
          <a:prstGeom prst="rect">
            <a:avLst/>
          </a:prstGeom>
          <a:noFill/>
          <a:ln>
            <a:noFill/>
          </a:ln>
        </p:spPr>
      </p:pic>
      <p:pic>
        <p:nvPicPr>
          <p:cNvPr id="5" name="Google Shape;1237;p260" descr="gates_madagascar.png"/>
          <p:cNvPicPr preferRelativeResize="0"/>
          <p:nvPr/>
        </p:nvPicPr>
        <p:blipFill rotWithShape="1">
          <a:blip r:embed="rId3">
            <a:alphaModFix/>
          </a:blip>
          <a:srcRect/>
          <a:stretch/>
        </p:blipFill>
        <p:spPr>
          <a:xfrm>
            <a:off x="12871610" y="137729"/>
            <a:ext cx="10385933" cy="13440579"/>
          </a:xfrm>
          <a:prstGeom prst="rect">
            <a:avLst/>
          </a:prstGeom>
          <a:noFill/>
          <a:ln>
            <a:noFill/>
          </a:ln>
        </p:spPr>
      </p:pic>
    </p:spTree>
    <p:extLst>
      <p:ext uri="{BB962C8B-B14F-4D97-AF65-F5344CB8AC3E}">
        <p14:creationId xmlns:p14="http://schemas.microsoft.com/office/powerpoint/2010/main" val="712433290"/>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4" name="Google Shape;1246;p261"/>
          <p:cNvPicPr preferRelativeResize="0"/>
          <p:nvPr/>
        </p:nvPicPr>
        <p:blipFill>
          <a:blip r:embed="rId2">
            <a:alphaModFix/>
          </a:blip>
          <a:stretch>
            <a:fillRect/>
          </a:stretch>
        </p:blipFill>
        <p:spPr>
          <a:xfrm>
            <a:off x="3744369" y="4979075"/>
            <a:ext cx="17043400" cy="8229600"/>
          </a:xfrm>
          <a:prstGeom prst="rect">
            <a:avLst/>
          </a:prstGeom>
          <a:noFill/>
          <a:ln w="9525" cap="flat" cmpd="sng">
            <a:solidFill>
              <a:schemeClr val="dk2"/>
            </a:solidFill>
            <a:prstDash val="solid"/>
            <a:round/>
            <a:headEnd type="none" w="sm" len="sm"/>
            <a:tailEnd type="none" w="sm" len="sm"/>
          </a:ln>
        </p:spPr>
      </p:pic>
      <p:sp>
        <p:nvSpPr>
          <p:cNvPr id="5" name="About AidData"/>
          <p:cNvSpPr txBox="1">
            <a:spLocks/>
          </p:cNvSpPr>
          <p:nvPr/>
        </p:nvSpPr>
        <p:spPr>
          <a:xfrm>
            <a:off x="1524000" y="518019"/>
            <a:ext cx="22566565" cy="2022160"/>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a:bodyPr>
          <a:lstStyle>
            <a:lvl1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1pPr>
            <a:lvl2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2pPr>
            <a:lvl3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3pPr>
            <a:lvl4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4pPr>
            <a:lvl5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5pPr>
            <a:lvl6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6pPr>
            <a:lvl7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7pPr>
            <a:lvl8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8pPr>
            <a:lvl9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9pPr>
          </a:lstStyle>
          <a:p>
            <a:pPr defTabSz="821211">
              <a:defRPr sz="8000">
                <a:solidFill>
                  <a:srgbClr val="FFFFFF"/>
                </a:solidFill>
                <a:latin typeface="+mn-lt"/>
                <a:ea typeface="+mn-ea"/>
                <a:cs typeface="+mn-cs"/>
                <a:sym typeface="Helvetica Neue Medium"/>
              </a:defRPr>
            </a:pPr>
            <a:r>
              <a:rPr lang="en-US" sz="8000" b="1" dirty="0" smtClean="0">
                <a:solidFill>
                  <a:srgbClr val="CAB64B"/>
                </a:solidFill>
                <a:latin typeface="Helvetica Neue"/>
                <a:ea typeface="Helvetica Neue"/>
                <a:cs typeface="Helvetica Neue"/>
                <a:sym typeface="Helvetica Neue"/>
              </a:rPr>
              <a:t>Geospatial Data Integration</a:t>
            </a:r>
            <a:endParaRPr lang="en-US" sz="8000" dirty="0">
              <a:solidFill>
                <a:srgbClr val="FFFFFF"/>
              </a:solidFill>
              <a:latin typeface="+mn-lt"/>
              <a:ea typeface="+mn-ea"/>
              <a:cs typeface="+mn-cs"/>
              <a:sym typeface="Helvetica Neue Medium"/>
            </a:endParaRPr>
          </a:p>
        </p:txBody>
      </p:sp>
      <p:sp>
        <p:nvSpPr>
          <p:cNvPr id="6" name="Line"/>
          <p:cNvSpPr/>
          <p:nvPr/>
        </p:nvSpPr>
        <p:spPr>
          <a:xfrm>
            <a:off x="1523997" y="2540179"/>
            <a:ext cx="21174696"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7" name="AidData is a research lab at William &amp; Mary.  Our team of economists, social scientists, geographers, and policy analysts equips policymakers and practitioners with better evidence to improve how sustainable development investments are targeted, monitored, and evaluated.…"/>
          <p:cNvSpPr txBox="1">
            <a:spLocks/>
          </p:cNvSpPr>
          <p:nvPr/>
        </p:nvSpPr>
        <p:spPr>
          <a:xfrm>
            <a:off x="1524000" y="3023121"/>
            <a:ext cx="21174693" cy="1955953"/>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fontScale="92500"/>
          </a:bodyPr>
          <a:lstStyle>
            <a:lvl1pPr marL="228600" marR="0" indent="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1pPr>
            <a:lvl2pPr marL="228600" marR="0" indent="4572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2pPr>
            <a:lvl3pPr marL="228600" marR="0" indent="9144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3pPr>
            <a:lvl4pPr marL="228600" marR="0" indent="13716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4pPr>
            <a:lvl5pPr marL="228600" marR="0" indent="18288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5pPr>
            <a:lvl6pPr marL="28668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6pPr>
            <a:lvl7pPr marL="33240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7pPr>
            <a:lvl8pPr marL="37812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8pPr>
            <a:lvl9pPr marL="42384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9pPr>
          </a:lstStyle>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The </a:t>
            </a:r>
            <a:r>
              <a:rPr lang="en-US" sz="5300" b="0" dirty="0">
                <a:solidFill>
                  <a:srgbClr val="FFFFFF"/>
                </a:solidFill>
                <a:latin typeface="Helvetica Neue"/>
                <a:ea typeface="Helvetica Neue"/>
                <a:cs typeface="Helvetica Neue"/>
                <a:sym typeface="Helvetica Neue"/>
              </a:rPr>
              <a:t>analysis you undertake is limited by the interaction between your chosen unit of analysis and the quality of data you seek to integrate.</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endParaRPr lang="en-US" sz="5300" b="0" dirty="0">
              <a:solidFill>
                <a:srgbClr val="FFFFFF"/>
              </a:solidFill>
              <a:latin typeface="Helvetica Neue"/>
              <a:ea typeface="Helvetica Neue"/>
              <a:cs typeface="Helvetica Neue"/>
              <a:sym typeface="Helvetica Neue"/>
            </a:endParaRPr>
          </a:p>
        </p:txBody>
      </p:sp>
    </p:spTree>
    <p:extLst>
      <p:ext uri="{BB962C8B-B14F-4D97-AF65-F5344CB8AC3E}">
        <p14:creationId xmlns:p14="http://schemas.microsoft.com/office/powerpoint/2010/main" val="712433290"/>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5" name="About AidData"/>
          <p:cNvSpPr txBox="1">
            <a:spLocks/>
          </p:cNvSpPr>
          <p:nvPr/>
        </p:nvSpPr>
        <p:spPr>
          <a:xfrm>
            <a:off x="1524000" y="518019"/>
            <a:ext cx="22566565" cy="2022160"/>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a:bodyPr>
          <a:lstStyle>
            <a:lvl1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1pPr>
            <a:lvl2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2pPr>
            <a:lvl3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3pPr>
            <a:lvl4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4pPr>
            <a:lvl5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5pPr>
            <a:lvl6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6pPr>
            <a:lvl7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7pPr>
            <a:lvl8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8pPr>
            <a:lvl9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9pPr>
          </a:lstStyle>
          <a:p>
            <a:pPr defTabSz="821211">
              <a:defRPr sz="8000">
                <a:solidFill>
                  <a:srgbClr val="FFFFFF"/>
                </a:solidFill>
                <a:latin typeface="+mn-lt"/>
                <a:ea typeface="+mn-ea"/>
                <a:cs typeface="+mn-cs"/>
                <a:sym typeface="Helvetica Neue Medium"/>
              </a:defRPr>
            </a:pPr>
            <a:r>
              <a:rPr lang="en-US" sz="8000" b="1" dirty="0" smtClean="0">
                <a:solidFill>
                  <a:srgbClr val="CAB64B"/>
                </a:solidFill>
                <a:latin typeface="Helvetica Neue"/>
                <a:ea typeface="Helvetica Neue"/>
                <a:cs typeface="Helvetica Neue"/>
                <a:sym typeface="Helvetica Neue"/>
              </a:rPr>
              <a:t>Geospatial Data Integration</a:t>
            </a:r>
            <a:endParaRPr lang="en-US" sz="8000" dirty="0">
              <a:solidFill>
                <a:srgbClr val="FFFFFF"/>
              </a:solidFill>
              <a:latin typeface="+mn-lt"/>
              <a:ea typeface="+mn-ea"/>
              <a:cs typeface="+mn-cs"/>
              <a:sym typeface="Helvetica Neue Medium"/>
            </a:endParaRPr>
          </a:p>
        </p:txBody>
      </p:sp>
      <p:sp>
        <p:nvSpPr>
          <p:cNvPr id="6" name="Line"/>
          <p:cNvSpPr/>
          <p:nvPr/>
        </p:nvSpPr>
        <p:spPr>
          <a:xfrm>
            <a:off x="1523997" y="2540179"/>
            <a:ext cx="21174696"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8" name="Google Shape;1253;p262"/>
          <p:cNvPicPr preferRelativeResize="0"/>
          <p:nvPr/>
        </p:nvPicPr>
        <p:blipFill rotWithShape="1">
          <a:blip r:embed="rId2">
            <a:alphaModFix/>
          </a:blip>
          <a:srcRect/>
          <a:stretch/>
        </p:blipFill>
        <p:spPr>
          <a:xfrm>
            <a:off x="3501983" y="3079004"/>
            <a:ext cx="17927367" cy="10088405"/>
          </a:xfrm>
          <a:prstGeom prst="rect">
            <a:avLst/>
          </a:prstGeom>
          <a:noFill/>
          <a:ln>
            <a:noFill/>
          </a:ln>
        </p:spPr>
      </p:pic>
    </p:spTree>
    <p:extLst>
      <p:ext uri="{BB962C8B-B14F-4D97-AF65-F5344CB8AC3E}">
        <p14:creationId xmlns:p14="http://schemas.microsoft.com/office/powerpoint/2010/main" val="2193841063"/>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6" name="About AidData"/>
          <p:cNvSpPr txBox="1">
            <a:spLocks noGrp="1"/>
          </p:cNvSpPr>
          <p:nvPr>
            <p:ph type="title" idx="4294967295"/>
          </p:nvPr>
        </p:nvSpPr>
        <p:spPr>
          <a:xfrm>
            <a:off x="1524034" y="518019"/>
            <a:ext cx="14523549" cy="3036096"/>
          </a:xfrm>
          <a:prstGeom prst="rect">
            <a:avLst/>
          </a:prstGeom>
        </p:spPr>
        <p:txBody>
          <a:bodyPr lIns="0" tIns="0" rIns="0" bIns="0" anchor="ctr">
            <a:normAutofit/>
          </a:bodyPr>
          <a:lstStyle/>
          <a:p>
            <a:pPr defTabSz="821211">
              <a:lnSpc>
                <a:spcPct val="100000"/>
              </a:lnSpc>
              <a:defRPr sz="8000">
                <a:solidFill>
                  <a:srgbClr val="FFFFFF"/>
                </a:solidFill>
                <a:latin typeface="+mn-lt"/>
                <a:ea typeface="+mn-ea"/>
                <a:cs typeface="+mn-cs"/>
                <a:sym typeface="Helvetica Neue Medium"/>
              </a:defRPr>
            </a:pPr>
            <a:r>
              <a:rPr lang="en-US" sz="8000" b="1" dirty="0">
                <a:solidFill>
                  <a:srgbClr val="CAB64B"/>
                </a:solidFill>
                <a:latin typeface="Helvetica Neue"/>
                <a:ea typeface="Helvetica Neue"/>
                <a:cs typeface="Helvetica Neue"/>
                <a:sym typeface="Helvetica Neue"/>
              </a:rPr>
              <a:t>Outline of Morning Session</a:t>
            </a:r>
            <a:endParaRPr u="sng" dirty="0">
              <a:solidFill>
                <a:srgbClr val="F0B323"/>
              </a:solidFill>
              <a:hlinkClick r:id="rId2">
                <a:extLst>
                  <a:ext uri="{A12FA001-AC4F-418D-AE19-62706E023703}">
                    <ahyp:hlinkClr xmlns="" xmlns:ahyp="http://schemas.microsoft.com/office/drawing/2018/hyperlinkcolor" val="tx"/>
                  </a:ext>
                </a:extLst>
              </a:hlinkClick>
            </a:endParaRPr>
          </a:p>
        </p:txBody>
      </p:sp>
      <p:sp>
        <p:nvSpPr>
          <p:cNvPr id="228" name="Line"/>
          <p:cNvSpPr/>
          <p:nvPr/>
        </p:nvSpPr>
        <p:spPr>
          <a:xfrm>
            <a:off x="1524001" y="3059163"/>
            <a:ext cx="21174696"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229" name="AidData_Logo--white.png" descr="AidData_Logo--white.png">
            <a:hlinkClick r:id="rId3"/>
          </p:cNvPr>
          <p:cNvPicPr>
            <a:picLocks noChangeAspect="1"/>
          </p:cNvPicPr>
          <p:nvPr/>
        </p:nvPicPr>
        <p:blipFill>
          <a:blip r:embed="rId4">
            <a:extLst/>
          </a:blip>
          <a:srcRect/>
          <a:stretch>
            <a:fillRect/>
          </a:stretch>
        </p:blipFill>
        <p:spPr>
          <a:xfrm>
            <a:off x="1524039" y="11684357"/>
            <a:ext cx="4796253" cy="1016000"/>
          </a:xfrm>
          <a:prstGeom prst="rect">
            <a:avLst/>
          </a:prstGeom>
          <a:ln w="12700">
            <a:miter lim="400000"/>
          </a:ln>
        </p:spPr>
      </p:pic>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 name="AidData is a research lab at William &amp; Mary.  Our team of economists, social scientists, geographers, and policy analysts equips policymakers and practitioners with better evidence to improve how sustainable development investments are targeted, monitored, and evaluated.…"/>
          <p:cNvSpPr txBox="1">
            <a:spLocks/>
          </p:cNvSpPr>
          <p:nvPr/>
        </p:nvSpPr>
        <p:spPr>
          <a:xfrm>
            <a:off x="1524000" y="3546814"/>
            <a:ext cx="21174693" cy="7465733"/>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a:bodyPr>
          <a:lstStyle>
            <a:lvl1pPr marL="228600" marR="0" indent="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1pPr>
            <a:lvl2pPr marL="228600" marR="0" indent="4572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2pPr>
            <a:lvl3pPr marL="228600" marR="0" indent="9144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3pPr>
            <a:lvl4pPr marL="228600" marR="0" indent="13716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4pPr>
            <a:lvl5pPr marL="228600" marR="0" indent="18288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5pPr>
            <a:lvl6pPr marL="28668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6pPr>
            <a:lvl7pPr marL="33240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7pPr>
            <a:lvl8pPr marL="37812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8pPr>
            <a:lvl9pPr marL="42384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9pPr>
          </a:lstStyle>
          <a:p>
            <a:pPr marL="0" defTabSz="722667">
              <a:lnSpc>
                <a:spcPct val="100000"/>
              </a:lnSpc>
              <a:spcBef>
                <a:spcPts val="3501"/>
              </a:spcBef>
              <a:buSzPct val="145000"/>
              <a:defRPr sz="3520" b="0">
                <a:solidFill>
                  <a:srgbClr val="FFFFFF"/>
                </a:solidFill>
                <a:latin typeface="Helvetica Neue"/>
                <a:ea typeface="Helvetica Neue"/>
                <a:cs typeface="Helvetica Neue"/>
                <a:sym typeface="Helvetica Neue"/>
              </a:defRPr>
            </a:pPr>
            <a:r>
              <a:rPr lang="en-US" sz="5600" b="0" dirty="0">
                <a:solidFill>
                  <a:srgbClr val="FFFFFF"/>
                </a:solidFill>
                <a:latin typeface="Helvetica Neue"/>
                <a:ea typeface="Helvetica Neue"/>
                <a:cs typeface="Helvetica Neue"/>
                <a:sym typeface="Helvetica Neue"/>
              </a:rPr>
              <a:t>1. Introduction to geospatial data, methods, tools, and concepts</a:t>
            </a:r>
          </a:p>
          <a:p>
            <a:pPr marL="0" defTabSz="722667">
              <a:lnSpc>
                <a:spcPct val="100000"/>
              </a:lnSpc>
              <a:spcBef>
                <a:spcPts val="3501"/>
              </a:spcBef>
              <a:buSzPct val="145000"/>
              <a:defRPr sz="3520" b="0">
                <a:solidFill>
                  <a:srgbClr val="FFFFFF"/>
                </a:solidFill>
                <a:latin typeface="Helvetica Neue"/>
                <a:ea typeface="Helvetica Neue"/>
                <a:cs typeface="Helvetica Neue"/>
                <a:sym typeface="Helvetica Neue"/>
              </a:defRPr>
            </a:pPr>
            <a:r>
              <a:rPr lang="en-US" sz="5600" b="0" dirty="0">
                <a:solidFill>
                  <a:srgbClr val="FFFFFF"/>
                </a:solidFill>
                <a:latin typeface="Helvetica Neue"/>
                <a:ea typeface="Helvetica Neue"/>
                <a:cs typeface="Helvetica Neue"/>
                <a:sym typeface="Helvetica Neue"/>
              </a:rPr>
              <a:t>2. The basic ingredients of geospatial impact evaluation (GIE)</a:t>
            </a:r>
          </a:p>
          <a:p>
            <a:pPr marL="0" defTabSz="722667">
              <a:lnSpc>
                <a:spcPct val="100000"/>
              </a:lnSpc>
              <a:spcBef>
                <a:spcPts val="3501"/>
              </a:spcBef>
              <a:buSzPct val="145000"/>
              <a:defRPr sz="3520" b="0">
                <a:solidFill>
                  <a:srgbClr val="FFFFFF"/>
                </a:solidFill>
                <a:latin typeface="Helvetica Neue"/>
                <a:ea typeface="Helvetica Neue"/>
                <a:cs typeface="Helvetica Neue"/>
                <a:sym typeface="Helvetica Neue"/>
              </a:defRPr>
            </a:pPr>
            <a:r>
              <a:rPr lang="en-US" sz="5600" b="0" dirty="0">
                <a:solidFill>
                  <a:srgbClr val="FFFFFF"/>
                </a:solidFill>
                <a:latin typeface="Helvetica Neue"/>
                <a:ea typeface="Helvetica Neue"/>
                <a:cs typeface="Helvetica Neue"/>
                <a:sym typeface="Helvetica Neue"/>
              </a:rPr>
              <a:t>3. GIE applications from a variety of countries and sectors</a:t>
            </a:r>
          </a:p>
          <a:p>
            <a:pPr marL="0" defTabSz="722667">
              <a:lnSpc>
                <a:spcPct val="100000"/>
              </a:lnSpc>
              <a:spcBef>
                <a:spcPts val="3501"/>
              </a:spcBef>
              <a:buSzPct val="145000"/>
              <a:defRPr sz="3520" b="0">
                <a:solidFill>
                  <a:srgbClr val="FFFFFF"/>
                </a:solidFill>
                <a:latin typeface="Helvetica Neue"/>
                <a:ea typeface="Helvetica Neue"/>
                <a:cs typeface="Helvetica Neue"/>
                <a:sym typeface="Helvetica Neue"/>
              </a:defRPr>
            </a:pPr>
            <a:r>
              <a:rPr lang="en-US" sz="5600" b="0" dirty="0">
                <a:solidFill>
                  <a:srgbClr val="FFFFFF"/>
                </a:solidFill>
                <a:latin typeface="Helvetica Neue"/>
                <a:ea typeface="Helvetica Neue"/>
                <a:cs typeface="Helvetica Neue"/>
                <a:sym typeface="Helvetica Neue"/>
              </a:rPr>
              <a:t>4. Advantages and limitations of GIE methods</a:t>
            </a:r>
          </a:p>
        </p:txBody>
      </p:sp>
    </p:spTree>
    <p:extLst>
      <p:ext uri="{BB962C8B-B14F-4D97-AF65-F5344CB8AC3E}">
        <p14:creationId xmlns:p14="http://schemas.microsoft.com/office/powerpoint/2010/main" val="3881515894"/>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5" name="About AidData"/>
          <p:cNvSpPr txBox="1">
            <a:spLocks/>
          </p:cNvSpPr>
          <p:nvPr/>
        </p:nvSpPr>
        <p:spPr>
          <a:xfrm>
            <a:off x="1524000" y="518019"/>
            <a:ext cx="22566565" cy="2022160"/>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a:bodyPr>
          <a:lstStyle>
            <a:lvl1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1pPr>
            <a:lvl2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2pPr>
            <a:lvl3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3pPr>
            <a:lvl4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4pPr>
            <a:lvl5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5pPr>
            <a:lvl6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6pPr>
            <a:lvl7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7pPr>
            <a:lvl8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8pPr>
            <a:lvl9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9pPr>
          </a:lstStyle>
          <a:p>
            <a:pPr defTabSz="821211">
              <a:defRPr sz="8000">
                <a:solidFill>
                  <a:srgbClr val="FFFFFF"/>
                </a:solidFill>
                <a:latin typeface="+mn-lt"/>
                <a:ea typeface="+mn-ea"/>
                <a:cs typeface="+mn-cs"/>
                <a:sym typeface="Helvetica Neue Medium"/>
              </a:defRPr>
            </a:pPr>
            <a:r>
              <a:rPr lang="en-US" sz="8000" b="1" dirty="0" smtClean="0">
                <a:solidFill>
                  <a:srgbClr val="CAB64B"/>
                </a:solidFill>
                <a:latin typeface="Helvetica Neue"/>
                <a:ea typeface="Helvetica Neue"/>
                <a:cs typeface="Helvetica Neue"/>
                <a:sym typeface="Helvetica Neue"/>
              </a:rPr>
              <a:t>Geospatial Data Integration</a:t>
            </a:r>
            <a:endParaRPr lang="en-US" sz="8000" dirty="0">
              <a:solidFill>
                <a:srgbClr val="FFFFFF"/>
              </a:solidFill>
              <a:latin typeface="+mn-lt"/>
              <a:ea typeface="+mn-ea"/>
              <a:cs typeface="+mn-cs"/>
              <a:sym typeface="Helvetica Neue Medium"/>
            </a:endParaRPr>
          </a:p>
        </p:txBody>
      </p:sp>
      <p:sp>
        <p:nvSpPr>
          <p:cNvPr id="6" name="Line"/>
          <p:cNvSpPr/>
          <p:nvPr/>
        </p:nvSpPr>
        <p:spPr>
          <a:xfrm>
            <a:off x="1523997" y="2540179"/>
            <a:ext cx="21174696"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7" name="AidData is a research lab at William &amp; Mary.  Our team of economists, social scientists, geographers, and policy analysts equips policymakers and practitioners with better evidence to improve how sustainable development investments are targeted, monitored, and evaluated.…"/>
          <p:cNvSpPr txBox="1">
            <a:spLocks/>
          </p:cNvSpPr>
          <p:nvPr/>
        </p:nvSpPr>
        <p:spPr>
          <a:xfrm>
            <a:off x="1524000" y="3023121"/>
            <a:ext cx="21174693" cy="1955953"/>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a:bodyPr>
          <a:lstStyle>
            <a:lvl1pPr marL="228600" marR="0" indent="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1pPr>
            <a:lvl2pPr marL="228600" marR="0" indent="4572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2pPr>
            <a:lvl3pPr marL="228600" marR="0" indent="9144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3pPr>
            <a:lvl4pPr marL="228600" marR="0" indent="13716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4pPr>
            <a:lvl5pPr marL="228600" marR="0" indent="18288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5pPr>
            <a:lvl6pPr marL="28668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6pPr>
            <a:lvl7pPr marL="33240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7pPr>
            <a:lvl8pPr marL="37812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8pPr>
            <a:lvl9pPr marL="42384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9pPr>
          </a:lstStyle>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Ultimate </a:t>
            </a:r>
            <a:r>
              <a:rPr lang="en-US" sz="5300" b="0" dirty="0">
                <a:solidFill>
                  <a:srgbClr val="FFFFFF"/>
                </a:solidFill>
                <a:latin typeface="Helvetica Neue"/>
                <a:ea typeface="Helvetica Neue"/>
                <a:cs typeface="Helvetica Neue"/>
                <a:sym typeface="Helvetica Neue"/>
              </a:rPr>
              <a:t>goal is to get - for each unit of observation - a column of data representing a relevant spatial dataset</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endParaRPr lang="en-US" sz="5300" b="0" dirty="0">
              <a:solidFill>
                <a:srgbClr val="FFFFFF"/>
              </a:solidFill>
              <a:latin typeface="Helvetica Neue"/>
              <a:ea typeface="Helvetica Neue"/>
              <a:cs typeface="Helvetica Neue"/>
              <a:sym typeface="Helvetica Neue"/>
            </a:endParaRPr>
          </a:p>
        </p:txBody>
      </p:sp>
      <p:graphicFrame>
        <p:nvGraphicFramePr>
          <p:cNvPr id="9" name="Google Shape;1266;p263"/>
          <p:cNvGraphicFramePr/>
          <p:nvPr>
            <p:extLst>
              <p:ext uri="{D42A27DB-BD31-4B8C-83A1-F6EECF244321}">
                <p14:modId xmlns:p14="http://schemas.microsoft.com/office/powerpoint/2010/main" val="1748276410"/>
              </p:ext>
            </p:extLst>
          </p:nvPr>
        </p:nvGraphicFramePr>
        <p:xfrm>
          <a:off x="1197534" y="4979074"/>
          <a:ext cx="12881000" cy="5851760"/>
        </p:xfrm>
        <a:graphic>
          <a:graphicData uri="http://schemas.openxmlformats.org/drawingml/2006/table">
            <a:tbl>
              <a:tblPr>
                <a:noFill/>
              </a:tblPr>
              <a:tblGrid>
                <a:gridCol w="3562400"/>
                <a:gridCol w="4582267"/>
                <a:gridCol w="4736333"/>
              </a:tblGrid>
              <a:tr h="1625520">
                <a:tc>
                  <a:txBody>
                    <a:bodyPr/>
                    <a:lstStyle/>
                    <a:p>
                      <a:pPr marL="0" lvl="0" indent="0" algn="l" rtl="0">
                        <a:spcBef>
                          <a:spcPts val="0"/>
                        </a:spcBef>
                        <a:spcAft>
                          <a:spcPts val="0"/>
                        </a:spcAft>
                        <a:buNone/>
                      </a:pPr>
                      <a:r>
                        <a:rPr lang="en" sz="3700" dirty="0"/>
                        <a:t>Unit of Observation</a:t>
                      </a:r>
                      <a:endParaRPr sz="3700" dirty="0"/>
                    </a:p>
                  </a:txBody>
                  <a:tcPr marL="243800" marR="243800" marT="243800" marB="243800">
                    <a:solidFill>
                      <a:srgbClr val="FFFFFF"/>
                    </a:solidFill>
                  </a:tcPr>
                </a:tc>
                <a:tc>
                  <a:txBody>
                    <a:bodyPr/>
                    <a:lstStyle/>
                    <a:p>
                      <a:pPr marL="0" lvl="0" indent="0" algn="l" rtl="0">
                        <a:spcBef>
                          <a:spcPts val="0"/>
                        </a:spcBef>
                        <a:spcAft>
                          <a:spcPts val="0"/>
                        </a:spcAft>
                        <a:buNone/>
                      </a:pPr>
                      <a:r>
                        <a:rPr lang="en" sz="3700"/>
                        <a:t>Satellite-measured vegetation in 1990</a:t>
                      </a:r>
                      <a:endParaRPr sz="3700"/>
                    </a:p>
                  </a:txBody>
                  <a:tcPr marL="243800" marR="243800" marT="243800" marB="243800">
                    <a:solidFill>
                      <a:srgbClr val="FFFFFF"/>
                    </a:solidFill>
                  </a:tcPr>
                </a:tc>
                <a:tc>
                  <a:txBody>
                    <a:bodyPr/>
                    <a:lstStyle/>
                    <a:p>
                      <a:pPr marL="0" lvl="0" indent="0" algn="l" rtl="0">
                        <a:spcBef>
                          <a:spcPts val="0"/>
                        </a:spcBef>
                        <a:spcAft>
                          <a:spcPts val="0"/>
                        </a:spcAft>
                        <a:buNone/>
                      </a:pPr>
                      <a:r>
                        <a:rPr lang="en" sz="3700"/>
                        <a:t>Satellite-measured vegetation in 2005</a:t>
                      </a:r>
                      <a:endParaRPr sz="3700"/>
                    </a:p>
                  </a:txBody>
                  <a:tcPr marL="243800" marR="243800" marT="243800" marB="243800">
                    <a:solidFill>
                      <a:srgbClr val="FFFFFF"/>
                    </a:solidFill>
                  </a:tcPr>
                </a:tc>
              </a:tr>
              <a:tr h="1056560">
                <a:tc>
                  <a:txBody>
                    <a:bodyPr/>
                    <a:lstStyle/>
                    <a:p>
                      <a:pPr marL="0" lvl="0" indent="0" algn="l" rtl="0">
                        <a:spcBef>
                          <a:spcPts val="0"/>
                        </a:spcBef>
                        <a:spcAft>
                          <a:spcPts val="0"/>
                        </a:spcAft>
                        <a:buNone/>
                      </a:pPr>
                      <a:r>
                        <a:rPr lang="en" sz="3700"/>
                        <a:t>A</a:t>
                      </a:r>
                      <a:endParaRPr sz="3700"/>
                    </a:p>
                  </a:txBody>
                  <a:tcPr marL="243800" marR="243800" marT="243800" marB="243800">
                    <a:solidFill>
                      <a:srgbClr val="FFFFFF"/>
                    </a:solidFill>
                  </a:tcPr>
                </a:tc>
                <a:tc>
                  <a:txBody>
                    <a:bodyPr/>
                    <a:lstStyle/>
                    <a:p>
                      <a:pPr marL="0" lvl="0" indent="0" algn="l" rtl="0">
                        <a:spcBef>
                          <a:spcPts val="0"/>
                        </a:spcBef>
                        <a:spcAft>
                          <a:spcPts val="0"/>
                        </a:spcAft>
                        <a:buNone/>
                      </a:pPr>
                      <a:r>
                        <a:rPr lang="en" sz="3700"/>
                        <a:t>0.15</a:t>
                      </a:r>
                      <a:endParaRPr sz="3700"/>
                    </a:p>
                  </a:txBody>
                  <a:tcPr marL="243800" marR="243800" marT="243800" marB="243800">
                    <a:solidFill>
                      <a:srgbClr val="FFFFFF"/>
                    </a:solidFill>
                  </a:tcPr>
                </a:tc>
                <a:tc>
                  <a:txBody>
                    <a:bodyPr/>
                    <a:lstStyle/>
                    <a:p>
                      <a:pPr marL="0" lvl="0" indent="0" algn="l" rtl="0">
                        <a:spcBef>
                          <a:spcPts val="0"/>
                        </a:spcBef>
                        <a:spcAft>
                          <a:spcPts val="0"/>
                        </a:spcAft>
                        <a:buNone/>
                      </a:pPr>
                      <a:r>
                        <a:rPr lang="en" sz="3700"/>
                        <a:t>0.10</a:t>
                      </a:r>
                      <a:endParaRPr sz="3700"/>
                    </a:p>
                  </a:txBody>
                  <a:tcPr marL="243800" marR="243800" marT="243800" marB="243800">
                    <a:solidFill>
                      <a:srgbClr val="FFFFFF"/>
                    </a:solidFill>
                  </a:tcPr>
                </a:tc>
              </a:tr>
              <a:tr h="1056560">
                <a:tc>
                  <a:txBody>
                    <a:bodyPr/>
                    <a:lstStyle/>
                    <a:p>
                      <a:pPr marL="0" lvl="0" indent="0" algn="l" rtl="0">
                        <a:spcBef>
                          <a:spcPts val="0"/>
                        </a:spcBef>
                        <a:spcAft>
                          <a:spcPts val="0"/>
                        </a:spcAft>
                        <a:buNone/>
                      </a:pPr>
                      <a:r>
                        <a:rPr lang="en" sz="3700"/>
                        <a:t>B</a:t>
                      </a:r>
                      <a:endParaRPr sz="3700"/>
                    </a:p>
                  </a:txBody>
                  <a:tcPr marL="243800" marR="243800" marT="243800" marB="243800">
                    <a:solidFill>
                      <a:srgbClr val="FFFFFF"/>
                    </a:solidFill>
                  </a:tcPr>
                </a:tc>
                <a:tc>
                  <a:txBody>
                    <a:bodyPr/>
                    <a:lstStyle/>
                    <a:p>
                      <a:pPr marL="0" lvl="0" indent="0" algn="l" rtl="0">
                        <a:spcBef>
                          <a:spcPts val="0"/>
                        </a:spcBef>
                        <a:spcAft>
                          <a:spcPts val="0"/>
                        </a:spcAft>
                        <a:buNone/>
                      </a:pPr>
                      <a:r>
                        <a:rPr lang="en" sz="3700" dirty="0"/>
                        <a:t>0.13</a:t>
                      </a:r>
                      <a:endParaRPr sz="3700" dirty="0"/>
                    </a:p>
                  </a:txBody>
                  <a:tcPr marL="243800" marR="243800" marT="243800" marB="243800">
                    <a:solidFill>
                      <a:srgbClr val="FFFFFF"/>
                    </a:solidFill>
                  </a:tcPr>
                </a:tc>
                <a:tc>
                  <a:txBody>
                    <a:bodyPr/>
                    <a:lstStyle/>
                    <a:p>
                      <a:pPr marL="0" lvl="0" indent="0" algn="l" rtl="0">
                        <a:spcBef>
                          <a:spcPts val="0"/>
                        </a:spcBef>
                        <a:spcAft>
                          <a:spcPts val="0"/>
                        </a:spcAft>
                        <a:buNone/>
                      </a:pPr>
                      <a:r>
                        <a:rPr lang="en" sz="3700"/>
                        <a:t>0.12</a:t>
                      </a:r>
                      <a:endParaRPr sz="3700"/>
                    </a:p>
                  </a:txBody>
                  <a:tcPr marL="243800" marR="243800" marT="243800" marB="243800">
                    <a:solidFill>
                      <a:srgbClr val="FFFFFF"/>
                    </a:solidFill>
                  </a:tcPr>
                </a:tc>
              </a:tr>
              <a:tr h="1056560">
                <a:tc>
                  <a:txBody>
                    <a:bodyPr/>
                    <a:lstStyle/>
                    <a:p>
                      <a:pPr marL="0" lvl="0" indent="0" algn="l" rtl="0">
                        <a:spcBef>
                          <a:spcPts val="0"/>
                        </a:spcBef>
                        <a:spcAft>
                          <a:spcPts val="0"/>
                        </a:spcAft>
                        <a:buNone/>
                      </a:pPr>
                      <a:r>
                        <a:rPr lang="en" sz="3700"/>
                        <a:t>C</a:t>
                      </a:r>
                      <a:endParaRPr sz="3700"/>
                    </a:p>
                  </a:txBody>
                  <a:tcPr marL="243800" marR="243800" marT="243800" marB="243800">
                    <a:solidFill>
                      <a:srgbClr val="FFFFFF"/>
                    </a:solidFill>
                  </a:tcPr>
                </a:tc>
                <a:tc>
                  <a:txBody>
                    <a:bodyPr/>
                    <a:lstStyle/>
                    <a:p>
                      <a:pPr marL="0" lvl="0" indent="0" algn="l" rtl="0">
                        <a:spcBef>
                          <a:spcPts val="0"/>
                        </a:spcBef>
                        <a:spcAft>
                          <a:spcPts val="0"/>
                        </a:spcAft>
                        <a:buNone/>
                      </a:pPr>
                      <a:r>
                        <a:rPr lang="en" sz="3700"/>
                        <a:t>0.16</a:t>
                      </a:r>
                      <a:endParaRPr sz="3700"/>
                    </a:p>
                  </a:txBody>
                  <a:tcPr marL="243800" marR="243800" marT="243800" marB="243800">
                    <a:solidFill>
                      <a:srgbClr val="FFFFFF"/>
                    </a:solidFill>
                  </a:tcPr>
                </a:tc>
                <a:tc>
                  <a:txBody>
                    <a:bodyPr/>
                    <a:lstStyle/>
                    <a:p>
                      <a:pPr marL="0" lvl="0" indent="0" algn="l" rtl="0">
                        <a:spcBef>
                          <a:spcPts val="0"/>
                        </a:spcBef>
                        <a:spcAft>
                          <a:spcPts val="0"/>
                        </a:spcAft>
                        <a:buNone/>
                      </a:pPr>
                      <a:r>
                        <a:rPr lang="en" sz="3700"/>
                        <a:t>0.17</a:t>
                      </a:r>
                      <a:endParaRPr sz="3700"/>
                    </a:p>
                  </a:txBody>
                  <a:tcPr marL="243800" marR="243800" marT="243800" marB="243800">
                    <a:solidFill>
                      <a:srgbClr val="FFFFFF"/>
                    </a:solidFill>
                  </a:tcPr>
                </a:tc>
              </a:tr>
              <a:tr h="1056560">
                <a:tc>
                  <a:txBody>
                    <a:bodyPr/>
                    <a:lstStyle/>
                    <a:p>
                      <a:pPr marL="0" lvl="0" indent="0" algn="l" rtl="0">
                        <a:spcBef>
                          <a:spcPts val="0"/>
                        </a:spcBef>
                        <a:spcAft>
                          <a:spcPts val="0"/>
                        </a:spcAft>
                        <a:buNone/>
                      </a:pPr>
                      <a:r>
                        <a:rPr lang="en" sz="3700"/>
                        <a:t>D</a:t>
                      </a:r>
                      <a:endParaRPr sz="3700"/>
                    </a:p>
                  </a:txBody>
                  <a:tcPr marL="243800" marR="243800" marT="243800" marB="243800">
                    <a:solidFill>
                      <a:srgbClr val="FFFFFF"/>
                    </a:solidFill>
                  </a:tcPr>
                </a:tc>
                <a:tc>
                  <a:txBody>
                    <a:bodyPr/>
                    <a:lstStyle/>
                    <a:p>
                      <a:pPr marL="0" lvl="0" indent="0" algn="l" rtl="0">
                        <a:spcBef>
                          <a:spcPts val="0"/>
                        </a:spcBef>
                        <a:spcAft>
                          <a:spcPts val="0"/>
                        </a:spcAft>
                        <a:buNone/>
                      </a:pPr>
                      <a:r>
                        <a:rPr lang="en" sz="3700"/>
                        <a:t>0.20</a:t>
                      </a:r>
                      <a:endParaRPr sz="3700"/>
                    </a:p>
                  </a:txBody>
                  <a:tcPr marL="243800" marR="243800" marT="243800" marB="243800">
                    <a:solidFill>
                      <a:srgbClr val="FFFFFF"/>
                    </a:solidFill>
                  </a:tcPr>
                </a:tc>
                <a:tc>
                  <a:txBody>
                    <a:bodyPr/>
                    <a:lstStyle/>
                    <a:p>
                      <a:pPr marL="0" lvl="0" indent="0" algn="l" rtl="0">
                        <a:spcBef>
                          <a:spcPts val="0"/>
                        </a:spcBef>
                        <a:spcAft>
                          <a:spcPts val="0"/>
                        </a:spcAft>
                        <a:buNone/>
                      </a:pPr>
                      <a:r>
                        <a:rPr lang="en" sz="3700" dirty="0"/>
                        <a:t>0.19</a:t>
                      </a:r>
                      <a:endParaRPr sz="3700" dirty="0"/>
                    </a:p>
                  </a:txBody>
                  <a:tcPr marL="243800" marR="243800" marT="243800" marB="243800">
                    <a:solidFill>
                      <a:srgbClr val="FFFFFF"/>
                    </a:solidFill>
                  </a:tcPr>
                </a:tc>
              </a:tr>
            </a:tbl>
          </a:graphicData>
        </a:graphic>
      </p:graphicFrame>
      <p:pic>
        <p:nvPicPr>
          <p:cNvPr id="10" name="Google Shape;1265;p263"/>
          <p:cNvPicPr preferRelativeResize="0"/>
          <p:nvPr/>
        </p:nvPicPr>
        <p:blipFill rotWithShape="1">
          <a:blip r:embed="rId2">
            <a:alphaModFix/>
          </a:blip>
          <a:srcRect r="36126" b="13793"/>
          <a:stretch/>
        </p:blipFill>
        <p:spPr>
          <a:xfrm>
            <a:off x="14902116" y="6433336"/>
            <a:ext cx="8848000" cy="6965600"/>
          </a:xfrm>
          <a:prstGeom prst="rect">
            <a:avLst/>
          </a:prstGeom>
          <a:noFill/>
          <a:ln>
            <a:noFill/>
          </a:ln>
        </p:spPr>
      </p:pic>
      <p:cxnSp>
        <p:nvCxnSpPr>
          <p:cNvPr id="11" name="Google Shape;1268;p263"/>
          <p:cNvCxnSpPr/>
          <p:nvPr/>
        </p:nvCxnSpPr>
        <p:spPr>
          <a:xfrm>
            <a:off x="6051867" y="7259446"/>
            <a:ext cx="11996815" cy="2110400"/>
          </a:xfrm>
          <a:prstGeom prst="bentConnector3">
            <a:avLst>
              <a:gd name="adj1" fmla="val 50000"/>
            </a:avLst>
          </a:prstGeom>
          <a:noFill/>
          <a:ln w="9525" cap="flat" cmpd="sng">
            <a:solidFill>
              <a:srgbClr val="FF0000"/>
            </a:solidFill>
            <a:prstDash val="solid"/>
            <a:round/>
            <a:headEnd type="none" w="med" len="med"/>
            <a:tailEnd type="stealth" w="med" len="med"/>
          </a:ln>
        </p:spPr>
      </p:cxnSp>
      <p:cxnSp>
        <p:nvCxnSpPr>
          <p:cNvPr id="13" name="Google Shape;1267;p263"/>
          <p:cNvCxnSpPr/>
          <p:nvPr/>
        </p:nvCxnSpPr>
        <p:spPr>
          <a:xfrm>
            <a:off x="6051867" y="10256834"/>
            <a:ext cx="11111698" cy="1148000"/>
          </a:xfrm>
          <a:prstGeom prst="bentConnector3">
            <a:avLst>
              <a:gd name="adj1" fmla="val 50000"/>
            </a:avLst>
          </a:prstGeom>
          <a:noFill/>
          <a:ln w="9525" cap="flat" cmpd="sng">
            <a:solidFill>
              <a:srgbClr val="FF0000"/>
            </a:solidFill>
            <a:prstDash val="solid"/>
            <a:round/>
            <a:headEnd type="none" w="med" len="med"/>
            <a:tailEnd type="stealth" w="med" len="med"/>
          </a:ln>
        </p:spPr>
      </p:cxnSp>
    </p:spTree>
    <p:extLst>
      <p:ext uri="{BB962C8B-B14F-4D97-AF65-F5344CB8AC3E}">
        <p14:creationId xmlns:p14="http://schemas.microsoft.com/office/powerpoint/2010/main" val="1399054892"/>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5" name="About AidData"/>
          <p:cNvSpPr txBox="1">
            <a:spLocks/>
          </p:cNvSpPr>
          <p:nvPr/>
        </p:nvSpPr>
        <p:spPr>
          <a:xfrm>
            <a:off x="1524000" y="518019"/>
            <a:ext cx="22566565" cy="2022160"/>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a:bodyPr>
          <a:lstStyle>
            <a:lvl1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1pPr>
            <a:lvl2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2pPr>
            <a:lvl3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3pPr>
            <a:lvl4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4pPr>
            <a:lvl5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5pPr>
            <a:lvl6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6pPr>
            <a:lvl7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7pPr>
            <a:lvl8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8pPr>
            <a:lvl9pPr marL="0" marR="0" indent="0" algn="l" defTabSz="914065" rtl="0" latinLnBrk="0">
              <a:lnSpc>
                <a:spcPct val="100000"/>
              </a:lnSpc>
              <a:spcBef>
                <a:spcPts val="0"/>
              </a:spcBef>
              <a:spcAft>
                <a:spcPts val="0"/>
              </a:spcAft>
              <a:buClrTx/>
              <a:buSzTx/>
              <a:buFontTx/>
              <a:buNone/>
              <a:tabLst/>
              <a:defRPr sz="3700" b="0" i="0" u="none" strike="noStrike" cap="none" spc="0" baseline="0">
                <a:ln>
                  <a:noFill/>
                </a:ln>
                <a:solidFill>
                  <a:srgbClr val="000000"/>
                </a:solidFill>
                <a:uFillTx/>
                <a:latin typeface="Arial"/>
                <a:ea typeface="Arial"/>
                <a:cs typeface="Arial"/>
                <a:sym typeface="Arial"/>
              </a:defRPr>
            </a:lvl9pPr>
          </a:lstStyle>
          <a:p>
            <a:pPr defTabSz="821211">
              <a:defRPr sz="8000">
                <a:solidFill>
                  <a:srgbClr val="FFFFFF"/>
                </a:solidFill>
                <a:latin typeface="+mn-lt"/>
                <a:ea typeface="+mn-ea"/>
                <a:cs typeface="+mn-cs"/>
                <a:sym typeface="Helvetica Neue Medium"/>
              </a:defRPr>
            </a:pPr>
            <a:r>
              <a:rPr lang="en-US" sz="8000" b="1" dirty="0" smtClean="0">
                <a:solidFill>
                  <a:srgbClr val="CAB64B"/>
                </a:solidFill>
                <a:latin typeface="Helvetica Neue"/>
                <a:ea typeface="Helvetica Neue"/>
                <a:cs typeface="Helvetica Neue"/>
                <a:sym typeface="Helvetica Neue"/>
              </a:rPr>
              <a:t>Geospatial Data Integration</a:t>
            </a:r>
            <a:endParaRPr lang="en-US" sz="8000" dirty="0">
              <a:solidFill>
                <a:srgbClr val="FFFFFF"/>
              </a:solidFill>
              <a:latin typeface="+mn-lt"/>
              <a:ea typeface="+mn-ea"/>
              <a:cs typeface="+mn-cs"/>
              <a:sym typeface="Helvetica Neue Medium"/>
            </a:endParaRPr>
          </a:p>
        </p:txBody>
      </p:sp>
      <p:sp>
        <p:nvSpPr>
          <p:cNvPr id="6" name="Line"/>
          <p:cNvSpPr/>
          <p:nvPr/>
        </p:nvSpPr>
        <p:spPr>
          <a:xfrm>
            <a:off x="1523997" y="2540179"/>
            <a:ext cx="21174696"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7" name="AidData is a research lab at William &amp; Mary.  Our team of economists, social scientists, geographers, and policy analysts equips policymakers and practitioners with better evidence to improve how sustainable development investments are targeted, monitored, and evaluated.…"/>
          <p:cNvSpPr txBox="1">
            <a:spLocks/>
          </p:cNvSpPr>
          <p:nvPr/>
        </p:nvSpPr>
        <p:spPr>
          <a:xfrm>
            <a:off x="1524000" y="3023121"/>
            <a:ext cx="21174693" cy="1955953"/>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a:bodyPr>
          <a:lstStyle>
            <a:lvl1pPr marL="228600" marR="0" indent="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1pPr>
            <a:lvl2pPr marL="228600" marR="0" indent="4572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2pPr>
            <a:lvl3pPr marL="228600" marR="0" indent="9144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3pPr>
            <a:lvl4pPr marL="228600" marR="0" indent="13716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4pPr>
            <a:lvl5pPr marL="228600" marR="0" indent="18288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5pPr>
            <a:lvl6pPr marL="28668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6pPr>
            <a:lvl7pPr marL="33240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7pPr>
            <a:lvl8pPr marL="37812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8pPr>
            <a:lvl9pPr marL="42384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9pPr>
          </a:lstStyle>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Ultimate </a:t>
            </a:r>
            <a:r>
              <a:rPr lang="en-US" sz="5300" b="0" dirty="0">
                <a:solidFill>
                  <a:srgbClr val="FFFFFF"/>
                </a:solidFill>
                <a:latin typeface="Helvetica Neue"/>
                <a:ea typeface="Helvetica Neue"/>
                <a:cs typeface="Helvetica Neue"/>
                <a:sym typeface="Helvetica Neue"/>
              </a:rPr>
              <a:t>goal is to get - for each unit of observation - a column of data representing a relevant spatial dataset</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endParaRPr lang="en-US" sz="5300" b="0" dirty="0">
              <a:solidFill>
                <a:srgbClr val="FFFFFF"/>
              </a:solidFill>
              <a:latin typeface="Helvetica Neue"/>
              <a:ea typeface="Helvetica Neue"/>
              <a:cs typeface="Helvetica Neue"/>
              <a:sym typeface="Helvetica Neue"/>
            </a:endParaRPr>
          </a:p>
        </p:txBody>
      </p:sp>
      <p:graphicFrame>
        <p:nvGraphicFramePr>
          <p:cNvPr id="9" name="Google Shape;1266;p263"/>
          <p:cNvGraphicFramePr/>
          <p:nvPr>
            <p:extLst>
              <p:ext uri="{D42A27DB-BD31-4B8C-83A1-F6EECF244321}">
                <p14:modId xmlns:p14="http://schemas.microsoft.com/office/powerpoint/2010/main" val="2475437347"/>
              </p:ext>
            </p:extLst>
          </p:nvPr>
        </p:nvGraphicFramePr>
        <p:xfrm>
          <a:off x="1197534" y="4979074"/>
          <a:ext cx="12881000" cy="5851760"/>
        </p:xfrm>
        <a:graphic>
          <a:graphicData uri="http://schemas.openxmlformats.org/drawingml/2006/table">
            <a:tbl>
              <a:tblPr>
                <a:noFill/>
              </a:tblPr>
              <a:tblGrid>
                <a:gridCol w="3562400"/>
                <a:gridCol w="4582267"/>
                <a:gridCol w="4736333"/>
              </a:tblGrid>
              <a:tr h="1625520">
                <a:tc>
                  <a:txBody>
                    <a:bodyPr/>
                    <a:lstStyle/>
                    <a:p>
                      <a:pPr marL="0" lvl="0" indent="0" algn="l" rtl="0">
                        <a:spcBef>
                          <a:spcPts val="0"/>
                        </a:spcBef>
                        <a:spcAft>
                          <a:spcPts val="0"/>
                        </a:spcAft>
                        <a:buNone/>
                      </a:pPr>
                      <a:r>
                        <a:rPr lang="en" sz="3700" dirty="0"/>
                        <a:t>Unit of Observation</a:t>
                      </a:r>
                      <a:endParaRPr sz="3700" dirty="0"/>
                    </a:p>
                  </a:txBody>
                  <a:tcPr marL="243800" marR="243800" marT="243800" marB="243800">
                    <a:solidFill>
                      <a:srgbClr val="FFFFFF"/>
                    </a:solidFill>
                  </a:tcPr>
                </a:tc>
                <a:tc>
                  <a:txBody>
                    <a:bodyPr/>
                    <a:lstStyle/>
                    <a:p>
                      <a:pPr marL="0" lvl="0" indent="0" algn="l" rtl="0">
                        <a:spcBef>
                          <a:spcPts val="0"/>
                        </a:spcBef>
                        <a:spcAft>
                          <a:spcPts val="0"/>
                        </a:spcAft>
                        <a:buNone/>
                      </a:pPr>
                      <a:r>
                        <a:rPr lang="en" sz="3700"/>
                        <a:t>Satellite-measured vegetation in 1990</a:t>
                      </a:r>
                      <a:endParaRPr sz="3700"/>
                    </a:p>
                  </a:txBody>
                  <a:tcPr marL="243800" marR="243800" marT="243800" marB="243800">
                    <a:solidFill>
                      <a:srgbClr val="FFFFFF"/>
                    </a:solidFill>
                  </a:tcPr>
                </a:tc>
                <a:tc>
                  <a:txBody>
                    <a:bodyPr/>
                    <a:lstStyle/>
                    <a:p>
                      <a:pPr marL="0" lvl="0" indent="0" algn="l" rtl="0">
                        <a:spcBef>
                          <a:spcPts val="0"/>
                        </a:spcBef>
                        <a:spcAft>
                          <a:spcPts val="0"/>
                        </a:spcAft>
                        <a:buNone/>
                      </a:pPr>
                      <a:r>
                        <a:rPr lang="en" sz="3700" dirty="0"/>
                        <a:t>Satellite-measured vegetation in 2005</a:t>
                      </a:r>
                      <a:endParaRPr sz="3700" dirty="0"/>
                    </a:p>
                  </a:txBody>
                  <a:tcPr marL="243800" marR="243800" marT="243800" marB="243800">
                    <a:solidFill>
                      <a:srgbClr val="FFFFFF"/>
                    </a:solidFill>
                  </a:tcPr>
                </a:tc>
              </a:tr>
              <a:tr h="1056560">
                <a:tc>
                  <a:txBody>
                    <a:bodyPr/>
                    <a:lstStyle/>
                    <a:p>
                      <a:pPr marL="0" lvl="0" indent="0" algn="l" rtl="0">
                        <a:spcBef>
                          <a:spcPts val="0"/>
                        </a:spcBef>
                        <a:spcAft>
                          <a:spcPts val="0"/>
                        </a:spcAft>
                        <a:buNone/>
                      </a:pPr>
                      <a:r>
                        <a:rPr lang="en" sz="3700"/>
                        <a:t>A</a:t>
                      </a:r>
                      <a:endParaRPr sz="3700"/>
                    </a:p>
                  </a:txBody>
                  <a:tcPr marL="243800" marR="243800" marT="243800" marB="243800">
                    <a:solidFill>
                      <a:srgbClr val="FFFFFF"/>
                    </a:solidFill>
                  </a:tcPr>
                </a:tc>
                <a:tc>
                  <a:txBody>
                    <a:bodyPr/>
                    <a:lstStyle/>
                    <a:p>
                      <a:pPr marL="0" lvl="0" indent="0" algn="l" rtl="0">
                        <a:spcBef>
                          <a:spcPts val="0"/>
                        </a:spcBef>
                        <a:spcAft>
                          <a:spcPts val="0"/>
                        </a:spcAft>
                        <a:buNone/>
                      </a:pPr>
                      <a:r>
                        <a:rPr lang="en" sz="3700"/>
                        <a:t>0.15</a:t>
                      </a:r>
                      <a:endParaRPr sz="3700"/>
                    </a:p>
                  </a:txBody>
                  <a:tcPr marL="243800" marR="243800" marT="243800" marB="243800">
                    <a:solidFill>
                      <a:srgbClr val="FFFFFF"/>
                    </a:solidFill>
                  </a:tcPr>
                </a:tc>
                <a:tc>
                  <a:txBody>
                    <a:bodyPr/>
                    <a:lstStyle/>
                    <a:p>
                      <a:pPr marL="0" lvl="0" indent="0" algn="l" rtl="0">
                        <a:spcBef>
                          <a:spcPts val="0"/>
                        </a:spcBef>
                        <a:spcAft>
                          <a:spcPts val="0"/>
                        </a:spcAft>
                        <a:buNone/>
                      </a:pPr>
                      <a:r>
                        <a:rPr lang="en" sz="3700"/>
                        <a:t>0.10</a:t>
                      </a:r>
                      <a:endParaRPr sz="3700"/>
                    </a:p>
                  </a:txBody>
                  <a:tcPr marL="243800" marR="243800" marT="243800" marB="243800">
                    <a:solidFill>
                      <a:srgbClr val="FFFFFF"/>
                    </a:solidFill>
                  </a:tcPr>
                </a:tc>
              </a:tr>
              <a:tr h="1056560">
                <a:tc>
                  <a:txBody>
                    <a:bodyPr/>
                    <a:lstStyle/>
                    <a:p>
                      <a:pPr marL="0" lvl="0" indent="0" algn="l" rtl="0">
                        <a:spcBef>
                          <a:spcPts val="0"/>
                        </a:spcBef>
                        <a:spcAft>
                          <a:spcPts val="0"/>
                        </a:spcAft>
                        <a:buNone/>
                      </a:pPr>
                      <a:r>
                        <a:rPr lang="en" sz="3700"/>
                        <a:t>B</a:t>
                      </a:r>
                      <a:endParaRPr sz="3700"/>
                    </a:p>
                  </a:txBody>
                  <a:tcPr marL="243800" marR="243800" marT="243800" marB="243800">
                    <a:solidFill>
                      <a:srgbClr val="FFFFFF"/>
                    </a:solidFill>
                  </a:tcPr>
                </a:tc>
                <a:tc>
                  <a:txBody>
                    <a:bodyPr/>
                    <a:lstStyle/>
                    <a:p>
                      <a:pPr marL="0" lvl="0" indent="0" algn="l" rtl="0">
                        <a:spcBef>
                          <a:spcPts val="0"/>
                        </a:spcBef>
                        <a:spcAft>
                          <a:spcPts val="0"/>
                        </a:spcAft>
                        <a:buNone/>
                      </a:pPr>
                      <a:r>
                        <a:rPr lang="en" sz="3700" dirty="0"/>
                        <a:t>0.13</a:t>
                      </a:r>
                      <a:endParaRPr sz="3700" dirty="0"/>
                    </a:p>
                  </a:txBody>
                  <a:tcPr marL="243800" marR="243800" marT="243800" marB="243800">
                    <a:solidFill>
                      <a:srgbClr val="FFFFFF"/>
                    </a:solidFill>
                  </a:tcPr>
                </a:tc>
                <a:tc>
                  <a:txBody>
                    <a:bodyPr/>
                    <a:lstStyle/>
                    <a:p>
                      <a:pPr marL="0" lvl="0" indent="0" algn="l" rtl="0">
                        <a:spcBef>
                          <a:spcPts val="0"/>
                        </a:spcBef>
                        <a:spcAft>
                          <a:spcPts val="0"/>
                        </a:spcAft>
                        <a:buNone/>
                      </a:pPr>
                      <a:r>
                        <a:rPr lang="en" sz="3700"/>
                        <a:t>0.12</a:t>
                      </a:r>
                      <a:endParaRPr sz="3700"/>
                    </a:p>
                  </a:txBody>
                  <a:tcPr marL="243800" marR="243800" marT="243800" marB="243800">
                    <a:solidFill>
                      <a:srgbClr val="FFFFFF"/>
                    </a:solidFill>
                  </a:tcPr>
                </a:tc>
              </a:tr>
              <a:tr h="1056560">
                <a:tc>
                  <a:txBody>
                    <a:bodyPr/>
                    <a:lstStyle/>
                    <a:p>
                      <a:pPr marL="0" lvl="0" indent="0" algn="l" rtl="0">
                        <a:spcBef>
                          <a:spcPts val="0"/>
                        </a:spcBef>
                        <a:spcAft>
                          <a:spcPts val="0"/>
                        </a:spcAft>
                        <a:buNone/>
                      </a:pPr>
                      <a:r>
                        <a:rPr lang="en" sz="3700"/>
                        <a:t>C</a:t>
                      </a:r>
                      <a:endParaRPr sz="3700"/>
                    </a:p>
                  </a:txBody>
                  <a:tcPr marL="243800" marR="243800" marT="243800" marB="243800">
                    <a:solidFill>
                      <a:srgbClr val="FFFFFF"/>
                    </a:solidFill>
                  </a:tcPr>
                </a:tc>
                <a:tc>
                  <a:txBody>
                    <a:bodyPr/>
                    <a:lstStyle/>
                    <a:p>
                      <a:pPr marL="0" lvl="0" indent="0" algn="l" rtl="0">
                        <a:spcBef>
                          <a:spcPts val="0"/>
                        </a:spcBef>
                        <a:spcAft>
                          <a:spcPts val="0"/>
                        </a:spcAft>
                        <a:buNone/>
                      </a:pPr>
                      <a:r>
                        <a:rPr lang="en" sz="3700"/>
                        <a:t>0.16</a:t>
                      </a:r>
                      <a:endParaRPr sz="3700"/>
                    </a:p>
                  </a:txBody>
                  <a:tcPr marL="243800" marR="243800" marT="243800" marB="243800">
                    <a:solidFill>
                      <a:srgbClr val="FFFFFF"/>
                    </a:solidFill>
                  </a:tcPr>
                </a:tc>
                <a:tc>
                  <a:txBody>
                    <a:bodyPr/>
                    <a:lstStyle/>
                    <a:p>
                      <a:pPr marL="0" lvl="0" indent="0" algn="l" rtl="0">
                        <a:spcBef>
                          <a:spcPts val="0"/>
                        </a:spcBef>
                        <a:spcAft>
                          <a:spcPts val="0"/>
                        </a:spcAft>
                        <a:buNone/>
                      </a:pPr>
                      <a:r>
                        <a:rPr lang="en" sz="3700"/>
                        <a:t>0.17</a:t>
                      </a:r>
                      <a:endParaRPr sz="3700"/>
                    </a:p>
                  </a:txBody>
                  <a:tcPr marL="243800" marR="243800" marT="243800" marB="243800">
                    <a:solidFill>
                      <a:srgbClr val="FFFFFF"/>
                    </a:solidFill>
                  </a:tcPr>
                </a:tc>
              </a:tr>
              <a:tr h="1056560">
                <a:tc>
                  <a:txBody>
                    <a:bodyPr/>
                    <a:lstStyle/>
                    <a:p>
                      <a:pPr marL="0" lvl="0" indent="0" algn="l" rtl="0">
                        <a:spcBef>
                          <a:spcPts val="0"/>
                        </a:spcBef>
                        <a:spcAft>
                          <a:spcPts val="0"/>
                        </a:spcAft>
                        <a:buNone/>
                      </a:pPr>
                      <a:r>
                        <a:rPr lang="en" sz="3700"/>
                        <a:t>D</a:t>
                      </a:r>
                      <a:endParaRPr sz="3700"/>
                    </a:p>
                  </a:txBody>
                  <a:tcPr marL="243800" marR="243800" marT="243800" marB="243800">
                    <a:solidFill>
                      <a:srgbClr val="FFFFFF"/>
                    </a:solidFill>
                  </a:tcPr>
                </a:tc>
                <a:tc>
                  <a:txBody>
                    <a:bodyPr/>
                    <a:lstStyle/>
                    <a:p>
                      <a:pPr marL="0" lvl="0" indent="0" algn="l" rtl="0">
                        <a:spcBef>
                          <a:spcPts val="0"/>
                        </a:spcBef>
                        <a:spcAft>
                          <a:spcPts val="0"/>
                        </a:spcAft>
                        <a:buNone/>
                      </a:pPr>
                      <a:r>
                        <a:rPr lang="en" sz="3700"/>
                        <a:t>0.20</a:t>
                      </a:r>
                      <a:endParaRPr sz="3700"/>
                    </a:p>
                  </a:txBody>
                  <a:tcPr marL="243800" marR="243800" marT="243800" marB="243800">
                    <a:solidFill>
                      <a:srgbClr val="FFFFFF"/>
                    </a:solidFill>
                  </a:tcPr>
                </a:tc>
                <a:tc>
                  <a:txBody>
                    <a:bodyPr/>
                    <a:lstStyle/>
                    <a:p>
                      <a:pPr marL="0" lvl="0" indent="0" algn="l" rtl="0">
                        <a:spcBef>
                          <a:spcPts val="0"/>
                        </a:spcBef>
                        <a:spcAft>
                          <a:spcPts val="0"/>
                        </a:spcAft>
                        <a:buNone/>
                      </a:pPr>
                      <a:r>
                        <a:rPr lang="en" sz="3700" dirty="0"/>
                        <a:t>0.19</a:t>
                      </a:r>
                      <a:endParaRPr sz="3700" dirty="0"/>
                    </a:p>
                  </a:txBody>
                  <a:tcPr marL="243800" marR="243800" marT="243800" marB="243800">
                    <a:solidFill>
                      <a:srgbClr val="FFFFFF"/>
                    </a:solidFill>
                  </a:tcPr>
                </a:tc>
              </a:tr>
            </a:tbl>
          </a:graphicData>
        </a:graphic>
      </p:graphicFrame>
      <p:pic>
        <p:nvPicPr>
          <p:cNvPr id="12" name="Google Shape;1277;p264" descr="https://lh5.googleusercontent.com/dS8w8MjNKlYeOTbsu-0hMVBz_9y-hnpoGgg6UdSUN4KiUOG53GnM6siOAPwYzK_BWi970PkcNgSEwaXjWQC1QkFUxAvUiFQ_mtAtGERB9E5XFY9EqP9KL1aHYkWgOJ5r5XqHnUY"/>
          <p:cNvPicPr preferRelativeResize="0"/>
          <p:nvPr/>
        </p:nvPicPr>
        <p:blipFill rotWithShape="1">
          <a:blip r:embed="rId2">
            <a:alphaModFix/>
          </a:blip>
          <a:srcRect/>
          <a:stretch/>
        </p:blipFill>
        <p:spPr>
          <a:xfrm>
            <a:off x="12457597" y="7332400"/>
            <a:ext cx="11095200" cy="5902400"/>
          </a:xfrm>
          <a:prstGeom prst="rect">
            <a:avLst/>
          </a:prstGeom>
          <a:noFill/>
          <a:ln w="19050" cap="flat" cmpd="sng">
            <a:solidFill>
              <a:srgbClr val="000000"/>
            </a:solidFill>
            <a:prstDash val="solid"/>
            <a:round/>
            <a:headEnd type="none" w="sm" len="sm"/>
            <a:tailEnd type="none" w="sm" len="sm"/>
          </a:ln>
        </p:spPr>
      </p:pic>
    </p:spTree>
    <p:extLst>
      <p:ext uri="{BB962C8B-B14F-4D97-AF65-F5344CB8AC3E}">
        <p14:creationId xmlns:p14="http://schemas.microsoft.com/office/powerpoint/2010/main" val="1604528310"/>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6" name="About AidData"/>
          <p:cNvSpPr txBox="1">
            <a:spLocks noGrp="1"/>
          </p:cNvSpPr>
          <p:nvPr>
            <p:ph type="title" idx="4294967295"/>
          </p:nvPr>
        </p:nvSpPr>
        <p:spPr>
          <a:xfrm>
            <a:off x="985233" y="3554115"/>
            <a:ext cx="22566565" cy="3036096"/>
          </a:xfrm>
          <a:prstGeom prst="rect">
            <a:avLst/>
          </a:prstGeom>
        </p:spPr>
        <p:txBody>
          <a:bodyPr lIns="0" tIns="0" rIns="0" bIns="0" anchor="ctr">
            <a:normAutofit/>
          </a:bodyPr>
          <a:lstStyle/>
          <a:p>
            <a:pPr algn="ctr" defTabSz="821211">
              <a:lnSpc>
                <a:spcPct val="100000"/>
              </a:lnSpc>
              <a:defRPr sz="8000">
                <a:solidFill>
                  <a:srgbClr val="FFFFFF"/>
                </a:solidFill>
                <a:latin typeface="+mn-lt"/>
                <a:ea typeface="+mn-ea"/>
                <a:cs typeface="+mn-cs"/>
                <a:sym typeface="Helvetica Neue Medium"/>
              </a:defRPr>
            </a:pPr>
            <a:r>
              <a:rPr lang="en-US" sz="9600" b="1" dirty="0" smtClean="0">
                <a:solidFill>
                  <a:srgbClr val="CAB64B"/>
                </a:solidFill>
                <a:latin typeface="Helvetica Neue"/>
                <a:ea typeface="Helvetica Neue"/>
                <a:cs typeface="Helvetica Neue"/>
                <a:sym typeface="Helvetica Neue"/>
              </a:rPr>
              <a:t>Questions?</a:t>
            </a:r>
            <a:endParaRPr lang="en-US" sz="9600" dirty="0"/>
          </a:p>
        </p:txBody>
      </p:sp>
      <p:sp>
        <p:nvSpPr>
          <p:cNvPr id="228" name="Line"/>
          <p:cNvSpPr/>
          <p:nvPr/>
        </p:nvSpPr>
        <p:spPr>
          <a:xfrm>
            <a:off x="985233" y="6248243"/>
            <a:ext cx="22181732"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229" name="AidData_Logo--white.png" descr="AidData_Logo--white.png">
            <a:hlinkClick r:id="rId2"/>
          </p:cNvPr>
          <p:cNvPicPr>
            <a:picLocks noChangeAspect="1"/>
          </p:cNvPicPr>
          <p:nvPr/>
        </p:nvPicPr>
        <p:blipFill>
          <a:blip r:embed="rId3">
            <a:extLst/>
          </a:blip>
          <a:srcRect/>
          <a:stretch>
            <a:fillRect/>
          </a:stretch>
        </p:blipFill>
        <p:spPr>
          <a:xfrm>
            <a:off x="1524039" y="11684357"/>
            <a:ext cx="4796253" cy="1016000"/>
          </a:xfrm>
          <a:prstGeom prst="rect">
            <a:avLst/>
          </a:prstGeom>
          <a:ln w="12700">
            <a:miter lim="400000"/>
          </a:ln>
        </p:spPr>
      </p:pic>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2765526609"/>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3" name="Title 1"/>
          <p:cNvSpPr txBox="1">
            <a:spLocks noGrp="1"/>
          </p:cNvSpPr>
          <p:nvPr>
            <p:ph type="title"/>
          </p:nvPr>
        </p:nvSpPr>
        <p:spPr>
          <a:xfrm>
            <a:off x="4833937" y="2303865"/>
            <a:ext cx="14716200" cy="4643400"/>
          </a:xfrm>
          <a:prstGeom prst="rect">
            <a:avLst/>
          </a:prstGeom>
        </p:spPr>
        <p:txBody>
          <a:bodyPr/>
          <a:lstStyle/>
          <a:p>
            <a:endParaRPr/>
          </a:p>
        </p:txBody>
      </p:sp>
      <p:sp>
        <p:nvSpPr>
          <p:cNvPr id="1554" name="Text Placeholder 2"/>
          <p:cNvSpPr txBox="1">
            <a:spLocks noGrp="1"/>
          </p:cNvSpPr>
          <p:nvPr>
            <p:ph type="body" sz="quarter" idx="1"/>
          </p:nvPr>
        </p:nvSpPr>
        <p:spPr>
          <a:xfrm>
            <a:off x="4833937" y="7072346"/>
            <a:ext cx="14716200" cy="1589405"/>
          </a:xfrm>
          <a:prstGeom prst="rect">
            <a:avLst/>
          </a:prstGeom>
        </p:spPr>
        <p:txBody>
          <a:bodyPr/>
          <a:lstStyle/>
          <a:p>
            <a:endParaRPr/>
          </a:p>
        </p:txBody>
      </p:sp>
      <p:pic>
        <p:nvPicPr>
          <p:cNvPr id="1555" name="Picture 3" descr="Picture 3"/>
          <p:cNvPicPr>
            <a:picLocks noChangeAspect="1"/>
          </p:cNvPicPr>
          <p:nvPr/>
        </p:nvPicPr>
        <p:blipFill>
          <a:blip r:embed="rId2">
            <a:extLst/>
          </a:blip>
          <a:stretch>
            <a:fillRect/>
          </a:stretch>
        </p:blipFill>
        <p:spPr>
          <a:xfrm>
            <a:off x="0" y="-3276603"/>
            <a:ext cx="24384000" cy="13716005"/>
          </a:xfrm>
          <a:prstGeom prst="rect">
            <a:avLst/>
          </a:prstGeom>
          <a:ln w="12700">
            <a:miter lim="400000"/>
          </a:ln>
        </p:spPr>
      </p:pic>
      <p:grpSp>
        <p:nvGrpSpPr>
          <p:cNvPr id="1558" name="Leverage:  who breaks through in a crowded marketplace &amp; why?…"/>
          <p:cNvGrpSpPr/>
          <p:nvPr/>
        </p:nvGrpSpPr>
        <p:grpSpPr>
          <a:xfrm>
            <a:off x="0" y="10439400"/>
            <a:ext cx="24384000" cy="3276600"/>
            <a:chOff x="0" y="0"/>
            <a:chExt cx="24384000" cy="3276600"/>
          </a:xfrm>
        </p:grpSpPr>
        <p:sp>
          <p:nvSpPr>
            <p:cNvPr id="1556" name="Rectangle"/>
            <p:cNvSpPr/>
            <p:nvPr/>
          </p:nvSpPr>
          <p:spPr>
            <a:xfrm>
              <a:off x="0" y="0"/>
              <a:ext cx="24384000" cy="3276600"/>
            </a:xfrm>
            <a:prstGeom prst="rect">
              <a:avLst/>
            </a:prstGeom>
            <a:solidFill>
              <a:srgbClr val="000000"/>
            </a:solidFill>
            <a:ln w="12700" cap="flat">
              <a:noFill/>
              <a:miter lim="400000"/>
            </a:ln>
            <a:effectLst/>
          </p:spPr>
          <p:txBody>
            <a:bodyPr wrap="square" lIns="71435" tIns="71435" rIns="71435" bIns="71435" numCol="1" anchor="ctr">
              <a:noAutofit/>
            </a:bodyPr>
            <a:lstStyle/>
            <a:p>
              <a:pPr defTabSz="295614">
                <a:defRPr sz="3200">
                  <a:solidFill>
                    <a:srgbClr val="FFFFFF"/>
                  </a:solidFill>
                  <a:latin typeface="Avenir Book"/>
                  <a:ea typeface="Avenir Book"/>
                  <a:cs typeface="Avenir Book"/>
                  <a:sym typeface="Avenir Book"/>
                </a:defRPr>
              </a:pPr>
              <a:endParaRPr sz="3200">
                <a:solidFill>
                  <a:srgbClr val="FFFFFF"/>
                </a:solidFill>
                <a:latin typeface="Avenir Book"/>
                <a:ea typeface="Avenir Book"/>
                <a:cs typeface="Avenir Book"/>
                <a:sym typeface="Avenir Book"/>
              </a:endParaRPr>
            </a:p>
          </p:txBody>
        </p:sp>
        <p:sp>
          <p:nvSpPr>
            <p:cNvPr id="1557" name="GeoQuery (http://geoquery.org/) is a spatial data integration and extraction tool that makes it dramatically faster and easier for program planners, implementers, and evaluators without GIS expertise to access and use geospatial data. It is powered by supercomputer at AidData and it allows external users to access geospatial data -- on economic development, infrastructure, population, deforestation, air pollution, climatic conditions, violent conflict, child mortality, public confidence in local and national institutions, development investments, and many other variables – in customizable geographical and temporal units."/>
            <p:cNvSpPr txBox="1"/>
            <p:nvPr/>
          </p:nvSpPr>
          <p:spPr>
            <a:xfrm>
              <a:off x="0" y="380178"/>
              <a:ext cx="24384000" cy="251631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26790" tIns="26790" rIns="26790" bIns="26790" numCol="1" anchor="ctr">
              <a:spAutoFit/>
            </a:bodyPr>
            <a:lstStyle>
              <a:lvl1pPr defTabSz="295724">
                <a:defRPr sz="3200">
                  <a:solidFill>
                    <a:srgbClr val="FFFFFF"/>
                  </a:solidFill>
                  <a:latin typeface="Avenir Book"/>
                  <a:ea typeface="Avenir Book"/>
                  <a:cs typeface="Avenir Book"/>
                  <a:sym typeface="Avenir Book"/>
                </a:defRPr>
              </a:lvl1pPr>
            </a:lstStyle>
            <a:p>
              <a:r>
                <a:t>GeoQuery (http://geoquery.org/) is a spatial data integration and extraction tool that makes it dramatically faster and easier for program planners, implementers, and evaluators without GIS expertise to access and use geospatial data. It is powered by supercomputer at AidData and it allows external users to access geospatial data -- on economic development, infrastructure, population, deforestation, air pollution, climatic conditions, violent conflict, child mortality, public confidence in local and national institutions, development investments, and many other variables – in customizable geographical and temporal units. </a:t>
              </a:r>
            </a:p>
          </p:txBody>
        </p:sp>
      </p:grpSp>
    </p:spTree>
    <p:extLst>
      <p:ext uri="{BB962C8B-B14F-4D97-AF65-F5344CB8AC3E}">
        <p14:creationId xmlns:p14="http://schemas.microsoft.com/office/powerpoint/2010/main" val="1778347448"/>
      </p:ext>
    </p:extLst>
  </p:cSld>
  <p:clrMapOvr>
    <a:masterClrMapping/>
  </p:clrMapOvr>
  <p:transition xmlns:p14="http://schemas.microsoft.com/office/powerpoint/2010/main" spd="med"/>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313"/>
        <p:cNvGrpSpPr/>
        <p:nvPr/>
      </p:nvGrpSpPr>
      <p:grpSpPr>
        <a:xfrm>
          <a:off x="0" y="0"/>
          <a:ext cx="0" cy="0"/>
          <a:chOff x="0" y="0"/>
          <a:chExt cx="0" cy="0"/>
        </a:xfrm>
      </p:grpSpPr>
      <p:pic>
        <p:nvPicPr>
          <p:cNvPr id="1314" name="Google Shape;1314;p268"/>
          <p:cNvPicPr preferRelativeResize="0"/>
          <p:nvPr/>
        </p:nvPicPr>
        <p:blipFill rotWithShape="1">
          <a:blip r:embed="rId3">
            <a:alphaModFix/>
          </a:blip>
          <a:srcRect l="3846" t="10956" b="3243"/>
          <a:stretch/>
        </p:blipFill>
        <p:spPr>
          <a:xfrm>
            <a:off x="360000" y="4123706"/>
            <a:ext cx="16623205" cy="8344109"/>
          </a:xfrm>
          <a:prstGeom prst="rect">
            <a:avLst/>
          </a:prstGeom>
          <a:noFill/>
          <a:ln w="19050" cap="flat" cmpd="sng">
            <a:solidFill>
              <a:srgbClr val="2C001E"/>
            </a:solidFill>
            <a:prstDash val="solid"/>
            <a:round/>
            <a:headEnd type="none" w="sm" len="sm"/>
            <a:tailEnd type="none" w="sm" len="sm"/>
          </a:ln>
        </p:spPr>
      </p:pic>
      <p:sp>
        <p:nvSpPr>
          <p:cNvPr id="1315" name="Google Shape;1315;p268"/>
          <p:cNvSpPr txBox="1"/>
          <p:nvPr/>
        </p:nvSpPr>
        <p:spPr>
          <a:xfrm>
            <a:off x="16983200" y="4406067"/>
            <a:ext cx="6952000" cy="6194400"/>
          </a:xfrm>
          <a:prstGeom prst="rect">
            <a:avLst/>
          </a:prstGeom>
          <a:noFill/>
          <a:ln>
            <a:noFill/>
          </a:ln>
        </p:spPr>
        <p:txBody>
          <a:bodyPr spcFirstLastPara="1" wrap="square" lIns="182787" tIns="182787" rIns="182787" bIns="182787" anchor="ctr" anchorCtr="0">
            <a:noAutofit/>
          </a:bodyPr>
          <a:lstStyle/>
          <a:p>
            <a:pPr marL="914041" indent="-677092" defTabSz="2437542" hangingPunct="1">
              <a:buClr>
                <a:srgbClr val="000000"/>
              </a:buClr>
              <a:buSzPts val="1400"/>
              <a:buFont typeface="Calibri"/>
              <a:buChar char="●"/>
            </a:pPr>
            <a:r>
              <a:rPr lang="en" sz="3700" b="1">
                <a:latin typeface="Calibri"/>
                <a:ea typeface="Calibri"/>
                <a:cs typeface="Calibri"/>
                <a:sym typeface="Calibri"/>
              </a:rPr>
              <a:t>Current</a:t>
            </a:r>
            <a:r>
              <a:rPr lang="en" sz="3700">
                <a:latin typeface="Calibri"/>
                <a:ea typeface="Calibri"/>
                <a:cs typeface="Calibri"/>
                <a:sym typeface="Calibri"/>
              </a:rPr>
              <a:t>:  subnational admin boundaries from GADM and GeoBoundaries</a:t>
            </a:r>
            <a:endParaRPr sz="3700">
              <a:latin typeface="Calibri"/>
              <a:ea typeface="Calibri"/>
              <a:cs typeface="Calibri"/>
              <a:sym typeface="Calibri"/>
            </a:endParaRPr>
          </a:p>
          <a:p>
            <a:pPr defTabSz="2437542" hangingPunct="1">
              <a:buClr>
                <a:srgbClr val="000000"/>
              </a:buClr>
            </a:pPr>
            <a:endParaRPr sz="3700">
              <a:latin typeface="Calibri"/>
              <a:ea typeface="Calibri"/>
              <a:cs typeface="Calibri"/>
              <a:sym typeface="Calibri"/>
            </a:endParaRPr>
          </a:p>
          <a:p>
            <a:pPr defTabSz="2437542" hangingPunct="1">
              <a:buClr>
                <a:srgbClr val="000000"/>
              </a:buClr>
            </a:pPr>
            <a:endParaRPr sz="3700">
              <a:latin typeface="Calibri"/>
              <a:ea typeface="Calibri"/>
              <a:cs typeface="Calibri"/>
              <a:sym typeface="Calibri"/>
            </a:endParaRPr>
          </a:p>
          <a:p>
            <a:pPr marL="914041" indent="-677092" defTabSz="2437542" hangingPunct="1">
              <a:buClr>
                <a:srgbClr val="000000"/>
              </a:buClr>
              <a:buSzPts val="1400"/>
              <a:buFont typeface="Calibri"/>
              <a:buChar char="●"/>
            </a:pPr>
            <a:r>
              <a:rPr lang="en" sz="3700" b="1">
                <a:latin typeface="Calibri"/>
                <a:ea typeface="Calibri"/>
                <a:cs typeface="Calibri"/>
                <a:sym typeface="Calibri"/>
              </a:rPr>
              <a:t>Future</a:t>
            </a:r>
            <a:r>
              <a:rPr lang="en" sz="3700">
                <a:latin typeface="Calibri"/>
                <a:ea typeface="Calibri"/>
                <a:cs typeface="Calibri"/>
                <a:sym typeface="Calibri"/>
              </a:rPr>
              <a:t>: custom user uploads</a:t>
            </a:r>
            <a:endParaRPr sz="3700">
              <a:latin typeface="Calibri"/>
              <a:ea typeface="Calibri"/>
              <a:cs typeface="Calibri"/>
              <a:sym typeface="Calibri"/>
            </a:endParaRPr>
          </a:p>
        </p:txBody>
      </p:sp>
      <p:sp>
        <p:nvSpPr>
          <p:cNvPr id="1316" name="Google Shape;1316;p268"/>
          <p:cNvSpPr txBox="1"/>
          <p:nvPr/>
        </p:nvSpPr>
        <p:spPr>
          <a:xfrm>
            <a:off x="2162400" y="0"/>
            <a:ext cx="20059200" cy="1323200"/>
          </a:xfrm>
          <a:prstGeom prst="rect">
            <a:avLst/>
          </a:prstGeom>
          <a:noFill/>
          <a:ln>
            <a:noFill/>
          </a:ln>
        </p:spPr>
        <p:txBody>
          <a:bodyPr spcFirstLastPara="1" wrap="square" lIns="182787" tIns="91360" rIns="182787" bIns="91360" anchor="ctr" anchorCtr="0">
            <a:noAutofit/>
          </a:bodyPr>
          <a:lstStyle/>
          <a:p>
            <a:pPr algn="ctr" defTabSz="2437542" hangingPunct="1">
              <a:lnSpc>
                <a:spcPct val="90000"/>
              </a:lnSpc>
              <a:buClr>
                <a:srgbClr val="000000"/>
              </a:buClr>
            </a:pPr>
            <a:endParaRPr sz="6100" b="1">
              <a:solidFill>
                <a:srgbClr val="BF9000"/>
              </a:solidFill>
              <a:latin typeface="Calibri"/>
              <a:ea typeface="Calibri"/>
              <a:cs typeface="Calibri"/>
              <a:sym typeface="Calibri"/>
            </a:endParaRPr>
          </a:p>
          <a:p>
            <a:pPr algn="ctr" defTabSz="2437542" hangingPunct="1">
              <a:lnSpc>
                <a:spcPct val="90000"/>
              </a:lnSpc>
              <a:buClr>
                <a:srgbClr val="000000"/>
              </a:buClr>
            </a:pPr>
            <a:r>
              <a:rPr lang="en" sz="6100" b="1">
                <a:solidFill>
                  <a:srgbClr val="BF9000"/>
                </a:solidFill>
                <a:latin typeface="Calibri"/>
                <a:ea typeface="Calibri"/>
                <a:cs typeface="Calibri"/>
                <a:sym typeface="Calibri"/>
              </a:rPr>
              <a:t>GeoQuery</a:t>
            </a:r>
            <a:endParaRPr sz="6100" b="1">
              <a:solidFill>
                <a:srgbClr val="BF9000"/>
              </a:solidFill>
              <a:latin typeface="Calibri"/>
              <a:ea typeface="Calibri"/>
              <a:cs typeface="Calibri"/>
              <a:sym typeface="Calibri"/>
            </a:endParaRPr>
          </a:p>
        </p:txBody>
      </p:sp>
      <p:sp>
        <p:nvSpPr>
          <p:cNvPr id="1317" name="Google Shape;1317;p268"/>
          <p:cNvSpPr txBox="1"/>
          <p:nvPr/>
        </p:nvSpPr>
        <p:spPr>
          <a:xfrm>
            <a:off x="2333101" y="1323000"/>
            <a:ext cx="19717600" cy="1323200"/>
          </a:xfrm>
          <a:prstGeom prst="rect">
            <a:avLst/>
          </a:prstGeom>
          <a:noFill/>
          <a:ln>
            <a:noFill/>
          </a:ln>
        </p:spPr>
        <p:txBody>
          <a:bodyPr spcFirstLastPara="1" wrap="square" lIns="182787" tIns="91360" rIns="182787" bIns="91360" anchor="ctr" anchorCtr="0">
            <a:noAutofit/>
          </a:bodyPr>
          <a:lstStyle/>
          <a:p>
            <a:pPr algn="ctr" defTabSz="2437542" hangingPunct="1">
              <a:lnSpc>
                <a:spcPct val="90000"/>
              </a:lnSpc>
              <a:buClr>
                <a:srgbClr val="000000"/>
              </a:buClr>
            </a:pPr>
            <a:r>
              <a:rPr lang="en" sz="4800" b="1">
                <a:solidFill>
                  <a:srgbClr val="073763"/>
                </a:solidFill>
                <a:latin typeface="Calibri"/>
                <a:ea typeface="Calibri"/>
                <a:cs typeface="Calibri"/>
                <a:sym typeface="Calibri"/>
              </a:rPr>
              <a:t>Boundary Selection</a:t>
            </a:r>
            <a:endParaRPr sz="4800" b="1">
              <a:solidFill>
                <a:srgbClr val="073763"/>
              </a:solidFill>
              <a:latin typeface="Calibri"/>
              <a:ea typeface="Calibri"/>
              <a:cs typeface="Calibri"/>
              <a:sym typeface="Calibri"/>
            </a:endParaRPr>
          </a:p>
        </p:txBody>
      </p:sp>
    </p:spTree>
    <p:extLst>
      <p:ext uri="{BB962C8B-B14F-4D97-AF65-F5344CB8AC3E}">
        <p14:creationId xmlns:p14="http://schemas.microsoft.com/office/powerpoint/2010/main" val="66965024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322"/>
        <p:cNvGrpSpPr/>
        <p:nvPr/>
      </p:nvGrpSpPr>
      <p:grpSpPr>
        <a:xfrm>
          <a:off x="0" y="0"/>
          <a:ext cx="0" cy="0"/>
          <a:chOff x="0" y="0"/>
          <a:chExt cx="0" cy="0"/>
        </a:xfrm>
      </p:grpSpPr>
      <p:pic>
        <p:nvPicPr>
          <p:cNvPr id="1323" name="Google Shape;1323;p269"/>
          <p:cNvPicPr preferRelativeResize="0"/>
          <p:nvPr/>
        </p:nvPicPr>
        <p:blipFill rotWithShape="1">
          <a:blip r:embed="rId3">
            <a:alphaModFix/>
          </a:blip>
          <a:srcRect l="3846" t="10957" b="3234"/>
          <a:stretch/>
        </p:blipFill>
        <p:spPr>
          <a:xfrm>
            <a:off x="7149140" y="3967105"/>
            <a:ext cx="16930099" cy="8498952"/>
          </a:xfrm>
          <a:prstGeom prst="rect">
            <a:avLst/>
          </a:prstGeom>
          <a:noFill/>
          <a:ln w="19050" cap="flat" cmpd="sng">
            <a:solidFill>
              <a:srgbClr val="2C001E"/>
            </a:solidFill>
            <a:prstDash val="solid"/>
            <a:round/>
            <a:headEnd type="none" w="sm" len="sm"/>
            <a:tailEnd type="none" w="sm" len="sm"/>
          </a:ln>
        </p:spPr>
      </p:pic>
      <p:sp>
        <p:nvSpPr>
          <p:cNvPr id="1324" name="Google Shape;1324;p269"/>
          <p:cNvSpPr txBox="1"/>
          <p:nvPr/>
        </p:nvSpPr>
        <p:spPr>
          <a:xfrm>
            <a:off x="294949" y="3255701"/>
            <a:ext cx="6556800" cy="9476000"/>
          </a:xfrm>
          <a:prstGeom prst="rect">
            <a:avLst/>
          </a:prstGeom>
          <a:noFill/>
          <a:ln>
            <a:noFill/>
          </a:ln>
        </p:spPr>
        <p:txBody>
          <a:bodyPr spcFirstLastPara="1" wrap="square" lIns="182787" tIns="182787" rIns="182787" bIns="182787" anchor="ctr" anchorCtr="0">
            <a:noAutofit/>
          </a:bodyPr>
          <a:lstStyle/>
          <a:p>
            <a:pPr defTabSz="2437542" hangingPunct="1">
              <a:buClr>
                <a:srgbClr val="000000"/>
              </a:buClr>
            </a:pPr>
            <a:r>
              <a:rPr lang="en" sz="3200">
                <a:latin typeface="Calibri"/>
                <a:ea typeface="Calibri"/>
                <a:cs typeface="Calibri"/>
                <a:sym typeface="Calibri"/>
              </a:rPr>
              <a:t>50+ covariate/outcome datasets covering:</a:t>
            </a:r>
            <a:endParaRPr sz="3200">
              <a:latin typeface="Calibri"/>
              <a:ea typeface="Calibri"/>
              <a:cs typeface="Calibri"/>
              <a:sym typeface="Calibri"/>
            </a:endParaRPr>
          </a:p>
          <a:p>
            <a:pPr defTabSz="2437542" hangingPunct="1">
              <a:buClr>
                <a:srgbClr val="000000"/>
              </a:buClr>
            </a:pPr>
            <a:endParaRPr sz="3200">
              <a:latin typeface="Calibri"/>
              <a:ea typeface="Calibri"/>
              <a:cs typeface="Calibri"/>
              <a:sym typeface="Calibri"/>
            </a:endParaRPr>
          </a:p>
          <a:p>
            <a:pPr marL="914041" indent="-643227" defTabSz="2437542" hangingPunct="1">
              <a:buClr>
                <a:srgbClr val="000000"/>
              </a:buClr>
              <a:buSzPts val="1200"/>
              <a:buFont typeface="Calibri"/>
              <a:buChar char="●"/>
            </a:pPr>
            <a:r>
              <a:rPr lang="en" sz="3200">
                <a:latin typeface="Calibri"/>
                <a:ea typeface="Calibri"/>
                <a:cs typeface="Calibri"/>
                <a:sym typeface="Calibri"/>
              </a:rPr>
              <a:t>aid</a:t>
            </a:r>
            <a:endParaRPr sz="3200">
              <a:latin typeface="Calibri"/>
              <a:ea typeface="Calibri"/>
              <a:cs typeface="Calibri"/>
              <a:sym typeface="Calibri"/>
            </a:endParaRPr>
          </a:p>
          <a:p>
            <a:pPr marL="914041" indent="-643227" defTabSz="2437542" hangingPunct="1">
              <a:buClr>
                <a:srgbClr val="000000"/>
              </a:buClr>
              <a:buSzPts val="1200"/>
              <a:buFont typeface="Calibri"/>
              <a:buChar char="●"/>
            </a:pPr>
            <a:r>
              <a:rPr lang="en" sz="3200">
                <a:latin typeface="Calibri"/>
                <a:ea typeface="Calibri"/>
                <a:cs typeface="Calibri"/>
                <a:sym typeface="Calibri"/>
              </a:rPr>
              <a:t>economic development</a:t>
            </a:r>
            <a:endParaRPr sz="3200">
              <a:latin typeface="Calibri"/>
              <a:ea typeface="Calibri"/>
              <a:cs typeface="Calibri"/>
              <a:sym typeface="Calibri"/>
            </a:endParaRPr>
          </a:p>
          <a:p>
            <a:pPr marL="914041" indent="-643227" defTabSz="2437542" hangingPunct="1">
              <a:buClr>
                <a:srgbClr val="000000"/>
              </a:buClr>
              <a:buSzPts val="1200"/>
              <a:buFont typeface="Calibri"/>
              <a:buChar char="●"/>
            </a:pPr>
            <a:r>
              <a:rPr lang="en" sz="3200">
                <a:latin typeface="Calibri"/>
                <a:ea typeface="Calibri"/>
                <a:cs typeface="Calibri"/>
                <a:sym typeface="Calibri"/>
              </a:rPr>
              <a:t>infrastructure</a:t>
            </a:r>
            <a:endParaRPr sz="3200">
              <a:latin typeface="Calibri"/>
              <a:ea typeface="Calibri"/>
              <a:cs typeface="Calibri"/>
              <a:sym typeface="Calibri"/>
            </a:endParaRPr>
          </a:p>
          <a:p>
            <a:pPr marL="914041" indent="-643227" defTabSz="2437542" hangingPunct="1">
              <a:buClr>
                <a:srgbClr val="000000"/>
              </a:buClr>
              <a:buSzPts val="1200"/>
              <a:buFont typeface="Calibri"/>
              <a:buChar char="●"/>
            </a:pPr>
            <a:r>
              <a:rPr lang="en" sz="3200">
                <a:latin typeface="Calibri"/>
                <a:ea typeface="Calibri"/>
                <a:cs typeface="Calibri"/>
                <a:sym typeface="Calibri"/>
              </a:rPr>
              <a:t>population</a:t>
            </a:r>
            <a:endParaRPr sz="3200">
              <a:latin typeface="Calibri"/>
              <a:ea typeface="Calibri"/>
              <a:cs typeface="Calibri"/>
              <a:sym typeface="Calibri"/>
            </a:endParaRPr>
          </a:p>
          <a:p>
            <a:pPr marL="914041" indent="-643227" defTabSz="2437542" hangingPunct="1">
              <a:buClr>
                <a:srgbClr val="000000"/>
              </a:buClr>
              <a:buSzPts val="1200"/>
              <a:buFont typeface="Calibri"/>
              <a:buChar char="●"/>
            </a:pPr>
            <a:r>
              <a:rPr lang="en" sz="3200">
                <a:latin typeface="Calibri"/>
                <a:ea typeface="Calibri"/>
                <a:cs typeface="Calibri"/>
                <a:sym typeface="Calibri"/>
              </a:rPr>
              <a:t>NDVI</a:t>
            </a:r>
            <a:endParaRPr sz="3200">
              <a:latin typeface="Calibri"/>
              <a:ea typeface="Calibri"/>
              <a:cs typeface="Calibri"/>
              <a:sym typeface="Calibri"/>
            </a:endParaRPr>
          </a:p>
          <a:p>
            <a:pPr marL="914041" indent="-643227" defTabSz="2437542" hangingPunct="1">
              <a:buClr>
                <a:srgbClr val="000000"/>
              </a:buClr>
              <a:buSzPts val="1200"/>
              <a:buFont typeface="Calibri"/>
              <a:buChar char="●"/>
            </a:pPr>
            <a:r>
              <a:rPr lang="en" sz="3200">
                <a:latin typeface="Calibri"/>
                <a:ea typeface="Calibri"/>
                <a:cs typeface="Calibri"/>
                <a:sym typeface="Calibri"/>
              </a:rPr>
              <a:t>temperature</a:t>
            </a:r>
            <a:endParaRPr sz="3200">
              <a:latin typeface="Calibri"/>
              <a:ea typeface="Calibri"/>
              <a:cs typeface="Calibri"/>
              <a:sym typeface="Calibri"/>
            </a:endParaRPr>
          </a:p>
          <a:p>
            <a:pPr marL="914041" indent="-643227" defTabSz="2437542" hangingPunct="1">
              <a:buClr>
                <a:srgbClr val="000000"/>
              </a:buClr>
              <a:buSzPts val="1200"/>
              <a:buFont typeface="Calibri"/>
              <a:buChar char="●"/>
            </a:pPr>
            <a:r>
              <a:rPr lang="en" sz="3200">
                <a:latin typeface="Calibri"/>
                <a:ea typeface="Calibri"/>
                <a:cs typeface="Calibri"/>
                <a:sym typeface="Calibri"/>
              </a:rPr>
              <a:t>particulate matter</a:t>
            </a:r>
            <a:endParaRPr sz="3200">
              <a:latin typeface="Calibri"/>
              <a:ea typeface="Calibri"/>
              <a:cs typeface="Calibri"/>
              <a:sym typeface="Calibri"/>
            </a:endParaRPr>
          </a:p>
          <a:p>
            <a:pPr marL="914041" indent="-643227" defTabSz="2437542" hangingPunct="1">
              <a:buClr>
                <a:srgbClr val="000000"/>
              </a:buClr>
              <a:buSzPts val="1200"/>
              <a:buFont typeface="Calibri"/>
              <a:buChar char="●"/>
            </a:pPr>
            <a:r>
              <a:rPr lang="en" sz="3200">
                <a:latin typeface="Calibri"/>
                <a:ea typeface="Calibri"/>
                <a:cs typeface="Calibri"/>
                <a:sym typeface="Calibri"/>
              </a:rPr>
              <a:t>child mortality</a:t>
            </a:r>
            <a:endParaRPr sz="3200">
              <a:latin typeface="Calibri"/>
              <a:ea typeface="Calibri"/>
              <a:cs typeface="Calibri"/>
              <a:sym typeface="Calibri"/>
            </a:endParaRPr>
          </a:p>
          <a:p>
            <a:pPr marL="914041" indent="-643227" defTabSz="2437542" hangingPunct="1">
              <a:buClr>
                <a:srgbClr val="000000"/>
              </a:buClr>
              <a:buSzPts val="1200"/>
              <a:buFont typeface="Calibri"/>
              <a:buChar char="●"/>
            </a:pPr>
            <a:r>
              <a:rPr lang="en" sz="3200">
                <a:latin typeface="Calibri"/>
                <a:ea typeface="Calibri"/>
                <a:cs typeface="Calibri"/>
                <a:sym typeface="Calibri"/>
              </a:rPr>
              <a:t>conflict</a:t>
            </a:r>
            <a:endParaRPr sz="3200">
              <a:latin typeface="Calibri"/>
              <a:ea typeface="Calibri"/>
              <a:cs typeface="Calibri"/>
              <a:sym typeface="Calibri"/>
            </a:endParaRPr>
          </a:p>
          <a:p>
            <a:pPr marL="914041" indent="-643227" defTabSz="2437542" hangingPunct="1">
              <a:buClr>
                <a:srgbClr val="000000"/>
              </a:buClr>
              <a:buSzPts val="1200"/>
              <a:buFont typeface="Calibri"/>
              <a:buChar char="●"/>
            </a:pPr>
            <a:r>
              <a:rPr lang="en" sz="3200">
                <a:latin typeface="Calibri"/>
                <a:ea typeface="Calibri"/>
                <a:cs typeface="Calibri"/>
                <a:sym typeface="Calibri"/>
              </a:rPr>
              <a:t>human welfare</a:t>
            </a:r>
            <a:endParaRPr sz="3200">
              <a:latin typeface="Calibri"/>
              <a:ea typeface="Calibri"/>
              <a:cs typeface="Calibri"/>
              <a:sym typeface="Calibri"/>
            </a:endParaRPr>
          </a:p>
          <a:p>
            <a:pPr defTabSz="2437542" hangingPunct="1">
              <a:buClr>
                <a:srgbClr val="000000"/>
              </a:buClr>
            </a:pPr>
            <a:endParaRPr sz="3200">
              <a:latin typeface="Calibri"/>
              <a:ea typeface="Calibri"/>
              <a:cs typeface="Calibri"/>
              <a:sym typeface="Calibri"/>
            </a:endParaRPr>
          </a:p>
          <a:p>
            <a:pPr defTabSz="2437542" hangingPunct="1">
              <a:buClr>
                <a:srgbClr val="000000"/>
              </a:buClr>
            </a:pPr>
            <a:r>
              <a:rPr lang="en" sz="3200">
                <a:latin typeface="Calibri"/>
                <a:ea typeface="Calibri"/>
                <a:cs typeface="Calibri"/>
                <a:sym typeface="Calibri"/>
              </a:rPr>
              <a:t>And many more, with new datasets being added</a:t>
            </a:r>
            <a:endParaRPr sz="3200">
              <a:latin typeface="Calibri"/>
              <a:ea typeface="Calibri"/>
              <a:cs typeface="Calibri"/>
              <a:sym typeface="Calibri"/>
            </a:endParaRPr>
          </a:p>
        </p:txBody>
      </p:sp>
      <p:sp>
        <p:nvSpPr>
          <p:cNvPr id="1325" name="Google Shape;1325;p269"/>
          <p:cNvSpPr txBox="1"/>
          <p:nvPr/>
        </p:nvSpPr>
        <p:spPr>
          <a:xfrm>
            <a:off x="2162400" y="0"/>
            <a:ext cx="20059200" cy="1323200"/>
          </a:xfrm>
          <a:prstGeom prst="rect">
            <a:avLst/>
          </a:prstGeom>
          <a:noFill/>
          <a:ln>
            <a:noFill/>
          </a:ln>
        </p:spPr>
        <p:txBody>
          <a:bodyPr spcFirstLastPara="1" wrap="square" lIns="182787" tIns="91360" rIns="182787" bIns="91360" anchor="ctr" anchorCtr="0">
            <a:noAutofit/>
          </a:bodyPr>
          <a:lstStyle/>
          <a:p>
            <a:pPr algn="ctr" defTabSz="2437542" hangingPunct="1">
              <a:lnSpc>
                <a:spcPct val="90000"/>
              </a:lnSpc>
              <a:buClr>
                <a:srgbClr val="000000"/>
              </a:buClr>
            </a:pPr>
            <a:endParaRPr sz="6100" b="1">
              <a:solidFill>
                <a:srgbClr val="BF9000"/>
              </a:solidFill>
              <a:latin typeface="Calibri"/>
              <a:ea typeface="Calibri"/>
              <a:cs typeface="Calibri"/>
              <a:sym typeface="Calibri"/>
            </a:endParaRPr>
          </a:p>
          <a:p>
            <a:pPr algn="ctr" defTabSz="2437542" hangingPunct="1">
              <a:lnSpc>
                <a:spcPct val="90000"/>
              </a:lnSpc>
              <a:buClr>
                <a:srgbClr val="000000"/>
              </a:buClr>
            </a:pPr>
            <a:r>
              <a:rPr lang="en" sz="6100" b="1">
                <a:solidFill>
                  <a:srgbClr val="BF9000"/>
                </a:solidFill>
                <a:latin typeface="Calibri"/>
                <a:ea typeface="Calibri"/>
                <a:cs typeface="Calibri"/>
                <a:sym typeface="Calibri"/>
              </a:rPr>
              <a:t>GeoQuery</a:t>
            </a:r>
            <a:endParaRPr sz="6100" b="1">
              <a:solidFill>
                <a:srgbClr val="BF9000"/>
              </a:solidFill>
              <a:latin typeface="Calibri"/>
              <a:ea typeface="Calibri"/>
              <a:cs typeface="Calibri"/>
              <a:sym typeface="Calibri"/>
            </a:endParaRPr>
          </a:p>
        </p:txBody>
      </p:sp>
      <p:sp>
        <p:nvSpPr>
          <p:cNvPr id="1326" name="Google Shape;1326;p269"/>
          <p:cNvSpPr txBox="1"/>
          <p:nvPr/>
        </p:nvSpPr>
        <p:spPr>
          <a:xfrm>
            <a:off x="2333101" y="1323000"/>
            <a:ext cx="19717600" cy="1323200"/>
          </a:xfrm>
          <a:prstGeom prst="rect">
            <a:avLst/>
          </a:prstGeom>
          <a:noFill/>
          <a:ln>
            <a:noFill/>
          </a:ln>
        </p:spPr>
        <p:txBody>
          <a:bodyPr spcFirstLastPara="1" wrap="square" lIns="182787" tIns="91360" rIns="182787" bIns="91360" anchor="ctr" anchorCtr="0">
            <a:noAutofit/>
          </a:bodyPr>
          <a:lstStyle/>
          <a:p>
            <a:pPr algn="ctr" defTabSz="2437542" hangingPunct="1">
              <a:lnSpc>
                <a:spcPct val="90000"/>
              </a:lnSpc>
              <a:buClr>
                <a:srgbClr val="000000"/>
              </a:buClr>
            </a:pPr>
            <a:r>
              <a:rPr lang="en" sz="4800" b="1">
                <a:solidFill>
                  <a:srgbClr val="073763"/>
                </a:solidFill>
                <a:latin typeface="Calibri"/>
                <a:ea typeface="Calibri"/>
                <a:cs typeface="Calibri"/>
                <a:sym typeface="Calibri"/>
              </a:rPr>
              <a:t>Covariate/Outcome Data Selection</a:t>
            </a:r>
            <a:endParaRPr sz="4800" b="1">
              <a:solidFill>
                <a:srgbClr val="073763"/>
              </a:solidFill>
              <a:latin typeface="Calibri"/>
              <a:ea typeface="Calibri"/>
              <a:cs typeface="Calibri"/>
              <a:sym typeface="Calibri"/>
            </a:endParaRPr>
          </a:p>
        </p:txBody>
      </p:sp>
    </p:spTree>
    <p:extLst>
      <p:ext uri="{BB962C8B-B14F-4D97-AF65-F5344CB8AC3E}">
        <p14:creationId xmlns:p14="http://schemas.microsoft.com/office/powerpoint/2010/main" val="201624767"/>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331"/>
        <p:cNvGrpSpPr/>
        <p:nvPr/>
      </p:nvGrpSpPr>
      <p:grpSpPr>
        <a:xfrm>
          <a:off x="0" y="0"/>
          <a:ext cx="0" cy="0"/>
          <a:chOff x="0" y="0"/>
          <a:chExt cx="0" cy="0"/>
        </a:xfrm>
      </p:grpSpPr>
      <p:pic>
        <p:nvPicPr>
          <p:cNvPr id="1332" name="Google Shape;1332;p270"/>
          <p:cNvPicPr preferRelativeResize="0"/>
          <p:nvPr/>
        </p:nvPicPr>
        <p:blipFill rotWithShape="1">
          <a:blip r:embed="rId3">
            <a:alphaModFix/>
          </a:blip>
          <a:srcRect/>
          <a:stretch/>
        </p:blipFill>
        <p:spPr>
          <a:xfrm>
            <a:off x="436504" y="2899889"/>
            <a:ext cx="11073851" cy="8304803"/>
          </a:xfrm>
          <a:prstGeom prst="rect">
            <a:avLst/>
          </a:prstGeom>
          <a:noFill/>
          <a:ln w="19050" cap="flat" cmpd="sng">
            <a:solidFill>
              <a:srgbClr val="2C001E"/>
            </a:solidFill>
            <a:prstDash val="solid"/>
            <a:round/>
            <a:headEnd type="none" w="sm" len="sm"/>
            <a:tailEnd type="none" w="sm" len="sm"/>
          </a:ln>
        </p:spPr>
      </p:pic>
      <p:pic>
        <p:nvPicPr>
          <p:cNvPr id="1333" name="Google Shape;1333;p270"/>
          <p:cNvPicPr preferRelativeResize="0"/>
          <p:nvPr/>
        </p:nvPicPr>
        <p:blipFill rotWithShape="1">
          <a:blip r:embed="rId4">
            <a:alphaModFix/>
          </a:blip>
          <a:srcRect/>
          <a:stretch/>
        </p:blipFill>
        <p:spPr>
          <a:xfrm>
            <a:off x="11105940" y="5018851"/>
            <a:ext cx="12602147" cy="7465749"/>
          </a:xfrm>
          <a:prstGeom prst="rect">
            <a:avLst/>
          </a:prstGeom>
          <a:noFill/>
          <a:ln w="19050" cap="flat" cmpd="sng">
            <a:solidFill>
              <a:srgbClr val="2C001E"/>
            </a:solidFill>
            <a:prstDash val="solid"/>
            <a:round/>
            <a:headEnd type="none" w="sm" len="sm"/>
            <a:tailEnd type="none" w="sm" len="sm"/>
          </a:ln>
        </p:spPr>
      </p:pic>
      <p:sp>
        <p:nvSpPr>
          <p:cNvPr id="1334" name="Google Shape;1334;p270"/>
          <p:cNvSpPr txBox="1"/>
          <p:nvPr/>
        </p:nvSpPr>
        <p:spPr>
          <a:xfrm>
            <a:off x="12749800" y="12553051"/>
            <a:ext cx="11073600" cy="685600"/>
          </a:xfrm>
          <a:prstGeom prst="rect">
            <a:avLst/>
          </a:prstGeom>
          <a:noFill/>
          <a:ln>
            <a:noFill/>
          </a:ln>
        </p:spPr>
        <p:txBody>
          <a:bodyPr spcFirstLastPara="1" wrap="square" lIns="182787" tIns="182787" rIns="182787" bIns="182787" anchor="ctr" anchorCtr="0">
            <a:noAutofit/>
          </a:bodyPr>
          <a:lstStyle/>
          <a:p>
            <a:pPr defTabSz="2437542" hangingPunct="1">
              <a:buClr>
                <a:srgbClr val="000000"/>
              </a:buClr>
            </a:pPr>
            <a:r>
              <a:rPr lang="en" sz="3200">
                <a:latin typeface="Calibri"/>
                <a:ea typeface="Calibri"/>
                <a:cs typeface="Calibri"/>
                <a:sym typeface="Calibri"/>
              </a:rPr>
              <a:t>~600 core primary subcluster group used by GeoQuery</a:t>
            </a:r>
            <a:endParaRPr sz="3200">
              <a:latin typeface="Calibri"/>
              <a:ea typeface="Calibri"/>
              <a:cs typeface="Calibri"/>
              <a:sym typeface="Calibri"/>
            </a:endParaRPr>
          </a:p>
        </p:txBody>
      </p:sp>
      <p:sp>
        <p:nvSpPr>
          <p:cNvPr id="1335" name="Google Shape;1335;p270"/>
          <p:cNvSpPr txBox="1"/>
          <p:nvPr/>
        </p:nvSpPr>
        <p:spPr>
          <a:xfrm>
            <a:off x="633251" y="11701549"/>
            <a:ext cx="9539200" cy="1480800"/>
          </a:xfrm>
          <a:prstGeom prst="rect">
            <a:avLst/>
          </a:prstGeom>
          <a:noFill/>
          <a:ln>
            <a:noFill/>
          </a:ln>
        </p:spPr>
        <p:txBody>
          <a:bodyPr spcFirstLastPara="1" wrap="square" lIns="182787" tIns="182787" rIns="182787" bIns="182787" anchor="ctr" anchorCtr="0">
            <a:noAutofit/>
          </a:bodyPr>
          <a:lstStyle/>
          <a:p>
            <a:pPr defTabSz="2437542" hangingPunct="1">
              <a:buClr>
                <a:srgbClr val="000000"/>
              </a:buClr>
            </a:pPr>
            <a:r>
              <a:rPr lang="en" sz="3200">
                <a:latin typeface="Calibri"/>
                <a:ea typeface="Calibri"/>
                <a:cs typeface="Calibri"/>
                <a:sym typeface="Calibri"/>
              </a:rPr>
              <a:t>Total resources available on SciClone High Performance Computing cluster include over 400 nodes / 10,000 cores spread across 7 subcluster groups</a:t>
            </a:r>
            <a:endParaRPr sz="3200">
              <a:latin typeface="Calibri"/>
              <a:ea typeface="Calibri"/>
              <a:cs typeface="Calibri"/>
              <a:sym typeface="Calibri"/>
            </a:endParaRPr>
          </a:p>
        </p:txBody>
      </p:sp>
      <p:sp>
        <p:nvSpPr>
          <p:cNvPr id="1336" name="Google Shape;1336;p270"/>
          <p:cNvSpPr txBox="1"/>
          <p:nvPr/>
        </p:nvSpPr>
        <p:spPr>
          <a:xfrm>
            <a:off x="2162400" y="0"/>
            <a:ext cx="20059200" cy="1323200"/>
          </a:xfrm>
          <a:prstGeom prst="rect">
            <a:avLst/>
          </a:prstGeom>
          <a:noFill/>
          <a:ln>
            <a:noFill/>
          </a:ln>
        </p:spPr>
        <p:txBody>
          <a:bodyPr spcFirstLastPara="1" wrap="square" lIns="182787" tIns="91360" rIns="182787" bIns="91360" anchor="ctr" anchorCtr="0">
            <a:noAutofit/>
          </a:bodyPr>
          <a:lstStyle/>
          <a:p>
            <a:pPr algn="ctr" defTabSz="2437542" hangingPunct="1">
              <a:lnSpc>
                <a:spcPct val="90000"/>
              </a:lnSpc>
              <a:buClr>
                <a:srgbClr val="000000"/>
              </a:buClr>
            </a:pPr>
            <a:endParaRPr sz="6100" b="1">
              <a:solidFill>
                <a:srgbClr val="BF9000"/>
              </a:solidFill>
              <a:latin typeface="Calibri"/>
              <a:ea typeface="Calibri"/>
              <a:cs typeface="Calibri"/>
              <a:sym typeface="Calibri"/>
            </a:endParaRPr>
          </a:p>
          <a:p>
            <a:pPr algn="ctr" defTabSz="2437542" hangingPunct="1">
              <a:lnSpc>
                <a:spcPct val="90000"/>
              </a:lnSpc>
              <a:buClr>
                <a:srgbClr val="000000"/>
              </a:buClr>
            </a:pPr>
            <a:r>
              <a:rPr lang="en" sz="6100" b="1">
                <a:solidFill>
                  <a:srgbClr val="BF9000"/>
                </a:solidFill>
                <a:latin typeface="Calibri"/>
                <a:ea typeface="Calibri"/>
                <a:cs typeface="Calibri"/>
                <a:sym typeface="Calibri"/>
              </a:rPr>
              <a:t>GeoQuery</a:t>
            </a:r>
            <a:endParaRPr sz="6100" b="1">
              <a:solidFill>
                <a:srgbClr val="BF9000"/>
              </a:solidFill>
              <a:latin typeface="Calibri"/>
              <a:ea typeface="Calibri"/>
              <a:cs typeface="Calibri"/>
              <a:sym typeface="Calibri"/>
            </a:endParaRPr>
          </a:p>
        </p:txBody>
      </p:sp>
      <p:sp>
        <p:nvSpPr>
          <p:cNvPr id="1337" name="Google Shape;1337;p270"/>
          <p:cNvSpPr txBox="1"/>
          <p:nvPr/>
        </p:nvSpPr>
        <p:spPr>
          <a:xfrm>
            <a:off x="2333101" y="1323000"/>
            <a:ext cx="19717600" cy="1323200"/>
          </a:xfrm>
          <a:prstGeom prst="rect">
            <a:avLst/>
          </a:prstGeom>
          <a:noFill/>
          <a:ln>
            <a:noFill/>
          </a:ln>
        </p:spPr>
        <p:txBody>
          <a:bodyPr spcFirstLastPara="1" wrap="square" lIns="182787" tIns="91360" rIns="182787" bIns="91360" anchor="ctr" anchorCtr="0">
            <a:noAutofit/>
          </a:bodyPr>
          <a:lstStyle/>
          <a:p>
            <a:pPr algn="ctr" defTabSz="2437542" hangingPunct="1">
              <a:lnSpc>
                <a:spcPct val="90000"/>
              </a:lnSpc>
              <a:buClr>
                <a:srgbClr val="000000"/>
              </a:buClr>
            </a:pPr>
            <a:r>
              <a:rPr lang="en" sz="4800" b="1">
                <a:solidFill>
                  <a:srgbClr val="073763"/>
                </a:solidFill>
                <a:latin typeface="Calibri"/>
                <a:ea typeface="Calibri"/>
                <a:cs typeface="Calibri"/>
                <a:sym typeface="Calibri"/>
              </a:rPr>
              <a:t>High Performance Computing Cluster at William &amp; Mary</a:t>
            </a:r>
            <a:endParaRPr sz="4800" b="1">
              <a:solidFill>
                <a:srgbClr val="073763"/>
              </a:solidFill>
              <a:latin typeface="Calibri"/>
              <a:ea typeface="Calibri"/>
              <a:cs typeface="Calibri"/>
              <a:sym typeface="Calibri"/>
            </a:endParaRPr>
          </a:p>
        </p:txBody>
      </p:sp>
      <p:sp>
        <p:nvSpPr>
          <p:cNvPr id="1338" name="Google Shape;1338;p270"/>
          <p:cNvSpPr txBox="1"/>
          <p:nvPr/>
        </p:nvSpPr>
        <p:spPr>
          <a:xfrm>
            <a:off x="12954000" y="2798400"/>
            <a:ext cx="9239200" cy="2082400"/>
          </a:xfrm>
          <a:prstGeom prst="rect">
            <a:avLst/>
          </a:prstGeom>
          <a:noFill/>
          <a:ln>
            <a:noFill/>
          </a:ln>
        </p:spPr>
        <p:txBody>
          <a:bodyPr spcFirstLastPara="1" wrap="square" lIns="182787" tIns="182787" rIns="182787" bIns="182787" anchor="ctr" anchorCtr="0">
            <a:noAutofit/>
          </a:bodyPr>
          <a:lstStyle/>
          <a:p>
            <a:pPr defTabSz="2437542" hangingPunct="1">
              <a:buClr>
                <a:srgbClr val="000000"/>
              </a:buClr>
            </a:pPr>
            <a:r>
              <a:rPr lang="en" sz="3200">
                <a:latin typeface="Calibri"/>
                <a:ea typeface="Calibri"/>
                <a:cs typeface="Calibri"/>
                <a:sym typeface="Calibri"/>
              </a:rPr>
              <a:t>All requests are processed in near real time and spin up jobs on HPC as needed</a:t>
            </a:r>
            <a:endParaRPr sz="3200">
              <a:latin typeface="Calibri"/>
              <a:ea typeface="Calibri"/>
              <a:cs typeface="Calibri"/>
              <a:sym typeface="Calibri"/>
            </a:endParaRPr>
          </a:p>
        </p:txBody>
      </p:sp>
    </p:spTree>
    <p:extLst>
      <p:ext uri="{BB962C8B-B14F-4D97-AF65-F5344CB8AC3E}">
        <p14:creationId xmlns:p14="http://schemas.microsoft.com/office/powerpoint/2010/main" val="140198903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342"/>
        <p:cNvGrpSpPr/>
        <p:nvPr/>
      </p:nvGrpSpPr>
      <p:grpSpPr>
        <a:xfrm>
          <a:off x="0" y="0"/>
          <a:ext cx="0" cy="0"/>
          <a:chOff x="0" y="0"/>
          <a:chExt cx="0" cy="0"/>
        </a:xfrm>
      </p:grpSpPr>
      <p:sp>
        <p:nvSpPr>
          <p:cNvPr id="1343" name="Google Shape;1343;p271"/>
          <p:cNvSpPr txBox="1"/>
          <p:nvPr/>
        </p:nvSpPr>
        <p:spPr>
          <a:xfrm>
            <a:off x="2162400" y="0"/>
            <a:ext cx="20059200" cy="2355200"/>
          </a:xfrm>
          <a:prstGeom prst="rect">
            <a:avLst/>
          </a:prstGeom>
          <a:noFill/>
          <a:ln>
            <a:noFill/>
          </a:ln>
        </p:spPr>
        <p:txBody>
          <a:bodyPr spcFirstLastPara="1" wrap="square" lIns="182814" tIns="91374" rIns="182814" bIns="91374" anchor="ctr" anchorCtr="0">
            <a:noAutofit/>
          </a:bodyPr>
          <a:lstStyle/>
          <a:p>
            <a:pPr algn="ctr" defTabSz="2437910" hangingPunct="1">
              <a:lnSpc>
                <a:spcPct val="90000"/>
              </a:lnSpc>
              <a:buClr>
                <a:srgbClr val="000000"/>
              </a:buClr>
              <a:buSzPts val="1100"/>
            </a:pPr>
            <a:r>
              <a:rPr lang="en" sz="6100" b="1">
                <a:solidFill>
                  <a:srgbClr val="BF9000"/>
                </a:solidFill>
                <a:latin typeface="Calibri"/>
                <a:ea typeface="Calibri"/>
                <a:cs typeface="Calibri"/>
                <a:sym typeface="Calibri"/>
              </a:rPr>
              <a:t>Methods</a:t>
            </a:r>
            <a:endParaRPr sz="6100" b="1">
              <a:solidFill>
                <a:srgbClr val="BF9000"/>
              </a:solidFill>
              <a:latin typeface="Calibri"/>
              <a:ea typeface="Calibri"/>
              <a:cs typeface="Calibri"/>
              <a:sym typeface="Calibri"/>
            </a:endParaRPr>
          </a:p>
          <a:p>
            <a:pPr algn="ctr" defTabSz="2437910" hangingPunct="1">
              <a:lnSpc>
                <a:spcPct val="90000"/>
              </a:lnSpc>
              <a:buClr>
                <a:srgbClr val="000000"/>
              </a:buClr>
            </a:pPr>
            <a:r>
              <a:rPr lang="en" sz="4800" b="1">
                <a:solidFill>
                  <a:srgbClr val="38761D"/>
                </a:solidFill>
                <a:latin typeface="Calibri"/>
                <a:ea typeface="Calibri"/>
                <a:cs typeface="Calibri"/>
                <a:sym typeface="Calibri"/>
              </a:rPr>
              <a:t>Zonal Statistics</a:t>
            </a:r>
            <a:endParaRPr sz="4800" b="1">
              <a:solidFill>
                <a:srgbClr val="38761D"/>
              </a:solidFill>
              <a:latin typeface="Calibri"/>
              <a:ea typeface="Calibri"/>
              <a:cs typeface="Calibri"/>
              <a:sym typeface="Calibri"/>
            </a:endParaRPr>
          </a:p>
        </p:txBody>
      </p:sp>
      <p:sp>
        <p:nvSpPr>
          <p:cNvPr id="1344" name="Google Shape;1344;p271"/>
          <p:cNvSpPr/>
          <p:nvPr/>
        </p:nvSpPr>
        <p:spPr>
          <a:xfrm>
            <a:off x="3387873" y="5564600"/>
            <a:ext cx="65800" cy="98667"/>
          </a:xfrm>
          <a:custGeom>
            <a:avLst/>
            <a:gdLst/>
            <a:ahLst/>
            <a:cxnLst/>
            <a:rect l="l" t="t" r="r" b="b"/>
            <a:pathLst>
              <a:path w="987" h="1480" extrusionOk="0">
                <a:moveTo>
                  <a:pt x="987" y="0"/>
                </a:moveTo>
                <a:cubicBezTo>
                  <a:pt x="494" y="740"/>
                  <a:pt x="494" y="740"/>
                  <a:pt x="0" y="1480"/>
                </a:cubicBezTo>
              </a:path>
            </a:pathLst>
          </a:custGeom>
          <a:noFill/>
          <a:ln w="9525" cap="flat" cmpd="sng">
            <a:solidFill>
              <a:schemeClr val="dk2"/>
            </a:solidFill>
            <a:prstDash val="solid"/>
            <a:round/>
            <a:headEnd type="none" w="med" len="med"/>
            <a:tailEnd type="none" w="med" len="med"/>
          </a:ln>
        </p:spPr>
      </p:sp>
      <p:sp>
        <p:nvSpPr>
          <p:cNvPr id="1345" name="Google Shape;1345;p271"/>
          <p:cNvSpPr txBox="1">
            <a:spLocks noGrp="1"/>
          </p:cNvSpPr>
          <p:nvPr>
            <p:ph type="sldNum" idx="12"/>
          </p:nvPr>
        </p:nvSpPr>
        <p:spPr>
          <a:xfrm>
            <a:off x="11935768" y="13010552"/>
            <a:ext cx="494400" cy="503200"/>
          </a:xfrm>
          <a:prstGeom prst="rect">
            <a:avLst/>
          </a:prstGeom>
        </p:spPr>
        <p:txBody>
          <a:bodyPr spcFirstLastPara="1" wrap="square" lIns="71460" tIns="71460" rIns="71460" bIns="71460" anchor="t" anchorCtr="0">
            <a:noAutofit/>
          </a:bodyPr>
          <a:lstStyle/>
          <a:p>
            <a:endParaRPr dirty="0"/>
          </a:p>
        </p:txBody>
      </p:sp>
      <p:pic>
        <p:nvPicPr>
          <p:cNvPr id="1346" name="Google Shape;1346;p271"/>
          <p:cNvPicPr preferRelativeResize="0"/>
          <p:nvPr/>
        </p:nvPicPr>
        <p:blipFill>
          <a:blip r:embed="rId3">
            <a:alphaModFix/>
          </a:blip>
          <a:stretch>
            <a:fillRect/>
          </a:stretch>
        </p:blipFill>
        <p:spPr>
          <a:xfrm>
            <a:off x="7891737" y="3087023"/>
            <a:ext cx="3566328" cy="3773533"/>
          </a:xfrm>
          <a:prstGeom prst="rect">
            <a:avLst/>
          </a:prstGeom>
          <a:noFill/>
          <a:ln w="28575" cap="flat" cmpd="sng">
            <a:solidFill>
              <a:schemeClr val="dk2"/>
            </a:solidFill>
            <a:prstDash val="solid"/>
            <a:round/>
            <a:headEnd type="none" w="sm" len="sm"/>
            <a:tailEnd type="none" w="sm" len="sm"/>
          </a:ln>
        </p:spPr>
      </p:pic>
      <p:sp>
        <p:nvSpPr>
          <p:cNvPr id="1347" name="Google Shape;1347;p271"/>
          <p:cNvSpPr/>
          <p:nvPr/>
        </p:nvSpPr>
        <p:spPr>
          <a:xfrm>
            <a:off x="7950422" y="3116960"/>
            <a:ext cx="3452837" cy="3693803"/>
          </a:xfrm>
          <a:custGeom>
            <a:avLst/>
            <a:gdLst/>
            <a:ahLst/>
            <a:cxnLst/>
            <a:rect l="l" t="t" r="r" b="b"/>
            <a:pathLst>
              <a:path w="62962" h="63657" extrusionOk="0">
                <a:moveTo>
                  <a:pt x="60583" y="53940"/>
                </a:moveTo>
                <a:cubicBezTo>
                  <a:pt x="57728" y="54891"/>
                  <a:pt x="56970" y="58862"/>
                  <a:pt x="54563" y="60669"/>
                </a:cubicBezTo>
                <a:cubicBezTo>
                  <a:pt x="50486" y="63729"/>
                  <a:pt x="43707" y="64708"/>
                  <a:pt x="39336" y="62085"/>
                </a:cubicBezTo>
                <a:cubicBezTo>
                  <a:pt x="33089" y="58337"/>
                  <a:pt x="35249" y="46980"/>
                  <a:pt x="29421" y="42609"/>
                </a:cubicBezTo>
                <a:cubicBezTo>
                  <a:pt x="22966" y="37768"/>
                  <a:pt x="11796" y="44971"/>
                  <a:pt x="5341" y="40130"/>
                </a:cubicBezTo>
                <a:cubicBezTo>
                  <a:pt x="105" y="36203"/>
                  <a:pt x="-2249" y="24741"/>
                  <a:pt x="2862" y="20654"/>
                </a:cubicBezTo>
                <a:cubicBezTo>
                  <a:pt x="7220" y="17170"/>
                  <a:pt x="15041" y="22229"/>
                  <a:pt x="19506" y="18883"/>
                </a:cubicBezTo>
                <a:cubicBezTo>
                  <a:pt x="22166" y="16890"/>
                  <a:pt x="21684" y="12581"/>
                  <a:pt x="22338" y="9322"/>
                </a:cubicBezTo>
                <a:cubicBezTo>
                  <a:pt x="23242" y="4814"/>
                  <a:pt x="28100" y="1017"/>
                  <a:pt x="32608" y="115"/>
                </a:cubicBezTo>
                <a:cubicBezTo>
                  <a:pt x="37194" y="-802"/>
                  <a:pt x="38200" y="9676"/>
                  <a:pt x="42877" y="9676"/>
                </a:cubicBezTo>
                <a:cubicBezTo>
                  <a:pt x="45886" y="9676"/>
                  <a:pt x="49603" y="10035"/>
                  <a:pt x="51730" y="7906"/>
                </a:cubicBezTo>
                <a:cubicBezTo>
                  <a:pt x="54322" y="5312"/>
                  <a:pt x="58004" y="-314"/>
                  <a:pt x="60937" y="1886"/>
                </a:cubicBezTo>
                <a:cubicBezTo>
                  <a:pt x="64837" y="4811"/>
                  <a:pt x="62090" y="12503"/>
                  <a:pt x="59166" y="16404"/>
                </a:cubicBezTo>
                <a:cubicBezTo>
                  <a:pt x="56886" y="19446"/>
                  <a:pt x="51915" y="19873"/>
                  <a:pt x="49959" y="23132"/>
                </a:cubicBezTo>
                <a:cubicBezTo>
                  <a:pt x="47757" y="26801"/>
                  <a:pt x="46236" y="30845"/>
                  <a:pt x="44648" y="34818"/>
                </a:cubicBezTo>
                <a:cubicBezTo>
                  <a:pt x="42628" y="39870"/>
                  <a:pt x="41462" y="47706"/>
                  <a:pt x="45710" y="51107"/>
                </a:cubicBezTo>
                <a:cubicBezTo>
                  <a:pt x="49997" y="54539"/>
                  <a:pt x="56789" y="51849"/>
                  <a:pt x="61999" y="53586"/>
                </a:cubicBezTo>
              </a:path>
            </a:pathLst>
          </a:custGeom>
          <a:noFill/>
          <a:ln w="28575" cap="flat" cmpd="sng">
            <a:solidFill>
              <a:srgbClr val="EA9999"/>
            </a:solidFill>
            <a:prstDash val="dash"/>
            <a:round/>
            <a:headEnd type="none" w="med" len="med"/>
            <a:tailEnd type="none" w="med" len="med"/>
          </a:ln>
        </p:spPr>
      </p:sp>
      <p:sp>
        <p:nvSpPr>
          <p:cNvPr id="1348" name="Google Shape;1348;p271"/>
          <p:cNvSpPr/>
          <p:nvPr/>
        </p:nvSpPr>
        <p:spPr>
          <a:xfrm>
            <a:off x="782141" y="2986297"/>
            <a:ext cx="4197467" cy="4243800"/>
          </a:xfrm>
          <a:custGeom>
            <a:avLst/>
            <a:gdLst/>
            <a:ahLst/>
            <a:cxnLst/>
            <a:rect l="l" t="t" r="r" b="b"/>
            <a:pathLst>
              <a:path w="62962" h="63657" extrusionOk="0">
                <a:moveTo>
                  <a:pt x="60583" y="53940"/>
                </a:moveTo>
                <a:cubicBezTo>
                  <a:pt x="57728" y="54891"/>
                  <a:pt x="56970" y="58862"/>
                  <a:pt x="54563" y="60669"/>
                </a:cubicBezTo>
                <a:cubicBezTo>
                  <a:pt x="50486" y="63729"/>
                  <a:pt x="43707" y="64708"/>
                  <a:pt x="39336" y="62085"/>
                </a:cubicBezTo>
                <a:cubicBezTo>
                  <a:pt x="33089" y="58337"/>
                  <a:pt x="35249" y="46980"/>
                  <a:pt x="29421" y="42609"/>
                </a:cubicBezTo>
                <a:cubicBezTo>
                  <a:pt x="22966" y="37768"/>
                  <a:pt x="11796" y="44971"/>
                  <a:pt x="5341" y="40130"/>
                </a:cubicBezTo>
                <a:cubicBezTo>
                  <a:pt x="105" y="36203"/>
                  <a:pt x="-2249" y="24741"/>
                  <a:pt x="2862" y="20654"/>
                </a:cubicBezTo>
                <a:cubicBezTo>
                  <a:pt x="7220" y="17170"/>
                  <a:pt x="15041" y="22229"/>
                  <a:pt x="19506" y="18883"/>
                </a:cubicBezTo>
                <a:cubicBezTo>
                  <a:pt x="22166" y="16890"/>
                  <a:pt x="21684" y="12581"/>
                  <a:pt x="22338" y="9322"/>
                </a:cubicBezTo>
                <a:cubicBezTo>
                  <a:pt x="23242" y="4814"/>
                  <a:pt x="28100" y="1017"/>
                  <a:pt x="32608" y="115"/>
                </a:cubicBezTo>
                <a:cubicBezTo>
                  <a:pt x="37194" y="-802"/>
                  <a:pt x="38200" y="9676"/>
                  <a:pt x="42877" y="9676"/>
                </a:cubicBezTo>
                <a:cubicBezTo>
                  <a:pt x="45886" y="9676"/>
                  <a:pt x="49603" y="10035"/>
                  <a:pt x="51730" y="7906"/>
                </a:cubicBezTo>
                <a:cubicBezTo>
                  <a:pt x="54322" y="5312"/>
                  <a:pt x="58004" y="-314"/>
                  <a:pt x="60937" y="1886"/>
                </a:cubicBezTo>
                <a:cubicBezTo>
                  <a:pt x="64837" y="4811"/>
                  <a:pt x="62090" y="12503"/>
                  <a:pt x="59166" y="16404"/>
                </a:cubicBezTo>
                <a:cubicBezTo>
                  <a:pt x="56886" y="19446"/>
                  <a:pt x="51915" y="19873"/>
                  <a:pt x="49959" y="23132"/>
                </a:cubicBezTo>
                <a:cubicBezTo>
                  <a:pt x="47757" y="26801"/>
                  <a:pt x="46236" y="30845"/>
                  <a:pt x="44648" y="34818"/>
                </a:cubicBezTo>
                <a:cubicBezTo>
                  <a:pt x="42628" y="39870"/>
                  <a:pt x="41462" y="47706"/>
                  <a:pt x="45710" y="51107"/>
                </a:cubicBezTo>
                <a:cubicBezTo>
                  <a:pt x="49997" y="54539"/>
                  <a:pt x="56789" y="51849"/>
                  <a:pt x="61999" y="53586"/>
                </a:cubicBezTo>
              </a:path>
            </a:pathLst>
          </a:custGeom>
          <a:noFill/>
          <a:ln w="38100" cap="flat" cmpd="sng">
            <a:solidFill>
              <a:srgbClr val="FF0000"/>
            </a:solidFill>
            <a:prstDash val="solid"/>
            <a:round/>
            <a:headEnd type="none" w="med" len="med"/>
            <a:tailEnd type="none" w="med" len="med"/>
          </a:ln>
        </p:spPr>
      </p:sp>
      <p:sp>
        <p:nvSpPr>
          <p:cNvPr id="1349" name="Google Shape;1349;p271"/>
          <p:cNvSpPr txBox="1"/>
          <p:nvPr/>
        </p:nvSpPr>
        <p:spPr>
          <a:xfrm>
            <a:off x="7891733" y="3116941"/>
            <a:ext cx="3566400" cy="904000"/>
          </a:xfrm>
          <a:prstGeom prst="rect">
            <a:avLst/>
          </a:prstGeom>
          <a:noFill/>
          <a:ln>
            <a:noFill/>
          </a:ln>
        </p:spPr>
        <p:txBody>
          <a:bodyPr spcFirstLastPara="1" wrap="square" lIns="243746" tIns="243746" rIns="243746" bIns="243746" anchor="t" anchorCtr="0">
            <a:noAutofit/>
          </a:bodyPr>
          <a:lstStyle/>
          <a:p>
            <a:pPr defTabSz="2437910" hangingPunct="1">
              <a:buClr>
                <a:srgbClr val="000000"/>
              </a:buClr>
            </a:pPr>
            <a:r>
              <a:rPr lang="en" sz="3700" b="1"/>
              <a:t> 0    1    1     1</a:t>
            </a:r>
            <a:endParaRPr sz="3700" b="1"/>
          </a:p>
        </p:txBody>
      </p:sp>
      <p:sp>
        <p:nvSpPr>
          <p:cNvPr id="1350" name="Google Shape;1350;p271"/>
          <p:cNvSpPr txBox="1"/>
          <p:nvPr/>
        </p:nvSpPr>
        <p:spPr>
          <a:xfrm>
            <a:off x="7893763" y="4070088"/>
            <a:ext cx="3566400" cy="904000"/>
          </a:xfrm>
          <a:prstGeom prst="rect">
            <a:avLst/>
          </a:prstGeom>
          <a:noFill/>
          <a:ln>
            <a:noFill/>
          </a:ln>
        </p:spPr>
        <p:txBody>
          <a:bodyPr spcFirstLastPara="1" wrap="square" lIns="243746" tIns="243746" rIns="243746" bIns="243746" anchor="t" anchorCtr="0">
            <a:noAutofit/>
          </a:bodyPr>
          <a:lstStyle/>
          <a:p>
            <a:pPr defTabSz="2437910" hangingPunct="1">
              <a:buClr>
                <a:srgbClr val="000000"/>
              </a:buClr>
            </a:pPr>
            <a:r>
              <a:rPr lang="en" sz="3700" b="1"/>
              <a:t> 1    1    1     1</a:t>
            </a:r>
            <a:endParaRPr sz="3700" b="1"/>
          </a:p>
        </p:txBody>
      </p:sp>
      <p:sp>
        <p:nvSpPr>
          <p:cNvPr id="1351" name="Google Shape;1351;p271"/>
          <p:cNvSpPr txBox="1"/>
          <p:nvPr/>
        </p:nvSpPr>
        <p:spPr>
          <a:xfrm>
            <a:off x="7893763" y="5023235"/>
            <a:ext cx="3566400" cy="904000"/>
          </a:xfrm>
          <a:prstGeom prst="rect">
            <a:avLst/>
          </a:prstGeom>
          <a:noFill/>
          <a:ln>
            <a:noFill/>
          </a:ln>
        </p:spPr>
        <p:txBody>
          <a:bodyPr spcFirstLastPara="1" wrap="square" lIns="243746" tIns="243746" rIns="243746" bIns="243746" anchor="t" anchorCtr="0">
            <a:noAutofit/>
          </a:bodyPr>
          <a:lstStyle/>
          <a:p>
            <a:pPr defTabSz="2437910" hangingPunct="1">
              <a:buClr>
                <a:srgbClr val="000000"/>
              </a:buClr>
            </a:pPr>
            <a:r>
              <a:rPr lang="en" sz="3700" b="1"/>
              <a:t> 1    1    1     0</a:t>
            </a:r>
            <a:endParaRPr sz="3700" b="1"/>
          </a:p>
        </p:txBody>
      </p:sp>
      <p:sp>
        <p:nvSpPr>
          <p:cNvPr id="1352" name="Google Shape;1352;p271"/>
          <p:cNvSpPr txBox="1"/>
          <p:nvPr/>
        </p:nvSpPr>
        <p:spPr>
          <a:xfrm>
            <a:off x="7893763" y="5927085"/>
            <a:ext cx="3566400" cy="904000"/>
          </a:xfrm>
          <a:prstGeom prst="rect">
            <a:avLst/>
          </a:prstGeom>
          <a:noFill/>
          <a:ln>
            <a:noFill/>
          </a:ln>
        </p:spPr>
        <p:txBody>
          <a:bodyPr spcFirstLastPara="1" wrap="square" lIns="243746" tIns="243746" rIns="243746" bIns="243746" anchor="t" anchorCtr="0">
            <a:noAutofit/>
          </a:bodyPr>
          <a:lstStyle/>
          <a:p>
            <a:pPr defTabSz="2437910" hangingPunct="1">
              <a:buClr>
                <a:srgbClr val="000000"/>
              </a:buClr>
            </a:pPr>
            <a:r>
              <a:rPr lang="en" sz="3700" b="1"/>
              <a:t> 0    0    1     1</a:t>
            </a:r>
            <a:endParaRPr sz="3700" b="1"/>
          </a:p>
        </p:txBody>
      </p:sp>
      <p:cxnSp>
        <p:nvCxnSpPr>
          <p:cNvPr id="1353" name="Google Shape;1353;p271"/>
          <p:cNvCxnSpPr/>
          <p:nvPr/>
        </p:nvCxnSpPr>
        <p:spPr>
          <a:xfrm rot="10800000" flipH="1">
            <a:off x="4606800" y="5435267"/>
            <a:ext cx="2903200" cy="8800"/>
          </a:xfrm>
          <a:prstGeom prst="straightConnector1">
            <a:avLst/>
          </a:prstGeom>
          <a:noFill/>
          <a:ln w="28575" cap="flat" cmpd="sng">
            <a:solidFill>
              <a:srgbClr val="000000"/>
            </a:solidFill>
            <a:prstDash val="solid"/>
            <a:round/>
            <a:headEnd type="none" w="med" len="med"/>
            <a:tailEnd type="triangle" w="med" len="med"/>
          </a:ln>
        </p:spPr>
      </p:cxnSp>
      <p:sp>
        <p:nvSpPr>
          <p:cNvPr id="1354" name="Google Shape;1354;p271"/>
          <p:cNvSpPr txBox="1"/>
          <p:nvPr/>
        </p:nvSpPr>
        <p:spPr>
          <a:xfrm>
            <a:off x="4145667" y="4405667"/>
            <a:ext cx="3566400" cy="1038400"/>
          </a:xfrm>
          <a:prstGeom prst="rect">
            <a:avLst/>
          </a:prstGeom>
          <a:noFill/>
          <a:ln>
            <a:noFill/>
          </a:ln>
        </p:spPr>
        <p:txBody>
          <a:bodyPr spcFirstLastPara="1" wrap="square" lIns="243746" tIns="243746" rIns="243746" bIns="243746" anchor="t" anchorCtr="0">
            <a:noAutofit/>
          </a:bodyPr>
          <a:lstStyle/>
          <a:p>
            <a:pPr defTabSz="2437910" hangingPunct="1">
              <a:buClr>
                <a:srgbClr val="000000"/>
              </a:buClr>
            </a:pPr>
            <a:r>
              <a:rPr lang="en" sz="3700"/>
              <a:t>Rasterization</a:t>
            </a:r>
            <a:endParaRPr sz="3700"/>
          </a:p>
        </p:txBody>
      </p:sp>
      <p:sp>
        <p:nvSpPr>
          <p:cNvPr id="1355" name="Google Shape;1355;p271"/>
          <p:cNvSpPr txBox="1"/>
          <p:nvPr/>
        </p:nvSpPr>
        <p:spPr>
          <a:xfrm>
            <a:off x="-73232" y="7380800"/>
            <a:ext cx="6988000" cy="1392800"/>
          </a:xfrm>
          <a:prstGeom prst="rect">
            <a:avLst/>
          </a:prstGeom>
          <a:noFill/>
          <a:ln>
            <a:noFill/>
          </a:ln>
        </p:spPr>
        <p:txBody>
          <a:bodyPr spcFirstLastPara="1" wrap="square" lIns="243746" tIns="243746" rIns="243746" bIns="243746" anchor="t" anchorCtr="0">
            <a:noAutofit/>
          </a:bodyPr>
          <a:lstStyle/>
          <a:p>
            <a:pPr algn="ctr" defTabSz="2437910" hangingPunct="1">
              <a:buClr>
                <a:srgbClr val="000000"/>
              </a:buClr>
            </a:pPr>
            <a:r>
              <a:rPr lang="en" sz="3700" b="1"/>
              <a:t>Vector Data </a:t>
            </a:r>
            <a:endParaRPr sz="3700" b="1"/>
          </a:p>
          <a:p>
            <a:pPr algn="ctr" defTabSz="2437910" hangingPunct="1">
              <a:buClr>
                <a:srgbClr val="000000"/>
              </a:buClr>
            </a:pPr>
            <a:r>
              <a:rPr lang="en" sz="3200"/>
              <a:t>(boundary “A”, e.g., a state)</a:t>
            </a:r>
            <a:endParaRPr sz="3200"/>
          </a:p>
        </p:txBody>
      </p:sp>
      <p:sp>
        <p:nvSpPr>
          <p:cNvPr id="1356" name="Google Shape;1356;p271"/>
          <p:cNvSpPr txBox="1"/>
          <p:nvPr/>
        </p:nvSpPr>
        <p:spPr>
          <a:xfrm>
            <a:off x="6820101" y="7389133"/>
            <a:ext cx="5709600" cy="1392800"/>
          </a:xfrm>
          <a:prstGeom prst="rect">
            <a:avLst/>
          </a:prstGeom>
          <a:noFill/>
          <a:ln>
            <a:noFill/>
          </a:ln>
        </p:spPr>
        <p:txBody>
          <a:bodyPr spcFirstLastPara="1" wrap="square" lIns="243746" tIns="243746" rIns="243746" bIns="243746" anchor="t" anchorCtr="0">
            <a:noAutofit/>
          </a:bodyPr>
          <a:lstStyle/>
          <a:p>
            <a:pPr algn="ctr" defTabSz="2437910" hangingPunct="1">
              <a:buClr>
                <a:srgbClr val="000000"/>
              </a:buClr>
            </a:pPr>
            <a:r>
              <a:rPr lang="en" sz="3700" b="1"/>
              <a:t>Rasterized Vector </a:t>
            </a:r>
            <a:endParaRPr sz="3700" b="1"/>
          </a:p>
          <a:p>
            <a:pPr algn="ctr" defTabSz="2437910" hangingPunct="1">
              <a:buClr>
                <a:srgbClr val="000000"/>
              </a:buClr>
            </a:pPr>
            <a:r>
              <a:rPr lang="en" sz="3200"/>
              <a:t>(binary of vector coverage)</a:t>
            </a:r>
            <a:endParaRPr sz="3200"/>
          </a:p>
        </p:txBody>
      </p:sp>
      <p:sp>
        <p:nvSpPr>
          <p:cNvPr id="1357" name="Google Shape;1357;p271"/>
          <p:cNvSpPr txBox="1"/>
          <p:nvPr/>
        </p:nvSpPr>
        <p:spPr>
          <a:xfrm>
            <a:off x="12163467" y="7413600"/>
            <a:ext cx="5709600" cy="1821600"/>
          </a:xfrm>
          <a:prstGeom prst="rect">
            <a:avLst/>
          </a:prstGeom>
          <a:noFill/>
          <a:ln>
            <a:noFill/>
          </a:ln>
        </p:spPr>
        <p:txBody>
          <a:bodyPr spcFirstLastPara="1" wrap="square" lIns="243746" tIns="243746" rIns="243746" bIns="243746" anchor="t" anchorCtr="0">
            <a:noAutofit/>
          </a:bodyPr>
          <a:lstStyle/>
          <a:p>
            <a:pPr algn="ctr" defTabSz="2437910" hangingPunct="1">
              <a:buClr>
                <a:srgbClr val="000000"/>
              </a:buClr>
            </a:pPr>
            <a:r>
              <a:rPr lang="en" sz="3700" b="1"/>
              <a:t>Raster Data </a:t>
            </a:r>
            <a:endParaRPr sz="3700" b="1"/>
          </a:p>
          <a:p>
            <a:pPr algn="ctr" defTabSz="2437910" hangingPunct="1">
              <a:buClr>
                <a:srgbClr val="000000"/>
              </a:buClr>
            </a:pPr>
            <a:r>
              <a:rPr lang="en" sz="3200"/>
              <a:t>(measurements, </a:t>
            </a:r>
            <a:endParaRPr sz="3200"/>
          </a:p>
          <a:p>
            <a:pPr algn="ctr" defTabSz="2437910" hangingPunct="1">
              <a:buClr>
                <a:srgbClr val="000000"/>
              </a:buClr>
              <a:buSzPts val="1100"/>
            </a:pPr>
            <a:r>
              <a:rPr lang="en" sz="3200"/>
              <a:t>e.g., precipitation in inches)</a:t>
            </a:r>
            <a:endParaRPr sz="3200"/>
          </a:p>
        </p:txBody>
      </p:sp>
      <p:sp>
        <p:nvSpPr>
          <p:cNvPr id="1358" name="Google Shape;1358;p271"/>
          <p:cNvSpPr txBox="1"/>
          <p:nvPr/>
        </p:nvSpPr>
        <p:spPr>
          <a:xfrm>
            <a:off x="2526000" y="4240067"/>
            <a:ext cx="928000" cy="1038400"/>
          </a:xfrm>
          <a:prstGeom prst="rect">
            <a:avLst/>
          </a:prstGeom>
          <a:noFill/>
          <a:ln>
            <a:noFill/>
          </a:ln>
        </p:spPr>
        <p:txBody>
          <a:bodyPr spcFirstLastPara="1" wrap="square" lIns="243746" tIns="243746" rIns="243746" bIns="243746" anchor="t" anchorCtr="0">
            <a:noAutofit/>
          </a:bodyPr>
          <a:lstStyle/>
          <a:p>
            <a:pPr defTabSz="2437910" hangingPunct="1">
              <a:buClr>
                <a:srgbClr val="000000"/>
              </a:buClr>
            </a:pPr>
            <a:r>
              <a:rPr lang="en" sz="4800" b="1"/>
              <a:t>A</a:t>
            </a:r>
            <a:endParaRPr sz="4800" b="1"/>
          </a:p>
        </p:txBody>
      </p:sp>
      <p:sp>
        <p:nvSpPr>
          <p:cNvPr id="1359" name="Google Shape;1359;p271"/>
          <p:cNvSpPr/>
          <p:nvPr/>
        </p:nvSpPr>
        <p:spPr>
          <a:xfrm>
            <a:off x="11779819" y="4623651"/>
            <a:ext cx="1130400" cy="1068800"/>
          </a:xfrm>
          <a:prstGeom prst="mathMultiply">
            <a:avLst>
              <a:gd name="adj1" fmla="val 23520"/>
            </a:avLst>
          </a:prstGeom>
          <a:solidFill>
            <a:schemeClr val="lt2"/>
          </a:solidFill>
          <a:ln w="9525" cap="flat" cmpd="sng">
            <a:solidFill>
              <a:schemeClr val="dk2"/>
            </a:solidFill>
            <a:prstDash val="solid"/>
            <a:round/>
            <a:headEnd type="none" w="sm" len="sm"/>
            <a:tailEnd type="none" w="sm" len="sm"/>
          </a:ln>
        </p:spPr>
        <p:txBody>
          <a:bodyPr spcFirstLastPara="1" wrap="square" lIns="243746" tIns="243746" rIns="243746" bIns="243746" anchor="ctr" anchorCtr="0">
            <a:noAutofit/>
          </a:bodyPr>
          <a:lstStyle/>
          <a:p>
            <a:pPr defTabSz="2437910" hangingPunct="1">
              <a:buClr>
                <a:srgbClr val="000000"/>
              </a:buClr>
            </a:pPr>
            <a:endParaRPr sz="3700"/>
          </a:p>
        </p:txBody>
      </p:sp>
      <p:sp>
        <p:nvSpPr>
          <p:cNvPr id="1360" name="Google Shape;1360;p271"/>
          <p:cNvSpPr/>
          <p:nvPr/>
        </p:nvSpPr>
        <p:spPr>
          <a:xfrm>
            <a:off x="17400637" y="4562024"/>
            <a:ext cx="1476000" cy="1212800"/>
          </a:xfrm>
          <a:prstGeom prst="mathEqual">
            <a:avLst>
              <a:gd name="adj1" fmla="val 23520"/>
              <a:gd name="adj2" fmla="val 11760"/>
            </a:avLst>
          </a:prstGeom>
          <a:solidFill>
            <a:schemeClr val="lt2"/>
          </a:solidFill>
          <a:ln w="9525" cap="flat" cmpd="sng">
            <a:solidFill>
              <a:schemeClr val="dk2"/>
            </a:solidFill>
            <a:prstDash val="solid"/>
            <a:round/>
            <a:headEnd type="none" w="sm" len="sm"/>
            <a:tailEnd type="none" w="sm" len="sm"/>
          </a:ln>
        </p:spPr>
        <p:txBody>
          <a:bodyPr spcFirstLastPara="1" wrap="square" lIns="243746" tIns="243746" rIns="243746" bIns="243746" anchor="ctr" anchorCtr="0">
            <a:noAutofit/>
          </a:bodyPr>
          <a:lstStyle/>
          <a:p>
            <a:pPr defTabSz="2437910" hangingPunct="1">
              <a:buClr>
                <a:srgbClr val="000000"/>
              </a:buClr>
            </a:pPr>
            <a:endParaRPr sz="3700"/>
          </a:p>
        </p:txBody>
      </p:sp>
      <p:pic>
        <p:nvPicPr>
          <p:cNvPr id="1361" name="Google Shape;1361;p271"/>
          <p:cNvPicPr preferRelativeResize="0"/>
          <p:nvPr/>
        </p:nvPicPr>
        <p:blipFill>
          <a:blip r:embed="rId3">
            <a:alphaModFix/>
          </a:blip>
          <a:stretch>
            <a:fillRect/>
          </a:stretch>
        </p:blipFill>
        <p:spPr>
          <a:xfrm>
            <a:off x="13235057" y="3077159"/>
            <a:ext cx="3566328" cy="3773533"/>
          </a:xfrm>
          <a:prstGeom prst="rect">
            <a:avLst/>
          </a:prstGeom>
          <a:noFill/>
          <a:ln w="28575" cap="flat" cmpd="sng">
            <a:solidFill>
              <a:schemeClr val="dk2"/>
            </a:solidFill>
            <a:prstDash val="solid"/>
            <a:round/>
            <a:headEnd type="none" w="sm" len="sm"/>
            <a:tailEnd type="none" w="sm" len="sm"/>
          </a:ln>
        </p:spPr>
      </p:pic>
      <p:sp>
        <p:nvSpPr>
          <p:cNvPr id="1362" name="Google Shape;1362;p271"/>
          <p:cNvSpPr txBox="1"/>
          <p:nvPr/>
        </p:nvSpPr>
        <p:spPr>
          <a:xfrm>
            <a:off x="13235053" y="3107077"/>
            <a:ext cx="3566400" cy="904000"/>
          </a:xfrm>
          <a:prstGeom prst="rect">
            <a:avLst/>
          </a:prstGeom>
          <a:noFill/>
          <a:ln>
            <a:noFill/>
          </a:ln>
        </p:spPr>
        <p:txBody>
          <a:bodyPr spcFirstLastPara="1" wrap="square" lIns="243746" tIns="243746" rIns="243746" bIns="243746" anchor="t" anchorCtr="0">
            <a:noAutofit/>
          </a:bodyPr>
          <a:lstStyle/>
          <a:p>
            <a:pPr defTabSz="2437910" hangingPunct="1">
              <a:buClr>
                <a:srgbClr val="000000"/>
              </a:buClr>
            </a:pPr>
            <a:r>
              <a:rPr lang="en" sz="3700" b="1"/>
              <a:t> 2    3    0     1</a:t>
            </a:r>
            <a:endParaRPr sz="3700" b="1"/>
          </a:p>
        </p:txBody>
      </p:sp>
      <p:sp>
        <p:nvSpPr>
          <p:cNvPr id="1363" name="Google Shape;1363;p271"/>
          <p:cNvSpPr txBox="1"/>
          <p:nvPr/>
        </p:nvSpPr>
        <p:spPr>
          <a:xfrm>
            <a:off x="13237083" y="4060224"/>
            <a:ext cx="3566400" cy="904000"/>
          </a:xfrm>
          <a:prstGeom prst="rect">
            <a:avLst/>
          </a:prstGeom>
          <a:noFill/>
          <a:ln>
            <a:noFill/>
          </a:ln>
        </p:spPr>
        <p:txBody>
          <a:bodyPr spcFirstLastPara="1" wrap="square" lIns="243746" tIns="243746" rIns="243746" bIns="243746" anchor="t" anchorCtr="0">
            <a:noAutofit/>
          </a:bodyPr>
          <a:lstStyle/>
          <a:p>
            <a:pPr defTabSz="2437910" hangingPunct="1">
              <a:buClr>
                <a:srgbClr val="000000"/>
              </a:buClr>
            </a:pPr>
            <a:r>
              <a:rPr lang="en" sz="3700" b="1"/>
              <a:t> 3    5    4     2</a:t>
            </a:r>
            <a:endParaRPr sz="3700" b="1"/>
          </a:p>
        </p:txBody>
      </p:sp>
      <p:sp>
        <p:nvSpPr>
          <p:cNvPr id="1364" name="Google Shape;1364;p271"/>
          <p:cNvSpPr txBox="1"/>
          <p:nvPr/>
        </p:nvSpPr>
        <p:spPr>
          <a:xfrm>
            <a:off x="13237083" y="5013371"/>
            <a:ext cx="3566400" cy="904000"/>
          </a:xfrm>
          <a:prstGeom prst="rect">
            <a:avLst/>
          </a:prstGeom>
          <a:noFill/>
          <a:ln>
            <a:noFill/>
          </a:ln>
        </p:spPr>
        <p:txBody>
          <a:bodyPr spcFirstLastPara="1" wrap="square" lIns="243746" tIns="243746" rIns="243746" bIns="243746" anchor="t" anchorCtr="0">
            <a:noAutofit/>
          </a:bodyPr>
          <a:lstStyle/>
          <a:p>
            <a:pPr defTabSz="2437910" hangingPunct="1">
              <a:buClr>
                <a:srgbClr val="000000"/>
              </a:buClr>
            </a:pPr>
            <a:r>
              <a:rPr lang="en" sz="3700" b="1"/>
              <a:t> 3    6    1     1</a:t>
            </a:r>
            <a:endParaRPr sz="3700" b="1"/>
          </a:p>
        </p:txBody>
      </p:sp>
      <p:sp>
        <p:nvSpPr>
          <p:cNvPr id="1365" name="Google Shape;1365;p271"/>
          <p:cNvSpPr txBox="1"/>
          <p:nvPr/>
        </p:nvSpPr>
        <p:spPr>
          <a:xfrm>
            <a:off x="13237083" y="5917221"/>
            <a:ext cx="3566400" cy="904000"/>
          </a:xfrm>
          <a:prstGeom prst="rect">
            <a:avLst/>
          </a:prstGeom>
          <a:noFill/>
          <a:ln>
            <a:noFill/>
          </a:ln>
        </p:spPr>
        <p:txBody>
          <a:bodyPr spcFirstLastPara="1" wrap="square" lIns="243746" tIns="243746" rIns="243746" bIns="243746" anchor="t" anchorCtr="0">
            <a:noAutofit/>
          </a:bodyPr>
          <a:lstStyle/>
          <a:p>
            <a:pPr defTabSz="2437910" hangingPunct="1">
              <a:buClr>
                <a:srgbClr val="000000"/>
              </a:buClr>
            </a:pPr>
            <a:r>
              <a:rPr lang="en" sz="3700" b="1"/>
              <a:t> 1    2    2     0</a:t>
            </a:r>
            <a:endParaRPr sz="3700" b="1"/>
          </a:p>
        </p:txBody>
      </p:sp>
      <p:pic>
        <p:nvPicPr>
          <p:cNvPr id="1366" name="Google Shape;1366;p271"/>
          <p:cNvPicPr preferRelativeResize="0"/>
          <p:nvPr/>
        </p:nvPicPr>
        <p:blipFill>
          <a:blip r:embed="rId3">
            <a:alphaModFix/>
          </a:blip>
          <a:stretch>
            <a:fillRect/>
          </a:stretch>
        </p:blipFill>
        <p:spPr>
          <a:xfrm>
            <a:off x="19331057" y="3077159"/>
            <a:ext cx="3566328" cy="3773533"/>
          </a:xfrm>
          <a:prstGeom prst="rect">
            <a:avLst/>
          </a:prstGeom>
          <a:noFill/>
          <a:ln w="28575" cap="flat" cmpd="sng">
            <a:solidFill>
              <a:schemeClr val="dk2"/>
            </a:solidFill>
            <a:prstDash val="solid"/>
            <a:round/>
            <a:headEnd type="none" w="sm" len="sm"/>
            <a:tailEnd type="none" w="sm" len="sm"/>
          </a:ln>
        </p:spPr>
      </p:pic>
      <p:sp>
        <p:nvSpPr>
          <p:cNvPr id="1367" name="Google Shape;1367;p271"/>
          <p:cNvSpPr txBox="1"/>
          <p:nvPr/>
        </p:nvSpPr>
        <p:spPr>
          <a:xfrm>
            <a:off x="19331053" y="3107077"/>
            <a:ext cx="3566400" cy="904000"/>
          </a:xfrm>
          <a:prstGeom prst="rect">
            <a:avLst/>
          </a:prstGeom>
          <a:noFill/>
          <a:ln>
            <a:noFill/>
          </a:ln>
        </p:spPr>
        <p:txBody>
          <a:bodyPr spcFirstLastPara="1" wrap="square" lIns="243746" tIns="243746" rIns="243746" bIns="243746" anchor="t" anchorCtr="0">
            <a:noAutofit/>
          </a:bodyPr>
          <a:lstStyle/>
          <a:p>
            <a:pPr defTabSz="2437910" hangingPunct="1">
              <a:buClr>
                <a:srgbClr val="000000"/>
              </a:buClr>
            </a:pPr>
            <a:r>
              <a:rPr lang="en" sz="3700" b="1"/>
              <a:t> 0    3    0     1</a:t>
            </a:r>
            <a:endParaRPr sz="3700" b="1"/>
          </a:p>
        </p:txBody>
      </p:sp>
      <p:sp>
        <p:nvSpPr>
          <p:cNvPr id="1368" name="Google Shape;1368;p271"/>
          <p:cNvSpPr txBox="1"/>
          <p:nvPr/>
        </p:nvSpPr>
        <p:spPr>
          <a:xfrm>
            <a:off x="19333083" y="4060224"/>
            <a:ext cx="3566400" cy="904000"/>
          </a:xfrm>
          <a:prstGeom prst="rect">
            <a:avLst/>
          </a:prstGeom>
          <a:noFill/>
          <a:ln>
            <a:noFill/>
          </a:ln>
        </p:spPr>
        <p:txBody>
          <a:bodyPr spcFirstLastPara="1" wrap="square" lIns="243746" tIns="243746" rIns="243746" bIns="243746" anchor="t" anchorCtr="0">
            <a:noAutofit/>
          </a:bodyPr>
          <a:lstStyle/>
          <a:p>
            <a:pPr defTabSz="2437910" hangingPunct="1">
              <a:buClr>
                <a:srgbClr val="000000"/>
              </a:buClr>
            </a:pPr>
            <a:r>
              <a:rPr lang="en" sz="3700" b="1"/>
              <a:t> 3    5    4     2</a:t>
            </a:r>
            <a:endParaRPr sz="3700" b="1"/>
          </a:p>
        </p:txBody>
      </p:sp>
      <p:sp>
        <p:nvSpPr>
          <p:cNvPr id="1369" name="Google Shape;1369;p271"/>
          <p:cNvSpPr txBox="1"/>
          <p:nvPr/>
        </p:nvSpPr>
        <p:spPr>
          <a:xfrm>
            <a:off x="19333083" y="5013371"/>
            <a:ext cx="3566400" cy="904000"/>
          </a:xfrm>
          <a:prstGeom prst="rect">
            <a:avLst/>
          </a:prstGeom>
          <a:noFill/>
          <a:ln>
            <a:noFill/>
          </a:ln>
        </p:spPr>
        <p:txBody>
          <a:bodyPr spcFirstLastPara="1" wrap="square" lIns="243746" tIns="243746" rIns="243746" bIns="243746" anchor="t" anchorCtr="0">
            <a:noAutofit/>
          </a:bodyPr>
          <a:lstStyle/>
          <a:p>
            <a:pPr defTabSz="2437910" hangingPunct="1">
              <a:buClr>
                <a:srgbClr val="000000"/>
              </a:buClr>
            </a:pPr>
            <a:r>
              <a:rPr lang="en" sz="3700" b="1"/>
              <a:t> 3    6    1     0</a:t>
            </a:r>
            <a:endParaRPr sz="3700" b="1"/>
          </a:p>
        </p:txBody>
      </p:sp>
      <p:sp>
        <p:nvSpPr>
          <p:cNvPr id="1370" name="Google Shape;1370;p271"/>
          <p:cNvSpPr txBox="1"/>
          <p:nvPr/>
        </p:nvSpPr>
        <p:spPr>
          <a:xfrm>
            <a:off x="19333083" y="5917221"/>
            <a:ext cx="3566400" cy="904000"/>
          </a:xfrm>
          <a:prstGeom prst="rect">
            <a:avLst/>
          </a:prstGeom>
          <a:noFill/>
          <a:ln>
            <a:noFill/>
          </a:ln>
        </p:spPr>
        <p:txBody>
          <a:bodyPr spcFirstLastPara="1" wrap="square" lIns="243746" tIns="243746" rIns="243746" bIns="243746" anchor="t" anchorCtr="0">
            <a:noAutofit/>
          </a:bodyPr>
          <a:lstStyle/>
          <a:p>
            <a:pPr defTabSz="2437910" hangingPunct="1">
              <a:buClr>
                <a:srgbClr val="000000"/>
              </a:buClr>
            </a:pPr>
            <a:r>
              <a:rPr lang="en" sz="3700" b="1"/>
              <a:t> 0    0    2     0</a:t>
            </a:r>
            <a:endParaRPr sz="3700" b="1"/>
          </a:p>
        </p:txBody>
      </p:sp>
      <p:sp>
        <p:nvSpPr>
          <p:cNvPr id="1371" name="Google Shape;1371;p271"/>
          <p:cNvSpPr txBox="1"/>
          <p:nvPr/>
        </p:nvSpPr>
        <p:spPr>
          <a:xfrm>
            <a:off x="18259435" y="7413600"/>
            <a:ext cx="5709600" cy="1821600"/>
          </a:xfrm>
          <a:prstGeom prst="rect">
            <a:avLst/>
          </a:prstGeom>
          <a:noFill/>
          <a:ln>
            <a:noFill/>
          </a:ln>
        </p:spPr>
        <p:txBody>
          <a:bodyPr spcFirstLastPara="1" wrap="square" lIns="243746" tIns="243746" rIns="243746" bIns="243746" anchor="t" anchorCtr="0">
            <a:noAutofit/>
          </a:bodyPr>
          <a:lstStyle/>
          <a:p>
            <a:pPr algn="ctr" defTabSz="2437910" hangingPunct="1">
              <a:buClr>
                <a:srgbClr val="000000"/>
              </a:buClr>
            </a:pPr>
            <a:r>
              <a:rPr lang="en" sz="3700" b="1"/>
              <a:t>“Masked” Data </a:t>
            </a:r>
            <a:endParaRPr sz="3700" b="1"/>
          </a:p>
          <a:p>
            <a:pPr algn="ctr" defTabSz="2437910" hangingPunct="1">
              <a:buClr>
                <a:srgbClr val="000000"/>
              </a:buClr>
            </a:pPr>
            <a:r>
              <a:rPr lang="en" sz="3200"/>
              <a:t>Measurement data only for pixels boundary covers</a:t>
            </a:r>
            <a:endParaRPr sz="3200"/>
          </a:p>
        </p:txBody>
      </p:sp>
      <p:cxnSp>
        <p:nvCxnSpPr>
          <p:cNvPr id="1372" name="Google Shape;1372;p271"/>
          <p:cNvCxnSpPr/>
          <p:nvPr/>
        </p:nvCxnSpPr>
        <p:spPr>
          <a:xfrm rot="10800000">
            <a:off x="18617133" y="11481400"/>
            <a:ext cx="2644000" cy="4000"/>
          </a:xfrm>
          <a:prstGeom prst="straightConnector1">
            <a:avLst/>
          </a:prstGeom>
          <a:noFill/>
          <a:ln w="28575" cap="flat" cmpd="sng">
            <a:solidFill>
              <a:srgbClr val="000000"/>
            </a:solidFill>
            <a:prstDash val="solid"/>
            <a:round/>
            <a:headEnd type="none" w="med" len="med"/>
            <a:tailEnd type="triangle" w="med" len="med"/>
          </a:ln>
        </p:spPr>
      </p:cxnSp>
      <p:cxnSp>
        <p:nvCxnSpPr>
          <p:cNvPr id="1373" name="Google Shape;1373;p271"/>
          <p:cNvCxnSpPr/>
          <p:nvPr/>
        </p:nvCxnSpPr>
        <p:spPr>
          <a:xfrm flipH="1">
            <a:off x="21260800" y="10061000"/>
            <a:ext cx="9600" cy="1468800"/>
          </a:xfrm>
          <a:prstGeom prst="straightConnector1">
            <a:avLst/>
          </a:prstGeom>
          <a:noFill/>
          <a:ln w="28575" cap="flat" cmpd="sng">
            <a:solidFill>
              <a:srgbClr val="000000"/>
            </a:solidFill>
            <a:prstDash val="solid"/>
            <a:round/>
            <a:headEnd type="none" w="med" len="med"/>
            <a:tailEnd type="none" w="med" len="med"/>
          </a:ln>
        </p:spPr>
      </p:cxnSp>
      <p:sp>
        <p:nvSpPr>
          <p:cNvPr id="1374" name="Google Shape;1374;p271"/>
          <p:cNvSpPr txBox="1"/>
          <p:nvPr/>
        </p:nvSpPr>
        <p:spPr>
          <a:xfrm>
            <a:off x="1699733" y="10061000"/>
            <a:ext cx="9018400" cy="2355200"/>
          </a:xfrm>
          <a:prstGeom prst="rect">
            <a:avLst/>
          </a:prstGeom>
          <a:noFill/>
          <a:ln>
            <a:noFill/>
          </a:ln>
        </p:spPr>
        <p:txBody>
          <a:bodyPr spcFirstLastPara="1" wrap="square" lIns="243746" tIns="243746" rIns="243746" bIns="243746" anchor="t" anchorCtr="0">
            <a:noAutofit/>
          </a:bodyPr>
          <a:lstStyle/>
          <a:p>
            <a:pPr defTabSz="2437910" hangingPunct="1">
              <a:buClr>
                <a:srgbClr val="000000"/>
              </a:buClr>
            </a:pPr>
            <a:r>
              <a:rPr lang="en" sz="3700">
                <a:latin typeface="Calibri"/>
                <a:ea typeface="Calibri"/>
                <a:cs typeface="Calibri"/>
                <a:sym typeface="Calibri"/>
              </a:rPr>
              <a:t>Then, apply statistical function (e.g., mean) to masked data to aggregate all values associated with boundary</a:t>
            </a:r>
            <a:endParaRPr sz="3700">
              <a:latin typeface="Calibri"/>
              <a:ea typeface="Calibri"/>
              <a:cs typeface="Calibri"/>
              <a:sym typeface="Calibri"/>
            </a:endParaRPr>
          </a:p>
        </p:txBody>
      </p:sp>
      <p:sp>
        <p:nvSpPr>
          <p:cNvPr id="1375" name="Google Shape;1375;p271"/>
          <p:cNvSpPr txBox="1"/>
          <p:nvPr/>
        </p:nvSpPr>
        <p:spPr>
          <a:xfrm>
            <a:off x="11927867" y="10103400"/>
            <a:ext cx="6184800" cy="2760000"/>
          </a:xfrm>
          <a:prstGeom prst="rect">
            <a:avLst/>
          </a:prstGeom>
          <a:noFill/>
          <a:ln>
            <a:noFill/>
          </a:ln>
        </p:spPr>
        <p:txBody>
          <a:bodyPr spcFirstLastPara="1" wrap="square" lIns="243746" tIns="243746" rIns="243746" bIns="243746" anchor="t" anchorCtr="0">
            <a:noAutofit/>
          </a:bodyPr>
          <a:lstStyle/>
          <a:p>
            <a:pPr defTabSz="2437910" hangingPunct="1">
              <a:buClr>
                <a:srgbClr val="000000"/>
              </a:buClr>
            </a:pPr>
            <a:r>
              <a:rPr lang="en" sz="3700" b="1"/>
              <a:t>Mean = 30 / 12 = 2.5</a:t>
            </a:r>
            <a:endParaRPr sz="3700" b="1"/>
          </a:p>
          <a:p>
            <a:pPr defTabSz="2437910" hangingPunct="1">
              <a:buClr>
                <a:srgbClr val="000000"/>
              </a:buClr>
            </a:pPr>
            <a:endParaRPr sz="3700" b="1"/>
          </a:p>
          <a:p>
            <a:pPr defTabSz="2437910" hangingPunct="1">
              <a:buClr>
                <a:srgbClr val="000000"/>
              </a:buClr>
            </a:pPr>
            <a:r>
              <a:rPr lang="en" sz="3700" b="1"/>
              <a:t>Average precipitation within “A” is 2.5 inches</a:t>
            </a:r>
            <a:endParaRPr sz="3700" b="1"/>
          </a:p>
        </p:txBody>
      </p:sp>
    </p:spTree>
    <p:extLst>
      <p:ext uri="{BB962C8B-B14F-4D97-AF65-F5344CB8AC3E}">
        <p14:creationId xmlns:p14="http://schemas.microsoft.com/office/powerpoint/2010/main" val="95627460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379"/>
        <p:cNvGrpSpPr/>
        <p:nvPr/>
      </p:nvGrpSpPr>
      <p:grpSpPr>
        <a:xfrm>
          <a:off x="0" y="0"/>
          <a:ext cx="0" cy="0"/>
          <a:chOff x="0" y="0"/>
          <a:chExt cx="0" cy="0"/>
        </a:xfrm>
      </p:grpSpPr>
      <p:sp>
        <p:nvSpPr>
          <p:cNvPr id="1380" name="Google Shape;1380;p272"/>
          <p:cNvSpPr/>
          <p:nvPr/>
        </p:nvSpPr>
        <p:spPr>
          <a:xfrm>
            <a:off x="1281133" y="2995333"/>
            <a:ext cx="11643200" cy="9030400"/>
          </a:xfrm>
          <a:prstGeom prst="rect">
            <a:avLst/>
          </a:prstGeom>
          <a:noFill/>
          <a:ln>
            <a:noFill/>
          </a:ln>
        </p:spPr>
        <p:txBody>
          <a:bodyPr spcFirstLastPara="1" wrap="square" lIns="0" tIns="0" rIns="0" bIns="0" anchor="ctr" anchorCtr="0">
            <a:noAutofit/>
          </a:bodyPr>
          <a:lstStyle/>
          <a:p>
            <a:pPr marL="1794480" indent="-592513" defTabSz="2437910" hangingPunct="1">
              <a:buClr>
                <a:srgbClr val="000000"/>
              </a:buClr>
              <a:buSzPts val="1500"/>
              <a:buFont typeface="Calibri"/>
              <a:buChar char="●"/>
            </a:pPr>
            <a:r>
              <a:rPr lang="en" sz="4000">
                <a:latin typeface="Calibri"/>
                <a:ea typeface="Calibri"/>
                <a:cs typeface="Calibri"/>
                <a:sym typeface="Calibri"/>
              </a:rPr>
              <a:t>Shared memory environment on HPC</a:t>
            </a:r>
            <a:endParaRPr sz="4000">
              <a:latin typeface="Calibri"/>
              <a:ea typeface="Calibri"/>
              <a:cs typeface="Calibri"/>
              <a:sym typeface="Calibri"/>
            </a:endParaRPr>
          </a:p>
          <a:p>
            <a:pPr marL="2607092" lvl="2" indent="-490945" defTabSz="2437910" hangingPunct="1">
              <a:buClr>
                <a:srgbClr val="000000"/>
              </a:buClr>
              <a:buSzPts val="1500"/>
              <a:buFont typeface="Calibri"/>
              <a:buChar char="➢"/>
            </a:pPr>
            <a:r>
              <a:rPr lang="en" sz="4000">
                <a:latin typeface="Calibri"/>
                <a:ea typeface="Calibri"/>
                <a:cs typeface="Calibri"/>
                <a:sym typeface="Calibri"/>
              </a:rPr>
              <a:t>If task running on one core of node runs out of memory, all tasks running on node may fail</a:t>
            </a:r>
            <a:endParaRPr sz="4000">
              <a:latin typeface="Calibri"/>
              <a:ea typeface="Calibri"/>
              <a:cs typeface="Calibri"/>
              <a:sym typeface="Calibri"/>
            </a:endParaRPr>
          </a:p>
          <a:p>
            <a:pPr marL="1794480" defTabSz="2437910" hangingPunct="1">
              <a:buClr>
                <a:srgbClr val="000000"/>
              </a:buClr>
            </a:pPr>
            <a:endParaRPr sz="4000">
              <a:latin typeface="Calibri"/>
              <a:ea typeface="Calibri"/>
              <a:cs typeface="Calibri"/>
              <a:sym typeface="Calibri"/>
            </a:endParaRPr>
          </a:p>
          <a:p>
            <a:pPr marL="1794480" indent="-592513" defTabSz="2437910" hangingPunct="1">
              <a:buClr>
                <a:srgbClr val="000000"/>
              </a:buClr>
              <a:buSzPts val="1500"/>
              <a:buFont typeface="Calibri"/>
              <a:buChar char="●"/>
            </a:pPr>
            <a:r>
              <a:rPr lang="en" sz="4000">
                <a:latin typeface="Calibri"/>
                <a:ea typeface="Calibri"/>
                <a:cs typeface="Calibri"/>
                <a:sym typeface="Calibri"/>
              </a:rPr>
              <a:t>Break boundary features into smaller pieces</a:t>
            </a:r>
            <a:endParaRPr sz="4000">
              <a:latin typeface="Calibri"/>
              <a:ea typeface="Calibri"/>
              <a:cs typeface="Calibri"/>
              <a:sym typeface="Calibri"/>
            </a:endParaRPr>
          </a:p>
          <a:p>
            <a:pPr marL="2607092" lvl="2" indent="-490945" defTabSz="2437910" hangingPunct="1">
              <a:buClr>
                <a:srgbClr val="000000"/>
              </a:buClr>
              <a:buSzPts val="1500"/>
              <a:buFont typeface="Calibri"/>
              <a:buChar char="➢"/>
            </a:pPr>
            <a:r>
              <a:rPr lang="en" sz="4000">
                <a:latin typeface="Calibri"/>
                <a:ea typeface="Calibri"/>
                <a:cs typeface="Calibri"/>
                <a:sym typeface="Calibri"/>
              </a:rPr>
              <a:t>Splits based on number of pixels which can fit into memory</a:t>
            </a:r>
            <a:endParaRPr sz="4000">
              <a:latin typeface="Calibri"/>
              <a:ea typeface="Calibri"/>
              <a:cs typeface="Calibri"/>
              <a:sym typeface="Calibri"/>
            </a:endParaRPr>
          </a:p>
          <a:p>
            <a:pPr marL="1794480" defTabSz="2437910" hangingPunct="1">
              <a:buClr>
                <a:srgbClr val="000000"/>
              </a:buClr>
            </a:pPr>
            <a:endParaRPr sz="4000">
              <a:latin typeface="Calibri"/>
              <a:ea typeface="Calibri"/>
              <a:cs typeface="Calibri"/>
              <a:sym typeface="Calibri"/>
            </a:endParaRPr>
          </a:p>
          <a:p>
            <a:pPr marL="1794480" indent="-592513" defTabSz="2437910" hangingPunct="1">
              <a:buClr>
                <a:srgbClr val="5C6977"/>
              </a:buClr>
              <a:buSzPts val="1500"/>
              <a:buFont typeface="Calibri"/>
              <a:buChar char="●"/>
            </a:pPr>
            <a:r>
              <a:rPr lang="en" sz="4000">
                <a:latin typeface="Calibri"/>
                <a:ea typeface="Calibri"/>
                <a:cs typeface="Calibri"/>
                <a:sym typeface="Calibri"/>
              </a:rPr>
              <a:t>Aggregate results from splits </a:t>
            </a:r>
            <a:endParaRPr sz="4000">
              <a:latin typeface="Calibri"/>
              <a:ea typeface="Calibri"/>
              <a:cs typeface="Calibri"/>
              <a:sym typeface="Calibri"/>
            </a:endParaRPr>
          </a:p>
        </p:txBody>
      </p:sp>
      <p:sp>
        <p:nvSpPr>
          <p:cNvPr id="1381" name="Google Shape;1381;p272"/>
          <p:cNvSpPr txBox="1"/>
          <p:nvPr/>
        </p:nvSpPr>
        <p:spPr>
          <a:xfrm>
            <a:off x="2162400" y="0"/>
            <a:ext cx="20059200" cy="2355200"/>
          </a:xfrm>
          <a:prstGeom prst="rect">
            <a:avLst/>
          </a:prstGeom>
          <a:noFill/>
          <a:ln>
            <a:noFill/>
          </a:ln>
        </p:spPr>
        <p:txBody>
          <a:bodyPr spcFirstLastPara="1" wrap="square" lIns="182814" tIns="91374" rIns="182814" bIns="91374" anchor="ctr" anchorCtr="0">
            <a:noAutofit/>
          </a:bodyPr>
          <a:lstStyle/>
          <a:p>
            <a:pPr algn="ctr" defTabSz="2437910" hangingPunct="1">
              <a:lnSpc>
                <a:spcPct val="90000"/>
              </a:lnSpc>
              <a:buClr>
                <a:srgbClr val="000000"/>
              </a:buClr>
              <a:buSzPts val="1100"/>
            </a:pPr>
            <a:r>
              <a:rPr lang="en" sz="6100" b="1">
                <a:solidFill>
                  <a:srgbClr val="BF9000"/>
                </a:solidFill>
                <a:latin typeface="Calibri"/>
                <a:ea typeface="Calibri"/>
                <a:cs typeface="Calibri"/>
                <a:sym typeface="Calibri"/>
              </a:rPr>
              <a:t>Methods</a:t>
            </a:r>
            <a:endParaRPr sz="6100" b="1">
              <a:solidFill>
                <a:srgbClr val="BF9000"/>
              </a:solidFill>
              <a:latin typeface="Calibri"/>
              <a:ea typeface="Calibri"/>
              <a:cs typeface="Calibri"/>
              <a:sym typeface="Calibri"/>
            </a:endParaRPr>
          </a:p>
          <a:p>
            <a:pPr algn="ctr" defTabSz="2437910" hangingPunct="1">
              <a:lnSpc>
                <a:spcPct val="90000"/>
              </a:lnSpc>
              <a:buClr>
                <a:srgbClr val="000000"/>
              </a:buClr>
            </a:pPr>
            <a:r>
              <a:rPr lang="en" sz="4800" b="1">
                <a:solidFill>
                  <a:srgbClr val="38761D"/>
                </a:solidFill>
                <a:latin typeface="Calibri"/>
                <a:ea typeface="Calibri"/>
                <a:cs typeface="Calibri"/>
                <a:sym typeface="Calibri"/>
              </a:rPr>
              <a:t>Feature Splitting</a:t>
            </a:r>
            <a:endParaRPr sz="4800" b="1">
              <a:solidFill>
                <a:srgbClr val="38761D"/>
              </a:solidFill>
              <a:latin typeface="Calibri"/>
              <a:ea typeface="Calibri"/>
              <a:cs typeface="Calibri"/>
              <a:sym typeface="Calibri"/>
            </a:endParaRPr>
          </a:p>
        </p:txBody>
      </p:sp>
      <p:pic>
        <p:nvPicPr>
          <p:cNvPr id="1382" name="Google Shape;1382;p272"/>
          <p:cNvPicPr preferRelativeResize="0"/>
          <p:nvPr/>
        </p:nvPicPr>
        <p:blipFill rotWithShape="1">
          <a:blip r:embed="rId3">
            <a:alphaModFix/>
          </a:blip>
          <a:srcRect r="6585" b="5687"/>
          <a:stretch/>
        </p:blipFill>
        <p:spPr>
          <a:xfrm>
            <a:off x="14364779" y="4181200"/>
            <a:ext cx="7830235" cy="7857333"/>
          </a:xfrm>
          <a:prstGeom prst="rect">
            <a:avLst/>
          </a:prstGeom>
          <a:noFill/>
          <a:ln w="19050" cap="flat" cmpd="sng">
            <a:solidFill>
              <a:srgbClr val="000000"/>
            </a:solidFill>
            <a:prstDash val="solid"/>
            <a:round/>
            <a:headEnd type="none" w="sm" len="sm"/>
            <a:tailEnd type="none" w="sm" len="sm"/>
          </a:ln>
        </p:spPr>
      </p:pic>
      <p:cxnSp>
        <p:nvCxnSpPr>
          <p:cNvPr id="1383" name="Google Shape;1383;p272"/>
          <p:cNvCxnSpPr>
            <a:endCxn id="1382" idx="2"/>
          </p:cNvCxnSpPr>
          <p:nvPr/>
        </p:nvCxnSpPr>
        <p:spPr>
          <a:xfrm flipH="1">
            <a:off x="18279896" y="4205733"/>
            <a:ext cx="33600" cy="7832800"/>
          </a:xfrm>
          <a:prstGeom prst="straightConnector1">
            <a:avLst/>
          </a:prstGeom>
          <a:noFill/>
          <a:ln w="28575" cap="flat" cmpd="sng">
            <a:solidFill>
              <a:srgbClr val="0000FF"/>
            </a:solidFill>
            <a:prstDash val="solid"/>
            <a:round/>
            <a:headEnd type="none" w="med" len="med"/>
            <a:tailEnd type="none" w="med" len="med"/>
          </a:ln>
        </p:spPr>
      </p:cxnSp>
      <p:cxnSp>
        <p:nvCxnSpPr>
          <p:cNvPr id="1384" name="Google Shape;1384;p272"/>
          <p:cNvCxnSpPr/>
          <p:nvPr/>
        </p:nvCxnSpPr>
        <p:spPr>
          <a:xfrm>
            <a:off x="16374312" y="4205432"/>
            <a:ext cx="13600" cy="7832800"/>
          </a:xfrm>
          <a:prstGeom prst="straightConnector1">
            <a:avLst/>
          </a:prstGeom>
          <a:noFill/>
          <a:ln w="28575" cap="flat" cmpd="sng">
            <a:solidFill>
              <a:srgbClr val="0000FF"/>
            </a:solidFill>
            <a:prstDash val="solid"/>
            <a:round/>
            <a:headEnd type="none" w="med" len="med"/>
            <a:tailEnd type="none" w="med" len="med"/>
          </a:ln>
        </p:spPr>
      </p:cxnSp>
      <p:cxnSp>
        <p:nvCxnSpPr>
          <p:cNvPr id="1385" name="Google Shape;1385;p272"/>
          <p:cNvCxnSpPr/>
          <p:nvPr/>
        </p:nvCxnSpPr>
        <p:spPr>
          <a:xfrm flipH="1">
            <a:off x="20334411" y="4130533"/>
            <a:ext cx="12800" cy="7895200"/>
          </a:xfrm>
          <a:prstGeom prst="straightConnector1">
            <a:avLst/>
          </a:prstGeom>
          <a:noFill/>
          <a:ln w="28575" cap="flat" cmpd="sng">
            <a:solidFill>
              <a:srgbClr val="0000FF"/>
            </a:solidFill>
            <a:prstDash val="solid"/>
            <a:round/>
            <a:headEnd type="none" w="med" len="med"/>
            <a:tailEnd type="none" w="med" len="med"/>
          </a:ln>
        </p:spPr>
      </p:cxnSp>
      <p:cxnSp>
        <p:nvCxnSpPr>
          <p:cNvPr id="1386" name="Google Shape;1386;p272"/>
          <p:cNvCxnSpPr/>
          <p:nvPr/>
        </p:nvCxnSpPr>
        <p:spPr>
          <a:xfrm rot="10800000">
            <a:off x="14364133" y="6153472"/>
            <a:ext cx="7944000" cy="38400"/>
          </a:xfrm>
          <a:prstGeom prst="straightConnector1">
            <a:avLst/>
          </a:prstGeom>
          <a:noFill/>
          <a:ln w="28575" cap="flat" cmpd="sng">
            <a:solidFill>
              <a:srgbClr val="0000FF"/>
            </a:solidFill>
            <a:prstDash val="solid"/>
            <a:round/>
            <a:headEnd type="none" w="med" len="med"/>
            <a:tailEnd type="none" w="med" len="med"/>
          </a:ln>
        </p:spPr>
      </p:cxnSp>
      <p:cxnSp>
        <p:nvCxnSpPr>
          <p:cNvPr id="1387" name="Google Shape;1387;p272"/>
          <p:cNvCxnSpPr/>
          <p:nvPr/>
        </p:nvCxnSpPr>
        <p:spPr>
          <a:xfrm rot="10800000">
            <a:off x="14307728" y="8078229"/>
            <a:ext cx="7944000" cy="38400"/>
          </a:xfrm>
          <a:prstGeom prst="straightConnector1">
            <a:avLst/>
          </a:prstGeom>
          <a:noFill/>
          <a:ln w="28575" cap="flat" cmpd="sng">
            <a:solidFill>
              <a:srgbClr val="0000FF"/>
            </a:solidFill>
            <a:prstDash val="solid"/>
            <a:round/>
            <a:headEnd type="none" w="med" len="med"/>
            <a:tailEnd type="none" w="med" len="med"/>
          </a:ln>
        </p:spPr>
      </p:cxnSp>
      <p:cxnSp>
        <p:nvCxnSpPr>
          <p:cNvPr id="1388" name="Google Shape;1388;p272"/>
          <p:cNvCxnSpPr/>
          <p:nvPr/>
        </p:nvCxnSpPr>
        <p:spPr>
          <a:xfrm rot="10800000">
            <a:off x="14307728" y="10002984"/>
            <a:ext cx="7944000" cy="38400"/>
          </a:xfrm>
          <a:prstGeom prst="straightConnector1">
            <a:avLst/>
          </a:prstGeom>
          <a:noFill/>
          <a:ln w="28575" cap="flat" cmpd="sng">
            <a:solidFill>
              <a:srgbClr val="0000FF"/>
            </a:solidFill>
            <a:prstDash val="solid"/>
            <a:round/>
            <a:headEnd type="none" w="med" len="med"/>
            <a:tailEnd type="none" w="med" len="med"/>
          </a:ln>
        </p:spPr>
      </p:cxnSp>
      <p:sp>
        <p:nvSpPr>
          <p:cNvPr id="1389" name="Google Shape;1389;p272"/>
          <p:cNvSpPr/>
          <p:nvPr/>
        </p:nvSpPr>
        <p:spPr>
          <a:xfrm>
            <a:off x="14381466" y="4197000"/>
            <a:ext cx="7829853" cy="7833269"/>
          </a:xfrm>
          <a:custGeom>
            <a:avLst/>
            <a:gdLst/>
            <a:ahLst/>
            <a:cxnLst/>
            <a:rect l="l" t="t" r="r" b="b"/>
            <a:pathLst>
              <a:path w="102889" h="101766" extrusionOk="0">
                <a:moveTo>
                  <a:pt x="94829" y="31818"/>
                </a:moveTo>
                <a:cubicBezTo>
                  <a:pt x="102445" y="39434"/>
                  <a:pt x="106392" y="56272"/>
                  <a:pt x="98776" y="63888"/>
                </a:cubicBezTo>
                <a:cubicBezTo>
                  <a:pt x="91961" y="70703"/>
                  <a:pt x="82402" y="74341"/>
                  <a:pt x="75587" y="81156"/>
                </a:cubicBezTo>
                <a:cubicBezTo>
                  <a:pt x="70360" y="86383"/>
                  <a:pt x="69659" y="95470"/>
                  <a:pt x="63746" y="99905"/>
                </a:cubicBezTo>
                <a:cubicBezTo>
                  <a:pt x="59764" y="102892"/>
                  <a:pt x="51705" y="102073"/>
                  <a:pt x="48945" y="97931"/>
                </a:cubicBezTo>
                <a:cubicBezTo>
                  <a:pt x="44816" y="91735"/>
                  <a:pt x="40874" y="83454"/>
                  <a:pt x="33650" y="81650"/>
                </a:cubicBezTo>
                <a:cubicBezTo>
                  <a:pt x="28441" y="80349"/>
                  <a:pt x="23946" y="86288"/>
                  <a:pt x="19342" y="89050"/>
                </a:cubicBezTo>
                <a:cubicBezTo>
                  <a:pt x="14686" y="91843"/>
                  <a:pt x="6899" y="92396"/>
                  <a:pt x="3060" y="88557"/>
                </a:cubicBezTo>
                <a:cubicBezTo>
                  <a:pt x="436" y="85933"/>
                  <a:pt x="1320" y="81341"/>
                  <a:pt x="593" y="77702"/>
                </a:cubicBezTo>
                <a:cubicBezTo>
                  <a:pt x="-1171" y="68873"/>
                  <a:pt x="1693" y="59420"/>
                  <a:pt x="5034" y="51060"/>
                </a:cubicBezTo>
                <a:cubicBezTo>
                  <a:pt x="7169" y="45717"/>
                  <a:pt x="12517" y="41840"/>
                  <a:pt x="13915" y="36258"/>
                </a:cubicBezTo>
                <a:cubicBezTo>
                  <a:pt x="15473" y="30036"/>
                  <a:pt x="9382" y="24234"/>
                  <a:pt x="6514" y="18497"/>
                </a:cubicBezTo>
                <a:cubicBezTo>
                  <a:pt x="4572" y="14614"/>
                  <a:pt x="10377" y="9749"/>
                  <a:pt x="14408" y="8136"/>
                </a:cubicBezTo>
                <a:cubicBezTo>
                  <a:pt x="22810" y="4774"/>
                  <a:pt x="31285" y="19214"/>
                  <a:pt x="40064" y="17017"/>
                </a:cubicBezTo>
                <a:cubicBezTo>
                  <a:pt x="46278" y="15462"/>
                  <a:pt x="50818" y="9518"/>
                  <a:pt x="54372" y="4189"/>
                </a:cubicBezTo>
                <a:cubicBezTo>
                  <a:pt x="57123" y="64"/>
                  <a:pt x="65667" y="-797"/>
                  <a:pt x="69173" y="2709"/>
                </a:cubicBezTo>
                <a:cubicBezTo>
                  <a:pt x="72663" y="6199"/>
                  <a:pt x="63981" y="11121"/>
                  <a:pt x="61773" y="15536"/>
                </a:cubicBezTo>
                <a:cubicBezTo>
                  <a:pt x="60575" y="17930"/>
                  <a:pt x="64523" y="21457"/>
                  <a:pt x="67200" y="21457"/>
                </a:cubicBezTo>
                <a:cubicBezTo>
                  <a:pt x="70841" y="21457"/>
                  <a:pt x="75376" y="20915"/>
                  <a:pt x="77561" y="18003"/>
                </a:cubicBezTo>
                <a:cubicBezTo>
                  <a:pt x="80714" y="13799"/>
                  <a:pt x="79272" y="6918"/>
                  <a:pt x="82988" y="3202"/>
                </a:cubicBezTo>
                <a:cubicBezTo>
                  <a:pt x="85612" y="578"/>
                  <a:pt x="90524" y="-925"/>
                  <a:pt x="93843" y="735"/>
                </a:cubicBezTo>
                <a:cubicBezTo>
                  <a:pt x="99734" y="3682"/>
                  <a:pt x="94453" y="14080"/>
                  <a:pt x="92856" y="20470"/>
                </a:cubicBezTo>
                <a:cubicBezTo>
                  <a:pt x="91511" y="25853"/>
                  <a:pt x="94965" y="31369"/>
                  <a:pt x="96309" y="36752"/>
                </a:cubicBezTo>
              </a:path>
            </a:pathLst>
          </a:custGeom>
          <a:noFill/>
          <a:ln w="38100" cap="flat" cmpd="sng">
            <a:solidFill>
              <a:srgbClr val="FF0000"/>
            </a:solidFill>
            <a:prstDash val="solid"/>
            <a:round/>
            <a:headEnd type="none" w="med" len="med"/>
            <a:tailEnd type="none" w="med" len="med"/>
          </a:ln>
        </p:spPr>
      </p:sp>
      <p:sp>
        <p:nvSpPr>
          <p:cNvPr id="1390" name="Google Shape;1390;p272"/>
          <p:cNvSpPr/>
          <p:nvPr/>
        </p:nvSpPr>
        <p:spPr>
          <a:xfrm>
            <a:off x="3387873" y="5361400"/>
            <a:ext cx="65800" cy="98667"/>
          </a:xfrm>
          <a:custGeom>
            <a:avLst/>
            <a:gdLst/>
            <a:ahLst/>
            <a:cxnLst/>
            <a:rect l="l" t="t" r="r" b="b"/>
            <a:pathLst>
              <a:path w="987" h="1480" extrusionOk="0">
                <a:moveTo>
                  <a:pt x="987" y="0"/>
                </a:moveTo>
                <a:cubicBezTo>
                  <a:pt x="494" y="740"/>
                  <a:pt x="494" y="740"/>
                  <a:pt x="0" y="1480"/>
                </a:cubicBezTo>
              </a:path>
            </a:pathLst>
          </a:custGeom>
          <a:noFill/>
          <a:ln w="9525" cap="flat" cmpd="sng">
            <a:solidFill>
              <a:schemeClr val="dk2"/>
            </a:solidFill>
            <a:prstDash val="solid"/>
            <a:round/>
            <a:headEnd type="none" w="med" len="med"/>
            <a:tailEnd type="none" w="med" len="med"/>
          </a:ln>
        </p:spPr>
      </p:sp>
      <p:cxnSp>
        <p:nvCxnSpPr>
          <p:cNvPr id="1391" name="Google Shape;1391;p272"/>
          <p:cNvCxnSpPr/>
          <p:nvPr/>
        </p:nvCxnSpPr>
        <p:spPr>
          <a:xfrm>
            <a:off x="16380267" y="5098267"/>
            <a:ext cx="0" cy="1020000"/>
          </a:xfrm>
          <a:prstGeom prst="straightConnector1">
            <a:avLst/>
          </a:prstGeom>
          <a:noFill/>
          <a:ln w="38100" cap="flat" cmpd="sng">
            <a:solidFill>
              <a:srgbClr val="00FF00"/>
            </a:solidFill>
            <a:prstDash val="solid"/>
            <a:round/>
            <a:headEnd type="none" w="med" len="med"/>
            <a:tailEnd type="none" w="med" len="med"/>
          </a:ln>
        </p:spPr>
      </p:cxnSp>
      <p:cxnSp>
        <p:nvCxnSpPr>
          <p:cNvPr id="1392" name="Google Shape;1392;p272"/>
          <p:cNvCxnSpPr/>
          <p:nvPr/>
        </p:nvCxnSpPr>
        <p:spPr>
          <a:xfrm rot="10800000" flipH="1">
            <a:off x="16349267" y="6134235"/>
            <a:ext cx="1996000" cy="3200"/>
          </a:xfrm>
          <a:prstGeom prst="straightConnector1">
            <a:avLst/>
          </a:prstGeom>
          <a:noFill/>
          <a:ln w="38100" cap="flat" cmpd="sng">
            <a:solidFill>
              <a:srgbClr val="00FF00"/>
            </a:solidFill>
            <a:prstDash val="solid"/>
            <a:round/>
            <a:headEnd type="none" w="med" len="med"/>
            <a:tailEnd type="none" w="med" len="med"/>
          </a:ln>
        </p:spPr>
      </p:cxnSp>
      <p:cxnSp>
        <p:nvCxnSpPr>
          <p:cNvPr id="1393" name="Google Shape;1393;p272"/>
          <p:cNvCxnSpPr/>
          <p:nvPr/>
        </p:nvCxnSpPr>
        <p:spPr>
          <a:xfrm>
            <a:off x="18288000" y="4959333"/>
            <a:ext cx="12800" cy="1188000"/>
          </a:xfrm>
          <a:prstGeom prst="straightConnector1">
            <a:avLst/>
          </a:prstGeom>
          <a:noFill/>
          <a:ln w="38100" cap="flat" cmpd="sng">
            <a:solidFill>
              <a:srgbClr val="00FF00"/>
            </a:solidFill>
            <a:prstDash val="solid"/>
            <a:round/>
            <a:headEnd type="none" w="med" len="med"/>
            <a:tailEnd type="none" w="med" len="med"/>
          </a:ln>
        </p:spPr>
      </p:cxnSp>
      <p:sp>
        <p:nvSpPr>
          <p:cNvPr id="1394" name="Google Shape;1394;p272"/>
          <p:cNvSpPr/>
          <p:nvPr/>
        </p:nvSpPr>
        <p:spPr>
          <a:xfrm>
            <a:off x="16414733" y="4972534"/>
            <a:ext cx="1865067" cy="659397"/>
          </a:xfrm>
          <a:custGeom>
            <a:avLst/>
            <a:gdLst/>
            <a:ahLst/>
            <a:cxnLst/>
            <a:rect l="l" t="t" r="r" b="b"/>
            <a:pathLst>
              <a:path w="28004" h="8469" extrusionOk="0">
                <a:moveTo>
                  <a:pt x="28004" y="0"/>
                </a:moveTo>
                <a:cubicBezTo>
                  <a:pt x="24852" y="4199"/>
                  <a:pt x="19887" y="7801"/>
                  <a:pt x="14669" y="8382"/>
                </a:cubicBezTo>
                <a:cubicBezTo>
                  <a:pt x="9454" y="8963"/>
                  <a:pt x="4199" y="5814"/>
                  <a:pt x="0" y="2667"/>
                </a:cubicBezTo>
              </a:path>
            </a:pathLst>
          </a:custGeom>
          <a:noFill/>
          <a:ln w="38100" cap="flat" cmpd="sng">
            <a:solidFill>
              <a:srgbClr val="00FF00"/>
            </a:solidFill>
            <a:prstDash val="solid"/>
            <a:round/>
            <a:headEnd type="none" w="med" len="med"/>
            <a:tailEnd type="none" w="med" len="med"/>
          </a:ln>
        </p:spPr>
      </p:sp>
      <p:sp>
        <p:nvSpPr>
          <p:cNvPr id="1395" name="Google Shape;1395;p272"/>
          <p:cNvSpPr txBox="1">
            <a:spLocks noGrp="1"/>
          </p:cNvSpPr>
          <p:nvPr>
            <p:ph type="sldNum" idx="12"/>
          </p:nvPr>
        </p:nvSpPr>
        <p:spPr>
          <a:xfrm>
            <a:off x="11935768" y="13010552"/>
            <a:ext cx="494400" cy="503200"/>
          </a:xfrm>
          <a:prstGeom prst="rect">
            <a:avLst/>
          </a:prstGeom>
        </p:spPr>
        <p:txBody>
          <a:bodyPr spcFirstLastPara="1" wrap="square" lIns="71460" tIns="71460" rIns="71460" bIns="71460" anchor="t" anchorCtr="0">
            <a:noAutofit/>
          </a:bodyPr>
          <a:lstStyle/>
          <a:p>
            <a:fld id="{00000000-1234-1234-1234-123412341234}" type="slidenum">
              <a:rPr lang="en"/>
              <a:pPr/>
              <a:t>48</a:t>
            </a:fld>
            <a:endParaRPr/>
          </a:p>
        </p:txBody>
      </p:sp>
    </p:spTree>
    <p:extLst>
      <p:ext uri="{BB962C8B-B14F-4D97-AF65-F5344CB8AC3E}">
        <p14:creationId xmlns:p14="http://schemas.microsoft.com/office/powerpoint/2010/main" val="413639487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399"/>
        <p:cNvGrpSpPr/>
        <p:nvPr/>
      </p:nvGrpSpPr>
      <p:grpSpPr>
        <a:xfrm>
          <a:off x="0" y="0"/>
          <a:ext cx="0" cy="0"/>
          <a:chOff x="0" y="0"/>
          <a:chExt cx="0" cy="0"/>
        </a:xfrm>
      </p:grpSpPr>
      <p:sp>
        <p:nvSpPr>
          <p:cNvPr id="1400" name="Google Shape;1400;p273"/>
          <p:cNvSpPr/>
          <p:nvPr/>
        </p:nvSpPr>
        <p:spPr>
          <a:xfrm>
            <a:off x="2028067" y="2828600"/>
            <a:ext cx="20193600" cy="3138400"/>
          </a:xfrm>
          <a:prstGeom prst="rect">
            <a:avLst/>
          </a:prstGeom>
          <a:noFill/>
          <a:ln>
            <a:noFill/>
          </a:ln>
        </p:spPr>
        <p:txBody>
          <a:bodyPr spcFirstLastPara="1" wrap="square" lIns="0" tIns="0" rIns="0" bIns="0" anchor="ctr" anchorCtr="0">
            <a:noAutofit/>
          </a:bodyPr>
          <a:lstStyle/>
          <a:p>
            <a:pPr defTabSz="2437910" hangingPunct="1">
              <a:buClr>
                <a:srgbClr val="405469"/>
              </a:buClr>
              <a:buSzPts val="1800"/>
            </a:pPr>
            <a:r>
              <a:rPr lang="en" sz="4000" b="1">
                <a:latin typeface="Calibri"/>
                <a:ea typeface="Calibri"/>
                <a:cs typeface="Calibri"/>
                <a:sym typeface="Calibri"/>
              </a:rPr>
              <a:t> </a:t>
            </a:r>
            <a:endParaRPr sz="4000">
              <a:latin typeface="Calibri"/>
              <a:ea typeface="Calibri"/>
              <a:cs typeface="Calibri"/>
              <a:sym typeface="Calibri"/>
            </a:endParaRPr>
          </a:p>
          <a:p>
            <a:pPr marL="575599" indent="-338586" defTabSz="2437910" hangingPunct="1">
              <a:buClr>
                <a:srgbClr val="5C6977"/>
              </a:buClr>
              <a:buSzPts val="1400"/>
            </a:pPr>
            <a:endParaRPr sz="4000">
              <a:latin typeface="Calibri"/>
              <a:ea typeface="Calibri"/>
              <a:cs typeface="Calibri"/>
              <a:sym typeface="Calibri"/>
            </a:endParaRPr>
          </a:p>
          <a:p>
            <a:pPr marL="1794480" indent="-592513" defTabSz="2437910" hangingPunct="1">
              <a:buClr>
                <a:srgbClr val="000000"/>
              </a:buClr>
              <a:buSzPts val="1500"/>
              <a:buFont typeface="Calibri"/>
              <a:buChar char="●"/>
            </a:pPr>
            <a:r>
              <a:rPr lang="en" sz="4000">
                <a:latin typeface="Calibri"/>
                <a:ea typeface="Calibri"/>
                <a:cs typeface="Calibri"/>
                <a:sym typeface="Calibri"/>
              </a:rPr>
              <a:t>Accuracy along borders when features partially cover pixel cell</a:t>
            </a:r>
            <a:endParaRPr sz="4000">
              <a:latin typeface="Calibri"/>
              <a:ea typeface="Calibri"/>
              <a:cs typeface="Calibri"/>
              <a:sym typeface="Calibri"/>
            </a:endParaRPr>
          </a:p>
          <a:p>
            <a:pPr marL="1794480" indent="-592513" defTabSz="2437910" hangingPunct="1">
              <a:buClr>
                <a:srgbClr val="5C6977"/>
              </a:buClr>
              <a:buSzPts val="1500"/>
              <a:buFont typeface="Calibri"/>
              <a:buChar char="●"/>
            </a:pPr>
            <a:r>
              <a:rPr lang="en" sz="4000">
                <a:latin typeface="Calibri"/>
                <a:ea typeface="Calibri"/>
                <a:cs typeface="Calibri"/>
                <a:sym typeface="Calibri"/>
              </a:rPr>
              <a:t>Existing methods are computationally intensive</a:t>
            </a:r>
            <a:endParaRPr sz="4000">
              <a:latin typeface="Calibri"/>
              <a:ea typeface="Calibri"/>
              <a:cs typeface="Calibri"/>
              <a:sym typeface="Calibri"/>
            </a:endParaRPr>
          </a:p>
          <a:p>
            <a:pPr marL="1794480" indent="-592513" defTabSz="2437910" hangingPunct="1">
              <a:buClr>
                <a:srgbClr val="5C6977"/>
              </a:buClr>
              <a:buSzPts val="1500"/>
              <a:buFont typeface="Calibri"/>
              <a:buChar char="●"/>
            </a:pPr>
            <a:r>
              <a:rPr lang="en" sz="4000">
                <a:latin typeface="Calibri"/>
                <a:ea typeface="Calibri"/>
                <a:cs typeface="Calibri"/>
                <a:sym typeface="Calibri"/>
              </a:rPr>
              <a:t>Implemented novel technique to improve efficiency while retaining accuracy</a:t>
            </a:r>
            <a:endParaRPr sz="4000">
              <a:latin typeface="Calibri"/>
              <a:ea typeface="Calibri"/>
              <a:cs typeface="Calibri"/>
              <a:sym typeface="Calibri"/>
            </a:endParaRPr>
          </a:p>
          <a:p>
            <a:pPr defTabSz="2437910" hangingPunct="1">
              <a:buClr>
                <a:srgbClr val="000000"/>
              </a:buClr>
            </a:pPr>
            <a:endParaRPr sz="4000">
              <a:latin typeface="Calibri"/>
              <a:ea typeface="Calibri"/>
              <a:cs typeface="Calibri"/>
              <a:sym typeface="Calibri"/>
            </a:endParaRPr>
          </a:p>
          <a:p>
            <a:pPr defTabSz="2437910" hangingPunct="1">
              <a:buClr>
                <a:srgbClr val="5C6977"/>
              </a:buClr>
              <a:buSzPts val="1400"/>
            </a:pPr>
            <a:endParaRPr sz="3700">
              <a:latin typeface="Calibri"/>
              <a:ea typeface="Calibri"/>
              <a:cs typeface="Calibri"/>
              <a:sym typeface="Calibri"/>
            </a:endParaRPr>
          </a:p>
        </p:txBody>
      </p:sp>
      <p:sp>
        <p:nvSpPr>
          <p:cNvPr id="1401" name="Google Shape;1401;p273"/>
          <p:cNvSpPr txBox="1"/>
          <p:nvPr/>
        </p:nvSpPr>
        <p:spPr>
          <a:xfrm>
            <a:off x="2162400" y="0"/>
            <a:ext cx="20059200" cy="2355200"/>
          </a:xfrm>
          <a:prstGeom prst="rect">
            <a:avLst/>
          </a:prstGeom>
          <a:noFill/>
          <a:ln>
            <a:noFill/>
          </a:ln>
        </p:spPr>
        <p:txBody>
          <a:bodyPr spcFirstLastPara="1" wrap="square" lIns="182814" tIns="91374" rIns="182814" bIns="91374" anchor="ctr" anchorCtr="0">
            <a:noAutofit/>
          </a:bodyPr>
          <a:lstStyle/>
          <a:p>
            <a:pPr algn="ctr" defTabSz="2437910" hangingPunct="1">
              <a:lnSpc>
                <a:spcPct val="90000"/>
              </a:lnSpc>
              <a:buClr>
                <a:srgbClr val="000000"/>
              </a:buClr>
              <a:buSzPts val="1100"/>
            </a:pPr>
            <a:r>
              <a:rPr lang="en" sz="6100" b="1">
                <a:solidFill>
                  <a:srgbClr val="BF9000"/>
                </a:solidFill>
                <a:latin typeface="Calibri"/>
                <a:ea typeface="Calibri"/>
                <a:cs typeface="Calibri"/>
                <a:sym typeface="Calibri"/>
              </a:rPr>
              <a:t>Methods</a:t>
            </a:r>
            <a:endParaRPr sz="6100" b="1">
              <a:solidFill>
                <a:srgbClr val="BF9000"/>
              </a:solidFill>
              <a:latin typeface="Calibri"/>
              <a:ea typeface="Calibri"/>
              <a:cs typeface="Calibri"/>
              <a:sym typeface="Calibri"/>
            </a:endParaRPr>
          </a:p>
          <a:p>
            <a:pPr algn="ctr" defTabSz="2437910" hangingPunct="1">
              <a:lnSpc>
                <a:spcPct val="90000"/>
              </a:lnSpc>
              <a:buClr>
                <a:srgbClr val="000000"/>
              </a:buClr>
            </a:pPr>
            <a:r>
              <a:rPr lang="en" sz="4800" b="1">
                <a:solidFill>
                  <a:srgbClr val="38761D"/>
                </a:solidFill>
                <a:latin typeface="Calibri"/>
                <a:ea typeface="Calibri"/>
                <a:cs typeface="Calibri"/>
                <a:sym typeface="Calibri"/>
              </a:rPr>
              <a:t>Coverage Weighting</a:t>
            </a:r>
            <a:endParaRPr sz="4800" b="1">
              <a:solidFill>
                <a:srgbClr val="38761D"/>
              </a:solidFill>
              <a:latin typeface="Calibri"/>
              <a:ea typeface="Calibri"/>
              <a:cs typeface="Calibri"/>
              <a:sym typeface="Calibri"/>
            </a:endParaRPr>
          </a:p>
        </p:txBody>
      </p:sp>
      <p:pic>
        <p:nvPicPr>
          <p:cNvPr id="1402" name="Google Shape;1402;p273"/>
          <p:cNvPicPr preferRelativeResize="0"/>
          <p:nvPr/>
        </p:nvPicPr>
        <p:blipFill rotWithShape="1">
          <a:blip r:embed="rId3">
            <a:alphaModFix/>
          </a:blip>
          <a:srcRect l="14691" t="4989" r="14229" b="24632"/>
          <a:stretch/>
        </p:blipFill>
        <p:spPr>
          <a:xfrm>
            <a:off x="1646800" y="6439933"/>
            <a:ext cx="14033008" cy="6650667"/>
          </a:xfrm>
          <a:prstGeom prst="rect">
            <a:avLst/>
          </a:prstGeom>
          <a:noFill/>
          <a:ln>
            <a:noFill/>
          </a:ln>
        </p:spPr>
      </p:pic>
      <p:pic>
        <p:nvPicPr>
          <p:cNvPr id="1403" name="Google Shape;1403;p273"/>
          <p:cNvPicPr preferRelativeResize="0"/>
          <p:nvPr/>
        </p:nvPicPr>
        <p:blipFill rotWithShape="1">
          <a:blip r:embed="rId4">
            <a:alphaModFix/>
          </a:blip>
          <a:srcRect l="32765" r="30809" b="24230"/>
          <a:stretch/>
        </p:blipFill>
        <p:spPr>
          <a:xfrm>
            <a:off x="15679825" y="6217333"/>
            <a:ext cx="6790467" cy="6797003"/>
          </a:xfrm>
          <a:prstGeom prst="rect">
            <a:avLst/>
          </a:prstGeom>
          <a:noFill/>
          <a:ln>
            <a:noFill/>
          </a:ln>
        </p:spPr>
      </p:pic>
      <p:sp>
        <p:nvSpPr>
          <p:cNvPr id="1404" name="Google Shape;1404;p273"/>
          <p:cNvSpPr txBox="1">
            <a:spLocks noGrp="1"/>
          </p:cNvSpPr>
          <p:nvPr>
            <p:ph type="sldNum" idx="12"/>
          </p:nvPr>
        </p:nvSpPr>
        <p:spPr>
          <a:xfrm>
            <a:off x="11935768" y="13010552"/>
            <a:ext cx="494400" cy="503200"/>
          </a:xfrm>
          <a:prstGeom prst="rect">
            <a:avLst/>
          </a:prstGeom>
        </p:spPr>
        <p:txBody>
          <a:bodyPr spcFirstLastPara="1" wrap="square" lIns="71460" tIns="71460" rIns="71460" bIns="71460" anchor="t" anchorCtr="0">
            <a:noAutofit/>
          </a:bodyPr>
          <a:lstStyle/>
          <a:p>
            <a:endParaRPr dirty="0"/>
          </a:p>
        </p:txBody>
      </p:sp>
    </p:spTree>
    <p:extLst>
      <p:ext uri="{BB962C8B-B14F-4D97-AF65-F5344CB8AC3E}">
        <p14:creationId xmlns:p14="http://schemas.microsoft.com/office/powerpoint/2010/main" val="8339511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6" name="About AidData"/>
          <p:cNvSpPr txBox="1">
            <a:spLocks noGrp="1"/>
          </p:cNvSpPr>
          <p:nvPr>
            <p:ph type="title" idx="4294967295"/>
          </p:nvPr>
        </p:nvSpPr>
        <p:spPr>
          <a:xfrm>
            <a:off x="1524000" y="518019"/>
            <a:ext cx="22566565" cy="3036096"/>
          </a:xfrm>
          <a:prstGeom prst="rect">
            <a:avLst/>
          </a:prstGeom>
        </p:spPr>
        <p:txBody>
          <a:bodyPr lIns="0" tIns="0" rIns="0" bIns="0" anchor="ctr">
            <a:normAutofit/>
          </a:bodyPr>
          <a:lstStyle/>
          <a:p>
            <a:pPr defTabSz="821211">
              <a:lnSpc>
                <a:spcPct val="100000"/>
              </a:lnSpc>
              <a:defRPr sz="8000">
                <a:solidFill>
                  <a:srgbClr val="FFFFFF"/>
                </a:solidFill>
                <a:latin typeface="+mn-lt"/>
                <a:ea typeface="+mn-ea"/>
                <a:cs typeface="+mn-cs"/>
                <a:sym typeface="Helvetica Neue Medium"/>
              </a:defRPr>
            </a:pPr>
            <a:r>
              <a:rPr lang="en-US" sz="8000" b="1" dirty="0">
                <a:solidFill>
                  <a:srgbClr val="CAB64B"/>
                </a:solidFill>
                <a:latin typeface="Helvetica Neue"/>
                <a:ea typeface="Helvetica Neue"/>
                <a:cs typeface="Helvetica Neue"/>
                <a:sym typeface="Helvetica Neue"/>
              </a:rPr>
              <a:t>What is geospatial data?</a:t>
            </a:r>
            <a:endParaRPr lang="en-US" dirty="0"/>
          </a:p>
        </p:txBody>
      </p:sp>
      <p:sp>
        <p:nvSpPr>
          <p:cNvPr id="228" name="Line"/>
          <p:cNvSpPr/>
          <p:nvPr/>
        </p:nvSpPr>
        <p:spPr>
          <a:xfrm>
            <a:off x="1524009" y="3554115"/>
            <a:ext cx="21174696"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229" name="AidData_Logo--white.png" descr="AidData_Logo--white.png">
            <a:hlinkClick r:id="rId2"/>
          </p:cNvPr>
          <p:cNvPicPr>
            <a:picLocks noChangeAspect="1"/>
          </p:cNvPicPr>
          <p:nvPr/>
        </p:nvPicPr>
        <p:blipFill>
          <a:blip r:embed="rId3">
            <a:extLst/>
          </a:blip>
          <a:srcRect/>
          <a:stretch>
            <a:fillRect/>
          </a:stretch>
        </p:blipFill>
        <p:spPr>
          <a:xfrm>
            <a:off x="1524039" y="11684357"/>
            <a:ext cx="4796253" cy="1016000"/>
          </a:xfrm>
          <a:prstGeom prst="rect">
            <a:avLst/>
          </a:prstGeom>
          <a:ln w="12700">
            <a:miter lim="400000"/>
          </a:ln>
        </p:spPr>
      </p:pic>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 name="AidData is a research lab at William &amp; Mary.  Our team of economists, social scientists, geographers, and policy analysts equips policymakers and practitioners with better evidence to improve how sustainable development investments are targeted, monitored, and evaluated.…"/>
          <p:cNvSpPr txBox="1">
            <a:spLocks/>
          </p:cNvSpPr>
          <p:nvPr/>
        </p:nvSpPr>
        <p:spPr>
          <a:xfrm>
            <a:off x="1524000" y="3546814"/>
            <a:ext cx="21174693" cy="7465733"/>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a:bodyPr>
          <a:lstStyle>
            <a:lvl1pPr marL="228600" marR="0" indent="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1pPr>
            <a:lvl2pPr marL="228600" marR="0" indent="4572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2pPr>
            <a:lvl3pPr marL="228600" marR="0" indent="9144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3pPr>
            <a:lvl4pPr marL="228600" marR="0" indent="13716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4pPr>
            <a:lvl5pPr marL="228600" marR="0" indent="18288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5pPr>
            <a:lvl6pPr marL="28668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6pPr>
            <a:lvl7pPr marL="33240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7pPr>
            <a:lvl8pPr marL="37812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8pPr>
            <a:lvl9pPr marL="42384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9pPr>
          </a:lstStyle>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Any observation attached to a latitude and longitude, line or region</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Because all geospatial data have locations, you can always merge </a:t>
            </a:r>
            <a:r>
              <a:rPr lang="en-US" sz="5300" b="0" dirty="0" err="1">
                <a:solidFill>
                  <a:srgbClr val="FFFFFF"/>
                </a:solidFill>
                <a:latin typeface="Helvetica Neue"/>
                <a:ea typeface="Helvetica Neue"/>
                <a:cs typeface="Helvetica Neue"/>
                <a:sym typeface="Helvetica Neue"/>
              </a:rPr>
              <a:t>diferent</a:t>
            </a:r>
            <a:r>
              <a:rPr lang="en-US" sz="5300" b="0" dirty="0">
                <a:solidFill>
                  <a:srgbClr val="FFFFFF"/>
                </a:solidFill>
                <a:latin typeface="Helvetica Neue"/>
                <a:ea typeface="Helvetica Neue"/>
                <a:cs typeface="Helvetica Neue"/>
                <a:sym typeface="Helvetica Neue"/>
              </a:rPr>
              <a:t> datasets together (though it can be difficult).</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This locational merging process enables various types of analysis (e.g. targeting, </a:t>
            </a:r>
            <a:r>
              <a:rPr lang="en-US" sz="5300" b="0" dirty="0" err="1">
                <a:solidFill>
                  <a:srgbClr val="FFFFFF"/>
                </a:solidFill>
                <a:latin typeface="Helvetica Neue"/>
                <a:ea typeface="Helvetica Neue"/>
                <a:cs typeface="Helvetica Neue"/>
                <a:sym typeface="Helvetica Neue"/>
              </a:rPr>
              <a:t>montoring</a:t>
            </a:r>
            <a:r>
              <a:rPr lang="en-US" sz="5300" b="0" dirty="0">
                <a:solidFill>
                  <a:srgbClr val="FFFFFF"/>
                </a:solidFill>
                <a:latin typeface="Helvetica Neue"/>
                <a:ea typeface="Helvetica Neue"/>
                <a:cs typeface="Helvetica Neue"/>
                <a:sym typeface="Helvetica Neue"/>
              </a:rPr>
              <a:t>, and evaluation) that would otherwise not be feasible</a:t>
            </a:r>
          </a:p>
        </p:txBody>
      </p:sp>
    </p:spTree>
    <p:extLst>
      <p:ext uri="{BB962C8B-B14F-4D97-AF65-F5344CB8AC3E}">
        <p14:creationId xmlns:p14="http://schemas.microsoft.com/office/powerpoint/2010/main" val="381072605"/>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408"/>
        <p:cNvGrpSpPr/>
        <p:nvPr/>
      </p:nvGrpSpPr>
      <p:grpSpPr>
        <a:xfrm>
          <a:off x="0" y="0"/>
          <a:ext cx="0" cy="0"/>
          <a:chOff x="0" y="0"/>
          <a:chExt cx="0" cy="0"/>
        </a:xfrm>
      </p:grpSpPr>
      <p:pic>
        <p:nvPicPr>
          <p:cNvPr id="1409" name="Google Shape;1409;p274"/>
          <p:cNvPicPr preferRelativeResize="0"/>
          <p:nvPr/>
        </p:nvPicPr>
        <p:blipFill rotWithShape="1">
          <a:blip r:embed="rId3">
            <a:alphaModFix/>
          </a:blip>
          <a:srcRect l="8436" r="6947" b="5811"/>
          <a:stretch/>
        </p:blipFill>
        <p:spPr>
          <a:xfrm>
            <a:off x="14500059" y="1760267"/>
            <a:ext cx="9923408" cy="6460000"/>
          </a:xfrm>
          <a:prstGeom prst="rect">
            <a:avLst/>
          </a:prstGeom>
          <a:noFill/>
          <a:ln>
            <a:noFill/>
          </a:ln>
        </p:spPr>
      </p:pic>
      <p:sp>
        <p:nvSpPr>
          <p:cNvPr id="1410" name="Google Shape;1410;p274"/>
          <p:cNvSpPr txBox="1"/>
          <p:nvPr/>
        </p:nvSpPr>
        <p:spPr>
          <a:xfrm>
            <a:off x="2162400" y="0"/>
            <a:ext cx="20059200" cy="2355200"/>
          </a:xfrm>
          <a:prstGeom prst="rect">
            <a:avLst/>
          </a:prstGeom>
          <a:noFill/>
          <a:ln>
            <a:noFill/>
          </a:ln>
        </p:spPr>
        <p:txBody>
          <a:bodyPr spcFirstLastPara="1" wrap="square" lIns="182814" tIns="91374" rIns="182814" bIns="91374" anchor="ctr" anchorCtr="0">
            <a:noAutofit/>
          </a:bodyPr>
          <a:lstStyle/>
          <a:p>
            <a:pPr algn="ctr" defTabSz="2437910" hangingPunct="1">
              <a:lnSpc>
                <a:spcPct val="90000"/>
              </a:lnSpc>
              <a:buClr>
                <a:srgbClr val="000000"/>
              </a:buClr>
              <a:buSzPts val="1100"/>
            </a:pPr>
            <a:r>
              <a:rPr lang="en" sz="6100" b="1">
                <a:solidFill>
                  <a:srgbClr val="BF9000"/>
                </a:solidFill>
                <a:latin typeface="Calibri"/>
                <a:ea typeface="Calibri"/>
                <a:cs typeface="Calibri"/>
                <a:sym typeface="Calibri"/>
              </a:rPr>
              <a:t>Methods</a:t>
            </a:r>
            <a:endParaRPr sz="6100" b="1">
              <a:solidFill>
                <a:srgbClr val="BF9000"/>
              </a:solidFill>
              <a:latin typeface="Calibri"/>
              <a:ea typeface="Calibri"/>
              <a:cs typeface="Calibri"/>
              <a:sym typeface="Calibri"/>
            </a:endParaRPr>
          </a:p>
          <a:p>
            <a:pPr algn="ctr" defTabSz="2437910" hangingPunct="1">
              <a:lnSpc>
                <a:spcPct val="90000"/>
              </a:lnSpc>
              <a:buClr>
                <a:srgbClr val="000000"/>
              </a:buClr>
            </a:pPr>
            <a:r>
              <a:rPr lang="en" sz="4800" b="1">
                <a:solidFill>
                  <a:srgbClr val="38761D"/>
                </a:solidFill>
                <a:latin typeface="Calibri"/>
                <a:ea typeface="Calibri"/>
                <a:cs typeface="Calibri"/>
                <a:sym typeface="Calibri"/>
              </a:rPr>
              <a:t>Latitude Weighting</a:t>
            </a:r>
            <a:endParaRPr sz="4800" b="1">
              <a:solidFill>
                <a:srgbClr val="38761D"/>
              </a:solidFill>
              <a:latin typeface="Calibri"/>
              <a:ea typeface="Calibri"/>
              <a:cs typeface="Calibri"/>
              <a:sym typeface="Calibri"/>
            </a:endParaRPr>
          </a:p>
        </p:txBody>
      </p:sp>
      <p:sp>
        <p:nvSpPr>
          <p:cNvPr id="1411" name="Google Shape;1411;p274"/>
          <p:cNvSpPr/>
          <p:nvPr/>
        </p:nvSpPr>
        <p:spPr>
          <a:xfrm>
            <a:off x="415800" y="3185667"/>
            <a:ext cx="12984000" cy="8994400"/>
          </a:xfrm>
          <a:prstGeom prst="rect">
            <a:avLst/>
          </a:prstGeom>
          <a:noFill/>
          <a:ln>
            <a:noFill/>
          </a:ln>
        </p:spPr>
        <p:txBody>
          <a:bodyPr spcFirstLastPara="1" wrap="square" lIns="0" tIns="0" rIns="0" bIns="0" anchor="ctr" anchorCtr="0">
            <a:noAutofit/>
          </a:bodyPr>
          <a:lstStyle/>
          <a:p>
            <a:pPr marL="575599" indent="-592513" defTabSz="2437910" hangingPunct="1">
              <a:buClr>
                <a:srgbClr val="5C6977"/>
              </a:buClr>
              <a:buSzPts val="1500"/>
              <a:buFont typeface="Calibri"/>
              <a:buChar char="●"/>
            </a:pPr>
            <a:r>
              <a:rPr lang="en" sz="4000">
                <a:latin typeface="Calibri"/>
                <a:ea typeface="Calibri"/>
                <a:cs typeface="Calibri"/>
                <a:sym typeface="Calibri"/>
              </a:rPr>
              <a:t>Area covered by pixel of data changed based on latitude (see image)</a:t>
            </a:r>
            <a:endParaRPr sz="4000">
              <a:latin typeface="Calibri"/>
              <a:ea typeface="Calibri"/>
              <a:cs typeface="Calibri"/>
              <a:sym typeface="Calibri"/>
            </a:endParaRPr>
          </a:p>
          <a:p>
            <a:pPr defTabSz="2437910" hangingPunct="1">
              <a:buClr>
                <a:srgbClr val="000000"/>
              </a:buClr>
            </a:pPr>
            <a:endParaRPr sz="4000">
              <a:latin typeface="Calibri"/>
              <a:ea typeface="Calibri"/>
              <a:cs typeface="Calibri"/>
              <a:sym typeface="Calibri"/>
            </a:endParaRPr>
          </a:p>
          <a:p>
            <a:pPr marL="575599" indent="-592513" defTabSz="2437910" hangingPunct="1">
              <a:buClr>
                <a:srgbClr val="5C6977"/>
              </a:buClr>
              <a:buSzPts val="1500"/>
              <a:buFont typeface="Calibri"/>
              <a:buChar char="●"/>
            </a:pPr>
            <a:r>
              <a:rPr lang="en" sz="3700"/>
              <a:t>Existing methods of solving this issue are computationally intensive and require extensive geospatial manipulation operations</a:t>
            </a:r>
            <a:endParaRPr sz="3700"/>
          </a:p>
          <a:p>
            <a:pPr defTabSz="2437910" hangingPunct="1">
              <a:buClr>
                <a:srgbClr val="000000"/>
              </a:buClr>
            </a:pPr>
            <a:endParaRPr sz="3700"/>
          </a:p>
          <a:p>
            <a:pPr marL="575599" indent="-592513" defTabSz="2437910" hangingPunct="1">
              <a:buClr>
                <a:srgbClr val="5C6977"/>
              </a:buClr>
              <a:buSzPts val="1500"/>
              <a:buFont typeface="Calibri"/>
              <a:buChar char="●"/>
            </a:pPr>
            <a:r>
              <a:rPr lang="en" sz="4000">
                <a:latin typeface="Calibri"/>
                <a:ea typeface="Calibri"/>
                <a:cs typeface="Calibri"/>
                <a:sym typeface="Calibri"/>
              </a:rPr>
              <a:t>New approach leverages Haversine equation to reduce computational complexity </a:t>
            </a:r>
            <a:endParaRPr sz="4000">
              <a:latin typeface="Calibri"/>
              <a:ea typeface="Calibri"/>
              <a:cs typeface="Calibri"/>
              <a:sym typeface="Calibri"/>
            </a:endParaRPr>
          </a:p>
          <a:p>
            <a:pPr defTabSz="2437910" hangingPunct="1">
              <a:buClr>
                <a:srgbClr val="000000"/>
              </a:buClr>
            </a:pPr>
            <a:endParaRPr sz="3200" i="1">
              <a:latin typeface="Calibri"/>
              <a:ea typeface="Calibri"/>
              <a:cs typeface="Calibri"/>
              <a:sym typeface="Calibri"/>
            </a:endParaRPr>
          </a:p>
        </p:txBody>
      </p:sp>
      <p:sp>
        <p:nvSpPr>
          <p:cNvPr id="1412" name="Google Shape;1412;p274"/>
          <p:cNvSpPr txBox="1"/>
          <p:nvPr/>
        </p:nvSpPr>
        <p:spPr>
          <a:xfrm>
            <a:off x="20046400" y="1557067"/>
            <a:ext cx="4337600" cy="355200"/>
          </a:xfrm>
          <a:prstGeom prst="rect">
            <a:avLst/>
          </a:prstGeom>
          <a:noFill/>
          <a:ln>
            <a:noFill/>
          </a:ln>
        </p:spPr>
        <p:txBody>
          <a:bodyPr spcFirstLastPara="1" wrap="square" lIns="243746" tIns="243746" rIns="243746" bIns="243746" anchor="ctr" anchorCtr="0">
            <a:noAutofit/>
          </a:bodyPr>
          <a:lstStyle/>
          <a:p>
            <a:pPr defTabSz="2437910" hangingPunct="1">
              <a:buClr>
                <a:srgbClr val="000000"/>
              </a:buClr>
            </a:pPr>
            <a:r>
              <a:rPr lang="en" sz="2100">
                <a:latin typeface="Calibri"/>
                <a:ea typeface="Calibri"/>
                <a:cs typeface="Calibri"/>
                <a:sym typeface="Calibri"/>
              </a:rPr>
              <a:t>Image from IBM Knowledge Center</a:t>
            </a:r>
            <a:endParaRPr sz="2100"/>
          </a:p>
        </p:txBody>
      </p:sp>
      <p:sp>
        <p:nvSpPr>
          <p:cNvPr id="1413" name="Google Shape;1413;p274"/>
          <p:cNvSpPr txBox="1">
            <a:spLocks noGrp="1"/>
          </p:cNvSpPr>
          <p:nvPr>
            <p:ph type="sldNum" idx="12"/>
          </p:nvPr>
        </p:nvSpPr>
        <p:spPr>
          <a:xfrm>
            <a:off x="11935768" y="13010552"/>
            <a:ext cx="494400" cy="503200"/>
          </a:xfrm>
          <a:prstGeom prst="rect">
            <a:avLst/>
          </a:prstGeom>
        </p:spPr>
        <p:txBody>
          <a:bodyPr spcFirstLastPara="1" wrap="square" lIns="71460" tIns="71460" rIns="71460" bIns="71460" anchor="t" anchorCtr="0">
            <a:noAutofit/>
          </a:bodyPr>
          <a:lstStyle/>
          <a:p>
            <a:endParaRPr dirty="0"/>
          </a:p>
        </p:txBody>
      </p:sp>
      <p:sp>
        <p:nvSpPr>
          <p:cNvPr id="1414" name="Google Shape;1414;p274"/>
          <p:cNvSpPr txBox="1"/>
          <p:nvPr/>
        </p:nvSpPr>
        <p:spPr>
          <a:xfrm>
            <a:off x="14120467" y="8031533"/>
            <a:ext cx="10033600" cy="5888000"/>
          </a:xfrm>
          <a:prstGeom prst="rect">
            <a:avLst/>
          </a:prstGeom>
          <a:noFill/>
          <a:ln>
            <a:noFill/>
          </a:ln>
        </p:spPr>
        <p:txBody>
          <a:bodyPr spcFirstLastPara="1" wrap="square" lIns="243746" tIns="243746" rIns="243746" bIns="243746" anchor="ctr" anchorCtr="0">
            <a:noAutofit/>
          </a:bodyPr>
          <a:lstStyle/>
          <a:p>
            <a:pPr defTabSz="2437910" hangingPunct="1">
              <a:buClr>
                <a:srgbClr val="000000"/>
              </a:buClr>
            </a:pPr>
            <a:r>
              <a:rPr lang="en" sz="2900">
                <a:solidFill>
                  <a:srgbClr val="980000"/>
                </a:solidFill>
                <a:highlight>
                  <a:srgbClr val="FFFFFF"/>
                </a:highlight>
                <a:latin typeface="Courier New"/>
                <a:ea typeface="Courier New"/>
                <a:cs typeface="Courier New"/>
                <a:sym typeface="Courier New"/>
              </a:rPr>
              <a:t>a = sin²(Δφ/2) + cos φ1 ⋅ cos φ2 ⋅ sin²</a:t>
            </a:r>
            <a:endParaRPr sz="2900">
              <a:solidFill>
                <a:srgbClr val="980000"/>
              </a:solidFill>
              <a:highlight>
                <a:srgbClr val="FFFFFF"/>
              </a:highlight>
              <a:latin typeface="Courier New"/>
              <a:ea typeface="Courier New"/>
              <a:cs typeface="Courier New"/>
              <a:sym typeface="Courier New"/>
            </a:endParaRPr>
          </a:p>
          <a:p>
            <a:pPr defTabSz="2437910" hangingPunct="1">
              <a:buClr>
                <a:srgbClr val="000000"/>
              </a:buClr>
            </a:pPr>
            <a:r>
              <a:rPr lang="en" sz="2900">
                <a:solidFill>
                  <a:srgbClr val="980000"/>
                </a:solidFill>
                <a:highlight>
                  <a:srgbClr val="FFFFFF"/>
                </a:highlight>
                <a:latin typeface="Courier New"/>
                <a:ea typeface="Courier New"/>
                <a:cs typeface="Courier New"/>
                <a:sym typeface="Courier New"/>
              </a:rPr>
              <a:t>c = 2 ⋅ atan2( √a, √(1−a) )</a:t>
            </a:r>
            <a:endParaRPr sz="2900">
              <a:solidFill>
                <a:srgbClr val="980000"/>
              </a:solidFill>
              <a:highlight>
                <a:srgbClr val="FFFFFF"/>
              </a:highlight>
              <a:latin typeface="Courier New"/>
              <a:ea typeface="Courier New"/>
              <a:cs typeface="Courier New"/>
              <a:sym typeface="Courier New"/>
            </a:endParaRPr>
          </a:p>
          <a:p>
            <a:pPr defTabSz="2437910" hangingPunct="1">
              <a:buClr>
                <a:srgbClr val="000000"/>
              </a:buClr>
            </a:pPr>
            <a:r>
              <a:rPr lang="en" sz="2900">
                <a:solidFill>
                  <a:srgbClr val="980000"/>
                </a:solidFill>
                <a:highlight>
                  <a:srgbClr val="FFFFFF"/>
                </a:highlight>
                <a:latin typeface="Courier New"/>
                <a:ea typeface="Courier New"/>
                <a:cs typeface="Courier New"/>
                <a:sym typeface="Courier New"/>
              </a:rPr>
              <a:t>d = R ⋅ c</a:t>
            </a:r>
            <a:endParaRPr sz="2900">
              <a:solidFill>
                <a:srgbClr val="980000"/>
              </a:solidFill>
              <a:highlight>
                <a:srgbClr val="FFFFFF"/>
              </a:highlight>
              <a:latin typeface="Courier New"/>
              <a:ea typeface="Courier New"/>
              <a:cs typeface="Courier New"/>
              <a:sym typeface="Courier New"/>
            </a:endParaRPr>
          </a:p>
          <a:p>
            <a:pPr defTabSz="2437910" hangingPunct="1">
              <a:lnSpc>
                <a:spcPct val="115000"/>
              </a:lnSpc>
              <a:buClr>
                <a:srgbClr val="000000"/>
              </a:buClr>
            </a:pPr>
            <a:endParaRPr sz="2900" i="1">
              <a:highlight>
                <a:srgbClr val="FFFFFF"/>
              </a:highlight>
              <a:latin typeface="Verdana"/>
              <a:ea typeface="Verdana"/>
              <a:cs typeface="Verdana"/>
              <a:sym typeface="Verdana"/>
            </a:endParaRPr>
          </a:p>
          <a:p>
            <a:pPr defTabSz="2437910" hangingPunct="1">
              <a:lnSpc>
                <a:spcPct val="115000"/>
              </a:lnSpc>
              <a:buClr>
                <a:srgbClr val="000000"/>
              </a:buClr>
            </a:pPr>
            <a:r>
              <a:rPr lang="en" sz="2900" i="1">
                <a:highlight>
                  <a:srgbClr val="FFFFFF"/>
                </a:highlight>
                <a:latin typeface="Verdana"/>
                <a:ea typeface="Verdana"/>
                <a:cs typeface="Verdana"/>
                <a:sym typeface="Verdana"/>
              </a:rPr>
              <a:t>Where:</a:t>
            </a:r>
            <a:endParaRPr sz="2900" i="1">
              <a:highlight>
                <a:srgbClr val="FFFFFF"/>
              </a:highlight>
              <a:latin typeface="Verdana"/>
              <a:ea typeface="Verdana"/>
              <a:cs typeface="Verdana"/>
              <a:sym typeface="Verdana"/>
            </a:endParaRPr>
          </a:p>
          <a:p>
            <a:pPr marL="1218906" indent="-795668" defTabSz="2437910" hangingPunct="1">
              <a:buClr>
                <a:srgbClr val="000000"/>
              </a:buClr>
              <a:buSzPts val="1100"/>
              <a:buFont typeface="Verdana"/>
              <a:buChar char="-"/>
            </a:pPr>
            <a:r>
              <a:rPr lang="en" sz="2900" i="1">
                <a:highlight>
                  <a:srgbClr val="FFFFFF"/>
                </a:highlight>
                <a:latin typeface="Verdana"/>
                <a:ea typeface="Verdana"/>
                <a:cs typeface="Verdana"/>
                <a:sym typeface="Verdana"/>
              </a:rPr>
              <a:t>φ is latitude</a:t>
            </a:r>
            <a:endParaRPr sz="2900" i="1">
              <a:highlight>
                <a:srgbClr val="FFFFFF"/>
              </a:highlight>
              <a:latin typeface="Verdana"/>
              <a:ea typeface="Verdana"/>
              <a:cs typeface="Verdana"/>
              <a:sym typeface="Verdana"/>
            </a:endParaRPr>
          </a:p>
          <a:p>
            <a:pPr marL="1218906" indent="-795668" defTabSz="2437910" hangingPunct="1">
              <a:buClr>
                <a:srgbClr val="000000"/>
              </a:buClr>
              <a:buSzPts val="1100"/>
              <a:buFont typeface="Verdana"/>
              <a:buChar char="-"/>
            </a:pPr>
            <a:r>
              <a:rPr lang="en" sz="2900" i="1">
                <a:highlight>
                  <a:srgbClr val="FFFFFF"/>
                </a:highlight>
                <a:latin typeface="Verdana"/>
                <a:ea typeface="Verdana"/>
                <a:cs typeface="Verdana"/>
                <a:sym typeface="Verdana"/>
              </a:rPr>
              <a:t>λ is longitude</a:t>
            </a:r>
            <a:endParaRPr sz="2900" i="1">
              <a:highlight>
                <a:srgbClr val="FFFFFF"/>
              </a:highlight>
              <a:latin typeface="Verdana"/>
              <a:ea typeface="Verdana"/>
              <a:cs typeface="Verdana"/>
              <a:sym typeface="Verdana"/>
            </a:endParaRPr>
          </a:p>
          <a:p>
            <a:pPr marL="1218906" indent="-795668" defTabSz="2437910" hangingPunct="1">
              <a:buClr>
                <a:srgbClr val="000000"/>
              </a:buClr>
              <a:buSzPts val="1100"/>
              <a:buFont typeface="Verdana"/>
              <a:buChar char="-"/>
            </a:pPr>
            <a:r>
              <a:rPr lang="en" sz="2900" i="1">
                <a:highlight>
                  <a:srgbClr val="FFFFFF"/>
                </a:highlight>
                <a:latin typeface="Verdana"/>
                <a:ea typeface="Verdana"/>
                <a:cs typeface="Verdana"/>
                <a:sym typeface="Verdana"/>
              </a:rPr>
              <a:t>R is earth’s radius (mean radius = 6,371km)</a:t>
            </a:r>
            <a:endParaRPr sz="2900" i="1">
              <a:highlight>
                <a:srgbClr val="FFFFFF"/>
              </a:highlight>
              <a:latin typeface="Verdana"/>
              <a:ea typeface="Verdana"/>
              <a:cs typeface="Verdana"/>
              <a:sym typeface="Verdana"/>
            </a:endParaRPr>
          </a:p>
          <a:p>
            <a:pPr defTabSz="2437910" hangingPunct="1">
              <a:buClr>
                <a:srgbClr val="000000"/>
              </a:buClr>
            </a:pPr>
            <a:endParaRPr sz="2900" i="1">
              <a:highlight>
                <a:srgbClr val="FFFFFF"/>
              </a:highlight>
              <a:latin typeface="Verdana"/>
              <a:ea typeface="Verdana"/>
              <a:cs typeface="Verdana"/>
              <a:sym typeface="Verdana"/>
            </a:endParaRPr>
          </a:p>
          <a:p>
            <a:pPr defTabSz="2437910" hangingPunct="1">
              <a:buClr>
                <a:srgbClr val="000000"/>
              </a:buClr>
            </a:pPr>
            <a:r>
              <a:rPr lang="en" sz="2900" i="1">
                <a:highlight>
                  <a:srgbClr val="FFFFFF"/>
                </a:highlight>
                <a:latin typeface="Verdana"/>
                <a:ea typeface="Verdana"/>
                <a:cs typeface="Verdana"/>
                <a:sym typeface="Verdana"/>
              </a:rPr>
              <a:t>With all values in radians</a:t>
            </a:r>
            <a:endParaRPr sz="2900" i="1">
              <a:latin typeface="Calibri"/>
              <a:ea typeface="Calibri"/>
              <a:cs typeface="Calibri"/>
              <a:sym typeface="Calibri"/>
            </a:endParaRPr>
          </a:p>
        </p:txBody>
      </p:sp>
    </p:spTree>
    <p:extLst>
      <p:ext uri="{BB962C8B-B14F-4D97-AF65-F5344CB8AC3E}">
        <p14:creationId xmlns:p14="http://schemas.microsoft.com/office/powerpoint/2010/main" val="328756853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419"/>
        <p:cNvGrpSpPr/>
        <p:nvPr/>
      </p:nvGrpSpPr>
      <p:grpSpPr>
        <a:xfrm>
          <a:off x="0" y="0"/>
          <a:ext cx="0" cy="0"/>
          <a:chOff x="0" y="0"/>
          <a:chExt cx="0" cy="0"/>
        </a:xfrm>
      </p:grpSpPr>
      <p:pic>
        <p:nvPicPr>
          <p:cNvPr id="1420" name="Google Shape;1420;p275"/>
          <p:cNvPicPr preferRelativeResize="0"/>
          <p:nvPr/>
        </p:nvPicPr>
        <p:blipFill rotWithShape="1">
          <a:blip r:embed="rId3">
            <a:alphaModFix/>
          </a:blip>
          <a:srcRect l="3846" t="10960" b="22971"/>
          <a:stretch/>
        </p:blipFill>
        <p:spPr>
          <a:xfrm>
            <a:off x="481149" y="3919572"/>
            <a:ext cx="17239744" cy="6663651"/>
          </a:xfrm>
          <a:prstGeom prst="rect">
            <a:avLst/>
          </a:prstGeom>
          <a:noFill/>
          <a:ln w="19050" cap="flat" cmpd="sng">
            <a:solidFill>
              <a:srgbClr val="2C001E"/>
            </a:solidFill>
            <a:prstDash val="solid"/>
            <a:round/>
            <a:headEnd type="none" w="sm" len="sm"/>
            <a:tailEnd type="none" w="sm" len="sm"/>
          </a:ln>
        </p:spPr>
      </p:pic>
      <p:sp>
        <p:nvSpPr>
          <p:cNvPr id="1421" name="Google Shape;1421;p275"/>
          <p:cNvSpPr txBox="1"/>
          <p:nvPr/>
        </p:nvSpPr>
        <p:spPr>
          <a:xfrm>
            <a:off x="767400" y="2570749"/>
            <a:ext cx="13723200" cy="1306400"/>
          </a:xfrm>
          <a:prstGeom prst="rect">
            <a:avLst/>
          </a:prstGeom>
          <a:noFill/>
          <a:ln>
            <a:noFill/>
          </a:ln>
        </p:spPr>
        <p:txBody>
          <a:bodyPr spcFirstLastPara="1" wrap="square" lIns="182814" tIns="182814" rIns="182814" bIns="182814" anchor="ctr" anchorCtr="0">
            <a:noAutofit/>
          </a:bodyPr>
          <a:lstStyle/>
          <a:p>
            <a:pPr marL="914161" indent="-643307" defTabSz="2437910" hangingPunct="1">
              <a:buClr>
                <a:srgbClr val="000000"/>
              </a:buClr>
              <a:buSzPts val="1200"/>
              <a:buFont typeface="Calibri"/>
              <a:buChar char="●"/>
            </a:pPr>
            <a:r>
              <a:rPr lang="en" sz="3200">
                <a:latin typeface="Calibri"/>
                <a:ea typeface="Calibri"/>
                <a:cs typeface="Calibri"/>
                <a:sym typeface="Calibri"/>
              </a:rPr>
              <a:t>Permanent links for all your requests</a:t>
            </a:r>
            <a:endParaRPr sz="3200">
              <a:latin typeface="Calibri"/>
              <a:ea typeface="Calibri"/>
              <a:cs typeface="Calibri"/>
              <a:sym typeface="Calibri"/>
            </a:endParaRPr>
          </a:p>
          <a:p>
            <a:pPr marL="914161" indent="-643307" defTabSz="2437910" hangingPunct="1">
              <a:buClr>
                <a:srgbClr val="000000"/>
              </a:buClr>
              <a:buSzPts val="1200"/>
              <a:buFont typeface="Calibri"/>
              <a:buChar char="●"/>
            </a:pPr>
            <a:r>
              <a:rPr lang="en" sz="3200">
                <a:latin typeface="Calibri"/>
                <a:ea typeface="Calibri"/>
                <a:cs typeface="Calibri"/>
                <a:sym typeface="Calibri"/>
              </a:rPr>
              <a:t>All processing code is open source and available on GitHub</a:t>
            </a:r>
            <a:endParaRPr sz="3200">
              <a:latin typeface="Calibri"/>
              <a:ea typeface="Calibri"/>
              <a:cs typeface="Calibri"/>
              <a:sym typeface="Calibri"/>
            </a:endParaRPr>
          </a:p>
        </p:txBody>
      </p:sp>
      <p:pic>
        <p:nvPicPr>
          <p:cNvPr id="1422" name="Google Shape;1422;p275"/>
          <p:cNvPicPr preferRelativeResize="0"/>
          <p:nvPr/>
        </p:nvPicPr>
        <p:blipFill rotWithShape="1">
          <a:blip r:embed="rId4">
            <a:alphaModFix/>
          </a:blip>
          <a:srcRect l="3846" t="10931" b="39714"/>
          <a:stretch/>
        </p:blipFill>
        <p:spPr>
          <a:xfrm>
            <a:off x="7263902" y="8746702"/>
            <a:ext cx="16346405" cy="4726101"/>
          </a:xfrm>
          <a:prstGeom prst="rect">
            <a:avLst/>
          </a:prstGeom>
          <a:noFill/>
          <a:ln w="19050" cap="flat" cmpd="sng">
            <a:solidFill>
              <a:srgbClr val="2C001E"/>
            </a:solidFill>
            <a:prstDash val="solid"/>
            <a:round/>
            <a:headEnd type="none" w="sm" len="sm"/>
            <a:tailEnd type="none" w="sm" len="sm"/>
          </a:ln>
        </p:spPr>
      </p:pic>
      <p:sp>
        <p:nvSpPr>
          <p:cNvPr id="1423" name="Google Shape;1423;p275"/>
          <p:cNvSpPr/>
          <p:nvPr/>
        </p:nvSpPr>
        <p:spPr>
          <a:xfrm>
            <a:off x="14313051" y="7644000"/>
            <a:ext cx="1758400" cy="807200"/>
          </a:xfrm>
          <a:prstGeom prst="ellipse">
            <a:avLst/>
          </a:prstGeom>
          <a:noFill/>
          <a:ln w="38100" cap="flat" cmpd="sng">
            <a:solidFill>
              <a:srgbClr val="FF0000"/>
            </a:solidFill>
            <a:prstDash val="solid"/>
            <a:round/>
            <a:headEnd type="none" w="sm" len="sm"/>
            <a:tailEnd type="none" w="sm" len="sm"/>
          </a:ln>
        </p:spPr>
        <p:txBody>
          <a:bodyPr spcFirstLastPara="1" wrap="square" lIns="182814" tIns="182814" rIns="182814" bIns="182814" anchor="ctr" anchorCtr="0">
            <a:noAutofit/>
          </a:bodyPr>
          <a:lstStyle/>
          <a:p>
            <a:pPr defTabSz="2437910" hangingPunct="1">
              <a:buClr>
                <a:srgbClr val="000000"/>
              </a:buClr>
            </a:pPr>
            <a:endParaRPr sz="3700"/>
          </a:p>
        </p:txBody>
      </p:sp>
      <p:sp>
        <p:nvSpPr>
          <p:cNvPr id="1424" name="Google Shape;1424;p275"/>
          <p:cNvSpPr/>
          <p:nvPr/>
        </p:nvSpPr>
        <p:spPr>
          <a:xfrm>
            <a:off x="15386851" y="6097703"/>
            <a:ext cx="4009200" cy="2756451"/>
          </a:xfrm>
          <a:custGeom>
            <a:avLst/>
            <a:gdLst/>
            <a:ahLst/>
            <a:cxnLst/>
            <a:rect l="l" t="t" r="r" b="b"/>
            <a:pathLst>
              <a:path w="80184" h="55129" extrusionOk="0">
                <a:moveTo>
                  <a:pt x="0" y="31570"/>
                </a:moveTo>
                <a:cubicBezTo>
                  <a:pt x="8875" y="26460"/>
                  <a:pt x="39964" y="4085"/>
                  <a:pt x="53250" y="911"/>
                </a:cubicBezTo>
                <a:cubicBezTo>
                  <a:pt x="66536" y="-2262"/>
                  <a:pt x="76971" y="3493"/>
                  <a:pt x="79714" y="12529"/>
                </a:cubicBezTo>
                <a:cubicBezTo>
                  <a:pt x="82457" y="21565"/>
                  <a:pt x="71377" y="48029"/>
                  <a:pt x="69709" y="55129"/>
                </a:cubicBezTo>
              </a:path>
            </a:pathLst>
          </a:custGeom>
          <a:noFill/>
          <a:ln w="38100" cap="flat" cmpd="sng">
            <a:solidFill>
              <a:srgbClr val="FF0000"/>
            </a:solidFill>
            <a:prstDash val="solid"/>
            <a:round/>
            <a:headEnd type="none" w="med" len="med"/>
            <a:tailEnd type="none" w="med" len="med"/>
          </a:ln>
        </p:spPr>
      </p:sp>
      <p:cxnSp>
        <p:nvCxnSpPr>
          <p:cNvPr id="1425" name="Google Shape;1425;p275"/>
          <p:cNvCxnSpPr/>
          <p:nvPr/>
        </p:nvCxnSpPr>
        <p:spPr>
          <a:xfrm flipH="1">
            <a:off x="18567549" y="8708949"/>
            <a:ext cx="355200" cy="1097600"/>
          </a:xfrm>
          <a:prstGeom prst="straightConnector1">
            <a:avLst/>
          </a:prstGeom>
          <a:noFill/>
          <a:ln w="38100" cap="flat" cmpd="sng">
            <a:solidFill>
              <a:srgbClr val="FF0000"/>
            </a:solidFill>
            <a:prstDash val="solid"/>
            <a:round/>
            <a:headEnd type="none" w="med" len="med"/>
            <a:tailEnd type="triangle" w="med" len="med"/>
          </a:ln>
        </p:spPr>
      </p:cxnSp>
      <p:sp>
        <p:nvSpPr>
          <p:cNvPr id="1426" name="Google Shape;1426;p275"/>
          <p:cNvSpPr txBox="1"/>
          <p:nvPr/>
        </p:nvSpPr>
        <p:spPr>
          <a:xfrm>
            <a:off x="19320400" y="2922501"/>
            <a:ext cx="5770400" cy="3332000"/>
          </a:xfrm>
          <a:prstGeom prst="rect">
            <a:avLst/>
          </a:prstGeom>
          <a:noFill/>
          <a:ln>
            <a:noFill/>
          </a:ln>
        </p:spPr>
        <p:txBody>
          <a:bodyPr spcFirstLastPara="1" wrap="square" lIns="182814" tIns="182814" rIns="182814" bIns="182814" anchor="ctr" anchorCtr="0">
            <a:noAutofit/>
          </a:bodyPr>
          <a:lstStyle/>
          <a:p>
            <a:pPr defTabSz="2437910" hangingPunct="1">
              <a:buClr>
                <a:srgbClr val="000000"/>
              </a:buClr>
            </a:pPr>
            <a:r>
              <a:rPr lang="en" sz="3200">
                <a:latin typeface="Calibri"/>
                <a:ea typeface="Calibri"/>
                <a:cs typeface="Calibri"/>
                <a:sym typeface="Calibri"/>
              </a:rPr>
              <a:t>Email when ready </a:t>
            </a:r>
            <a:endParaRPr sz="3200">
              <a:latin typeface="Calibri"/>
              <a:ea typeface="Calibri"/>
              <a:cs typeface="Calibri"/>
              <a:sym typeface="Calibri"/>
            </a:endParaRPr>
          </a:p>
          <a:p>
            <a:pPr defTabSz="2437910" hangingPunct="1">
              <a:buClr>
                <a:srgbClr val="000000"/>
              </a:buClr>
            </a:pPr>
            <a:endParaRPr sz="3200">
              <a:latin typeface="Calibri"/>
              <a:ea typeface="Calibri"/>
              <a:cs typeface="Calibri"/>
              <a:sym typeface="Calibri"/>
            </a:endParaRPr>
          </a:p>
          <a:p>
            <a:pPr defTabSz="2437910" hangingPunct="1">
              <a:buClr>
                <a:srgbClr val="000000"/>
              </a:buClr>
            </a:pPr>
            <a:r>
              <a:rPr lang="en" sz="3200">
                <a:latin typeface="Calibri"/>
                <a:ea typeface="Calibri"/>
                <a:cs typeface="Calibri"/>
                <a:sym typeface="Calibri"/>
              </a:rPr>
              <a:t>Links to download:</a:t>
            </a:r>
            <a:endParaRPr sz="3200">
              <a:latin typeface="Calibri"/>
              <a:ea typeface="Calibri"/>
              <a:cs typeface="Calibri"/>
              <a:sym typeface="Calibri"/>
            </a:endParaRPr>
          </a:p>
          <a:p>
            <a:pPr defTabSz="2437910" hangingPunct="1">
              <a:buClr>
                <a:srgbClr val="000000"/>
              </a:buClr>
            </a:pPr>
            <a:r>
              <a:rPr lang="en" sz="3200">
                <a:latin typeface="Calibri"/>
                <a:ea typeface="Calibri"/>
                <a:cs typeface="Calibri"/>
                <a:sym typeface="Calibri"/>
              </a:rPr>
              <a:t>-- Results spreadsheet (CSV)</a:t>
            </a:r>
            <a:endParaRPr sz="3200">
              <a:latin typeface="Calibri"/>
              <a:ea typeface="Calibri"/>
              <a:cs typeface="Calibri"/>
              <a:sym typeface="Calibri"/>
            </a:endParaRPr>
          </a:p>
          <a:p>
            <a:pPr defTabSz="2437910" hangingPunct="1">
              <a:buClr>
                <a:srgbClr val="000000"/>
              </a:buClr>
            </a:pPr>
            <a:r>
              <a:rPr lang="en" sz="3200">
                <a:latin typeface="Calibri"/>
                <a:ea typeface="Calibri"/>
                <a:cs typeface="Calibri"/>
                <a:sym typeface="Calibri"/>
              </a:rPr>
              <a:t>-- Documentation with usage and metadata information</a:t>
            </a:r>
            <a:endParaRPr sz="3200">
              <a:latin typeface="Calibri"/>
              <a:ea typeface="Calibri"/>
              <a:cs typeface="Calibri"/>
              <a:sym typeface="Calibri"/>
            </a:endParaRPr>
          </a:p>
          <a:p>
            <a:pPr defTabSz="2437910" hangingPunct="1">
              <a:buClr>
                <a:srgbClr val="000000"/>
              </a:buClr>
            </a:pPr>
            <a:r>
              <a:rPr lang="en" sz="3200">
                <a:latin typeface="Calibri"/>
                <a:ea typeface="Calibri"/>
                <a:cs typeface="Calibri"/>
                <a:sym typeface="Calibri"/>
              </a:rPr>
              <a:t>-- Zip file with everything</a:t>
            </a:r>
            <a:endParaRPr sz="3200">
              <a:latin typeface="Calibri"/>
              <a:ea typeface="Calibri"/>
              <a:cs typeface="Calibri"/>
              <a:sym typeface="Calibri"/>
            </a:endParaRPr>
          </a:p>
        </p:txBody>
      </p:sp>
      <p:sp>
        <p:nvSpPr>
          <p:cNvPr id="1427" name="Google Shape;1427;p275"/>
          <p:cNvSpPr txBox="1"/>
          <p:nvPr/>
        </p:nvSpPr>
        <p:spPr>
          <a:xfrm>
            <a:off x="481149" y="10969101"/>
            <a:ext cx="6690400" cy="2656000"/>
          </a:xfrm>
          <a:prstGeom prst="rect">
            <a:avLst/>
          </a:prstGeom>
          <a:noFill/>
          <a:ln>
            <a:noFill/>
          </a:ln>
        </p:spPr>
        <p:txBody>
          <a:bodyPr spcFirstLastPara="1" wrap="square" lIns="182814" tIns="182814" rIns="182814" bIns="182814" anchor="ctr" anchorCtr="0">
            <a:noAutofit/>
          </a:bodyPr>
          <a:lstStyle/>
          <a:p>
            <a:pPr defTabSz="2437910" hangingPunct="1">
              <a:buClr>
                <a:srgbClr val="000000"/>
              </a:buClr>
            </a:pPr>
            <a:r>
              <a:rPr lang="en" sz="3200">
                <a:latin typeface="Calibri"/>
                <a:ea typeface="Calibri"/>
                <a:cs typeface="Calibri"/>
                <a:sym typeface="Calibri"/>
              </a:rPr>
              <a:t>Results can easily be opened in Excel, Stata, R, Python, etc. or joined with spatial boundary data for more advanced analysis</a:t>
            </a:r>
            <a:endParaRPr sz="3200">
              <a:latin typeface="Calibri"/>
              <a:ea typeface="Calibri"/>
              <a:cs typeface="Calibri"/>
              <a:sym typeface="Calibri"/>
            </a:endParaRPr>
          </a:p>
        </p:txBody>
      </p:sp>
      <p:sp>
        <p:nvSpPr>
          <p:cNvPr id="1428" name="Google Shape;1428;p275"/>
          <p:cNvSpPr txBox="1"/>
          <p:nvPr/>
        </p:nvSpPr>
        <p:spPr>
          <a:xfrm>
            <a:off x="2162400" y="0"/>
            <a:ext cx="20059200" cy="1323200"/>
          </a:xfrm>
          <a:prstGeom prst="rect">
            <a:avLst/>
          </a:prstGeom>
          <a:noFill/>
          <a:ln>
            <a:noFill/>
          </a:ln>
        </p:spPr>
        <p:txBody>
          <a:bodyPr spcFirstLastPara="1" wrap="square" lIns="182814" tIns="91374" rIns="182814" bIns="91374" anchor="ctr" anchorCtr="0">
            <a:noAutofit/>
          </a:bodyPr>
          <a:lstStyle/>
          <a:p>
            <a:pPr algn="ctr" defTabSz="2437910" hangingPunct="1">
              <a:lnSpc>
                <a:spcPct val="90000"/>
              </a:lnSpc>
              <a:buClr>
                <a:srgbClr val="000000"/>
              </a:buClr>
            </a:pPr>
            <a:endParaRPr sz="6100" b="1">
              <a:solidFill>
                <a:srgbClr val="BF9000"/>
              </a:solidFill>
              <a:latin typeface="Calibri"/>
              <a:ea typeface="Calibri"/>
              <a:cs typeface="Calibri"/>
              <a:sym typeface="Calibri"/>
            </a:endParaRPr>
          </a:p>
          <a:p>
            <a:pPr algn="ctr" defTabSz="2437910" hangingPunct="1">
              <a:lnSpc>
                <a:spcPct val="90000"/>
              </a:lnSpc>
              <a:buClr>
                <a:srgbClr val="000000"/>
              </a:buClr>
            </a:pPr>
            <a:r>
              <a:rPr lang="en" sz="6100" b="1">
                <a:solidFill>
                  <a:srgbClr val="BF9000"/>
                </a:solidFill>
                <a:latin typeface="Calibri"/>
                <a:ea typeface="Calibri"/>
                <a:cs typeface="Calibri"/>
                <a:sym typeface="Calibri"/>
              </a:rPr>
              <a:t>GeoQuery</a:t>
            </a:r>
            <a:endParaRPr sz="6100" b="1">
              <a:solidFill>
                <a:srgbClr val="BF9000"/>
              </a:solidFill>
              <a:latin typeface="Calibri"/>
              <a:ea typeface="Calibri"/>
              <a:cs typeface="Calibri"/>
              <a:sym typeface="Calibri"/>
            </a:endParaRPr>
          </a:p>
        </p:txBody>
      </p:sp>
      <p:sp>
        <p:nvSpPr>
          <p:cNvPr id="1429" name="Google Shape;1429;p275"/>
          <p:cNvSpPr txBox="1"/>
          <p:nvPr/>
        </p:nvSpPr>
        <p:spPr>
          <a:xfrm>
            <a:off x="2333101" y="1323000"/>
            <a:ext cx="19717600" cy="1323200"/>
          </a:xfrm>
          <a:prstGeom prst="rect">
            <a:avLst/>
          </a:prstGeom>
          <a:noFill/>
          <a:ln>
            <a:noFill/>
          </a:ln>
        </p:spPr>
        <p:txBody>
          <a:bodyPr spcFirstLastPara="1" wrap="square" lIns="182814" tIns="91374" rIns="182814" bIns="91374" anchor="ctr" anchorCtr="0">
            <a:noAutofit/>
          </a:bodyPr>
          <a:lstStyle/>
          <a:p>
            <a:pPr algn="ctr" defTabSz="2437910" hangingPunct="1">
              <a:lnSpc>
                <a:spcPct val="90000"/>
              </a:lnSpc>
              <a:buClr>
                <a:srgbClr val="000000"/>
              </a:buClr>
            </a:pPr>
            <a:r>
              <a:rPr lang="en" sz="4800" b="1">
                <a:solidFill>
                  <a:srgbClr val="073763"/>
                </a:solidFill>
                <a:latin typeface="Calibri"/>
                <a:ea typeface="Calibri"/>
                <a:cs typeface="Calibri"/>
                <a:sym typeface="Calibri"/>
              </a:rPr>
              <a:t>View Status and Download</a:t>
            </a:r>
            <a:endParaRPr sz="4800" b="1">
              <a:solidFill>
                <a:srgbClr val="073763"/>
              </a:solidFill>
              <a:latin typeface="Calibri"/>
              <a:ea typeface="Calibri"/>
              <a:cs typeface="Calibri"/>
              <a:sym typeface="Calibri"/>
            </a:endParaRPr>
          </a:p>
        </p:txBody>
      </p:sp>
    </p:spTree>
    <p:extLst>
      <p:ext uri="{BB962C8B-B14F-4D97-AF65-F5344CB8AC3E}">
        <p14:creationId xmlns:p14="http://schemas.microsoft.com/office/powerpoint/2010/main" val="403731216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433"/>
        <p:cNvGrpSpPr/>
        <p:nvPr/>
      </p:nvGrpSpPr>
      <p:grpSpPr>
        <a:xfrm>
          <a:off x="0" y="0"/>
          <a:ext cx="0" cy="0"/>
          <a:chOff x="0" y="0"/>
          <a:chExt cx="0" cy="0"/>
        </a:xfrm>
      </p:grpSpPr>
      <p:sp>
        <p:nvSpPr>
          <p:cNvPr id="1434" name="Google Shape;1434;p276"/>
          <p:cNvSpPr/>
          <p:nvPr/>
        </p:nvSpPr>
        <p:spPr>
          <a:xfrm>
            <a:off x="2162400" y="2830733"/>
            <a:ext cx="20059200" cy="10176800"/>
          </a:xfrm>
          <a:prstGeom prst="rect">
            <a:avLst/>
          </a:prstGeom>
          <a:noFill/>
          <a:ln>
            <a:noFill/>
          </a:ln>
        </p:spPr>
        <p:txBody>
          <a:bodyPr spcFirstLastPara="1" wrap="square" lIns="0" tIns="0" rIns="0" bIns="0" anchor="ctr" anchorCtr="0">
            <a:noAutofit/>
          </a:bodyPr>
          <a:lstStyle/>
          <a:p>
            <a:pPr marL="575599" indent="-575599" defTabSz="2437910" hangingPunct="1">
              <a:buClr>
                <a:srgbClr val="000000"/>
              </a:buClr>
              <a:buSzPts val="1400"/>
              <a:buFont typeface="Calibri"/>
              <a:buChar char="●"/>
            </a:pPr>
            <a:r>
              <a:rPr lang="en" sz="4800" dirty="0">
                <a:latin typeface="Calibri"/>
                <a:ea typeface="Calibri"/>
                <a:cs typeface="Calibri"/>
                <a:sym typeface="Calibri"/>
              </a:rPr>
              <a:t>Over 2000 users, across 600+ organizations, have submitted a total of nearly 8000 requests through GeoQuery</a:t>
            </a:r>
            <a:endParaRPr sz="4800" dirty="0">
              <a:latin typeface="Calibri"/>
              <a:ea typeface="Calibri"/>
              <a:cs typeface="Calibri"/>
              <a:sym typeface="Calibri"/>
            </a:endParaRPr>
          </a:p>
          <a:p>
            <a:pPr marL="1388187" lvl="2" indent="-440160" defTabSz="2437910" hangingPunct="1">
              <a:buClr>
                <a:srgbClr val="000000"/>
              </a:buClr>
              <a:buSzPts val="1200"/>
              <a:buFont typeface="Calibri"/>
              <a:buChar char="➢"/>
            </a:pPr>
            <a:r>
              <a:rPr lang="en" sz="4800" dirty="0">
                <a:latin typeface="Calibri"/>
                <a:ea typeface="Calibri"/>
                <a:cs typeface="Calibri"/>
                <a:sym typeface="Calibri"/>
              </a:rPr>
              <a:t>Organizations include: the World Bank, the Global Environment Facility, USAID, the Millenium Challenge Corporation, and the MacArthur </a:t>
            </a:r>
            <a:r>
              <a:rPr lang="en" sz="4800" dirty="0" smtClean="0">
                <a:latin typeface="Calibri"/>
                <a:ea typeface="Calibri"/>
                <a:cs typeface="Calibri"/>
                <a:sym typeface="Calibri"/>
              </a:rPr>
              <a:t>Foundation</a:t>
            </a:r>
            <a:endParaRPr sz="4800" dirty="0">
              <a:latin typeface="Calibri"/>
              <a:ea typeface="Calibri"/>
              <a:cs typeface="Calibri"/>
              <a:sym typeface="Calibri"/>
            </a:endParaRPr>
          </a:p>
          <a:p>
            <a:pPr marL="575599" defTabSz="2437910" hangingPunct="1">
              <a:buClr>
                <a:srgbClr val="000000"/>
              </a:buClr>
            </a:pPr>
            <a:endParaRPr sz="4800" dirty="0">
              <a:latin typeface="Calibri"/>
              <a:ea typeface="Calibri"/>
              <a:cs typeface="Calibri"/>
              <a:sym typeface="Calibri"/>
            </a:endParaRPr>
          </a:p>
          <a:p>
            <a:pPr marL="575599" indent="-575599" defTabSz="2437910" hangingPunct="1">
              <a:buClr>
                <a:srgbClr val="000000"/>
              </a:buClr>
              <a:buSzPts val="1400"/>
              <a:buFont typeface="Calibri"/>
              <a:buChar char="●"/>
            </a:pPr>
            <a:r>
              <a:rPr lang="en" sz="4800" dirty="0">
                <a:latin typeface="Calibri"/>
                <a:ea typeface="Calibri"/>
                <a:cs typeface="Calibri"/>
                <a:sym typeface="Calibri"/>
              </a:rPr>
              <a:t>GeoQuery used in numerous publications and reports, and has seen usage in academia as well as private sector </a:t>
            </a:r>
            <a:endParaRPr sz="4800" dirty="0">
              <a:latin typeface="Calibri"/>
              <a:ea typeface="Calibri"/>
              <a:cs typeface="Calibri"/>
              <a:sym typeface="Calibri"/>
            </a:endParaRPr>
          </a:p>
          <a:p>
            <a:pPr marL="1388187" lvl="2" indent="-440160" defTabSz="2437910" hangingPunct="1">
              <a:buClr>
                <a:srgbClr val="000000"/>
              </a:buClr>
              <a:buSzPts val="1200"/>
              <a:buFont typeface="Calibri"/>
              <a:buChar char="➢"/>
            </a:pPr>
            <a:r>
              <a:rPr lang="en" sz="4800" dirty="0">
                <a:latin typeface="Calibri"/>
                <a:ea typeface="Calibri"/>
                <a:cs typeface="Calibri"/>
                <a:sym typeface="Calibri"/>
              </a:rPr>
              <a:t>World Bank Group (2017), the Independent Evaluation Group of the World Bank (Runfola et al., 2017), the Overseas Development Institute (ODI, 2017), the Expert Group for Aid Studies (Isaksson, 2017), Global Environment Facility (GEF-IEO, 2016, 2017), BenYishay et al. (2017), Zhao et al. (2017), Runfola et al. (2017), Marty et al. (2017), </a:t>
            </a:r>
            <a:endParaRPr sz="4800" dirty="0">
              <a:latin typeface="Calibri"/>
              <a:ea typeface="Calibri"/>
              <a:cs typeface="Calibri"/>
              <a:sym typeface="Calibri"/>
            </a:endParaRPr>
          </a:p>
          <a:p>
            <a:pPr defTabSz="2437910" hangingPunct="1">
              <a:buClr>
                <a:srgbClr val="000000"/>
              </a:buClr>
            </a:pPr>
            <a:endParaRPr sz="3200" dirty="0">
              <a:latin typeface="Calibri"/>
              <a:ea typeface="Calibri"/>
              <a:cs typeface="Calibri"/>
              <a:sym typeface="Calibri"/>
            </a:endParaRPr>
          </a:p>
        </p:txBody>
      </p:sp>
      <p:sp>
        <p:nvSpPr>
          <p:cNvPr id="1435" name="Google Shape;1435;p276"/>
          <p:cNvSpPr txBox="1"/>
          <p:nvPr/>
        </p:nvSpPr>
        <p:spPr>
          <a:xfrm>
            <a:off x="2162400" y="0"/>
            <a:ext cx="20059200" cy="2355200"/>
          </a:xfrm>
          <a:prstGeom prst="rect">
            <a:avLst/>
          </a:prstGeom>
          <a:noFill/>
          <a:ln>
            <a:noFill/>
          </a:ln>
        </p:spPr>
        <p:txBody>
          <a:bodyPr spcFirstLastPara="1" wrap="square" lIns="182814" tIns="91374" rIns="182814" bIns="91374" anchor="ctr" anchorCtr="0">
            <a:noAutofit/>
          </a:bodyPr>
          <a:lstStyle/>
          <a:p>
            <a:pPr algn="ctr" defTabSz="2437910" hangingPunct="1">
              <a:lnSpc>
                <a:spcPct val="90000"/>
              </a:lnSpc>
              <a:buClr>
                <a:srgbClr val="000000"/>
              </a:buClr>
              <a:buSzPts val="1100"/>
            </a:pPr>
            <a:r>
              <a:rPr lang="en-US" sz="6100" b="1" dirty="0" smtClean="0">
                <a:solidFill>
                  <a:srgbClr val="BF9000"/>
                </a:solidFill>
                <a:latin typeface="Calibri"/>
                <a:ea typeface="Calibri"/>
                <a:cs typeface="Calibri"/>
                <a:sym typeface="Calibri"/>
              </a:rPr>
              <a:t>Use of </a:t>
            </a:r>
            <a:r>
              <a:rPr lang="en-US" sz="6100" b="1" dirty="0" err="1" smtClean="0">
                <a:solidFill>
                  <a:srgbClr val="BF9000"/>
                </a:solidFill>
                <a:latin typeface="Calibri"/>
                <a:ea typeface="Calibri"/>
                <a:cs typeface="Calibri"/>
                <a:sym typeface="Calibri"/>
              </a:rPr>
              <a:t>GeoQuery</a:t>
            </a:r>
            <a:endParaRPr sz="6100" b="1" dirty="0">
              <a:solidFill>
                <a:srgbClr val="BF9000"/>
              </a:solidFill>
              <a:latin typeface="Calibri"/>
              <a:ea typeface="Calibri"/>
              <a:cs typeface="Calibri"/>
              <a:sym typeface="Calibri"/>
            </a:endParaRPr>
          </a:p>
        </p:txBody>
      </p:sp>
    </p:spTree>
    <p:extLst>
      <p:ext uri="{BB962C8B-B14F-4D97-AF65-F5344CB8AC3E}">
        <p14:creationId xmlns:p14="http://schemas.microsoft.com/office/powerpoint/2010/main" val="319800757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440"/>
        <p:cNvGrpSpPr/>
        <p:nvPr/>
      </p:nvGrpSpPr>
      <p:grpSpPr>
        <a:xfrm>
          <a:off x="0" y="0"/>
          <a:ext cx="0" cy="0"/>
          <a:chOff x="0" y="0"/>
          <a:chExt cx="0" cy="0"/>
        </a:xfrm>
      </p:grpSpPr>
      <p:sp>
        <p:nvSpPr>
          <p:cNvPr id="1441" name="Google Shape;1441;p277"/>
          <p:cNvSpPr/>
          <p:nvPr/>
        </p:nvSpPr>
        <p:spPr>
          <a:xfrm>
            <a:off x="703800" y="3062600"/>
            <a:ext cx="11332000" cy="9030400"/>
          </a:xfrm>
          <a:prstGeom prst="rect">
            <a:avLst/>
          </a:prstGeom>
          <a:noFill/>
          <a:ln>
            <a:noFill/>
          </a:ln>
        </p:spPr>
        <p:txBody>
          <a:bodyPr spcFirstLastPara="1" wrap="square" lIns="0" tIns="0" rIns="0" bIns="0" anchor="ctr" anchorCtr="0">
            <a:noAutofit/>
          </a:bodyPr>
          <a:lstStyle/>
          <a:p>
            <a:pPr marL="575599" defTabSz="2437910" hangingPunct="1">
              <a:buClr>
                <a:srgbClr val="000000"/>
              </a:buClr>
            </a:pPr>
            <a:endParaRPr sz="4400" b="1" dirty="0">
              <a:latin typeface="Helvetica Neue"/>
              <a:ea typeface="Calibri"/>
              <a:cs typeface="Helvetica Neue"/>
              <a:sym typeface="Calibri"/>
            </a:endParaRPr>
          </a:p>
          <a:p>
            <a:pPr defTabSz="2437910" hangingPunct="1">
              <a:buClr>
                <a:srgbClr val="000000"/>
              </a:buClr>
            </a:pPr>
            <a:r>
              <a:rPr lang="en" sz="4400" dirty="0">
                <a:latin typeface="Helvetica Neue"/>
                <a:ea typeface="Calibri"/>
                <a:cs typeface="Helvetica Neue"/>
                <a:sym typeface="Calibri"/>
              </a:rPr>
              <a:t>A </a:t>
            </a:r>
            <a:r>
              <a:rPr lang="en-US" sz="4400" dirty="0" smtClean="0">
                <a:latin typeface="Helvetica Neue"/>
                <a:ea typeface="Calibri"/>
                <a:cs typeface="Helvetica Neue"/>
                <a:sym typeface="Calibri"/>
              </a:rPr>
              <a:t>study on the methodological underpinnings of</a:t>
            </a:r>
            <a:r>
              <a:rPr lang="en" sz="4400" dirty="0" smtClean="0">
                <a:latin typeface="Helvetica Neue"/>
                <a:ea typeface="Calibri"/>
                <a:cs typeface="Helvetica Neue"/>
                <a:sym typeface="Calibri"/>
              </a:rPr>
              <a:t> </a:t>
            </a:r>
            <a:r>
              <a:rPr lang="en" sz="4400" dirty="0">
                <a:latin typeface="Helvetica Neue"/>
                <a:ea typeface="Calibri"/>
                <a:cs typeface="Helvetica Neue"/>
                <a:sym typeface="Calibri"/>
              </a:rPr>
              <a:t>GeoQuery was recently </a:t>
            </a:r>
            <a:r>
              <a:rPr lang="en-US" sz="4400" dirty="0" smtClean="0">
                <a:latin typeface="Helvetica Neue"/>
                <a:ea typeface="Calibri"/>
                <a:cs typeface="Helvetica Neue"/>
                <a:sym typeface="Calibri"/>
              </a:rPr>
              <a:t>published by</a:t>
            </a:r>
            <a:r>
              <a:rPr lang="en-US" sz="4400" i="1" dirty="0" smtClean="0">
                <a:latin typeface="Helvetica Neue"/>
                <a:ea typeface="Calibri"/>
                <a:cs typeface="Helvetica Neue"/>
                <a:sym typeface="Calibri"/>
              </a:rPr>
              <a:t> </a:t>
            </a:r>
            <a:r>
              <a:rPr lang="en" sz="4400" i="1" dirty="0" smtClean="0">
                <a:latin typeface="Helvetica Neue"/>
                <a:ea typeface="Calibri"/>
                <a:cs typeface="Helvetica Neue"/>
                <a:sym typeface="Calibri"/>
              </a:rPr>
              <a:t>Computers </a:t>
            </a:r>
            <a:r>
              <a:rPr lang="en" sz="4400" i="1" dirty="0">
                <a:latin typeface="Helvetica Neue"/>
                <a:ea typeface="Calibri"/>
                <a:cs typeface="Helvetica Neue"/>
                <a:sym typeface="Calibri"/>
              </a:rPr>
              <a:t>&amp; Geosciences</a:t>
            </a:r>
            <a:endParaRPr sz="4400" i="1" dirty="0">
              <a:latin typeface="Helvetica Neue"/>
              <a:ea typeface="Calibri"/>
              <a:cs typeface="Helvetica Neue"/>
              <a:sym typeface="Calibri"/>
            </a:endParaRPr>
          </a:p>
          <a:p>
            <a:pPr defTabSz="2437910" hangingPunct="1">
              <a:buClr>
                <a:srgbClr val="000000"/>
              </a:buClr>
            </a:pPr>
            <a:endParaRPr sz="4400" dirty="0">
              <a:highlight>
                <a:srgbClr val="FFFFFF"/>
              </a:highlight>
              <a:latin typeface="Helvetica Neue"/>
              <a:ea typeface="Calibri"/>
              <a:cs typeface="Helvetica Neue"/>
              <a:sym typeface="Calibri"/>
            </a:endParaRPr>
          </a:p>
          <a:p>
            <a:pPr defTabSz="2437910" hangingPunct="1">
              <a:buClr>
                <a:srgbClr val="000000"/>
              </a:buClr>
            </a:pPr>
            <a:r>
              <a:rPr lang="en" sz="4400" dirty="0">
                <a:highlight>
                  <a:srgbClr val="FFFFFF"/>
                </a:highlight>
                <a:latin typeface="Helvetica Neue"/>
                <a:ea typeface="Calibri"/>
                <a:cs typeface="Helvetica Neue"/>
                <a:sym typeface="Calibri"/>
              </a:rPr>
              <a:t>Goodman, Seth, et al. "GeoQuery: Integrating HPC systems and public web-based geospatial data tools." </a:t>
            </a:r>
            <a:r>
              <a:rPr lang="en" sz="4400" i="1" dirty="0">
                <a:highlight>
                  <a:srgbClr val="FFFFFF"/>
                </a:highlight>
                <a:latin typeface="Helvetica Neue"/>
                <a:ea typeface="Calibri"/>
                <a:cs typeface="Helvetica Neue"/>
                <a:sym typeface="Calibri"/>
              </a:rPr>
              <a:t>Computers &amp; Geosciences</a:t>
            </a:r>
            <a:r>
              <a:rPr lang="en" sz="4400" dirty="0">
                <a:highlight>
                  <a:srgbClr val="FFFFFF"/>
                </a:highlight>
                <a:latin typeface="Helvetica Neue"/>
                <a:ea typeface="Calibri"/>
                <a:cs typeface="Helvetica Neue"/>
                <a:sym typeface="Calibri"/>
              </a:rPr>
              <a:t> (2018). </a:t>
            </a:r>
            <a:r>
              <a:rPr lang="en" sz="4400" u="sng" dirty="0">
                <a:solidFill>
                  <a:srgbClr val="0000FF"/>
                </a:solidFill>
                <a:highlight>
                  <a:srgbClr val="FFFFFF"/>
                </a:highlight>
                <a:latin typeface="Helvetica Neue"/>
                <a:ea typeface="Calibri"/>
                <a:cs typeface="Helvetica Neue"/>
                <a:sym typeface="Calibri"/>
                <a:hlinkClick r:id="rId3"/>
              </a:rPr>
              <a:t>https://doi.org/10.1016/j.cageo.2018.10.009</a:t>
            </a:r>
            <a:endParaRPr sz="4400" b="1" dirty="0">
              <a:latin typeface="Helvetica Neue"/>
              <a:ea typeface="Calibri"/>
              <a:cs typeface="Helvetica Neue"/>
              <a:sym typeface="Calibri"/>
            </a:endParaRPr>
          </a:p>
          <a:p>
            <a:pPr marL="575599" defTabSz="2437910" hangingPunct="1">
              <a:buClr>
                <a:srgbClr val="000000"/>
              </a:buClr>
            </a:pPr>
            <a:endParaRPr sz="4400" b="1" dirty="0">
              <a:latin typeface="Helvetica Neue"/>
              <a:ea typeface="Calibri"/>
              <a:cs typeface="Helvetica Neue"/>
              <a:sym typeface="Calibri"/>
            </a:endParaRPr>
          </a:p>
        </p:txBody>
      </p:sp>
      <p:sp>
        <p:nvSpPr>
          <p:cNvPr id="1442" name="Google Shape;1442;p277"/>
          <p:cNvSpPr txBox="1"/>
          <p:nvPr/>
        </p:nvSpPr>
        <p:spPr>
          <a:xfrm>
            <a:off x="2162400" y="0"/>
            <a:ext cx="20059200" cy="2355200"/>
          </a:xfrm>
          <a:prstGeom prst="rect">
            <a:avLst/>
          </a:prstGeom>
          <a:noFill/>
          <a:ln>
            <a:noFill/>
          </a:ln>
        </p:spPr>
        <p:txBody>
          <a:bodyPr spcFirstLastPara="1" wrap="square" lIns="182814" tIns="91374" rIns="182814" bIns="91374" anchor="ctr" anchorCtr="0">
            <a:noAutofit/>
          </a:bodyPr>
          <a:lstStyle/>
          <a:p>
            <a:pPr algn="ctr" defTabSz="2437910" hangingPunct="1">
              <a:lnSpc>
                <a:spcPct val="90000"/>
              </a:lnSpc>
              <a:buClr>
                <a:srgbClr val="000000"/>
              </a:buClr>
              <a:buSzPts val="1100"/>
            </a:pPr>
            <a:r>
              <a:rPr lang="en" sz="6100" b="1">
                <a:solidFill>
                  <a:srgbClr val="BF9000"/>
                </a:solidFill>
                <a:latin typeface="Calibri"/>
                <a:ea typeface="Calibri"/>
                <a:cs typeface="Calibri"/>
                <a:sym typeface="Calibri"/>
              </a:rPr>
              <a:t>Methods</a:t>
            </a:r>
            <a:endParaRPr sz="6100" b="1">
              <a:solidFill>
                <a:srgbClr val="BF9000"/>
              </a:solidFill>
              <a:latin typeface="Calibri"/>
              <a:ea typeface="Calibri"/>
              <a:cs typeface="Calibri"/>
              <a:sym typeface="Calibri"/>
            </a:endParaRPr>
          </a:p>
          <a:p>
            <a:pPr algn="ctr" defTabSz="2437910" hangingPunct="1">
              <a:lnSpc>
                <a:spcPct val="90000"/>
              </a:lnSpc>
              <a:buClr>
                <a:srgbClr val="000000"/>
              </a:buClr>
            </a:pPr>
            <a:r>
              <a:rPr lang="en" sz="4800" b="1">
                <a:solidFill>
                  <a:srgbClr val="38761D"/>
                </a:solidFill>
                <a:latin typeface="Calibri"/>
                <a:ea typeface="Calibri"/>
                <a:cs typeface="Calibri"/>
                <a:sym typeface="Calibri"/>
              </a:rPr>
              <a:t>GeoQuery</a:t>
            </a:r>
            <a:endParaRPr sz="4800" b="1">
              <a:solidFill>
                <a:srgbClr val="38761D"/>
              </a:solidFill>
              <a:latin typeface="Calibri"/>
              <a:ea typeface="Calibri"/>
              <a:cs typeface="Calibri"/>
              <a:sym typeface="Calibri"/>
            </a:endParaRPr>
          </a:p>
        </p:txBody>
      </p:sp>
      <p:sp>
        <p:nvSpPr>
          <p:cNvPr id="1443" name="Google Shape;1443;p277"/>
          <p:cNvSpPr/>
          <p:nvPr/>
        </p:nvSpPr>
        <p:spPr>
          <a:xfrm>
            <a:off x="3387873" y="5361400"/>
            <a:ext cx="65800" cy="98667"/>
          </a:xfrm>
          <a:custGeom>
            <a:avLst/>
            <a:gdLst/>
            <a:ahLst/>
            <a:cxnLst/>
            <a:rect l="l" t="t" r="r" b="b"/>
            <a:pathLst>
              <a:path w="987" h="1480" extrusionOk="0">
                <a:moveTo>
                  <a:pt x="987" y="0"/>
                </a:moveTo>
                <a:cubicBezTo>
                  <a:pt x="494" y="740"/>
                  <a:pt x="494" y="740"/>
                  <a:pt x="0" y="1480"/>
                </a:cubicBezTo>
              </a:path>
            </a:pathLst>
          </a:custGeom>
          <a:noFill/>
          <a:ln w="9525" cap="flat" cmpd="sng">
            <a:solidFill>
              <a:schemeClr val="dk2"/>
            </a:solidFill>
            <a:prstDash val="solid"/>
            <a:round/>
            <a:headEnd type="none" w="med" len="med"/>
            <a:tailEnd type="none" w="med" len="med"/>
          </a:ln>
        </p:spPr>
      </p:sp>
      <p:pic>
        <p:nvPicPr>
          <p:cNvPr id="1445" name="Google Shape;1445;p277"/>
          <p:cNvPicPr preferRelativeResize="0"/>
          <p:nvPr/>
        </p:nvPicPr>
        <p:blipFill>
          <a:blip r:embed="rId4">
            <a:alphaModFix/>
          </a:blip>
          <a:stretch>
            <a:fillRect/>
          </a:stretch>
        </p:blipFill>
        <p:spPr>
          <a:xfrm>
            <a:off x="12239000" y="2558400"/>
            <a:ext cx="11930064" cy="10140603"/>
          </a:xfrm>
          <a:prstGeom prst="rect">
            <a:avLst/>
          </a:prstGeom>
          <a:noFill/>
          <a:ln>
            <a:noFill/>
          </a:ln>
        </p:spPr>
      </p:pic>
    </p:spTree>
    <p:extLst>
      <p:ext uri="{BB962C8B-B14F-4D97-AF65-F5344CB8AC3E}">
        <p14:creationId xmlns:p14="http://schemas.microsoft.com/office/powerpoint/2010/main" val="1082969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449"/>
        <p:cNvGrpSpPr/>
        <p:nvPr/>
      </p:nvGrpSpPr>
      <p:grpSpPr>
        <a:xfrm>
          <a:off x="0" y="0"/>
          <a:ext cx="0" cy="0"/>
          <a:chOff x="0" y="0"/>
          <a:chExt cx="0" cy="0"/>
        </a:xfrm>
      </p:grpSpPr>
      <p:sp>
        <p:nvSpPr>
          <p:cNvPr id="1450" name="Google Shape;1450;p278"/>
          <p:cNvSpPr/>
          <p:nvPr/>
        </p:nvSpPr>
        <p:spPr>
          <a:xfrm>
            <a:off x="2165800" y="2765000"/>
            <a:ext cx="19400000" cy="7126300"/>
          </a:xfrm>
          <a:prstGeom prst="rect">
            <a:avLst/>
          </a:prstGeom>
          <a:noFill/>
          <a:ln>
            <a:noFill/>
          </a:ln>
        </p:spPr>
        <p:txBody>
          <a:bodyPr spcFirstLastPara="1" wrap="square" lIns="0" tIns="0" rIns="0" bIns="0" anchor="ctr" anchorCtr="0">
            <a:noAutofit/>
          </a:bodyPr>
          <a:lstStyle/>
          <a:p>
            <a:pPr defTabSz="2437910" hangingPunct="1">
              <a:buClr>
                <a:srgbClr val="405469"/>
              </a:buClr>
              <a:buSzPts val="1800"/>
            </a:pPr>
            <a:r>
              <a:rPr lang="en" sz="4000" b="1" dirty="0">
                <a:latin typeface="Calibri"/>
                <a:ea typeface="Calibri"/>
                <a:cs typeface="Calibri"/>
                <a:sym typeface="Calibri"/>
              </a:rPr>
              <a:t> </a:t>
            </a:r>
            <a:endParaRPr sz="4000" dirty="0">
              <a:latin typeface="Calibri"/>
              <a:ea typeface="Calibri"/>
              <a:cs typeface="Calibri"/>
              <a:sym typeface="Calibri"/>
            </a:endParaRPr>
          </a:p>
          <a:p>
            <a:pPr marL="237013" defTabSz="2437910" hangingPunct="1">
              <a:buClr>
                <a:srgbClr val="5C6977"/>
              </a:buClr>
              <a:buSzPts val="1400"/>
            </a:pPr>
            <a:endParaRPr sz="4000" dirty="0">
              <a:latin typeface="Calibri"/>
              <a:ea typeface="Calibri"/>
              <a:cs typeface="Calibri"/>
              <a:sym typeface="Calibri"/>
            </a:endParaRPr>
          </a:p>
          <a:p>
            <a:pPr algn="ctr" defTabSz="2437910" hangingPunct="1">
              <a:buClr>
                <a:srgbClr val="5C6977"/>
              </a:buClr>
              <a:buSzPts val="1500"/>
            </a:pPr>
            <a:r>
              <a:rPr lang="en" sz="6600" dirty="0">
                <a:latin typeface="Helvetica Neue"/>
                <a:ea typeface="Calibri"/>
                <a:cs typeface="Helvetica Neue"/>
                <a:sym typeface="Calibri"/>
              </a:rPr>
              <a:t>Demo of </a:t>
            </a:r>
            <a:r>
              <a:rPr lang="en" sz="6600" dirty="0" smtClean="0">
                <a:latin typeface="Helvetica Neue"/>
                <a:ea typeface="Calibri"/>
                <a:cs typeface="Helvetica Neue"/>
                <a:sym typeface="Calibri"/>
              </a:rPr>
              <a:t>GeoQuery</a:t>
            </a:r>
            <a:endParaRPr lang="en-US" sz="6600" dirty="0">
              <a:latin typeface="Helvetica Neue"/>
              <a:ea typeface="Calibri"/>
              <a:cs typeface="Helvetica Neue"/>
              <a:sym typeface="Calibri"/>
            </a:endParaRPr>
          </a:p>
          <a:p>
            <a:pPr algn="ctr" defTabSz="2437910" hangingPunct="1">
              <a:buClr>
                <a:srgbClr val="5C6977"/>
              </a:buClr>
              <a:buSzPts val="1500"/>
            </a:pPr>
            <a:r>
              <a:rPr lang="en" sz="6600" u="sng" dirty="0" smtClean="0">
                <a:solidFill>
                  <a:srgbClr val="0000FF"/>
                </a:solidFill>
                <a:latin typeface="Helvetica Neue"/>
                <a:ea typeface="Calibri"/>
                <a:cs typeface="Helvetica Neue"/>
                <a:sym typeface="Calibri"/>
                <a:hlinkClick r:id="rId3"/>
              </a:rPr>
              <a:t>geoquery.org</a:t>
            </a:r>
            <a:endParaRPr sz="6600" dirty="0">
              <a:latin typeface="Helvetica Neue"/>
              <a:ea typeface="Calibri"/>
              <a:cs typeface="Helvetica Neue"/>
              <a:sym typeface="Calibri"/>
            </a:endParaRPr>
          </a:p>
          <a:p>
            <a:pPr marL="914161" defTabSz="2437910" hangingPunct="1">
              <a:buClr>
                <a:srgbClr val="000000"/>
              </a:buClr>
            </a:pPr>
            <a:endParaRPr sz="4000" dirty="0">
              <a:latin typeface="Calibri"/>
              <a:ea typeface="Calibri"/>
              <a:cs typeface="Calibri"/>
              <a:sym typeface="Calibri"/>
            </a:endParaRPr>
          </a:p>
          <a:p>
            <a:pPr defTabSz="2437910" hangingPunct="1">
              <a:buClr>
                <a:srgbClr val="000000"/>
              </a:buClr>
            </a:pPr>
            <a:endParaRPr sz="4000" dirty="0">
              <a:latin typeface="Calibri"/>
              <a:ea typeface="Calibri"/>
              <a:cs typeface="Calibri"/>
              <a:sym typeface="Calibri"/>
            </a:endParaRPr>
          </a:p>
          <a:p>
            <a:pPr defTabSz="2437910" hangingPunct="1">
              <a:buClr>
                <a:srgbClr val="000000"/>
              </a:buClr>
            </a:pPr>
            <a:endParaRPr sz="4000" dirty="0">
              <a:latin typeface="Calibri"/>
              <a:ea typeface="Calibri"/>
              <a:cs typeface="Calibri"/>
              <a:sym typeface="Calibri"/>
            </a:endParaRPr>
          </a:p>
          <a:p>
            <a:pPr defTabSz="2437910" hangingPunct="1">
              <a:buClr>
                <a:srgbClr val="5C6977"/>
              </a:buClr>
              <a:buSzPts val="1400"/>
            </a:pPr>
            <a:endParaRPr sz="3700" dirty="0">
              <a:latin typeface="Calibri"/>
              <a:ea typeface="Calibri"/>
              <a:cs typeface="Calibri"/>
              <a:sym typeface="Calibri"/>
            </a:endParaRPr>
          </a:p>
        </p:txBody>
      </p:sp>
    </p:spTree>
    <p:extLst>
      <p:ext uri="{BB962C8B-B14F-4D97-AF65-F5344CB8AC3E}">
        <p14:creationId xmlns:p14="http://schemas.microsoft.com/office/powerpoint/2010/main" val="300730985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6" name="About AidData"/>
          <p:cNvSpPr txBox="1">
            <a:spLocks noGrp="1"/>
          </p:cNvSpPr>
          <p:nvPr>
            <p:ph type="title" idx="4294967295"/>
          </p:nvPr>
        </p:nvSpPr>
        <p:spPr>
          <a:xfrm>
            <a:off x="985233" y="3554115"/>
            <a:ext cx="22566565" cy="3036096"/>
          </a:xfrm>
          <a:prstGeom prst="rect">
            <a:avLst/>
          </a:prstGeom>
        </p:spPr>
        <p:txBody>
          <a:bodyPr lIns="0" tIns="0" rIns="0" bIns="0" anchor="ctr">
            <a:normAutofit/>
          </a:bodyPr>
          <a:lstStyle/>
          <a:p>
            <a:pPr algn="ctr" defTabSz="821211">
              <a:lnSpc>
                <a:spcPct val="100000"/>
              </a:lnSpc>
              <a:defRPr sz="8000">
                <a:solidFill>
                  <a:srgbClr val="FFFFFF"/>
                </a:solidFill>
                <a:latin typeface="+mn-lt"/>
                <a:ea typeface="+mn-ea"/>
                <a:cs typeface="+mn-cs"/>
                <a:sym typeface="Helvetica Neue Medium"/>
              </a:defRPr>
            </a:pPr>
            <a:r>
              <a:rPr lang="en-US" sz="9600" b="1" dirty="0" smtClean="0">
                <a:solidFill>
                  <a:srgbClr val="CAB64B"/>
                </a:solidFill>
                <a:latin typeface="Helvetica Neue"/>
                <a:ea typeface="Helvetica Neue"/>
                <a:cs typeface="Helvetica Neue"/>
                <a:sym typeface="Helvetica Neue"/>
              </a:rPr>
              <a:t>Questions?</a:t>
            </a:r>
            <a:endParaRPr lang="en-US" sz="9600" dirty="0"/>
          </a:p>
        </p:txBody>
      </p:sp>
      <p:sp>
        <p:nvSpPr>
          <p:cNvPr id="228" name="Line"/>
          <p:cNvSpPr/>
          <p:nvPr/>
        </p:nvSpPr>
        <p:spPr>
          <a:xfrm>
            <a:off x="985233" y="6248243"/>
            <a:ext cx="22181732"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229" name="AidData_Logo--white.png" descr="AidData_Logo--white.png">
            <a:hlinkClick r:id="rId2"/>
          </p:cNvPr>
          <p:cNvPicPr>
            <a:picLocks noChangeAspect="1"/>
          </p:cNvPicPr>
          <p:nvPr/>
        </p:nvPicPr>
        <p:blipFill>
          <a:blip r:embed="rId3">
            <a:extLst/>
          </a:blip>
          <a:srcRect/>
          <a:stretch>
            <a:fillRect/>
          </a:stretch>
        </p:blipFill>
        <p:spPr>
          <a:xfrm>
            <a:off x="1524039" y="11684357"/>
            <a:ext cx="4796253" cy="1016000"/>
          </a:xfrm>
          <a:prstGeom prst="rect">
            <a:avLst/>
          </a:prstGeom>
          <a:ln w="12700">
            <a:miter lim="400000"/>
          </a:ln>
        </p:spPr>
      </p:pic>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2765526609"/>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6" name="About AidData"/>
          <p:cNvSpPr txBox="1">
            <a:spLocks noGrp="1"/>
          </p:cNvSpPr>
          <p:nvPr>
            <p:ph type="title" idx="4294967295"/>
          </p:nvPr>
        </p:nvSpPr>
        <p:spPr>
          <a:xfrm>
            <a:off x="1524000" y="518019"/>
            <a:ext cx="22566565" cy="2368547"/>
          </a:xfrm>
          <a:prstGeom prst="rect">
            <a:avLst/>
          </a:prstGeom>
        </p:spPr>
        <p:txBody>
          <a:bodyPr lIns="0" tIns="0" rIns="0" bIns="0" anchor="ctr">
            <a:normAutofit/>
          </a:bodyPr>
          <a:lstStyle/>
          <a:p>
            <a:pPr defTabSz="821211">
              <a:lnSpc>
                <a:spcPct val="100000"/>
              </a:lnSpc>
              <a:defRPr sz="8000">
                <a:solidFill>
                  <a:srgbClr val="FFFFFF"/>
                </a:solidFill>
                <a:latin typeface="+mn-lt"/>
                <a:ea typeface="+mn-ea"/>
                <a:cs typeface="+mn-cs"/>
                <a:sym typeface="Helvetica Neue Medium"/>
              </a:defRPr>
            </a:pPr>
            <a:r>
              <a:rPr lang="en-US" sz="8000" b="1" dirty="0">
                <a:solidFill>
                  <a:srgbClr val="CAB64B"/>
                </a:solidFill>
                <a:latin typeface="Helvetica Neue"/>
                <a:ea typeface="Helvetica Neue"/>
                <a:cs typeface="Helvetica Neue"/>
                <a:sym typeface="Helvetica Neue"/>
              </a:rPr>
              <a:t>What is </a:t>
            </a:r>
            <a:r>
              <a:rPr lang="en-US" sz="8000" b="1" dirty="0" smtClean="0">
                <a:solidFill>
                  <a:srgbClr val="CAB64B"/>
                </a:solidFill>
                <a:latin typeface="Helvetica Neue"/>
                <a:ea typeface="Helvetica Neue"/>
                <a:cs typeface="Helvetica Neue"/>
                <a:sym typeface="Helvetica Neue"/>
              </a:rPr>
              <a:t>impact evaluation (IE)?</a:t>
            </a:r>
            <a:endParaRPr lang="en-US" dirty="0"/>
          </a:p>
        </p:txBody>
      </p:sp>
      <p:sp>
        <p:nvSpPr>
          <p:cNvPr id="228" name="Line"/>
          <p:cNvSpPr/>
          <p:nvPr/>
        </p:nvSpPr>
        <p:spPr>
          <a:xfrm>
            <a:off x="1523997" y="2732616"/>
            <a:ext cx="21174696"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229" name="AidData_Logo--white.png" descr="AidData_Logo--white.png">
            <a:hlinkClick r:id="rId2"/>
          </p:cNvPr>
          <p:cNvPicPr>
            <a:picLocks noChangeAspect="1"/>
          </p:cNvPicPr>
          <p:nvPr/>
        </p:nvPicPr>
        <p:blipFill>
          <a:blip r:embed="rId3">
            <a:extLst/>
          </a:blip>
          <a:srcRect/>
          <a:stretch>
            <a:fillRect/>
          </a:stretch>
        </p:blipFill>
        <p:spPr>
          <a:xfrm>
            <a:off x="1524039" y="11684357"/>
            <a:ext cx="4796253" cy="1016000"/>
          </a:xfrm>
          <a:prstGeom prst="rect">
            <a:avLst/>
          </a:prstGeom>
          <a:ln w="12700">
            <a:miter lim="400000"/>
          </a:ln>
        </p:spPr>
      </p:pic>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 name="AidData is a research lab at William &amp; Mary.  Our team of economists, social scientists, geographers, and policy analysts equips policymakers and practitioners with better evidence to improve how sustainable development investments are targeted, monitored, and evaluated.…"/>
          <p:cNvSpPr txBox="1">
            <a:spLocks/>
          </p:cNvSpPr>
          <p:nvPr/>
        </p:nvSpPr>
        <p:spPr>
          <a:xfrm>
            <a:off x="1524000" y="3546814"/>
            <a:ext cx="21174693" cy="7465733"/>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fontScale="92500" lnSpcReduction="20000"/>
          </a:bodyPr>
          <a:lstStyle>
            <a:lvl1pPr marL="228600" marR="0" indent="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1pPr>
            <a:lvl2pPr marL="228600" marR="0" indent="4572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2pPr>
            <a:lvl3pPr marL="228600" marR="0" indent="9144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3pPr>
            <a:lvl4pPr marL="228600" marR="0" indent="13716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4pPr>
            <a:lvl5pPr marL="228600" marR="0" indent="18288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5pPr>
            <a:lvl6pPr marL="28668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6pPr>
            <a:lvl7pPr marL="33240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7pPr>
            <a:lvl8pPr marL="37812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8pPr>
            <a:lvl9pPr marL="42384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9pPr>
          </a:lstStyle>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To </a:t>
            </a:r>
            <a:r>
              <a:rPr lang="en-US" sz="5300" b="0" dirty="0">
                <a:solidFill>
                  <a:srgbClr val="FFFFFF"/>
                </a:solidFill>
                <a:latin typeface="Helvetica Neue"/>
                <a:ea typeface="Helvetica Neue"/>
                <a:cs typeface="Helvetica Neue"/>
                <a:sym typeface="Helvetica Neue"/>
              </a:rPr>
              <a:t>what extent does a particular program/intervention – and only that program/intervention – contribute to the change in an outcome? What is the outcome with and without the program</a:t>
            </a:r>
            <a:r>
              <a:rPr lang="en-US" sz="5300" b="0" dirty="0" smtClean="0">
                <a:solidFill>
                  <a:srgbClr val="FFFFFF"/>
                </a:solidFill>
                <a:latin typeface="Helvetica Neue"/>
                <a:ea typeface="Helvetica Neue"/>
                <a:cs typeface="Helvetica Neue"/>
                <a:sym typeface="Helvetica Neue"/>
              </a:rPr>
              <a:t>?</a:t>
            </a:r>
            <a:endParaRPr lang="en-US" sz="5300" b="0" dirty="0">
              <a:solidFill>
                <a:srgbClr val="FFFFFF"/>
              </a:solidFill>
              <a:latin typeface="Helvetica Neue"/>
              <a:ea typeface="Helvetica Neue"/>
              <a:cs typeface="Helvetica Neue"/>
              <a:sym typeface="Helvetica Neue"/>
            </a:endParaRP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Use IE to rule out the possibility that other factors explain an observed impact (causal attribution</a:t>
            </a:r>
            <a:r>
              <a:rPr lang="en-US" sz="5300" b="0" dirty="0" smtClean="0">
                <a:solidFill>
                  <a:srgbClr val="FFFFFF"/>
                </a:solidFill>
                <a:latin typeface="Helvetica Neue"/>
                <a:ea typeface="Helvetica Neue"/>
                <a:cs typeface="Helvetica Neue"/>
                <a:sym typeface="Helvetica Neue"/>
              </a:rPr>
              <a:t>)</a:t>
            </a:r>
            <a:endParaRPr lang="en-US" sz="5300" b="0" dirty="0">
              <a:solidFill>
                <a:srgbClr val="FFFFFF"/>
              </a:solidFill>
              <a:latin typeface="Helvetica Neue"/>
              <a:ea typeface="Helvetica Neue"/>
              <a:cs typeface="Helvetica Neue"/>
              <a:sym typeface="Helvetica Neue"/>
            </a:endParaRP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Multiple methods allow estimation of causal impact</a:t>
            </a: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Prospective: IE designed at the time of the intervention and incorporated </a:t>
            </a:r>
            <a:r>
              <a:rPr lang="en-US" sz="5300" b="0" dirty="0" smtClean="0">
                <a:solidFill>
                  <a:srgbClr val="FFFFFF"/>
                </a:solidFill>
                <a:latin typeface="Helvetica Neue"/>
                <a:ea typeface="Helvetica Neue"/>
                <a:cs typeface="Helvetica Neue"/>
                <a:sym typeface="Helvetica Neue"/>
              </a:rPr>
              <a:t>	in implementation</a:t>
            </a: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Retrospective</a:t>
            </a:r>
            <a:r>
              <a:rPr lang="en-US" sz="5300" b="0" dirty="0">
                <a:solidFill>
                  <a:srgbClr val="FFFFFF"/>
                </a:solidFill>
                <a:latin typeface="Helvetica Neue"/>
                <a:ea typeface="Helvetica Neue"/>
                <a:cs typeface="Helvetica Neue"/>
                <a:sym typeface="Helvetica Neue"/>
              </a:rPr>
              <a:t>: IE designed after implementation</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endParaRPr lang="en-US" sz="5300" b="0" dirty="0">
              <a:solidFill>
                <a:srgbClr val="FFFFFF"/>
              </a:solidFill>
              <a:latin typeface="Helvetica Neue"/>
              <a:ea typeface="Helvetica Neue"/>
              <a:cs typeface="Helvetica Neue"/>
              <a:sym typeface="Helvetica Neue"/>
            </a:endParaRPr>
          </a:p>
        </p:txBody>
      </p:sp>
    </p:spTree>
    <p:extLst>
      <p:ext uri="{BB962C8B-B14F-4D97-AF65-F5344CB8AC3E}">
        <p14:creationId xmlns:p14="http://schemas.microsoft.com/office/powerpoint/2010/main" val="1452370678"/>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p:cNvSpPr/>
          <p:nvPr/>
        </p:nvSpPr>
        <p:spPr>
          <a:xfrm>
            <a:off x="0" y="0"/>
            <a:ext cx="6094912" cy="13716000"/>
          </a:xfrm>
          <a:prstGeom prst="rect">
            <a:avLst/>
          </a:prstGeom>
          <a:solidFill>
            <a:srgbClr val="00313C"/>
          </a:solidFill>
          <a:ln w="12700">
            <a:miter lim="400000"/>
          </a:ln>
        </p:spPr>
        <p:txBody>
          <a:bodyPr lIns="71436" tIns="71436" rIns="71436" bIns="71436" anchor="ctr"/>
          <a:lstStyle/>
          <a:p>
            <a:pPr>
              <a:defRPr sz="3000" b="0">
                <a:solidFill>
                  <a:srgbClr val="FFFFFF"/>
                </a:solidFill>
                <a:latin typeface="+mn-lt"/>
                <a:ea typeface="+mn-ea"/>
                <a:cs typeface="+mn-cs"/>
                <a:sym typeface="Helvetica Neue Medium"/>
              </a:defRPr>
            </a:pPr>
            <a:endParaRPr/>
          </a:p>
        </p:txBody>
      </p:sp>
      <p:pic>
        <p:nvPicPr>
          <p:cNvPr id="294" name="AidData_Logo--white.png" descr="AidData_Logo--white.png"/>
          <p:cNvPicPr>
            <a:picLocks noChangeAspect="1"/>
          </p:cNvPicPr>
          <p:nvPr/>
        </p:nvPicPr>
        <p:blipFill>
          <a:blip r:embed="rId2">
            <a:extLst/>
          </a:blip>
          <a:stretch>
            <a:fillRect/>
          </a:stretch>
        </p:blipFill>
        <p:spPr>
          <a:xfrm>
            <a:off x="508000" y="11658600"/>
            <a:ext cx="5036064" cy="1066800"/>
          </a:xfrm>
          <a:prstGeom prst="rect">
            <a:avLst/>
          </a:prstGeom>
          <a:ln w="12700">
            <a:miter lim="400000"/>
          </a:ln>
        </p:spPr>
      </p:pic>
      <p:sp>
        <p:nvSpPr>
          <p:cNvPr id="296" name="Raw data for expert spatial users can be accessed at aiddata.org/data…"/>
          <p:cNvSpPr txBox="1"/>
          <p:nvPr/>
        </p:nvSpPr>
        <p:spPr>
          <a:xfrm>
            <a:off x="1021445" y="1524000"/>
            <a:ext cx="4569003" cy="762000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673415">
              <a:defRPr sz="3280" b="0">
                <a:solidFill>
                  <a:srgbClr val="FFFFFF"/>
                </a:solidFill>
              </a:defRPr>
            </a:pPr>
            <a:r>
              <a:rPr lang="en-US" sz="4000" b="1" dirty="0" smtClean="0">
                <a:solidFill>
                  <a:srgbClr val="CAB64B"/>
                </a:solidFill>
                <a:latin typeface="Helvetica Neue"/>
                <a:ea typeface="Helvetica Neue"/>
                <a:cs typeface="Helvetica Neue"/>
                <a:sym typeface="Helvetica Neue"/>
              </a:rPr>
              <a:t>Counterfactual Thinking</a:t>
            </a:r>
            <a:endParaRPr lang="en-US" sz="4000" b="1" dirty="0">
              <a:solidFill>
                <a:srgbClr val="CAB64B"/>
              </a:solidFill>
              <a:latin typeface="Helvetica Neue"/>
              <a:ea typeface="Helvetica Neue"/>
              <a:cs typeface="Helvetica Neue"/>
              <a:sym typeface="Helvetica Neue"/>
            </a:endParaRPr>
          </a:p>
          <a:p>
            <a:pPr defTabSz="673415">
              <a:defRPr sz="3280" b="0">
                <a:solidFill>
                  <a:srgbClr val="FFFFFF"/>
                </a:solidFill>
              </a:defRPr>
            </a:pPr>
            <a:endParaRPr lang="en-US" b="1" dirty="0" smtClean="0"/>
          </a:p>
          <a:p>
            <a:pPr defTabSz="673415">
              <a:defRPr sz="3280" b="0">
                <a:solidFill>
                  <a:srgbClr val="FFFFFF"/>
                </a:solidFill>
              </a:defRPr>
            </a:pPr>
            <a:r>
              <a:rPr lang="en-US" sz="3700" dirty="0" smtClean="0"/>
              <a:t>Pre</a:t>
            </a:r>
            <a:r>
              <a:rPr lang="en-US" sz="3700" dirty="0"/>
              <a:t>-post comparisons are not enough to identify cause-and-effect relationships</a:t>
            </a:r>
          </a:p>
          <a:p>
            <a:pPr defTabSz="673415">
              <a:defRPr sz="3280" b="0">
                <a:solidFill>
                  <a:srgbClr val="FFFFFF"/>
                </a:solidFill>
              </a:defRPr>
            </a:pPr>
            <a:endParaRPr lang="en-US" sz="3700" dirty="0"/>
          </a:p>
          <a:p>
            <a:pPr defTabSz="673415">
              <a:defRPr sz="3280" b="0">
                <a:solidFill>
                  <a:srgbClr val="FFFFFF"/>
                </a:solidFill>
              </a:defRPr>
            </a:pPr>
            <a:endParaRPr u="sng" dirty="0">
              <a:solidFill>
                <a:srgbClr val="F0B323"/>
              </a:solidFill>
              <a:hlinkClick r:id="" action="ppaction://hlinkshowjump?jump=nextslide">
                <a:extLst>
                  <a:ext uri="{A12FA001-AC4F-418D-AE19-62706E023703}">
                    <ahyp:hlinkClr xmlns:ahyp="http://schemas.microsoft.com/office/drawing/2018/hyperlinkcolor" xmlns="" val="tx"/>
                  </a:ext>
                </a:extLst>
              </a:hlinkClick>
            </a:endParaRPr>
          </a:p>
        </p:txBody>
      </p:sp>
      <p:pic>
        <p:nvPicPr>
          <p:cNvPr id="6" name="Picture 5" descr="Counterfactual thinking.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46904" y="2347740"/>
            <a:ext cx="16283951" cy="10100284"/>
          </a:xfrm>
          <a:prstGeom prst="rect">
            <a:avLst/>
          </a:prstGeom>
        </p:spPr>
      </p:pic>
      <p:sp>
        <p:nvSpPr>
          <p:cNvPr id="8" name="Shape 123"/>
          <p:cNvSpPr/>
          <p:nvPr/>
        </p:nvSpPr>
        <p:spPr>
          <a:xfrm>
            <a:off x="8700684" y="600670"/>
            <a:ext cx="14389314" cy="1354217"/>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spAutoFit/>
          </a:bodyPr>
          <a:lstStyle>
            <a:lvl1pPr algn="l" defTabSz="914400">
              <a:defRPr sz="3000" b="1">
                <a:solidFill>
                  <a:srgbClr val="53585F"/>
                </a:solidFill>
                <a:latin typeface="+mn-lt"/>
                <a:ea typeface="+mn-ea"/>
                <a:cs typeface="+mn-cs"/>
                <a:sym typeface="Helvetica"/>
              </a:defRPr>
            </a:lvl1pPr>
          </a:lstStyle>
          <a:p>
            <a:r>
              <a:rPr lang="en-US" sz="4400" dirty="0" smtClean="0">
                <a:latin typeface="Helvetica"/>
                <a:ea typeface="Helvetica"/>
                <a:cs typeface="Helvetica"/>
              </a:rPr>
              <a:t>Measuring </a:t>
            </a:r>
            <a:r>
              <a:rPr lang="en-US" sz="4400" dirty="0">
                <a:latin typeface="Helvetica"/>
                <a:ea typeface="Helvetica"/>
                <a:cs typeface="Helvetica"/>
              </a:rPr>
              <a:t>the attributable, net impact of a policy or program requires </a:t>
            </a:r>
            <a:r>
              <a:rPr lang="en-US" sz="4400" dirty="0" smtClean="0">
                <a:latin typeface="Helvetica"/>
                <a:ea typeface="Helvetica"/>
                <a:cs typeface="Helvetica"/>
              </a:rPr>
              <a:t>a credible counterfactual</a:t>
            </a:r>
            <a:endParaRPr lang="en-US" sz="4400" dirty="0">
              <a:latin typeface="Helvetica"/>
              <a:ea typeface="Helvetica"/>
              <a:cs typeface="Helvetica"/>
            </a:endParaRPr>
          </a:p>
        </p:txBody>
      </p:sp>
    </p:spTree>
    <p:extLst>
      <p:ext uri="{BB962C8B-B14F-4D97-AF65-F5344CB8AC3E}">
        <p14:creationId xmlns:p14="http://schemas.microsoft.com/office/powerpoint/2010/main" val="1538424102"/>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6" name="About AidData"/>
          <p:cNvSpPr txBox="1">
            <a:spLocks noGrp="1"/>
          </p:cNvSpPr>
          <p:nvPr>
            <p:ph type="title" idx="4294967295"/>
          </p:nvPr>
        </p:nvSpPr>
        <p:spPr>
          <a:xfrm>
            <a:off x="1524000" y="518019"/>
            <a:ext cx="22566565" cy="2368547"/>
          </a:xfrm>
          <a:prstGeom prst="rect">
            <a:avLst/>
          </a:prstGeom>
        </p:spPr>
        <p:txBody>
          <a:bodyPr lIns="0" tIns="0" rIns="0" bIns="0" anchor="ctr">
            <a:normAutofit/>
          </a:bodyPr>
          <a:lstStyle/>
          <a:p>
            <a:pPr defTabSz="821211">
              <a:lnSpc>
                <a:spcPct val="100000"/>
              </a:lnSpc>
              <a:defRPr sz="8000">
                <a:solidFill>
                  <a:srgbClr val="FFFFFF"/>
                </a:solidFill>
                <a:latin typeface="+mn-lt"/>
                <a:ea typeface="+mn-ea"/>
                <a:cs typeface="+mn-cs"/>
                <a:sym typeface="Helvetica Neue Medium"/>
              </a:defRPr>
            </a:pPr>
            <a:r>
              <a:rPr lang="en-US" sz="8000" b="1" dirty="0" smtClean="0">
                <a:solidFill>
                  <a:srgbClr val="CAB64B"/>
                </a:solidFill>
                <a:latin typeface="Helvetica Neue"/>
                <a:ea typeface="Helvetica Neue"/>
                <a:cs typeface="Helvetica Neue"/>
                <a:sym typeface="Helvetica Neue"/>
              </a:rPr>
              <a:t>Best-case scenario for an IE</a:t>
            </a:r>
            <a:endParaRPr lang="en-US" dirty="0"/>
          </a:p>
        </p:txBody>
      </p:sp>
      <p:sp>
        <p:nvSpPr>
          <p:cNvPr id="228" name="Line"/>
          <p:cNvSpPr/>
          <p:nvPr/>
        </p:nvSpPr>
        <p:spPr>
          <a:xfrm>
            <a:off x="1523997" y="2732616"/>
            <a:ext cx="21174696"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229" name="AidData_Logo--white.png" descr="AidData_Logo--white.png">
            <a:hlinkClick r:id="rId2"/>
          </p:cNvPr>
          <p:cNvPicPr>
            <a:picLocks noChangeAspect="1"/>
          </p:cNvPicPr>
          <p:nvPr/>
        </p:nvPicPr>
        <p:blipFill>
          <a:blip r:embed="rId3">
            <a:extLst/>
          </a:blip>
          <a:srcRect/>
          <a:stretch>
            <a:fillRect/>
          </a:stretch>
        </p:blipFill>
        <p:spPr>
          <a:xfrm>
            <a:off x="1524039" y="11684357"/>
            <a:ext cx="4796253" cy="1016000"/>
          </a:xfrm>
          <a:prstGeom prst="rect">
            <a:avLst/>
          </a:prstGeom>
          <a:ln w="12700">
            <a:miter lim="400000"/>
          </a:ln>
        </p:spPr>
      </p:pic>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 name="AidData is a research lab at William &amp; Mary.  Our team of economists, social scientists, geographers, and policy analysts equips policymakers and practitioners with better evidence to improve how sustainable development investments are targeted, monitored, and evaluated.…"/>
          <p:cNvSpPr txBox="1">
            <a:spLocks/>
          </p:cNvSpPr>
          <p:nvPr/>
        </p:nvSpPr>
        <p:spPr>
          <a:xfrm>
            <a:off x="1524000" y="3546814"/>
            <a:ext cx="21174693" cy="8137543"/>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fontScale="77500" lnSpcReduction="20000"/>
          </a:bodyPr>
          <a:lstStyle>
            <a:lvl1pPr marL="228600" marR="0" indent="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1pPr>
            <a:lvl2pPr marL="228600" marR="0" indent="4572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2pPr>
            <a:lvl3pPr marL="228600" marR="0" indent="9144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3pPr>
            <a:lvl4pPr marL="228600" marR="0" indent="13716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4pPr>
            <a:lvl5pPr marL="228600" marR="0" indent="18288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5pPr>
            <a:lvl6pPr marL="28668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6pPr>
            <a:lvl7pPr marL="33240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7pPr>
            <a:lvl8pPr marL="37812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8pPr>
            <a:lvl9pPr marL="42384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9pPr>
          </a:lstStyle>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The “gold standard” in IE </a:t>
            </a:r>
            <a:r>
              <a:rPr lang="en-US" sz="5300" b="0" dirty="0">
                <a:solidFill>
                  <a:srgbClr val="FFFFFF"/>
                </a:solidFill>
                <a:latin typeface="Helvetica Neue"/>
                <a:ea typeface="Helvetica Neue"/>
                <a:cs typeface="Helvetica Neue"/>
                <a:sym typeface="Helvetica Neue"/>
              </a:rPr>
              <a:t>is </a:t>
            </a:r>
            <a:r>
              <a:rPr lang="en-US" sz="5300" b="0" dirty="0" smtClean="0">
                <a:solidFill>
                  <a:srgbClr val="FFFFFF"/>
                </a:solidFill>
                <a:latin typeface="Helvetica Neue"/>
                <a:ea typeface="Helvetica Neue"/>
                <a:cs typeface="Helvetica Neue"/>
                <a:sym typeface="Helvetica Neue"/>
              </a:rPr>
              <a:t>a randomized </a:t>
            </a:r>
            <a:r>
              <a:rPr lang="en-US" sz="5300" b="0" dirty="0">
                <a:solidFill>
                  <a:srgbClr val="FFFFFF"/>
                </a:solidFill>
                <a:latin typeface="Helvetica Neue"/>
                <a:ea typeface="Helvetica Neue"/>
                <a:cs typeface="Helvetica Neue"/>
                <a:sym typeface="Helvetica Neue"/>
              </a:rPr>
              <a:t>control trial (RCT</a:t>
            </a:r>
            <a:r>
              <a:rPr lang="en-US" sz="5300" b="0" dirty="0" smtClean="0">
                <a:solidFill>
                  <a:srgbClr val="FFFFFF"/>
                </a:solidFill>
                <a:latin typeface="Helvetica Neue"/>
                <a:ea typeface="Helvetica Neue"/>
                <a:cs typeface="Helvetica Neue"/>
                <a:sym typeface="Helvetica Neue"/>
              </a:rPr>
              <a:t>) </a:t>
            </a:r>
            <a:endParaRPr lang="en-US" sz="5300" b="0" dirty="0">
              <a:solidFill>
                <a:srgbClr val="FFFFFF"/>
              </a:solidFill>
              <a:latin typeface="Helvetica Neue"/>
              <a:ea typeface="Helvetica Neue"/>
              <a:cs typeface="Helvetica Neue"/>
              <a:sym typeface="Helvetica Neue"/>
            </a:endParaRP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Steps</a:t>
            </a:r>
            <a:endParaRPr lang="en-US" sz="5300" b="0" dirty="0">
              <a:solidFill>
                <a:srgbClr val="FFFFFF"/>
              </a:solidFill>
              <a:latin typeface="Helvetica Neue"/>
              <a:ea typeface="Helvetica Neue"/>
              <a:cs typeface="Helvetica Neue"/>
              <a:sym typeface="Helvetica Neue"/>
            </a:endParaRP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Formulate </a:t>
            </a:r>
            <a:r>
              <a:rPr lang="en-US" sz="5300" b="0" dirty="0">
                <a:solidFill>
                  <a:srgbClr val="FFFFFF"/>
                </a:solidFill>
                <a:latin typeface="Helvetica Neue"/>
                <a:ea typeface="Helvetica Neue"/>
                <a:cs typeface="Helvetica Neue"/>
                <a:sym typeface="Helvetica Neue"/>
              </a:rPr>
              <a:t>a hypothesis (theory of change</a:t>
            </a:r>
            <a:r>
              <a:rPr lang="en-US" sz="5300" b="0" dirty="0" smtClean="0">
                <a:solidFill>
                  <a:srgbClr val="FFFFFF"/>
                </a:solidFill>
                <a:latin typeface="Helvetica Neue"/>
                <a:ea typeface="Helvetica Neue"/>
                <a:cs typeface="Helvetica Neue"/>
                <a:sym typeface="Helvetica Neue"/>
              </a:rPr>
              <a:t>) and identify outcome measure(s) </a:t>
            </a:r>
            <a:endParaRPr lang="en-US" sz="5300" b="0" dirty="0">
              <a:solidFill>
                <a:srgbClr val="FFFFFF"/>
              </a:solidFill>
              <a:latin typeface="Helvetica Neue"/>
              <a:ea typeface="Helvetica Neue"/>
              <a:cs typeface="Helvetica Neue"/>
              <a:sym typeface="Helvetica Neue"/>
            </a:endParaRP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Collect baseline data for outcome measure(s) and covariate measures</a:t>
            </a:r>
            <a:endParaRPr lang="en-US" sz="5300" b="0" dirty="0">
              <a:solidFill>
                <a:srgbClr val="FFFFFF"/>
              </a:solidFill>
              <a:latin typeface="Helvetica Neue"/>
              <a:ea typeface="Helvetica Neue"/>
              <a:cs typeface="Helvetica Neue"/>
              <a:sym typeface="Helvetica Neue"/>
            </a:endParaRP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Randomly assign program/intervention to treatment and control groups</a:t>
            </a: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Implement the program/intervention</a:t>
            </a:r>
            <a:endParaRPr lang="en-US" sz="5300" b="0" dirty="0">
              <a:solidFill>
                <a:srgbClr val="FFFFFF"/>
              </a:solidFill>
              <a:latin typeface="Helvetica Neue"/>
              <a:ea typeface="Helvetica Neue"/>
              <a:cs typeface="Helvetica Neue"/>
              <a:sym typeface="Helvetica Neue"/>
            </a:endParaRP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Collect </a:t>
            </a:r>
            <a:r>
              <a:rPr lang="en-US" sz="5300" b="0" dirty="0" err="1" smtClean="0">
                <a:solidFill>
                  <a:srgbClr val="FFFFFF"/>
                </a:solidFill>
                <a:latin typeface="Helvetica Neue"/>
                <a:ea typeface="Helvetica Neue"/>
                <a:cs typeface="Helvetica Neue"/>
                <a:sym typeface="Helvetica Neue"/>
              </a:rPr>
              <a:t>endline</a:t>
            </a:r>
            <a:r>
              <a:rPr lang="en-US" sz="5300" b="0" dirty="0" smtClean="0">
                <a:solidFill>
                  <a:srgbClr val="FFFFFF"/>
                </a:solidFill>
                <a:latin typeface="Helvetica Neue"/>
                <a:ea typeface="Helvetica Neue"/>
                <a:cs typeface="Helvetica Neue"/>
                <a:sym typeface="Helvetica Neue"/>
              </a:rPr>
              <a:t> data </a:t>
            </a:r>
            <a:r>
              <a:rPr lang="en-US" sz="5300" b="0" dirty="0">
                <a:solidFill>
                  <a:srgbClr val="FFFFFF"/>
                </a:solidFill>
                <a:latin typeface="Helvetica Neue"/>
                <a:ea typeface="Helvetica Neue"/>
                <a:cs typeface="Helvetica Neue"/>
                <a:sym typeface="Helvetica Neue"/>
              </a:rPr>
              <a:t>for outcome measure(s) and covariate measures</a:t>
            </a: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r>
              <a:rPr lang="en-US" sz="5300" b="0" dirty="0" smtClean="0">
                <a:solidFill>
                  <a:srgbClr val="FFFFFF"/>
                </a:solidFill>
                <a:latin typeface="Helvetica Neue"/>
                <a:ea typeface="Helvetica Neue"/>
                <a:cs typeface="Helvetica Neue"/>
                <a:sym typeface="Helvetica Neue"/>
              </a:rPr>
              <a:t>Calculate </a:t>
            </a:r>
            <a:r>
              <a:rPr lang="en-US" sz="5300" b="0" dirty="0">
                <a:solidFill>
                  <a:srgbClr val="FFFFFF"/>
                </a:solidFill>
                <a:latin typeface="Helvetica Neue"/>
                <a:ea typeface="Helvetica Neue"/>
                <a:cs typeface="Helvetica Neue"/>
                <a:sym typeface="Helvetica Neue"/>
              </a:rPr>
              <a:t>the outcome differences between the groups and test for statistical significance</a:t>
            </a: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endParaRPr lang="en-US" sz="5300" b="0" dirty="0">
              <a:solidFill>
                <a:srgbClr val="FFFFFF"/>
              </a:solidFill>
              <a:latin typeface="Helvetica Neue"/>
              <a:ea typeface="Helvetica Neue"/>
              <a:cs typeface="Helvetica Neue"/>
              <a:sym typeface="Helvetica Neue"/>
            </a:endParaRPr>
          </a:p>
        </p:txBody>
      </p:sp>
    </p:spTree>
    <p:extLst>
      <p:ext uri="{BB962C8B-B14F-4D97-AF65-F5344CB8AC3E}">
        <p14:creationId xmlns:p14="http://schemas.microsoft.com/office/powerpoint/2010/main" val="3569107352"/>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6" name="About AidData"/>
          <p:cNvSpPr txBox="1">
            <a:spLocks noGrp="1"/>
          </p:cNvSpPr>
          <p:nvPr>
            <p:ph type="title" idx="4294967295"/>
          </p:nvPr>
        </p:nvSpPr>
        <p:spPr>
          <a:xfrm>
            <a:off x="1524000" y="518019"/>
            <a:ext cx="22566565" cy="2368547"/>
          </a:xfrm>
          <a:prstGeom prst="rect">
            <a:avLst/>
          </a:prstGeom>
        </p:spPr>
        <p:txBody>
          <a:bodyPr lIns="0" tIns="0" rIns="0" bIns="0" anchor="ctr">
            <a:normAutofit fontScale="90000"/>
          </a:bodyPr>
          <a:lstStyle/>
          <a:p>
            <a:pPr defTabSz="821211">
              <a:lnSpc>
                <a:spcPct val="100000"/>
              </a:lnSpc>
              <a:defRPr sz="8000">
                <a:solidFill>
                  <a:srgbClr val="FFFFFF"/>
                </a:solidFill>
                <a:latin typeface="+mn-lt"/>
                <a:ea typeface="+mn-ea"/>
                <a:cs typeface="+mn-cs"/>
                <a:sym typeface="Helvetica Neue Medium"/>
              </a:defRPr>
            </a:pPr>
            <a:r>
              <a:rPr lang="en-US" sz="8000" b="1" dirty="0" smtClean="0">
                <a:solidFill>
                  <a:srgbClr val="CAB64B"/>
                </a:solidFill>
                <a:latin typeface="Helvetica Neue"/>
                <a:ea typeface="Helvetica Neue"/>
                <a:cs typeface="Helvetica Neue"/>
                <a:sym typeface="Helvetica Neue"/>
              </a:rPr>
              <a:t>Why do we need second-best alternatives to RCTs?</a:t>
            </a:r>
            <a:endParaRPr lang="en-US" dirty="0"/>
          </a:p>
        </p:txBody>
      </p:sp>
      <p:sp>
        <p:nvSpPr>
          <p:cNvPr id="228" name="Line"/>
          <p:cNvSpPr/>
          <p:nvPr/>
        </p:nvSpPr>
        <p:spPr>
          <a:xfrm>
            <a:off x="1523997" y="2732616"/>
            <a:ext cx="21174696"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229" name="AidData_Logo--white.png" descr="AidData_Logo--white.png">
            <a:hlinkClick r:id="rId2"/>
          </p:cNvPr>
          <p:cNvPicPr>
            <a:picLocks noChangeAspect="1"/>
          </p:cNvPicPr>
          <p:nvPr/>
        </p:nvPicPr>
        <p:blipFill>
          <a:blip r:embed="rId3">
            <a:extLst/>
          </a:blip>
          <a:srcRect/>
          <a:stretch>
            <a:fillRect/>
          </a:stretch>
        </p:blipFill>
        <p:spPr>
          <a:xfrm>
            <a:off x="1524039" y="11684357"/>
            <a:ext cx="4796253" cy="1016000"/>
          </a:xfrm>
          <a:prstGeom prst="rect">
            <a:avLst/>
          </a:prstGeom>
          <a:ln w="12700">
            <a:miter lim="400000"/>
          </a:ln>
        </p:spPr>
      </p:pic>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 name="AidData is a research lab at William &amp; Mary.  Our team of economists, social scientists, geographers, and policy analysts equips policymakers and practitioners with better evidence to improve how sustainable development investments are targeted, monitored, and evaluated.…"/>
          <p:cNvSpPr txBox="1">
            <a:spLocks/>
          </p:cNvSpPr>
          <p:nvPr/>
        </p:nvSpPr>
        <p:spPr>
          <a:xfrm>
            <a:off x="1524000" y="3546814"/>
            <a:ext cx="21174693" cy="8137543"/>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a:bodyPr>
          <a:lstStyle>
            <a:lvl1pPr marL="228600" marR="0" indent="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1pPr>
            <a:lvl2pPr marL="228600" marR="0" indent="4572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2pPr>
            <a:lvl3pPr marL="228600" marR="0" indent="9144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3pPr>
            <a:lvl4pPr marL="228600" marR="0" indent="13716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4pPr>
            <a:lvl5pPr marL="228600" marR="0" indent="18288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5pPr>
            <a:lvl6pPr marL="28668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6pPr>
            <a:lvl7pPr marL="33240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7pPr>
            <a:lvl8pPr marL="37812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8pPr>
            <a:lvl9pPr marL="42384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9pPr>
          </a:lstStyle>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000" b="0" dirty="0" smtClean="0">
                <a:solidFill>
                  <a:srgbClr val="FFFFFF"/>
                </a:solidFill>
                <a:latin typeface="Helvetica Neue"/>
                <a:ea typeface="Helvetica Neue"/>
                <a:cs typeface="Helvetica Neue"/>
                <a:sym typeface="Helvetica Neue"/>
              </a:rPr>
              <a:t>Unethical, impractical, or otherwise undesirable to randomly assign program/intervention</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000" b="0" dirty="0" smtClean="0">
                <a:solidFill>
                  <a:srgbClr val="FFFFFF"/>
                </a:solidFill>
                <a:latin typeface="Helvetica Neue"/>
                <a:ea typeface="Helvetica Neue"/>
                <a:cs typeface="Helvetica Neue"/>
                <a:sym typeface="Helvetica Neue"/>
              </a:rPr>
              <a:t>Decision to rigorously evaluate may occur after program assignment decisions have been made, so prospective IE not an option</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000" b="0" dirty="0" smtClean="0">
                <a:solidFill>
                  <a:srgbClr val="FFFFFF"/>
                </a:solidFill>
                <a:latin typeface="Helvetica Neue"/>
                <a:ea typeface="Helvetica Neue"/>
                <a:cs typeface="Helvetica Neue"/>
                <a:sym typeface="Helvetica Neue"/>
              </a:rPr>
              <a:t>Costly, </a:t>
            </a:r>
            <a:r>
              <a:rPr lang="en-US" sz="5000" b="0" dirty="0" err="1" smtClean="0">
                <a:solidFill>
                  <a:srgbClr val="FFFFFF"/>
                </a:solidFill>
                <a:latin typeface="Helvetica Neue"/>
                <a:ea typeface="Helvetica Neue"/>
                <a:cs typeface="Helvetica Neue"/>
                <a:sym typeface="Helvetica Neue"/>
              </a:rPr>
              <a:t>dangeous</a:t>
            </a:r>
            <a:r>
              <a:rPr lang="en-US" sz="5000" b="0" dirty="0" smtClean="0">
                <a:solidFill>
                  <a:srgbClr val="FFFFFF"/>
                </a:solidFill>
                <a:latin typeface="Helvetica Neue"/>
                <a:ea typeface="Helvetica Neue"/>
                <a:cs typeface="Helvetica Neue"/>
                <a:sym typeface="Helvetica Neue"/>
              </a:rPr>
              <a:t>, or prohibitively complex to collect baseline and </a:t>
            </a:r>
            <a:r>
              <a:rPr lang="en-US" sz="5000" b="0" dirty="0" err="1" smtClean="0">
                <a:solidFill>
                  <a:srgbClr val="FFFFFF"/>
                </a:solidFill>
                <a:latin typeface="Helvetica Neue"/>
                <a:ea typeface="Helvetica Neue"/>
                <a:cs typeface="Helvetica Neue"/>
                <a:sym typeface="Helvetica Neue"/>
              </a:rPr>
              <a:t>endline</a:t>
            </a:r>
            <a:r>
              <a:rPr lang="en-US" sz="5000" b="0" dirty="0" smtClean="0">
                <a:solidFill>
                  <a:srgbClr val="FFFFFF"/>
                </a:solidFill>
                <a:latin typeface="Helvetica Neue"/>
                <a:ea typeface="Helvetica Neue"/>
                <a:cs typeface="Helvetica Neue"/>
                <a:sym typeface="Helvetica Neue"/>
              </a:rPr>
              <a:t> data for individuals/communities in program and not in program</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000" b="0" dirty="0" smtClean="0">
                <a:solidFill>
                  <a:srgbClr val="FFFFFF"/>
                </a:solidFill>
                <a:latin typeface="Helvetica Neue"/>
                <a:ea typeface="Helvetica Neue"/>
                <a:cs typeface="Helvetica Neue"/>
                <a:sym typeface="Helvetica Neue"/>
              </a:rPr>
              <a:t>Interest in measuring long-run, post-program impacts</a:t>
            </a:r>
            <a:endParaRPr lang="en-US" sz="5000" b="0" dirty="0">
              <a:solidFill>
                <a:srgbClr val="FFFFFF"/>
              </a:solidFill>
              <a:latin typeface="Helvetica Neue"/>
              <a:ea typeface="Helvetica Neue"/>
              <a:cs typeface="Helvetica Neue"/>
              <a:sym typeface="Helvetica Neue"/>
            </a:endParaRPr>
          </a:p>
          <a:p>
            <a:pPr marL="3324057" lvl="5" indent="-685800" defTabSz="722667">
              <a:lnSpc>
                <a:spcPct val="100000"/>
              </a:lnSpc>
              <a:spcBef>
                <a:spcPts val="3501"/>
              </a:spcBef>
              <a:buSzPct val="145000"/>
              <a:buFont typeface="Wingdings" charset="2"/>
              <a:buChar char="ü"/>
              <a:defRPr sz="3520" b="0">
                <a:solidFill>
                  <a:srgbClr val="FFFFFF"/>
                </a:solidFill>
                <a:latin typeface="Helvetica Neue"/>
                <a:ea typeface="Helvetica Neue"/>
                <a:cs typeface="Helvetica Neue"/>
                <a:sym typeface="Helvetica Neue"/>
              </a:defRPr>
            </a:pPr>
            <a:endParaRPr lang="en-US" sz="5300" b="0" dirty="0">
              <a:solidFill>
                <a:srgbClr val="FFFFFF"/>
              </a:solidFill>
              <a:latin typeface="Helvetica Neue"/>
              <a:ea typeface="Helvetica Neue"/>
              <a:cs typeface="Helvetica Neue"/>
              <a:sym typeface="Helvetica Neue"/>
            </a:endParaRPr>
          </a:p>
        </p:txBody>
      </p:sp>
    </p:spTree>
    <p:extLst>
      <p:ext uri="{BB962C8B-B14F-4D97-AF65-F5344CB8AC3E}">
        <p14:creationId xmlns:p14="http://schemas.microsoft.com/office/powerpoint/2010/main" val="4283606829"/>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 name="Rectangle"/>
          <p:cNvSpPr/>
          <p:nvPr/>
        </p:nvSpPr>
        <p:spPr>
          <a:xfrm>
            <a:off x="34" y="-2"/>
            <a:ext cx="15233901" cy="13716003"/>
          </a:xfrm>
          <a:prstGeom prst="rect">
            <a:avLst/>
          </a:prstGeom>
          <a:solidFill>
            <a:srgbClr val="00313C"/>
          </a:solidFill>
          <a:ln w="12700">
            <a:miter lim="400000"/>
          </a:ln>
        </p:spPr>
        <p:txBody>
          <a:bodyPr lIns="71436" tIns="71436" rIns="71436" bIns="71436" anchor="ctr"/>
          <a:lstStyle/>
          <a:p>
            <a:pPr algn="ctr" defTabSz="821257">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64" name="Geoparsing"/>
          <p:cNvSpPr txBox="1">
            <a:spLocks noGrp="1"/>
          </p:cNvSpPr>
          <p:nvPr>
            <p:ph type="title" idx="4294967295"/>
          </p:nvPr>
        </p:nvSpPr>
        <p:spPr>
          <a:xfrm>
            <a:off x="1524001" y="518019"/>
            <a:ext cx="12695224" cy="3036096"/>
          </a:xfrm>
          <a:prstGeom prst="rect">
            <a:avLst/>
          </a:prstGeom>
        </p:spPr>
        <p:txBody>
          <a:bodyPr lIns="0" tIns="0" rIns="0" bIns="0" anchor="ctr"/>
          <a:lstStyle>
            <a:lvl1pPr defTabSz="821531">
              <a:lnSpc>
                <a:spcPct val="100000"/>
              </a:lnSpc>
              <a:defRPr sz="8000">
                <a:solidFill>
                  <a:srgbClr val="FFFFFF"/>
                </a:solidFill>
                <a:latin typeface="+mn-lt"/>
                <a:ea typeface="+mn-ea"/>
                <a:cs typeface="+mn-cs"/>
                <a:sym typeface="Helvetica Neue Medium"/>
              </a:defRPr>
            </a:lvl1pPr>
          </a:lstStyle>
          <a:p>
            <a:r>
              <a:rPr lang="en-US" b="1" dirty="0" err="1" smtClean="0">
                <a:solidFill>
                  <a:srgbClr val="CAB64B"/>
                </a:solidFill>
                <a:latin typeface="Helvetica Neue"/>
                <a:ea typeface="Helvetica Neue"/>
                <a:cs typeface="Helvetica Neue"/>
                <a:sym typeface="Helvetica Neue"/>
              </a:rPr>
              <a:t>Geoparsing</a:t>
            </a:r>
            <a:endParaRPr dirty="0"/>
          </a:p>
        </p:txBody>
      </p:sp>
      <p:sp>
        <p:nvSpPr>
          <p:cNvPr id="265" name="Frequently retrieved from PDFs or project documents, “Geoparsing” is the process of identifying place names in text documents."/>
          <p:cNvSpPr txBox="1">
            <a:spLocks noGrp="1"/>
          </p:cNvSpPr>
          <p:nvPr>
            <p:ph type="body" sz="quarter" idx="4294967295"/>
          </p:nvPr>
        </p:nvSpPr>
        <p:spPr>
          <a:xfrm>
            <a:off x="1524008" y="3547082"/>
            <a:ext cx="12694747" cy="2539277"/>
          </a:xfrm>
          <a:prstGeom prst="rect">
            <a:avLst/>
          </a:prstGeom>
        </p:spPr>
        <p:txBody>
          <a:bodyPr lIns="0" tIns="0" rIns="0" bIns="0"/>
          <a:lstStyle>
            <a:lvl1pPr marL="555625" indent="-555625" defTabSz="821531">
              <a:lnSpc>
                <a:spcPct val="100000"/>
              </a:lnSpc>
              <a:spcBef>
                <a:spcPts val="4000"/>
              </a:spcBef>
              <a:buSzPct val="145000"/>
              <a:buChar char="•"/>
              <a:defRPr sz="4000" b="0">
                <a:solidFill>
                  <a:srgbClr val="FFFFFF"/>
                </a:solidFill>
                <a:latin typeface="Helvetica Neue"/>
                <a:ea typeface="Helvetica Neue"/>
                <a:cs typeface="Helvetica Neue"/>
                <a:sym typeface="Helvetica Neue"/>
              </a:defRPr>
            </a:lvl1pPr>
          </a:lstStyle>
          <a:p>
            <a:r>
              <a:rPr dirty="0"/>
              <a:t>Frequently retrieved from PDFs or project documents, “Geoparsing” is the process of identifying place names in text documents.</a:t>
            </a:r>
          </a:p>
        </p:txBody>
      </p:sp>
      <p:sp>
        <p:nvSpPr>
          <p:cNvPr id="266" name="Line"/>
          <p:cNvSpPr/>
          <p:nvPr/>
        </p:nvSpPr>
        <p:spPr>
          <a:xfrm>
            <a:off x="1524001" y="3059428"/>
            <a:ext cx="12695224" cy="3"/>
          </a:xfrm>
          <a:prstGeom prst="line">
            <a:avLst/>
          </a:prstGeom>
          <a:ln w="25400">
            <a:solidFill>
              <a:srgbClr val="00B388"/>
            </a:solidFill>
            <a:miter lim="400000"/>
          </a:ln>
        </p:spPr>
        <p:txBody>
          <a:bodyPr lIns="71436" tIns="71436" rIns="71436" bIns="71436" anchor="ctr"/>
          <a:lstStyle/>
          <a:p>
            <a:pPr algn="ctr" defTabSz="821257">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67" name="Rectangle"/>
          <p:cNvSpPr/>
          <p:nvPr/>
        </p:nvSpPr>
        <p:spPr>
          <a:xfrm>
            <a:off x="15242663" y="-2"/>
            <a:ext cx="9140403" cy="13716003"/>
          </a:xfrm>
          <a:prstGeom prst="rect">
            <a:avLst/>
          </a:prstGeom>
          <a:solidFill>
            <a:srgbClr val="FFFFFF"/>
          </a:solidFill>
          <a:ln w="12700">
            <a:miter lim="400000"/>
          </a:ln>
        </p:spPr>
        <p:txBody>
          <a:bodyPr lIns="71436" tIns="71436" rIns="71436" bIns="71436" anchor="ctr"/>
          <a:lstStyle/>
          <a:p>
            <a:pPr algn="ctr" defTabSz="821257">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68" name="Geocoding"/>
          <p:cNvSpPr txBox="1"/>
          <p:nvPr/>
        </p:nvSpPr>
        <p:spPr>
          <a:xfrm>
            <a:off x="16264108" y="1526359"/>
            <a:ext cx="7110211" cy="1523501"/>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a:bodyPr>
          <a:lstStyle>
            <a:lvl1pPr algn="l">
              <a:defRPr sz="9600" b="0">
                <a:latin typeface="+mn-lt"/>
                <a:ea typeface="+mn-ea"/>
                <a:cs typeface="+mn-cs"/>
                <a:sym typeface="Helvetica Neue Medium"/>
              </a:defRPr>
            </a:lvl1pPr>
          </a:lstStyle>
          <a:p>
            <a:pPr defTabSz="821257"/>
            <a:r>
              <a:rPr sz="8000" dirty="0">
                <a:latin typeface="Helvetica Neue "/>
                <a:ea typeface="Helvetica Neue Medium"/>
                <a:cs typeface="Helvetica Neue "/>
              </a:rPr>
              <a:t>Geocoding</a:t>
            </a:r>
          </a:p>
        </p:txBody>
      </p:sp>
      <p:sp>
        <p:nvSpPr>
          <p:cNvPr id="269" name="Line"/>
          <p:cNvSpPr/>
          <p:nvPr/>
        </p:nvSpPr>
        <p:spPr>
          <a:xfrm>
            <a:off x="16257759" y="3059428"/>
            <a:ext cx="7110211" cy="3"/>
          </a:xfrm>
          <a:prstGeom prst="line">
            <a:avLst/>
          </a:prstGeom>
          <a:ln w="25400">
            <a:solidFill>
              <a:srgbClr val="D0D3D4"/>
            </a:solidFill>
            <a:miter lim="400000"/>
          </a:ln>
        </p:spPr>
        <p:txBody>
          <a:bodyPr lIns="71436" tIns="71436" rIns="71436" bIns="71436" anchor="ctr"/>
          <a:lstStyle/>
          <a:p>
            <a:pPr algn="ctr" defTabSz="821257">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grpSp>
        <p:nvGrpSpPr>
          <p:cNvPr id="274" name="Group"/>
          <p:cNvGrpSpPr/>
          <p:nvPr/>
        </p:nvGrpSpPr>
        <p:grpSpPr>
          <a:xfrm>
            <a:off x="1524000" y="7112235"/>
            <a:ext cx="12700000" cy="5863461"/>
            <a:chOff x="0" y="0"/>
            <a:chExt cx="12700000" cy="5863459"/>
          </a:xfrm>
        </p:grpSpPr>
        <p:pic>
          <p:nvPicPr>
            <p:cNvPr id="270" name="Google Shape;897;p178" descr="Google Shape;897;p178"/>
            <p:cNvPicPr>
              <a:picLocks noChangeAspect="1"/>
            </p:cNvPicPr>
            <p:nvPr/>
          </p:nvPicPr>
          <p:blipFill>
            <a:blip r:embed="rId3">
              <a:extLst/>
            </a:blip>
            <a:stretch>
              <a:fillRect/>
            </a:stretch>
          </p:blipFill>
          <p:spPr>
            <a:xfrm>
              <a:off x="0" y="0"/>
              <a:ext cx="3048000" cy="5863460"/>
            </a:xfrm>
            <a:prstGeom prst="rect">
              <a:avLst/>
            </a:prstGeom>
            <a:ln w="19050" cap="flat">
              <a:solidFill>
                <a:srgbClr val="000000"/>
              </a:solidFill>
              <a:prstDash val="solid"/>
              <a:round/>
            </a:ln>
            <a:effectLst/>
          </p:spPr>
        </p:pic>
        <p:pic>
          <p:nvPicPr>
            <p:cNvPr id="271" name="Google Shape;892;p178" descr="Google Shape;892;p178"/>
            <p:cNvPicPr>
              <a:picLocks noChangeAspect="1"/>
            </p:cNvPicPr>
            <p:nvPr/>
          </p:nvPicPr>
          <p:blipFill>
            <a:blip r:embed="rId4">
              <a:extLst/>
            </a:blip>
            <a:stretch>
              <a:fillRect/>
            </a:stretch>
          </p:blipFill>
          <p:spPr>
            <a:xfrm>
              <a:off x="4063999" y="3535194"/>
              <a:ext cx="8636001" cy="685779"/>
            </a:xfrm>
            <a:prstGeom prst="rect">
              <a:avLst/>
            </a:prstGeom>
            <a:ln w="19050" cap="flat">
              <a:solidFill>
                <a:srgbClr val="000000"/>
              </a:solidFill>
              <a:prstDash val="solid"/>
              <a:round/>
            </a:ln>
            <a:effectLst/>
          </p:spPr>
        </p:pic>
        <p:pic>
          <p:nvPicPr>
            <p:cNvPr id="272" name="Google Shape;898;p178" descr="Google Shape;898;p178"/>
            <p:cNvPicPr>
              <a:picLocks noChangeAspect="1"/>
            </p:cNvPicPr>
            <p:nvPr/>
          </p:nvPicPr>
          <p:blipFill>
            <a:blip r:embed="rId5">
              <a:extLst/>
            </a:blip>
            <a:stretch>
              <a:fillRect/>
            </a:stretch>
          </p:blipFill>
          <p:spPr>
            <a:xfrm>
              <a:off x="4063999" y="1879600"/>
              <a:ext cx="8636001" cy="1147544"/>
            </a:xfrm>
            <a:prstGeom prst="rect">
              <a:avLst/>
            </a:prstGeom>
            <a:ln w="19050" cap="flat">
              <a:solidFill>
                <a:srgbClr val="000000"/>
              </a:solidFill>
              <a:prstDash val="solid"/>
              <a:round/>
            </a:ln>
            <a:effectLst/>
          </p:spPr>
        </p:pic>
        <p:pic>
          <p:nvPicPr>
            <p:cNvPr id="273" name="Google Shape;899;p178" descr="Google Shape;899;p178"/>
            <p:cNvPicPr>
              <a:picLocks noChangeAspect="1"/>
            </p:cNvPicPr>
            <p:nvPr/>
          </p:nvPicPr>
          <p:blipFill>
            <a:blip r:embed="rId6">
              <a:extLst/>
            </a:blip>
            <a:stretch>
              <a:fillRect/>
            </a:stretch>
          </p:blipFill>
          <p:spPr>
            <a:xfrm>
              <a:off x="4064000" y="0"/>
              <a:ext cx="8636000" cy="1376312"/>
            </a:xfrm>
            <a:prstGeom prst="rect">
              <a:avLst/>
            </a:prstGeom>
            <a:ln w="9525" cap="flat">
              <a:solidFill>
                <a:srgbClr val="000000"/>
              </a:solidFill>
              <a:prstDash val="solid"/>
              <a:round/>
            </a:ln>
            <a:effectLst/>
          </p:spPr>
        </p:pic>
      </p:grpSp>
      <p:pic>
        <p:nvPicPr>
          <p:cNvPr id="275" name="Google Shape;893;p178" descr="Google Shape;893;p178"/>
          <p:cNvPicPr>
            <a:picLocks noChangeAspect="1"/>
          </p:cNvPicPr>
          <p:nvPr/>
        </p:nvPicPr>
        <p:blipFill>
          <a:blip r:embed="rId7">
            <a:extLst/>
          </a:blip>
          <a:stretch>
            <a:fillRect/>
          </a:stretch>
        </p:blipFill>
        <p:spPr>
          <a:xfrm>
            <a:off x="16395165" y="7112000"/>
            <a:ext cx="6848027" cy="5863461"/>
          </a:xfrm>
          <a:prstGeom prst="rect">
            <a:avLst/>
          </a:prstGeom>
          <a:ln>
            <a:solidFill>
              <a:srgbClr val="000000"/>
            </a:solidFill>
          </a:ln>
        </p:spPr>
      </p:pic>
      <p:sp>
        <p:nvSpPr>
          <p:cNvPr id="276" name="Documents"/>
          <p:cNvSpPr txBox="1"/>
          <p:nvPr/>
        </p:nvSpPr>
        <p:spPr>
          <a:xfrm>
            <a:off x="1524232" y="6353059"/>
            <a:ext cx="2249195" cy="492443"/>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nchor="ctr">
            <a:spAutoFit/>
          </a:bodyPr>
          <a:lstStyle>
            <a:lvl1pPr algn="l">
              <a:defRPr>
                <a:solidFill>
                  <a:srgbClr val="CAB64B"/>
                </a:solidFill>
              </a:defRPr>
            </a:lvl1pPr>
          </a:lstStyle>
          <a:p>
            <a:pPr defTabSz="821257"/>
            <a:r>
              <a:rPr sz="3200" b="1">
                <a:latin typeface="Helvetica Neue"/>
                <a:ea typeface="Helvetica Neue"/>
                <a:cs typeface="Helvetica Neue"/>
                <a:sym typeface="Helvetica Neue"/>
              </a:rPr>
              <a:t>Documents</a:t>
            </a:r>
          </a:p>
        </p:txBody>
      </p:sp>
      <p:sp>
        <p:nvSpPr>
          <p:cNvPr id="277" name="Place names in extracted text"/>
          <p:cNvSpPr txBox="1"/>
          <p:nvPr/>
        </p:nvSpPr>
        <p:spPr>
          <a:xfrm>
            <a:off x="5589957" y="6353059"/>
            <a:ext cx="5822107" cy="492443"/>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nchor="ctr">
            <a:spAutoFit/>
          </a:bodyPr>
          <a:lstStyle>
            <a:lvl1pPr algn="l">
              <a:defRPr>
                <a:solidFill>
                  <a:srgbClr val="CAB64B"/>
                </a:solidFill>
              </a:defRPr>
            </a:lvl1pPr>
          </a:lstStyle>
          <a:p>
            <a:pPr defTabSz="821257"/>
            <a:r>
              <a:rPr sz="3200" b="1">
                <a:latin typeface="Helvetica Neue"/>
                <a:ea typeface="Helvetica Neue"/>
                <a:cs typeface="Helvetica Neue"/>
                <a:sym typeface="Helvetica Neue"/>
              </a:rPr>
              <a:t>Place names in extracted text</a:t>
            </a:r>
          </a:p>
        </p:txBody>
      </p:sp>
      <p:sp>
        <p:nvSpPr>
          <p:cNvPr id="278" name="Machine readable code"/>
          <p:cNvSpPr txBox="1"/>
          <p:nvPr/>
        </p:nvSpPr>
        <p:spPr>
          <a:xfrm>
            <a:off x="16257491" y="6352858"/>
            <a:ext cx="4579781" cy="492445"/>
          </a:xfrm>
          <a:prstGeom prst="rect">
            <a:avLst/>
          </a:prstGeom>
          <a:ln w="12700">
            <a:miter lim="400000"/>
          </a:ln>
          <a:extLst>
            <a:ext uri="{C572A759-6A51-4108-AA02-DFA0A04FC94B}">
              <ma14:wrappingTextBoxFlag xmlns:ma14="http://schemas.microsoft.com/office/mac/drawingml/2011/main" val="1"/>
            </a:ext>
          </a:extLst>
        </p:spPr>
        <p:txBody>
          <a:bodyPr wrap="none" lIns="0" tIns="0" rIns="0" bIns="0" anchor="ctr">
            <a:spAutoFit/>
          </a:bodyPr>
          <a:lstStyle>
            <a:lvl1pPr algn="l">
              <a:defRPr>
                <a:solidFill>
                  <a:srgbClr val="84344E"/>
                </a:solidFill>
              </a:defRPr>
            </a:lvl1pPr>
          </a:lstStyle>
          <a:p>
            <a:pPr defTabSz="821257"/>
            <a:r>
              <a:rPr sz="3200" b="1" dirty="0">
                <a:solidFill>
                  <a:srgbClr val="00B388"/>
                </a:solidFill>
                <a:latin typeface="Helvetica Neue"/>
                <a:ea typeface="Helvetica Neue"/>
                <a:cs typeface="Helvetica Neue"/>
                <a:sym typeface="Helvetica Neue"/>
              </a:rPr>
              <a:t>Machine readable code</a:t>
            </a:r>
          </a:p>
        </p:txBody>
      </p:sp>
      <p:sp>
        <p:nvSpPr>
          <p:cNvPr id="279" name="“Geocoding” is the process of making these place names (or other locations) machine readable."/>
          <p:cNvSpPr txBox="1"/>
          <p:nvPr/>
        </p:nvSpPr>
        <p:spPr>
          <a:xfrm>
            <a:off x="16257759" y="3547082"/>
            <a:ext cx="7110211" cy="2539277"/>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lvl1pPr marL="555625" indent="-555625" algn="l">
              <a:spcBef>
                <a:spcPts val="4000"/>
              </a:spcBef>
              <a:buSzPct val="145000"/>
              <a:buChar char="•"/>
              <a:defRPr sz="4000" b="0"/>
            </a:lvl1pPr>
          </a:lstStyle>
          <a:p>
            <a:pPr defTabSz="821257"/>
            <a:r>
              <a:rPr dirty="0">
                <a:latin typeface="Helvetica Neue"/>
                <a:ea typeface="Helvetica Neue"/>
                <a:cs typeface="Helvetica Neue"/>
                <a:sym typeface="Helvetica Neue"/>
              </a:rPr>
              <a:t>“Geocoding” is the process of making these place names (or other locations) machine readable.</a:t>
            </a:r>
          </a:p>
        </p:txBody>
      </p:sp>
      <p:pic>
        <p:nvPicPr>
          <p:cNvPr id="280" name="AidData_Logo--white.png" descr="AidData_Logo--white.png">
            <a:hlinkClick r:id="rId8"/>
          </p:cNvPr>
          <p:cNvPicPr>
            <a:picLocks noChangeAspect="1"/>
          </p:cNvPicPr>
          <p:nvPr/>
        </p:nvPicPr>
        <p:blipFill>
          <a:blip r:embed="rId9">
            <a:extLst/>
          </a:blip>
          <a:srcRect/>
          <a:stretch>
            <a:fillRect/>
          </a:stretch>
        </p:blipFill>
        <p:spPr>
          <a:xfrm>
            <a:off x="9793924" y="12190316"/>
            <a:ext cx="4796253" cy="1016003"/>
          </a:xfrm>
          <a:prstGeom prst="rect">
            <a:avLst/>
          </a:prstGeom>
          <a:ln w="12700">
            <a:miter lim="400000"/>
          </a:ln>
        </p:spPr>
      </p:pic>
    </p:spTree>
    <p:extLst>
      <p:ext uri="{BB962C8B-B14F-4D97-AF65-F5344CB8AC3E}">
        <p14:creationId xmlns:p14="http://schemas.microsoft.com/office/powerpoint/2010/main" val="1909214492"/>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p:cNvSpPr/>
          <p:nvPr/>
        </p:nvSpPr>
        <p:spPr>
          <a:xfrm>
            <a:off x="0" y="0"/>
            <a:ext cx="6094912" cy="13716000"/>
          </a:xfrm>
          <a:prstGeom prst="rect">
            <a:avLst/>
          </a:prstGeom>
          <a:solidFill>
            <a:srgbClr val="00313C"/>
          </a:solidFill>
          <a:ln w="12700">
            <a:miter lim="400000"/>
          </a:ln>
        </p:spPr>
        <p:txBody>
          <a:bodyPr lIns="71436" tIns="71436" rIns="71436" bIns="71436" anchor="ctr"/>
          <a:lstStyle/>
          <a:p>
            <a:pPr>
              <a:defRPr sz="3000" b="0">
                <a:solidFill>
                  <a:srgbClr val="FFFFFF"/>
                </a:solidFill>
                <a:latin typeface="+mn-lt"/>
                <a:ea typeface="+mn-ea"/>
                <a:cs typeface="+mn-cs"/>
                <a:sym typeface="Helvetica Neue Medium"/>
              </a:defRPr>
            </a:pPr>
            <a:endParaRPr/>
          </a:p>
        </p:txBody>
      </p:sp>
      <p:pic>
        <p:nvPicPr>
          <p:cNvPr id="294" name="AidData_Logo--white.png" descr="AidData_Logo--white.png"/>
          <p:cNvPicPr>
            <a:picLocks noChangeAspect="1"/>
          </p:cNvPicPr>
          <p:nvPr/>
        </p:nvPicPr>
        <p:blipFill>
          <a:blip r:embed="rId2">
            <a:extLst/>
          </a:blip>
          <a:stretch>
            <a:fillRect/>
          </a:stretch>
        </p:blipFill>
        <p:spPr>
          <a:xfrm>
            <a:off x="508000" y="11658600"/>
            <a:ext cx="5036064" cy="1066800"/>
          </a:xfrm>
          <a:prstGeom prst="rect">
            <a:avLst/>
          </a:prstGeom>
          <a:ln w="12700">
            <a:miter lim="400000"/>
          </a:ln>
        </p:spPr>
      </p:pic>
      <p:sp>
        <p:nvSpPr>
          <p:cNvPr id="296" name="Raw data for expert spatial users can be accessed at aiddata.org/data…"/>
          <p:cNvSpPr txBox="1"/>
          <p:nvPr/>
        </p:nvSpPr>
        <p:spPr>
          <a:xfrm>
            <a:off x="1021445" y="1524000"/>
            <a:ext cx="4569003" cy="762000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673415">
              <a:defRPr sz="3280" b="0">
                <a:solidFill>
                  <a:srgbClr val="FFFFFF"/>
                </a:solidFill>
              </a:defRPr>
            </a:pPr>
            <a:r>
              <a:rPr lang="en-US" sz="4000" b="1" dirty="0" smtClean="0">
                <a:solidFill>
                  <a:srgbClr val="CAB64B"/>
                </a:solidFill>
                <a:latin typeface="Helvetica Neue"/>
                <a:ea typeface="Helvetica Neue"/>
                <a:cs typeface="Helvetica Neue"/>
                <a:sym typeface="Helvetica Neue"/>
              </a:rPr>
              <a:t>Geospatial Impact </a:t>
            </a:r>
            <a:r>
              <a:rPr lang="en-US" sz="4000" b="1" dirty="0">
                <a:solidFill>
                  <a:srgbClr val="CAB64B"/>
                </a:solidFill>
                <a:latin typeface="Helvetica Neue"/>
                <a:ea typeface="Helvetica Neue"/>
                <a:cs typeface="Helvetica Neue"/>
                <a:sym typeface="Helvetica Neue"/>
              </a:rPr>
              <a:t>Evaluation</a:t>
            </a:r>
          </a:p>
          <a:p>
            <a:pPr defTabSz="673415">
              <a:defRPr sz="3280" b="0">
                <a:solidFill>
                  <a:srgbClr val="FFFFFF"/>
                </a:solidFill>
              </a:defRPr>
            </a:pPr>
            <a:endParaRPr lang="en-US" b="1" dirty="0" smtClean="0"/>
          </a:p>
          <a:p>
            <a:pPr defTabSz="673415">
              <a:defRPr sz="3280" b="0">
                <a:solidFill>
                  <a:srgbClr val="FFFFFF"/>
                </a:solidFill>
              </a:defRPr>
            </a:pPr>
            <a:r>
              <a:rPr lang="en-US" sz="3700" dirty="0" smtClean="0"/>
              <a:t>What is it? What </a:t>
            </a:r>
            <a:r>
              <a:rPr lang="en-US" sz="3700" dirty="0"/>
              <a:t>are the key ingredients?</a:t>
            </a:r>
          </a:p>
          <a:p>
            <a:pPr defTabSz="673415">
              <a:defRPr sz="3280" b="0">
                <a:solidFill>
                  <a:srgbClr val="FFFFFF"/>
                </a:solidFill>
              </a:defRPr>
            </a:pPr>
            <a:endParaRPr u="sng" dirty="0">
              <a:solidFill>
                <a:srgbClr val="F0B323"/>
              </a:solidFill>
              <a:hlinkClick r:id="" action="ppaction://hlinkshowjump?jump=nextslide">
                <a:extLst>
                  <a:ext uri="{A12FA001-AC4F-418D-AE19-62706E023703}">
                    <ahyp:hlinkClr xmlns:ahyp="http://schemas.microsoft.com/office/drawing/2018/hyperlinkcolor" xmlns="" val="tx"/>
                  </a:ext>
                </a:extLst>
              </a:hlinkClick>
            </a:endParaRPr>
          </a:p>
        </p:txBody>
      </p:sp>
      <p:sp>
        <p:nvSpPr>
          <p:cNvPr id="7" name="Shape 271"/>
          <p:cNvSpPr/>
          <p:nvPr/>
        </p:nvSpPr>
        <p:spPr>
          <a:xfrm>
            <a:off x="7293466" y="1595033"/>
            <a:ext cx="16328573" cy="10525959"/>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defTabSz="914041">
              <a:defRPr sz="4800">
                <a:solidFill>
                  <a:srgbClr val="405469"/>
                </a:solidFill>
                <a:latin typeface="Avenir Heavy"/>
                <a:ea typeface="Avenir Heavy"/>
                <a:cs typeface="Avenir Heavy"/>
                <a:sym typeface="Avenir Heavy"/>
              </a:defRPr>
            </a:pPr>
            <a:r>
              <a:rPr lang="en-US" sz="4800" dirty="0" smtClean="0">
                <a:solidFill>
                  <a:srgbClr val="405469"/>
                </a:solidFill>
                <a:latin typeface="Avenir Heavy"/>
                <a:ea typeface="Avenir Heavy"/>
                <a:cs typeface="Avenir Heavy"/>
                <a:sym typeface="Avenir Heavy"/>
              </a:rPr>
              <a:t>Spatial information on program (investment) activities</a:t>
            </a:r>
            <a:endParaRPr sz="4800" dirty="0">
              <a:solidFill>
                <a:srgbClr val="405469"/>
              </a:solidFill>
              <a:latin typeface="Avenir Heavy"/>
              <a:ea typeface="Avenir Heavy"/>
              <a:cs typeface="Avenir Heavy"/>
              <a:sym typeface="Avenir Heavy"/>
            </a:endParaRP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Where did the activities take place (and when)?</a:t>
            </a:r>
          </a:p>
          <a:p>
            <a:pPr defTabSz="914041">
              <a:defRPr sz="3600">
                <a:solidFill>
                  <a:srgbClr val="5C6977"/>
                </a:solidFill>
              </a:defRPr>
            </a:pPr>
            <a:endParaRPr lang="en-US" sz="4800" dirty="0">
              <a:solidFill>
                <a:srgbClr val="405469"/>
              </a:solidFill>
              <a:latin typeface="Avenir Heavy"/>
              <a:ea typeface="Avenir Heavy"/>
              <a:cs typeface="Avenir Heavy"/>
              <a:sym typeface="Avenir Heavy"/>
            </a:endParaRPr>
          </a:p>
          <a:p>
            <a:pPr defTabSz="914041">
              <a:defRPr sz="4800">
                <a:solidFill>
                  <a:srgbClr val="405469"/>
                </a:solidFill>
                <a:latin typeface="Avenir Heavy"/>
                <a:ea typeface="Avenir Heavy"/>
                <a:cs typeface="Avenir Heavy"/>
                <a:sym typeface="Avenir Heavy"/>
              </a:defRPr>
            </a:pPr>
            <a:r>
              <a:rPr lang="en-US" sz="4800" dirty="0">
                <a:solidFill>
                  <a:srgbClr val="405469"/>
                </a:solidFill>
                <a:latin typeface="Avenir Heavy"/>
                <a:ea typeface="Avenir Heavy"/>
                <a:cs typeface="Avenir Heavy"/>
                <a:sym typeface="Avenir Heavy"/>
              </a:rPr>
              <a:t>High-resolution, time-varying geo-referenced outcome and covariate data</a:t>
            </a: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Geo-referenced census and survey data (child mortality, literacy, employment, corruption)</a:t>
            </a: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Remotely sensed data (forest cover, vegetation density, crop yields, nighttime light, poverty)</a:t>
            </a: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Remotely generated event data (violent conflict)</a:t>
            </a:r>
          </a:p>
          <a:p>
            <a:pPr defTabSz="914041">
              <a:defRPr sz="3600">
                <a:solidFill>
                  <a:srgbClr val="5C6977"/>
                </a:solidFill>
              </a:defRPr>
            </a:pPr>
            <a:endParaRPr lang="en-US" sz="3700" dirty="0">
              <a:solidFill>
                <a:srgbClr val="5C6977"/>
              </a:solidFill>
              <a:latin typeface="Avenir Roman"/>
              <a:ea typeface="Avenir Roman"/>
              <a:cs typeface="Avenir Roman"/>
              <a:sym typeface="Avenir Roman"/>
            </a:endParaRPr>
          </a:p>
          <a:p>
            <a:pPr defTabSz="914041">
              <a:defRPr sz="4800">
                <a:solidFill>
                  <a:srgbClr val="405469"/>
                </a:solidFill>
                <a:latin typeface="Avenir Heavy"/>
                <a:ea typeface="Avenir Heavy"/>
                <a:cs typeface="Avenir Heavy"/>
                <a:sym typeface="Avenir Heavy"/>
              </a:defRPr>
            </a:pPr>
            <a:r>
              <a:rPr lang="en-US" sz="4800" dirty="0">
                <a:solidFill>
                  <a:srgbClr val="405469"/>
                </a:solidFill>
                <a:latin typeface="Avenir Heavy"/>
                <a:ea typeface="Avenir Heavy"/>
                <a:cs typeface="Avenir Heavy"/>
                <a:sym typeface="Avenir Heavy"/>
              </a:rPr>
              <a:t>Quasi-experimental methods of causal attribution</a:t>
            </a:r>
            <a:endParaRPr lang="en-US" sz="4800" dirty="0">
              <a:solidFill>
                <a:srgbClr val="405469"/>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Use of matching, difference-in-differences, </a:t>
            </a:r>
            <a:r>
              <a:rPr lang="en-US" sz="3700" dirty="0" smtClean="0">
                <a:solidFill>
                  <a:srgbClr val="5C6977"/>
                </a:solidFill>
                <a:latin typeface="Avenir Roman"/>
                <a:ea typeface="Avenir Roman"/>
                <a:cs typeface="Avenir Roman"/>
                <a:sym typeface="Avenir Roman"/>
              </a:rPr>
              <a:t>regression discontinuity, and panel estimation with fixed effects at fine spatial and temporal scales</a:t>
            </a: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Goal is to (a) say with confidence if the program caused change in outcome of interest, and (b) identify geographically heterogeneous program impacts</a:t>
            </a:r>
            <a:endParaRPr sz="3700" dirty="0">
              <a:solidFill>
                <a:srgbClr val="5C6977"/>
              </a:solidFill>
              <a:latin typeface="Avenir Roman"/>
              <a:ea typeface="Avenir Roman"/>
              <a:cs typeface="Avenir Roman"/>
              <a:sym typeface="Avenir Roman"/>
            </a:endParaRPr>
          </a:p>
        </p:txBody>
      </p:sp>
    </p:spTree>
    <p:extLst>
      <p:ext uri="{BB962C8B-B14F-4D97-AF65-F5344CB8AC3E}">
        <p14:creationId xmlns:p14="http://schemas.microsoft.com/office/powerpoint/2010/main" val="2853895955"/>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p:cNvSpPr/>
          <p:nvPr/>
        </p:nvSpPr>
        <p:spPr>
          <a:xfrm>
            <a:off x="0" y="0"/>
            <a:ext cx="6094912" cy="13716000"/>
          </a:xfrm>
          <a:prstGeom prst="rect">
            <a:avLst/>
          </a:prstGeom>
          <a:solidFill>
            <a:srgbClr val="00313C"/>
          </a:solidFill>
          <a:ln w="12700">
            <a:miter lim="400000"/>
          </a:ln>
        </p:spPr>
        <p:txBody>
          <a:bodyPr lIns="71436" tIns="71436" rIns="71436" bIns="71436" anchor="ctr"/>
          <a:lstStyle/>
          <a:p>
            <a:pPr>
              <a:defRPr sz="3000" b="0">
                <a:solidFill>
                  <a:srgbClr val="FFFFFF"/>
                </a:solidFill>
                <a:latin typeface="+mn-lt"/>
                <a:ea typeface="+mn-ea"/>
                <a:cs typeface="+mn-cs"/>
                <a:sym typeface="Helvetica Neue Medium"/>
              </a:defRPr>
            </a:pPr>
            <a:endParaRPr/>
          </a:p>
        </p:txBody>
      </p:sp>
      <p:pic>
        <p:nvPicPr>
          <p:cNvPr id="294" name="AidData_Logo--white.png" descr="AidData_Logo--white.png"/>
          <p:cNvPicPr>
            <a:picLocks noChangeAspect="1"/>
          </p:cNvPicPr>
          <p:nvPr/>
        </p:nvPicPr>
        <p:blipFill>
          <a:blip r:embed="rId2">
            <a:extLst/>
          </a:blip>
          <a:stretch>
            <a:fillRect/>
          </a:stretch>
        </p:blipFill>
        <p:spPr>
          <a:xfrm>
            <a:off x="508000" y="11658600"/>
            <a:ext cx="5036064" cy="1066800"/>
          </a:xfrm>
          <a:prstGeom prst="rect">
            <a:avLst/>
          </a:prstGeom>
          <a:ln w="12700">
            <a:miter lim="400000"/>
          </a:ln>
        </p:spPr>
      </p:pic>
      <p:sp>
        <p:nvSpPr>
          <p:cNvPr id="296" name="Raw data for expert spatial users can be accessed at aiddata.org/data…"/>
          <p:cNvSpPr txBox="1"/>
          <p:nvPr/>
        </p:nvSpPr>
        <p:spPr>
          <a:xfrm>
            <a:off x="1021445" y="1524000"/>
            <a:ext cx="4569003" cy="762000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673415">
              <a:defRPr sz="3280" b="0">
                <a:solidFill>
                  <a:srgbClr val="FFFFFF"/>
                </a:solidFill>
              </a:defRPr>
            </a:pPr>
            <a:r>
              <a:rPr lang="en-US" sz="4000" b="1" dirty="0" smtClean="0">
                <a:solidFill>
                  <a:srgbClr val="CAB64B"/>
                </a:solidFill>
                <a:latin typeface="Helvetica Neue"/>
                <a:ea typeface="Helvetica Neue"/>
                <a:cs typeface="Helvetica Neue"/>
                <a:sym typeface="Helvetica Neue"/>
              </a:rPr>
              <a:t>Geospatial Impact </a:t>
            </a:r>
            <a:r>
              <a:rPr lang="en-US" sz="4000" b="1" dirty="0">
                <a:solidFill>
                  <a:srgbClr val="CAB64B"/>
                </a:solidFill>
                <a:latin typeface="Helvetica Neue"/>
                <a:ea typeface="Helvetica Neue"/>
                <a:cs typeface="Helvetica Neue"/>
                <a:sym typeface="Helvetica Neue"/>
              </a:rPr>
              <a:t>Evaluation</a:t>
            </a:r>
          </a:p>
          <a:p>
            <a:pPr defTabSz="673415">
              <a:defRPr sz="3280" b="0">
                <a:solidFill>
                  <a:srgbClr val="FFFFFF"/>
                </a:solidFill>
              </a:defRPr>
            </a:pPr>
            <a:endParaRPr lang="en-US" b="1" dirty="0" smtClean="0"/>
          </a:p>
          <a:p>
            <a:pPr defTabSz="673415">
              <a:defRPr sz="3280" b="0">
                <a:solidFill>
                  <a:srgbClr val="FFFFFF"/>
                </a:solidFill>
              </a:defRPr>
            </a:pPr>
            <a:r>
              <a:rPr lang="en-US" sz="3700" dirty="0" smtClean="0"/>
              <a:t>Matching methods</a:t>
            </a:r>
            <a:endParaRPr lang="en-US" sz="3700" dirty="0"/>
          </a:p>
          <a:p>
            <a:pPr defTabSz="673415">
              <a:defRPr sz="3280" b="0">
                <a:solidFill>
                  <a:srgbClr val="FFFFFF"/>
                </a:solidFill>
              </a:defRPr>
            </a:pPr>
            <a:endParaRPr u="sng" dirty="0">
              <a:solidFill>
                <a:srgbClr val="F0B323"/>
              </a:solidFill>
              <a:hlinkClick r:id="" action="ppaction://hlinkshowjump?jump=nextslide">
                <a:extLst>
                  <a:ext uri="{A12FA001-AC4F-418D-AE19-62706E023703}">
                    <ahyp:hlinkClr xmlns:ahyp="http://schemas.microsoft.com/office/drawing/2018/hyperlinkcolor" xmlns="" val="tx"/>
                  </a:ext>
                </a:extLst>
              </a:hlinkClick>
            </a:endParaRPr>
          </a:p>
        </p:txBody>
      </p:sp>
      <p:sp>
        <p:nvSpPr>
          <p:cNvPr id="7" name="Shape 271"/>
          <p:cNvSpPr/>
          <p:nvPr/>
        </p:nvSpPr>
        <p:spPr>
          <a:xfrm>
            <a:off x="6619133" y="-28488"/>
            <a:ext cx="17355981" cy="13773004"/>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defTabSz="914041">
              <a:defRPr sz="4800">
                <a:solidFill>
                  <a:srgbClr val="405469"/>
                </a:solidFill>
                <a:latin typeface="Avenir Heavy"/>
                <a:ea typeface="Avenir Heavy"/>
                <a:cs typeface="Avenir Heavy"/>
                <a:sym typeface="Avenir Heavy"/>
              </a:defRPr>
            </a:pPr>
            <a:r>
              <a:rPr lang="en-US" sz="4800" dirty="0" smtClean="0">
                <a:solidFill>
                  <a:srgbClr val="405469"/>
                </a:solidFill>
                <a:latin typeface="Avenir Heavy"/>
                <a:ea typeface="Avenir Heavy"/>
                <a:cs typeface="Avenir Heavy"/>
                <a:sym typeface="Avenir Heavy"/>
              </a:rPr>
              <a:t>Addressing a key </a:t>
            </a:r>
            <a:r>
              <a:rPr lang="en-US" sz="4800" dirty="0">
                <a:solidFill>
                  <a:srgbClr val="405469"/>
                </a:solidFill>
                <a:latin typeface="Avenir Heavy"/>
                <a:ea typeface="Avenir Heavy"/>
                <a:cs typeface="Avenir Heavy"/>
                <a:sym typeface="Avenir Heavy"/>
              </a:rPr>
              <a:t>b</a:t>
            </a:r>
            <a:r>
              <a:rPr lang="en-US" sz="4800" dirty="0" smtClean="0">
                <a:solidFill>
                  <a:srgbClr val="405469"/>
                </a:solidFill>
                <a:latin typeface="Avenir Heavy"/>
                <a:ea typeface="Avenir Heavy"/>
                <a:cs typeface="Avenir Heavy"/>
                <a:sym typeface="Avenir Heavy"/>
              </a:rPr>
              <a:t>arrier to causal </a:t>
            </a:r>
            <a:r>
              <a:rPr lang="en-US" sz="4800" dirty="0">
                <a:solidFill>
                  <a:srgbClr val="405469"/>
                </a:solidFill>
                <a:latin typeface="Avenir Heavy"/>
                <a:ea typeface="Avenir Heavy"/>
                <a:cs typeface="Avenir Heavy"/>
                <a:sym typeface="Avenir Heavy"/>
              </a:rPr>
              <a:t>i</a:t>
            </a:r>
            <a:r>
              <a:rPr lang="en-US" sz="4800" dirty="0" smtClean="0">
                <a:solidFill>
                  <a:srgbClr val="405469"/>
                </a:solidFill>
                <a:latin typeface="Avenir Heavy"/>
                <a:ea typeface="Avenir Heavy"/>
                <a:cs typeface="Avenir Heavy"/>
                <a:sym typeface="Avenir Heavy"/>
              </a:rPr>
              <a:t>nference </a:t>
            </a:r>
            <a:endParaRPr sz="4800" dirty="0">
              <a:solidFill>
                <a:srgbClr val="405469"/>
              </a:solidFill>
              <a:latin typeface="Avenir Heavy"/>
              <a:ea typeface="Avenir Heavy"/>
              <a:cs typeface="Avenir Heavy"/>
              <a:sym typeface="Avenir Heavy"/>
            </a:endParaRPr>
          </a:p>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Non-random assignment of treatment; need </a:t>
            </a:r>
            <a:r>
              <a:rPr lang="en-US" sz="3700" dirty="0">
                <a:solidFill>
                  <a:srgbClr val="5C6977"/>
                </a:solidFill>
                <a:latin typeface="Avenir Roman"/>
                <a:ea typeface="Avenir Roman"/>
                <a:cs typeface="Avenir Roman"/>
                <a:sym typeface="Avenir Roman"/>
              </a:rPr>
              <a:t>to overcome the “selection” problem </a:t>
            </a:r>
            <a:r>
              <a:rPr lang="en-US" sz="3700" dirty="0" smtClean="0">
                <a:solidFill>
                  <a:srgbClr val="5C6977"/>
                </a:solidFill>
                <a:latin typeface="Avenir Roman"/>
                <a:ea typeface="Avenir Roman"/>
                <a:cs typeface="Avenir Roman"/>
                <a:sym typeface="Avenir Roman"/>
              </a:rPr>
              <a:t>– </a:t>
            </a:r>
            <a:r>
              <a:rPr lang="en-US" sz="3700" dirty="0">
                <a:solidFill>
                  <a:srgbClr val="5C6977"/>
                </a:solidFill>
                <a:latin typeface="Avenir Roman"/>
                <a:ea typeface="Avenir Roman"/>
                <a:cs typeface="Avenir Roman"/>
                <a:sym typeface="Avenir Roman"/>
              </a:rPr>
              <a:t>the risk that ‘treated’ locations have features that predispose them to </a:t>
            </a:r>
            <a:r>
              <a:rPr lang="en-US" sz="3700" dirty="0" smtClean="0">
                <a:solidFill>
                  <a:srgbClr val="5C6977"/>
                </a:solidFill>
                <a:latin typeface="Avenir Roman"/>
                <a:ea typeface="Avenir Roman"/>
                <a:cs typeface="Avenir Roman"/>
                <a:sym typeface="Avenir Roman"/>
              </a:rPr>
              <a:t>perform better (or worse) on your outcome of interest </a:t>
            </a:r>
            <a:r>
              <a:rPr lang="en-US" sz="3700" i="1" dirty="0" smtClean="0">
                <a:solidFill>
                  <a:srgbClr val="5C6977"/>
                </a:solidFill>
                <a:latin typeface="Avenir Roman"/>
                <a:ea typeface="Avenir Roman"/>
                <a:cs typeface="Avenir Roman"/>
                <a:sym typeface="Avenir Roman"/>
              </a:rPr>
              <a:t>even</a:t>
            </a:r>
            <a:r>
              <a:rPr lang="en-US" sz="3700" dirty="0" smtClean="0">
                <a:solidFill>
                  <a:srgbClr val="5C6977"/>
                </a:solidFill>
                <a:latin typeface="Avenir Roman"/>
                <a:ea typeface="Avenir Roman"/>
                <a:cs typeface="Avenir Roman"/>
                <a:sym typeface="Avenir Roman"/>
              </a:rPr>
              <a:t> </a:t>
            </a:r>
            <a:r>
              <a:rPr lang="en-US" sz="3700" i="1" dirty="0">
                <a:solidFill>
                  <a:srgbClr val="5C6977"/>
                </a:solidFill>
                <a:latin typeface="Avenir Roman"/>
                <a:ea typeface="Avenir Roman"/>
                <a:cs typeface="Avenir Roman"/>
                <a:sym typeface="Avenir Roman"/>
              </a:rPr>
              <a:t>in the absence of </a:t>
            </a:r>
            <a:r>
              <a:rPr lang="en-US" sz="3700" i="1" dirty="0" smtClean="0">
                <a:solidFill>
                  <a:srgbClr val="5C6977"/>
                </a:solidFill>
                <a:latin typeface="Avenir Roman"/>
                <a:ea typeface="Avenir Roman"/>
                <a:cs typeface="Avenir Roman"/>
                <a:sym typeface="Avenir Roman"/>
              </a:rPr>
              <a:t>your program</a:t>
            </a:r>
          </a:p>
          <a:p>
            <a:pPr defTabSz="914041">
              <a:defRPr sz="3600">
                <a:solidFill>
                  <a:srgbClr val="5C6977"/>
                </a:solidFill>
              </a:defRPr>
            </a:pPr>
            <a:endParaRPr lang="en-US" sz="4800" dirty="0" smtClean="0">
              <a:solidFill>
                <a:srgbClr val="405469"/>
              </a:solidFill>
              <a:latin typeface="Avenir Heavy"/>
              <a:ea typeface="Avenir Heavy"/>
              <a:cs typeface="Avenir Heavy"/>
              <a:sym typeface="Avenir Heavy"/>
            </a:endParaRPr>
          </a:p>
          <a:p>
            <a:pPr defTabSz="914041">
              <a:defRPr sz="4800">
                <a:solidFill>
                  <a:srgbClr val="405469"/>
                </a:solidFill>
                <a:latin typeface="Avenir Heavy"/>
                <a:ea typeface="Avenir Heavy"/>
                <a:cs typeface="Avenir Heavy"/>
                <a:sym typeface="Avenir Heavy"/>
              </a:defRPr>
            </a:pPr>
            <a:r>
              <a:rPr lang="en-US" sz="4800" dirty="0" smtClean="0">
                <a:solidFill>
                  <a:srgbClr val="405469"/>
                </a:solidFill>
                <a:latin typeface="Avenir Heavy"/>
                <a:ea typeface="Avenir Heavy"/>
                <a:cs typeface="Avenir Heavy"/>
                <a:sym typeface="Avenir Heavy"/>
              </a:rPr>
              <a:t>Goal of matching</a:t>
            </a:r>
            <a:endParaRPr lang="en-US" sz="4800" dirty="0">
              <a:solidFill>
                <a:srgbClr val="405469"/>
              </a:solidFill>
              <a:latin typeface="Avenir Heavy"/>
              <a:ea typeface="Avenir Heavy"/>
              <a:cs typeface="Avenir Heavy"/>
              <a:sym typeface="Avenir Heavy"/>
            </a:endParaRPr>
          </a:p>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To identify “statistical twins” – matched </a:t>
            </a:r>
            <a:r>
              <a:rPr lang="en-US" sz="3700" dirty="0">
                <a:solidFill>
                  <a:srgbClr val="5C6977"/>
                </a:solidFill>
                <a:latin typeface="Avenir Roman"/>
                <a:ea typeface="Avenir Roman"/>
                <a:cs typeface="Avenir Roman"/>
                <a:sym typeface="Avenir Roman"/>
              </a:rPr>
              <a:t>pairs of treated and untreated locations that </a:t>
            </a:r>
            <a:r>
              <a:rPr lang="en-US" sz="3700" dirty="0" smtClean="0">
                <a:solidFill>
                  <a:srgbClr val="5C6977"/>
                </a:solidFill>
                <a:latin typeface="Avenir Roman"/>
                <a:ea typeface="Avenir Roman"/>
                <a:cs typeface="Avenir Roman"/>
                <a:sym typeface="Avenir Roman"/>
              </a:rPr>
              <a:t>were equally </a:t>
            </a:r>
            <a:r>
              <a:rPr lang="en-US" sz="3700" dirty="0">
                <a:solidFill>
                  <a:srgbClr val="5C6977"/>
                </a:solidFill>
                <a:latin typeface="Avenir Roman"/>
                <a:ea typeface="Avenir Roman"/>
                <a:cs typeface="Avenir Roman"/>
                <a:sym typeface="Avenir Roman"/>
              </a:rPr>
              <a:t>likely to receive the </a:t>
            </a:r>
            <a:r>
              <a:rPr lang="en-US" sz="3700" dirty="0" smtClean="0">
                <a:solidFill>
                  <a:srgbClr val="5C6977"/>
                </a:solidFill>
                <a:latin typeface="Avenir Roman"/>
                <a:ea typeface="Avenir Roman"/>
                <a:cs typeface="Avenir Roman"/>
                <a:sym typeface="Avenir Roman"/>
              </a:rPr>
              <a:t>treatment (participate in the program)</a:t>
            </a: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Matching helps </a:t>
            </a:r>
            <a:r>
              <a:rPr lang="en-US" sz="3700" dirty="0">
                <a:solidFill>
                  <a:srgbClr val="5C6977"/>
                </a:solidFill>
                <a:latin typeface="Avenir Roman"/>
                <a:ea typeface="Avenir Roman"/>
                <a:cs typeface="Avenir Roman"/>
                <a:sym typeface="Avenir Roman"/>
              </a:rPr>
              <a:t>us to establish a credible counterfactual </a:t>
            </a:r>
            <a:r>
              <a:rPr lang="en-US" sz="3700" dirty="0" smtClean="0">
                <a:solidFill>
                  <a:srgbClr val="5C6977"/>
                </a:solidFill>
                <a:latin typeface="Avenir Roman"/>
                <a:ea typeface="Avenir Roman"/>
                <a:cs typeface="Avenir Roman"/>
                <a:sym typeface="Avenir Roman"/>
              </a:rPr>
              <a:t>in that we are identifying </a:t>
            </a:r>
            <a:r>
              <a:rPr lang="en-US" sz="3700" dirty="0">
                <a:solidFill>
                  <a:srgbClr val="5C6977"/>
                </a:solidFill>
                <a:latin typeface="Avenir Roman"/>
                <a:ea typeface="Avenir Roman"/>
                <a:cs typeface="Avenir Roman"/>
                <a:sym typeface="Avenir Roman"/>
              </a:rPr>
              <a:t>a set of comparison cases that had very similar pre-treatment characteristics to the treated cases but that did not receive treatment</a:t>
            </a: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defTabSz="914041">
              <a:defRPr sz="4800">
                <a:solidFill>
                  <a:srgbClr val="405469"/>
                </a:solidFill>
                <a:latin typeface="Avenir Heavy"/>
                <a:ea typeface="Avenir Heavy"/>
                <a:cs typeface="Avenir Heavy"/>
                <a:sym typeface="Avenir Heavy"/>
              </a:defRPr>
            </a:pPr>
            <a:r>
              <a:rPr lang="en-US" sz="4800" dirty="0" smtClean="0">
                <a:solidFill>
                  <a:srgbClr val="405469"/>
                </a:solidFill>
                <a:latin typeface="Avenir Heavy"/>
                <a:ea typeface="Avenir Heavy"/>
                <a:cs typeface="Avenir Heavy"/>
                <a:sym typeface="Avenir Heavy"/>
              </a:rPr>
              <a:t>Mechanics of matching in a GIE context</a:t>
            </a:r>
            <a:endParaRPr lang="en-US" sz="4800" dirty="0">
              <a:solidFill>
                <a:srgbClr val="405469"/>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1. Identify </a:t>
            </a:r>
            <a:r>
              <a:rPr lang="en-US" sz="3700" dirty="0">
                <a:solidFill>
                  <a:srgbClr val="5C6977"/>
                </a:solidFill>
                <a:latin typeface="Avenir Roman"/>
                <a:ea typeface="Avenir Roman"/>
                <a:cs typeface="Avenir Roman"/>
                <a:sym typeface="Avenir Roman"/>
              </a:rPr>
              <a:t>the variables that explain inclusion in treatment group (program </a:t>
            </a:r>
            <a:r>
              <a:rPr lang="en-US" sz="3700" dirty="0" smtClean="0">
                <a:solidFill>
                  <a:srgbClr val="5C6977"/>
                </a:solidFill>
                <a:latin typeface="Avenir Roman"/>
                <a:ea typeface="Avenir Roman"/>
                <a:cs typeface="Avenir Roman"/>
                <a:sym typeface="Avenir Roman"/>
              </a:rPr>
              <a:t>participation). 2. Use statistical program to calculate the probability of </a:t>
            </a:r>
            <a:r>
              <a:rPr lang="en-US" sz="3700" dirty="0">
                <a:solidFill>
                  <a:srgbClr val="5C6977"/>
                </a:solidFill>
                <a:latin typeface="Avenir Roman"/>
                <a:ea typeface="Avenir Roman"/>
                <a:cs typeface="Avenir Roman"/>
                <a:sym typeface="Avenir Roman"/>
              </a:rPr>
              <a:t>a location being included in the treatment group (participating in the program</a:t>
            </a:r>
            <a:r>
              <a:rPr lang="en-US" sz="3700" dirty="0" smtClean="0">
                <a:solidFill>
                  <a:srgbClr val="5C6977"/>
                </a:solidFill>
                <a:latin typeface="Avenir Roman"/>
                <a:ea typeface="Avenir Roman"/>
                <a:cs typeface="Avenir Roman"/>
                <a:sym typeface="Avenir Roman"/>
              </a:rPr>
              <a:t>), and then identify a “</a:t>
            </a:r>
            <a:r>
              <a:rPr lang="en-US" sz="3700" dirty="0">
                <a:solidFill>
                  <a:srgbClr val="5C6977"/>
                </a:solidFill>
                <a:latin typeface="Avenir Roman"/>
                <a:ea typeface="Avenir Roman"/>
                <a:cs typeface="Avenir Roman"/>
                <a:sym typeface="Avenir Roman"/>
              </a:rPr>
              <a:t>statistical twin</a:t>
            </a:r>
            <a:r>
              <a:rPr lang="en-US" sz="3700" dirty="0" smtClean="0">
                <a:solidFill>
                  <a:srgbClr val="5C6977"/>
                </a:solidFill>
                <a:latin typeface="Avenir Roman"/>
                <a:ea typeface="Avenir Roman"/>
                <a:cs typeface="Avenir Roman"/>
                <a:sym typeface="Avenir Roman"/>
              </a:rPr>
              <a:t>” (comparison case) </a:t>
            </a:r>
            <a:r>
              <a:rPr lang="en-US" sz="3700" dirty="0">
                <a:solidFill>
                  <a:srgbClr val="5C6977"/>
                </a:solidFill>
                <a:latin typeface="Avenir Roman"/>
                <a:ea typeface="Avenir Roman"/>
                <a:cs typeface="Avenir Roman"/>
                <a:sym typeface="Avenir Roman"/>
              </a:rPr>
              <a:t>for every treated location </a:t>
            </a:r>
            <a:r>
              <a:rPr lang="en-US" sz="3700" dirty="0" smtClean="0">
                <a:solidFill>
                  <a:srgbClr val="5C6977"/>
                </a:solidFill>
                <a:latin typeface="Avenir Roman"/>
                <a:ea typeface="Avenir Roman"/>
                <a:cs typeface="Avenir Roman"/>
                <a:sym typeface="Avenir Roman"/>
              </a:rPr>
              <a:t>(that was equally likely to be in treatment group). 3. Compare post-treatment outcomes in treatment locations and comparison locations. </a:t>
            </a: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Method </a:t>
            </a:r>
            <a:r>
              <a:rPr lang="en-US" sz="3700" dirty="0">
                <a:solidFill>
                  <a:srgbClr val="5C6977"/>
                </a:solidFill>
                <a:latin typeface="Avenir Roman"/>
                <a:ea typeface="Avenir Roman"/>
                <a:cs typeface="Avenir Roman"/>
                <a:sym typeface="Avenir Roman"/>
              </a:rPr>
              <a:t>assumes no unobserved differences between matched locational pairs</a:t>
            </a:r>
          </a:p>
          <a:p>
            <a:pPr marL="571300" indent="-571300" defTabSz="914041">
              <a:buFont typeface="Courier New"/>
              <a:buChar char="o"/>
              <a:defRPr sz="3600">
                <a:solidFill>
                  <a:srgbClr val="5C6977"/>
                </a:solidFill>
              </a:defRPr>
            </a:pPr>
            <a:endParaRPr lang="en-US" sz="3700" dirty="0" smtClean="0">
              <a:solidFill>
                <a:srgbClr val="5C6977"/>
              </a:solidFill>
              <a:latin typeface="Avenir Roman"/>
              <a:ea typeface="Avenir Roman"/>
              <a:cs typeface="Avenir Roman"/>
              <a:sym typeface="Avenir Roman"/>
            </a:endParaRPr>
          </a:p>
        </p:txBody>
      </p:sp>
    </p:spTree>
    <p:extLst>
      <p:ext uri="{BB962C8B-B14F-4D97-AF65-F5344CB8AC3E}">
        <p14:creationId xmlns:p14="http://schemas.microsoft.com/office/powerpoint/2010/main" val="1178126938"/>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fghanistan-misti.jpe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1696083"/>
            <a:ext cx="12856692" cy="11428171"/>
          </a:xfrm>
          <a:prstGeom prst="rect">
            <a:avLst/>
          </a:prstGeom>
        </p:spPr>
      </p:pic>
      <p:pic>
        <p:nvPicPr>
          <p:cNvPr id="6" name="Picture 5" descr="Screenshot 2019-01-08 07.34.22.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238266" y="2320123"/>
            <a:ext cx="10236566" cy="11395877"/>
          </a:xfrm>
          <a:prstGeom prst="rect">
            <a:avLst/>
          </a:prstGeom>
        </p:spPr>
      </p:pic>
      <p:sp>
        <p:nvSpPr>
          <p:cNvPr id="7" name="Shape 384"/>
          <p:cNvSpPr/>
          <p:nvPr/>
        </p:nvSpPr>
        <p:spPr>
          <a:xfrm>
            <a:off x="21961019" y="2320123"/>
            <a:ext cx="1552297" cy="4646123"/>
          </a:xfrm>
          <a:prstGeom prst="rect">
            <a:avLst/>
          </a:prstGeom>
          <a:noFill/>
          <a:ln w="28575" cap="flat" cmpd="sng">
            <a:solidFill>
              <a:srgbClr val="FF0000"/>
            </a:solidFill>
            <a:prstDash val="solid"/>
            <a:round/>
            <a:headEnd type="none" w="med" len="med"/>
            <a:tailEnd type="none" w="med" len="med"/>
          </a:ln>
        </p:spPr>
        <p:txBody>
          <a:bodyPr lIns="91379" tIns="91379" rIns="91379" bIns="91379" anchor="ctr" anchorCtr="0">
            <a:noAutofit/>
          </a:bodyPr>
          <a:lstStyle/>
          <a:p>
            <a:endParaRPr kern="0">
              <a:solidFill>
                <a:sysClr val="windowText" lastClr="000000"/>
              </a:solidFill>
            </a:endParaRPr>
          </a:p>
        </p:txBody>
      </p:sp>
      <p:sp>
        <p:nvSpPr>
          <p:cNvPr id="8" name="Shape 384"/>
          <p:cNvSpPr/>
          <p:nvPr/>
        </p:nvSpPr>
        <p:spPr>
          <a:xfrm>
            <a:off x="21961019" y="8428100"/>
            <a:ext cx="1552298" cy="4696154"/>
          </a:xfrm>
          <a:prstGeom prst="rect">
            <a:avLst/>
          </a:prstGeom>
          <a:noFill/>
          <a:ln w="28575" cap="flat" cmpd="sng">
            <a:solidFill>
              <a:srgbClr val="FF0000"/>
            </a:solidFill>
            <a:prstDash val="solid"/>
            <a:round/>
            <a:headEnd type="none" w="med" len="med"/>
            <a:tailEnd type="none" w="med" len="med"/>
          </a:ln>
        </p:spPr>
        <p:txBody>
          <a:bodyPr lIns="91379" tIns="91379" rIns="91379" bIns="91379" anchor="ctr" anchorCtr="0">
            <a:noAutofit/>
          </a:bodyPr>
          <a:lstStyle/>
          <a:p>
            <a:endParaRPr kern="0">
              <a:solidFill>
                <a:sysClr val="windowText" lastClr="000000"/>
              </a:solidFill>
            </a:endParaRPr>
          </a:p>
        </p:txBody>
      </p:sp>
      <p:sp>
        <p:nvSpPr>
          <p:cNvPr id="2" name="TextBox 1"/>
          <p:cNvSpPr txBox="1"/>
          <p:nvPr/>
        </p:nvSpPr>
        <p:spPr>
          <a:xfrm>
            <a:off x="885116" y="750465"/>
            <a:ext cx="10736849" cy="156965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indent="0" algn="l" defTabSz="914400" rtl="0" fontAlgn="auto" latinLnBrk="0" hangingPunct="0">
              <a:lnSpc>
                <a:spcPct val="100000"/>
              </a:lnSpc>
              <a:spcBef>
                <a:spcPts val="0"/>
              </a:spcBef>
              <a:spcAft>
                <a:spcPts val="0"/>
              </a:spcAft>
              <a:buClrTx/>
              <a:buSzTx/>
              <a:buFontTx/>
              <a:buNone/>
              <a:tabLst/>
            </a:pPr>
            <a:r>
              <a:rPr lang="en-US" sz="3200" dirty="0" smtClean="0">
                <a:latin typeface="Avenir Black"/>
                <a:cs typeface="Avenir Black"/>
              </a:rPr>
              <a:t>Evaluation of the State Legitimacy Impacts of a Large-Scale Community Driven Development Program (NSP) in Afghanistan</a:t>
            </a:r>
            <a:endParaRPr kumimoji="0" lang="en-US" sz="3200" b="0" i="0" u="none" strike="noStrike" cap="none" spc="0" normalizeH="0" baseline="0" dirty="0">
              <a:ln>
                <a:noFill/>
              </a:ln>
              <a:solidFill>
                <a:srgbClr val="000000"/>
              </a:solidFill>
              <a:effectLst/>
              <a:uFillTx/>
              <a:latin typeface="Avenir Black"/>
              <a:cs typeface="Avenir Black"/>
              <a:sym typeface="Arial"/>
            </a:endParaRPr>
          </a:p>
        </p:txBody>
      </p:sp>
      <p:sp>
        <p:nvSpPr>
          <p:cNvPr id="9" name="TextBox 8"/>
          <p:cNvSpPr txBox="1"/>
          <p:nvPr/>
        </p:nvSpPr>
        <p:spPr>
          <a:xfrm>
            <a:off x="13238266" y="750465"/>
            <a:ext cx="10736849" cy="1077216"/>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indent="0" algn="l" defTabSz="914400" rtl="0" fontAlgn="auto" latinLnBrk="0" hangingPunct="0">
              <a:lnSpc>
                <a:spcPct val="100000"/>
              </a:lnSpc>
              <a:spcBef>
                <a:spcPts val="0"/>
              </a:spcBef>
              <a:spcAft>
                <a:spcPts val="0"/>
              </a:spcAft>
              <a:buClrTx/>
              <a:buSzTx/>
              <a:buFontTx/>
              <a:buNone/>
              <a:tabLst/>
            </a:pPr>
            <a:r>
              <a:rPr lang="en-US" sz="3200" dirty="0" smtClean="0">
                <a:latin typeface="Avenir Black"/>
                <a:cs typeface="Avenir Black"/>
              </a:rPr>
              <a:t>Propensity score matching to find pairs of Afghan villages that are effectively “statistical twins”</a:t>
            </a:r>
            <a:endParaRPr kumimoji="0" lang="en-US" sz="3200" b="0" i="0" u="none" strike="noStrike" cap="none" spc="0" normalizeH="0" baseline="0" dirty="0">
              <a:ln>
                <a:noFill/>
              </a:ln>
              <a:solidFill>
                <a:srgbClr val="000000"/>
              </a:solidFill>
              <a:effectLst/>
              <a:uFillTx/>
              <a:latin typeface="Avenir Black"/>
              <a:cs typeface="Avenir Black"/>
              <a:sym typeface="Arial"/>
            </a:endParaRPr>
          </a:p>
        </p:txBody>
      </p:sp>
    </p:spTree>
    <p:extLst>
      <p:ext uri="{BB962C8B-B14F-4D97-AF65-F5344CB8AC3E}">
        <p14:creationId xmlns:p14="http://schemas.microsoft.com/office/powerpoint/2010/main" val="1228443311"/>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p:cNvSpPr/>
          <p:nvPr/>
        </p:nvSpPr>
        <p:spPr>
          <a:xfrm>
            <a:off x="0" y="0"/>
            <a:ext cx="6094912" cy="13716000"/>
          </a:xfrm>
          <a:prstGeom prst="rect">
            <a:avLst/>
          </a:prstGeom>
          <a:solidFill>
            <a:srgbClr val="00313C"/>
          </a:solidFill>
          <a:ln w="12700">
            <a:miter lim="400000"/>
          </a:ln>
        </p:spPr>
        <p:txBody>
          <a:bodyPr lIns="71436" tIns="71436" rIns="71436" bIns="71436" anchor="ctr"/>
          <a:lstStyle/>
          <a:p>
            <a:pPr>
              <a:defRPr sz="3000" b="0">
                <a:solidFill>
                  <a:srgbClr val="FFFFFF"/>
                </a:solidFill>
                <a:latin typeface="+mn-lt"/>
                <a:ea typeface="+mn-ea"/>
                <a:cs typeface="+mn-cs"/>
                <a:sym typeface="Helvetica Neue Medium"/>
              </a:defRPr>
            </a:pPr>
            <a:endParaRPr/>
          </a:p>
        </p:txBody>
      </p:sp>
      <p:pic>
        <p:nvPicPr>
          <p:cNvPr id="294" name="AidData_Logo--white.png" descr="AidData_Logo--white.png"/>
          <p:cNvPicPr>
            <a:picLocks noChangeAspect="1"/>
          </p:cNvPicPr>
          <p:nvPr/>
        </p:nvPicPr>
        <p:blipFill>
          <a:blip r:embed="rId2">
            <a:extLst/>
          </a:blip>
          <a:stretch>
            <a:fillRect/>
          </a:stretch>
        </p:blipFill>
        <p:spPr>
          <a:xfrm>
            <a:off x="508000" y="11658600"/>
            <a:ext cx="5036064" cy="1066800"/>
          </a:xfrm>
          <a:prstGeom prst="rect">
            <a:avLst/>
          </a:prstGeom>
          <a:ln w="12700">
            <a:miter lim="400000"/>
          </a:ln>
        </p:spPr>
      </p:pic>
      <p:sp>
        <p:nvSpPr>
          <p:cNvPr id="296" name="Raw data for expert spatial users can be accessed at aiddata.org/data…"/>
          <p:cNvSpPr txBox="1"/>
          <p:nvPr/>
        </p:nvSpPr>
        <p:spPr>
          <a:xfrm>
            <a:off x="1021445" y="1524000"/>
            <a:ext cx="4569003" cy="762000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673415">
              <a:defRPr sz="3280" b="0">
                <a:solidFill>
                  <a:srgbClr val="FFFFFF"/>
                </a:solidFill>
              </a:defRPr>
            </a:pPr>
            <a:r>
              <a:rPr lang="en-US" sz="4000" b="1" dirty="0" smtClean="0">
                <a:solidFill>
                  <a:srgbClr val="CAB64B"/>
                </a:solidFill>
                <a:latin typeface="Helvetica Neue"/>
                <a:ea typeface="Helvetica Neue"/>
                <a:cs typeface="Helvetica Neue"/>
                <a:sym typeface="Helvetica Neue"/>
              </a:rPr>
              <a:t>Geospatial Impact </a:t>
            </a:r>
            <a:r>
              <a:rPr lang="en-US" sz="4000" b="1" dirty="0">
                <a:solidFill>
                  <a:srgbClr val="CAB64B"/>
                </a:solidFill>
                <a:latin typeface="Helvetica Neue"/>
                <a:ea typeface="Helvetica Neue"/>
                <a:cs typeface="Helvetica Neue"/>
                <a:sym typeface="Helvetica Neue"/>
              </a:rPr>
              <a:t>Evaluation</a:t>
            </a:r>
          </a:p>
          <a:p>
            <a:pPr defTabSz="673415">
              <a:defRPr sz="3280" b="0">
                <a:solidFill>
                  <a:srgbClr val="FFFFFF"/>
                </a:solidFill>
              </a:defRPr>
            </a:pPr>
            <a:endParaRPr lang="en-US" b="1" dirty="0" smtClean="0"/>
          </a:p>
          <a:p>
            <a:pPr defTabSz="673415">
              <a:defRPr sz="3280" b="0">
                <a:solidFill>
                  <a:srgbClr val="FFFFFF"/>
                </a:solidFill>
              </a:defRPr>
            </a:pPr>
            <a:r>
              <a:rPr lang="en-US" sz="3700" dirty="0" smtClean="0"/>
              <a:t>Matching methods</a:t>
            </a:r>
            <a:endParaRPr lang="en-US" sz="3700" dirty="0"/>
          </a:p>
          <a:p>
            <a:pPr defTabSz="673415">
              <a:defRPr sz="3280" b="0">
                <a:solidFill>
                  <a:srgbClr val="FFFFFF"/>
                </a:solidFill>
              </a:defRPr>
            </a:pPr>
            <a:endParaRPr u="sng" dirty="0">
              <a:solidFill>
                <a:srgbClr val="F0B323"/>
              </a:solidFill>
              <a:hlinkClick r:id="" action="ppaction://hlinkshowjump?jump=nextslide">
                <a:extLst>
                  <a:ext uri="{A12FA001-AC4F-418D-AE19-62706E023703}">
                    <ahyp:hlinkClr xmlns:ahyp="http://schemas.microsoft.com/office/drawing/2018/hyperlinkcolor" xmlns="" val="tx"/>
                  </a:ext>
                </a:extLst>
              </a:hlinkClick>
            </a:endParaRPr>
          </a:p>
        </p:txBody>
      </p:sp>
      <p:sp>
        <p:nvSpPr>
          <p:cNvPr id="7" name="Shape 271"/>
          <p:cNvSpPr/>
          <p:nvPr/>
        </p:nvSpPr>
        <p:spPr>
          <a:xfrm>
            <a:off x="6619133" y="0"/>
            <a:ext cx="17355981" cy="13434450"/>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defTabSz="914041">
              <a:defRPr sz="3600">
                <a:solidFill>
                  <a:srgbClr val="5C6977"/>
                </a:solidFill>
              </a:defRPr>
            </a:pPr>
            <a:endParaRPr lang="en-US" sz="3700" dirty="0">
              <a:solidFill>
                <a:srgbClr val="5C6977"/>
              </a:solidFill>
              <a:latin typeface="Avenir Roman"/>
              <a:ea typeface="Avenir Roman"/>
              <a:cs typeface="Avenir Roman"/>
              <a:sym typeface="Avenir Roman"/>
            </a:endParaRPr>
          </a:p>
          <a:p>
            <a:pPr defTabSz="914041">
              <a:defRPr sz="4800">
                <a:solidFill>
                  <a:srgbClr val="405469"/>
                </a:solidFill>
                <a:latin typeface="Avenir Heavy"/>
                <a:ea typeface="Avenir Heavy"/>
                <a:cs typeface="Avenir Heavy"/>
                <a:sym typeface="Avenir Heavy"/>
              </a:defRPr>
            </a:pPr>
            <a:r>
              <a:rPr lang="en-US" sz="4800" dirty="0" smtClean="0">
                <a:solidFill>
                  <a:srgbClr val="405469"/>
                </a:solidFill>
                <a:latin typeface="Avenir Heavy"/>
                <a:ea typeface="Avenir Heavy"/>
                <a:cs typeface="Avenir Heavy"/>
                <a:sym typeface="Avenir Heavy"/>
              </a:rPr>
              <a:t>Mitigating the Risk of Treatment Spillover/Contamination</a:t>
            </a:r>
          </a:p>
          <a:p>
            <a:pPr defTabSz="914041">
              <a:defRPr sz="4800">
                <a:solidFill>
                  <a:srgbClr val="405469"/>
                </a:solidFill>
                <a:latin typeface="Avenir Heavy"/>
                <a:ea typeface="Avenir Heavy"/>
                <a:cs typeface="Avenir Heavy"/>
                <a:sym typeface="Avenir Heavy"/>
              </a:defRPr>
            </a:pPr>
            <a:endParaRPr lang="en-US" sz="4800" dirty="0">
              <a:solidFill>
                <a:srgbClr val="405469"/>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The rigor of a matching-based GIE hinges upon whether you know with confidence that your treatment cases did receive treatment and your  comparison (control) cases did not received treatment (i.e. not “contamination”)</a:t>
            </a:r>
          </a:p>
          <a:p>
            <a:pPr marL="571300" indent="-571300" defTabSz="914041">
              <a:buFont typeface="Courier New"/>
              <a:buChar char="o"/>
              <a:defRPr sz="3600">
                <a:solidFill>
                  <a:srgbClr val="5C6977"/>
                </a:solidFill>
              </a:defRPr>
            </a:pPr>
            <a:endParaRPr lang="en-US" sz="3700" dirty="0" smtClean="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But if matched locational pairs are physically adjacent, risk of geographic treatment spillover is high</a:t>
            </a: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a:solidFill>
                  <a:srgbClr val="5C6977"/>
                </a:solidFill>
                <a:latin typeface="Avenir Black"/>
                <a:ea typeface="Avenir Roman"/>
                <a:cs typeface="Avenir Black"/>
                <a:sym typeface="Avenir Roman"/>
              </a:rPr>
              <a:t>Example</a:t>
            </a:r>
            <a:r>
              <a:rPr lang="en-US" sz="3700" dirty="0">
                <a:solidFill>
                  <a:srgbClr val="5C6977"/>
                </a:solidFill>
                <a:latin typeface="Avenir Roman"/>
                <a:ea typeface="Avenir Roman"/>
                <a:cs typeface="Avenir Roman"/>
                <a:sym typeface="Avenir Roman"/>
              </a:rPr>
              <a:t>: when a clinic may not only </a:t>
            </a:r>
            <a:r>
              <a:rPr lang="en-US" sz="3700" dirty="0" smtClean="0">
                <a:solidFill>
                  <a:srgbClr val="5C6977"/>
                </a:solidFill>
                <a:latin typeface="Avenir Roman"/>
                <a:ea typeface="Avenir Roman"/>
                <a:cs typeface="Avenir Roman"/>
                <a:sym typeface="Avenir Roman"/>
              </a:rPr>
              <a:t>improves </a:t>
            </a:r>
            <a:r>
              <a:rPr lang="en-US" sz="3700" dirty="0">
                <a:solidFill>
                  <a:srgbClr val="5C6977"/>
                </a:solidFill>
                <a:latin typeface="Avenir Roman"/>
                <a:ea typeface="Avenir Roman"/>
                <a:cs typeface="Avenir Roman"/>
                <a:sym typeface="Avenir Roman"/>
              </a:rPr>
              <a:t>health outcomes in the geographic neighborhood where it is located, but also in nearby neighborhoods</a:t>
            </a: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err="1" smtClean="0">
                <a:solidFill>
                  <a:srgbClr val="5C6977"/>
                </a:solidFill>
                <a:latin typeface="Avenir Roman"/>
                <a:ea typeface="Avenir Roman"/>
                <a:cs typeface="Avenir Roman"/>
                <a:sym typeface="Avenir Roman"/>
              </a:rPr>
              <a:t>GeoMatch</a:t>
            </a:r>
            <a:r>
              <a:rPr lang="en-US" sz="3700" dirty="0" smtClean="0">
                <a:solidFill>
                  <a:srgbClr val="5C6977"/>
                </a:solidFill>
                <a:latin typeface="Avenir Roman"/>
                <a:ea typeface="Avenir Roman"/>
                <a:cs typeface="Avenir Roman"/>
                <a:sym typeface="Avenir Roman"/>
              </a:rPr>
              <a:t> </a:t>
            </a:r>
            <a:r>
              <a:rPr lang="en-US" sz="3700" dirty="0">
                <a:solidFill>
                  <a:srgbClr val="5C6977"/>
                </a:solidFill>
                <a:latin typeface="Avenir Roman"/>
                <a:ea typeface="Avenir Roman"/>
                <a:cs typeface="Avenir Roman"/>
                <a:sym typeface="Avenir Roman"/>
              </a:rPr>
              <a:t>is a wrapper around another R package, </a:t>
            </a:r>
            <a:r>
              <a:rPr lang="en-US" sz="3700" dirty="0" err="1">
                <a:solidFill>
                  <a:srgbClr val="5C6977"/>
                </a:solidFill>
                <a:latin typeface="Avenir Roman"/>
                <a:ea typeface="Avenir Roman"/>
                <a:cs typeface="Avenir Roman"/>
                <a:sym typeface="Avenir Roman"/>
              </a:rPr>
              <a:t>MatchIt</a:t>
            </a:r>
            <a:r>
              <a:rPr lang="en-US" sz="3700" dirty="0">
                <a:solidFill>
                  <a:srgbClr val="5C6977"/>
                </a:solidFill>
                <a:latin typeface="Avenir Roman"/>
                <a:ea typeface="Avenir Roman"/>
                <a:cs typeface="Avenir Roman"/>
                <a:sym typeface="Avenir Roman"/>
              </a:rPr>
              <a:t>, that AidData has developed to </a:t>
            </a:r>
            <a:r>
              <a:rPr lang="en-US" sz="3700" dirty="0" smtClean="0">
                <a:solidFill>
                  <a:srgbClr val="5C6977"/>
                </a:solidFill>
                <a:latin typeface="Avenir Roman"/>
                <a:ea typeface="Avenir Roman"/>
                <a:cs typeface="Avenir Roman"/>
                <a:sym typeface="Avenir Roman"/>
              </a:rPr>
              <a:t>address this program</a:t>
            </a: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A measure of distance decay – specifically, Moran’s I over different distances – is used to establish spatial thresholds and penalize propensity-score matches such that matches with a low probability of geographic treatment spillover are favored</a:t>
            </a:r>
          </a:p>
          <a:p>
            <a:pPr marL="571300" indent="-571300" defTabSz="914041">
              <a:buFont typeface="Courier New"/>
              <a:buChar char="o"/>
              <a:defRPr sz="3600">
                <a:solidFill>
                  <a:srgbClr val="5C6977"/>
                </a:solidFill>
              </a:defRPr>
            </a:pPr>
            <a:endParaRPr lang="en-US" sz="3700" dirty="0" smtClean="0">
              <a:solidFill>
                <a:srgbClr val="5C6977"/>
              </a:solidFill>
              <a:latin typeface="Avenir Roman"/>
              <a:ea typeface="Avenir Roman"/>
              <a:cs typeface="Avenir Roman"/>
              <a:sym typeface="Avenir Roman"/>
            </a:endParaRPr>
          </a:p>
        </p:txBody>
      </p:sp>
    </p:spTree>
    <p:extLst>
      <p:ext uri="{BB962C8B-B14F-4D97-AF65-F5344CB8AC3E}">
        <p14:creationId xmlns:p14="http://schemas.microsoft.com/office/powerpoint/2010/main" val="3703791218"/>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p:cNvSpPr/>
          <p:nvPr/>
        </p:nvSpPr>
        <p:spPr>
          <a:xfrm>
            <a:off x="0" y="0"/>
            <a:ext cx="6094912" cy="13716000"/>
          </a:xfrm>
          <a:prstGeom prst="rect">
            <a:avLst/>
          </a:prstGeom>
          <a:solidFill>
            <a:srgbClr val="00313C"/>
          </a:solidFill>
          <a:ln w="12700">
            <a:miter lim="400000"/>
          </a:ln>
        </p:spPr>
        <p:txBody>
          <a:bodyPr lIns="71436" tIns="71436" rIns="71436" bIns="71436" anchor="ctr"/>
          <a:lstStyle/>
          <a:p>
            <a:pPr>
              <a:defRPr sz="3000" b="0">
                <a:solidFill>
                  <a:srgbClr val="FFFFFF"/>
                </a:solidFill>
                <a:latin typeface="+mn-lt"/>
                <a:ea typeface="+mn-ea"/>
                <a:cs typeface="+mn-cs"/>
                <a:sym typeface="Helvetica Neue Medium"/>
              </a:defRPr>
            </a:pPr>
            <a:endParaRPr/>
          </a:p>
        </p:txBody>
      </p:sp>
      <p:pic>
        <p:nvPicPr>
          <p:cNvPr id="294" name="AidData_Logo--white.png" descr="AidData_Logo--white.png"/>
          <p:cNvPicPr>
            <a:picLocks noChangeAspect="1"/>
          </p:cNvPicPr>
          <p:nvPr/>
        </p:nvPicPr>
        <p:blipFill>
          <a:blip r:embed="rId2">
            <a:extLst/>
          </a:blip>
          <a:stretch>
            <a:fillRect/>
          </a:stretch>
        </p:blipFill>
        <p:spPr>
          <a:xfrm>
            <a:off x="508000" y="11658600"/>
            <a:ext cx="5036064" cy="1066800"/>
          </a:xfrm>
          <a:prstGeom prst="rect">
            <a:avLst/>
          </a:prstGeom>
          <a:ln w="12700">
            <a:miter lim="400000"/>
          </a:ln>
        </p:spPr>
      </p:pic>
      <p:sp>
        <p:nvSpPr>
          <p:cNvPr id="296" name="Raw data for expert spatial users can be accessed at aiddata.org/data…"/>
          <p:cNvSpPr txBox="1"/>
          <p:nvPr/>
        </p:nvSpPr>
        <p:spPr>
          <a:xfrm>
            <a:off x="1021445" y="1524000"/>
            <a:ext cx="4569003" cy="762000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673415">
              <a:defRPr sz="3280" b="0">
                <a:solidFill>
                  <a:srgbClr val="FFFFFF"/>
                </a:solidFill>
              </a:defRPr>
            </a:pPr>
            <a:r>
              <a:rPr lang="en-US" sz="4000" b="1" dirty="0">
                <a:solidFill>
                  <a:srgbClr val="CAB64B"/>
                </a:solidFill>
                <a:latin typeface="Helvetica Neue"/>
                <a:ea typeface="Helvetica Neue"/>
                <a:cs typeface="Helvetica Neue"/>
                <a:sym typeface="Helvetica Neue"/>
              </a:rPr>
              <a:t>Geospatial Impact Evaluation</a:t>
            </a:r>
          </a:p>
          <a:p>
            <a:pPr defTabSz="673415">
              <a:defRPr sz="3280" b="0">
                <a:solidFill>
                  <a:srgbClr val="FFFFFF"/>
                </a:solidFill>
              </a:defRPr>
            </a:pPr>
            <a:endParaRPr lang="en-US" b="1" dirty="0" smtClean="0"/>
          </a:p>
          <a:p>
            <a:pPr defTabSz="673415">
              <a:defRPr sz="3280" b="0">
                <a:solidFill>
                  <a:srgbClr val="FFFFFF"/>
                </a:solidFill>
              </a:defRPr>
            </a:pPr>
            <a:r>
              <a:rPr lang="en-US" sz="3700" dirty="0" smtClean="0"/>
              <a:t>Difference-in- differences (DID) methods</a:t>
            </a:r>
            <a:endParaRPr lang="en-US" sz="3700" dirty="0"/>
          </a:p>
          <a:p>
            <a:pPr defTabSz="673415">
              <a:defRPr sz="3280" b="0">
                <a:solidFill>
                  <a:srgbClr val="FFFFFF"/>
                </a:solidFill>
              </a:defRPr>
            </a:pPr>
            <a:endParaRPr u="sng" dirty="0">
              <a:solidFill>
                <a:srgbClr val="F0B323"/>
              </a:solidFill>
              <a:hlinkClick r:id="" action="ppaction://hlinkshowjump?jump=nextslide">
                <a:extLst>
                  <a:ext uri="{A12FA001-AC4F-418D-AE19-62706E023703}">
                    <ahyp:hlinkClr xmlns:ahyp="http://schemas.microsoft.com/office/drawing/2018/hyperlinkcolor" xmlns="" val="tx"/>
                  </a:ext>
                </a:extLst>
              </a:hlinkClick>
            </a:endParaRPr>
          </a:p>
        </p:txBody>
      </p:sp>
      <p:pic>
        <p:nvPicPr>
          <p:cNvPr id="6" name="Picture 5" descr="DID.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504815" y="4867257"/>
            <a:ext cx="12860417" cy="8553485"/>
          </a:xfrm>
          <a:prstGeom prst="rect">
            <a:avLst/>
          </a:prstGeom>
        </p:spPr>
      </p:pic>
      <p:sp>
        <p:nvSpPr>
          <p:cNvPr id="7" name="Shape 271"/>
          <p:cNvSpPr/>
          <p:nvPr/>
        </p:nvSpPr>
        <p:spPr>
          <a:xfrm>
            <a:off x="6619133" y="1524000"/>
            <a:ext cx="17355981" cy="4324261"/>
          </a:xfrm>
          <a:prstGeom prst="rect">
            <a:avLst/>
          </a:prstGeom>
          <a:solidFill>
            <a:schemeClr val="bg1"/>
          </a:solidFill>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defTabSz="914041">
              <a:defRPr sz="4800">
                <a:solidFill>
                  <a:srgbClr val="405469"/>
                </a:solidFill>
                <a:latin typeface="Avenir Heavy"/>
                <a:ea typeface="Avenir Heavy"/>
                <a:cs typeface="Avenir Heavy"/>
                <a:sym typeface="Avenir Heavy"/>
              </a:defRPr>
            </a:pPr>
            <a:r>
              <a:rPr lang="en-US" sz="4800" dirty="0" smtClean="0">
                <a:solidFill>
                  <a:srgbClr val="405469"/>
                </a:solidFill>
                <a:latin typeface="Avenir Heavy"/>
                <a:ea typeface="Avenir Heavy"/>
                <a:cs typeface="Avenir Heavy"/>
                <a:sym typeface="Avenir Heavy"/>
              </a:rPr>
              <a:t>The basics of a difference-in-differences (DID) design</a:t>
            </a:r>
            <a:endParaRPr sz="4800" dirty="0">
              <a:solidFill>
                <a:srgbClr val="405469"/>
              </a:solidFill>
              <a:latin typeface="Avenir Heavy"/>
              <a:ea typeface="Avenir Heavy"/>
              <a:cs typeface="Avenir Heavy"/>
              <a:sym typeface="Avenir Heavy"/>
            </a:endParaRPr>
          </a:p>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Step 1: calculate change </a:t>
            </a:r>
            <a:r>
              <a:rPr lang="en-US" sz="3700" dirty="0">
                <a:solidFill>
                  <a:srgbClr val="5C6977"/>
                </a:solidFill>
                <a:latin typeface="Avenir Roman"/>
                <a:ea typeface="Avenir Roman"/>
                <a:cs typeface="Avenir Roman"/>
                <a:sym typeface="Avenir Roman"/>
              </a:rPr>
              <a:t>in the outcome over time </a:t>
            </a:r>
            <a:r>
              <a:rPr lang="en-US" sz="3700" dirty="0" smtClean="0">
                <a:solidFill>
                  <a:srgbClr val="5C6977"/>
                </a:solidFill>
                <a:latin typeface="Avenir Roman"/>
                <a:ea typeface="Avenir Roman"/>
                <a:cs typeface="Avenir Roman"/>
                <a:sym typeface="Avenir Roman"/>
              </a:rPr>
              <a:t>for treatment location</a:t>
            </a:r>
          </a:p>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Step 2: calculate </a:t>
            </a:r>
            <a:r>
              <a:rPr lang="en-US" sz="3700" dirty="0">
                <a:solidFill>
                  <a:srgbClr val="5C6977"/>
                </a:solidFill>
                <a:latin typeface="Avenir Roman"/>
                <a:ea typeface="Avenir Roman"/>
                <a:cs typeface="Avenir Roman"/>
                <a:sym typeface="Avenir Roman"/>
              </a:rPr>
              <a:t>change in the outcome over time for </a:t>
            </a:r>
            <a:r>
              <a:rPr lang="en-US" sz="3700" dirty="0" smtClean="0">
                <a:solidFill>
                  <a:srgbClr val="5C6977"/>
                </a:solidFill>
                <a:latin typeface="Avenir Roman"/>
                <a:ea typeface="Avenir Roman"/>
                <a:cs typeface="Avenir Roman"/>
                <a:sym typeface="Avenir Roman"/>
              </a:rPr>
              <a:t>comparison locations</a:t>
            </a:r>
          </a:p>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Step 3: calculate the difference between the pre-post change in the treatment locations and </a:t>
            </a:r>
            <a:r>
              <a:rPr lang="en-US" sz="3700" dirty="0">
                <a:solidFill>
                  <a:srgbClr val="5C6977"/>
                </a:solidFill>
                <a:latin typeface="Avenir Roman"/>
                <a:ea typeface="Avenir Roman"/>
                <a:cs typeface="Avenir Roman"/>
                <a:sym typeface="Avenir Roman"/>
              </a:rPr>
              <a:t>the pre-post change </a:t>
            </a:r>
            <a:r>
              <a:rPr lang="en-US" sz="3700" dirty="0" smtClean="0">
                <a:solidFill>
                  <a:srgbClr val="5C6977"/>
                </a:solidFill>
                <a:latin typeface="Avenir Roman"/>
                <a:ea typeface="Avenir Roman"/>
                <a:cs typeface="Avenir Roman"/>
                <a:sym typeface="Avenir Roman"/>
              </a:rPr>
              <a:t>in the comparison locations</a:t>
            </a:r>
          </a:p>
          <a:p>
            <a:pPr defTabSz="914041">
              <a:defRPr sz="3600">
                <a:solidFill>
                  <a:srgbClr val="5C6977"/>
                </a:solidFill>
              </a:defRPr>
            </a:pPr>
            <a:endParaRPr lang="en-US" sz="3700" dirty="0" smtClean="0">
              <a:solidFill>
                <a:srgbClr val="5C6977"/>
              </a:solidFill>
              <a:latin typeface="Avenir Roman"/>
              <a:ea typeface="Avenir Roman"/>
              <a:cs typeface="Avenir Roman"/>
              <a:sym typeface="Avenir Roman"/>
            </a:endParaRPr>
          </a:p>
          <a:p>
            <a:pPr defTabSz="914041">
              <a:defRPr sz="3600">
                <a:solidFill>
                  <a:srgbClr val="5C6977"/>
                </a:solidFill>
              </a:defRPr>
            </a:pPr>
            <a:endParaRPr lang="en-US" sz="4800" dirty="0">
              <a:solidFill>
                <a:srgbClr val="405469"/>
              </a:solidFill>
              <a:latin typeface="Avenir Heavy"/>
              <a:ea typeface="Avenir Heavy"/>
              <a:cs typeface="Avenir Heavy"/>
              <a:sym typeface="Avenir Heavy"/>
            </a:endParaRPr>
          </a:p>
        </p:txBody>
      </p:sp>
    </p:spTree>
    <p:extLst>
      <p:ext uri="{BB962C8B-B14F-4D97-AF65-F5344CB8AC3E}">
        <p14:creationId xmlns:p14="http://schemas.microsoft.com/office/powerpoint/2010/main" val="1870976324"/>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p:cNvSpPr/>
          <p:nvPr/>
        </p:nvSpPr>
        <p:spPr>
          <a:xfrm>
            <a:off x="0" y="0"/>
            <a:ext cx="6094912" cy="13716000"/>
          </a:xfrm>
          <a:prstGeom prst="rect">
            <a:avLst/>
          </a:prstGeom>
          <a:solidFill>
            <a:srgbClr val="00313C"/>
          </a:solidFill>
          <a:ln w="12700">
            <a:miter lim="400000"/>
          </a:ln>
        </p:spPr>
        <p:txBody>
          <a:bodyPr lIns="71436" tIns="71436" rIns="71436" bIns="71436" anchor="ctr"/>
          <a:lstStyle/>
          <a:p>
            <a:pPr>
              <a:defRPr sz="3000" b="0">
                <a:solidFill>
                  <a:srgbClr val="FFFFFF"/>
                </a:solidFill>
                <a:latin typeface="+mn-lt"/>
                <a:ea typeface="+mn-ea"/>
                <a:cs typeface="+mn-cs"/>
                <a:sym typeface="Helvetica Neue Medium"/>
              </a:defRPr>
            </a:pPr>
            <a:endParaRPr/>
          </a:p>
        </p:txBody>
      </p:sp>
      <p:pic>
        <p:nvPicPr>
          <p:cNvPr id="294" name="AidData_Logo--white.png" descr="AidData_Logo--white.png"/>
          <p:cNvPicPr>
            <a:picLocks noChangeAspect="1"/>
          </p:cNvPicPr>
          <p:nvPr/>
        </p:nvPicPr>
        <p:blipFill>
          <a:blip r:embed="rId2">
            <a:extLst/>
          </a:blip>
          <a:stretch>
            <a:fillRect/>
          </a:stretch>
        </p:blipFill>
        <p:spPr>
          <a:xfrm>
            <a:off x="508000" y="11658600"/>
            <a:ext cx="5036064" cy="1066800"/>
          </a:xfrm>
          <a:prstGeom prst="rect">
            <a:avLst/>
          </a:prstGeom>
          <a:ln w="12700">
            <a:miter lim="400000"/>
          </a:ln>
        </p:spPr>
      </p:pic>
      <p:sp>
        <p:nvSpPr>
          <p:cNvPr id="296" name="Raw data for expert spatial users can be accessed at aiddata.org/data…"/>
          <p:cNvSpPr txBox="1"/>
          <p:nvPr/>
        </p:nvSpPr>
        <p:spPr>
          <a:xfrm>
            <a:off x="1021445" y="1524000"/>
            <a:ext cx="4569003" cy="762000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673415">
              <a:defRPr sz="3280" b="0">
                <a:solidFill>
                  <a:srgbClr val="FFFFFF"/>
                </a:solidFill>
              </a:defRPr>
            </a:pPr>
            <a:r>
              <a:rPr lang="en-US" sz="4000" b="1" dirty="0">
                <a:solidFill>
                  <a:srgbClr val="CAB64B"/>
                </a:solidFill>
                <a:latin typeface="Helvetica Neue"/>
                <a:ea typeface="Helvetica Neue"/>
                <a:cs typeface="Helvetica Neue"/>
                <a:sym typeface="Helvetica Neue"/>
              </a:rPr>
              <a:t>Geospatial Impact Evaluation</a:t>
            </a:r>
          </a:p>
          <a:p>
            <a:pPr defTabSz="673415">
              <a:defRPr sz="3280" b="0">
                <a:solidFill>
                  <a:srgbClr val="FFFFFF"/>
                </a:solidFill>
              </a:defRPr>
            </a:pPr>
            <a:endParaRPr lang="en-US" b="1" dirty="0" smtClean="0"/>
          </a:p>
          <a:p>
            <a:pPr defTabSz="673415">
              <a:defRPr sz="3280" b="0">
                <a:solidFill>
                  <a:srgbClr val="FFFFFF"/>
                </a:solidFill>
              </a:defRPr>
            </a:pPr>
            <a:r>
              <a:rPr lang="en-US" sz="3700" dirty="0" smtClean="0"/>
              <a:t>Difference-in- differences (DID) methods</a:t>
            </a:r>
            <a:endParaRPr lang="en-US" sz="3700" dirty="0"/>
          </a:p>
          <a:p>
            <a:pPr defTabSz="673415">
              <a:defRPr sz="3280" b="0">
                <a:solidFill>
                  <a:srgbClr val="FFFFFF"/>
                </a:solidFill>
              </a:defRPr>
            </a:pPr>
            <a:endParaRPr u="sng" dirty="0">
              <a:solidFill>
                <a:srgbClr val="F0B323"/>
              </a:solidFill>
              <a:hlinkClick r:id="" action="ppaction://hlinkshowjump?jump=nextslide">
                <a:extLst>
                  <a:ext uri="{A12FA001-AC4F-418D-AE19-62706E023703}">
                    <ahyp:hlinkClr xmlns:ahyp="http://schemas.microsoft.com/office/drawing/2018/hyperlinkcolor" xmlns="" val="tx"/>
                  </a:ext>
                </a:extLst>
              </a:hlinkClick>
            </a:endParaRPr>
          </a:p>
        </p:txBody>
      </p:sp>
      <p:sp>
        <p:nvSpPr>
          <p:cNvPr id="7" name="Shape 271"/>
          <p:cNvSpPr/>
          <p:nvPr/>
        </p:nvSpPr>
        <p:spPr>
          <a:xfrm>
            <a:off x="6619133" y="1011546"/>
            <a:ext cx="17355981" cy="11387735"/>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defTabSz="914041">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a:solidFill>
                  <a:srgbClr val="5C6977"/>
                </a:solidFill>
                <a:latin typeface="Avenir Roman"/>
                <a:ea typeface="Avenir Roman"/>
                <a:cs typeface="Avenir Roman"/>
                <a:sym typeface="Avenir Roman"/>
              </a:rPr>
              <a:t>Key </a:t>
            </a:r>
            <a:r>
              <a:rPr lang="en-US" sz="3700" dirty="0" smtClean="0">
                <a:solidFill>
                  <a:srgbClr val="5C6977"/>
                </a:solidFill>
                <a:latin typeface="Avenir Roman"/>
                <a:ea typeface="Avenir Roman"/>
                <a:cs typeface="Avenir Roman"/>
                <a:sym typeface="Avenir Roman"/>
              </a:rPr>
              <a:t>advantage of DID approach </a:t>
            </a:r>
            <a:r>
              <a:rPr lang="en-US" sz="3700" dirty="0">
                <a:solidFill>
                  <a:srgbClr val="5C6977"/>
                </a:solidFill>
                <a:latin typeface="Avenir Roman"/>
                <a:ea typeface="Avenir Roman"/>
                <a:cs typeface="Avenir Roman"/>
                <a:sym typeface="Avenir Roman"/>
              </a:rPr>
              <a:t>is the ability to account for any differences between the two </a:t>
            </a:r>
            <a:r>
              <a:rPr lang="en-US" sz="3700" dirty="0" smtClean="0">
                <a:solidFill>
                  <a:srgbClr val="5C6977"/>
                </a:solidFill>
                <a:latin typeface="Avenir Roman"/>
                <a:ea typeface="Avenir Roman"/>
                <a:cs typeface="Avenir Roman"/>
                <a:sym typeface="Avenir Roman"/>
              </a:rPr>
              <a:t>groups (treatment locations and comparison locations) </a:t>
            </a:r>
            <a:r>
              <a:rPr lang="en-US" sz="3700" dirty="0">
                <a:solidFill>
                  <a:srgbClr val="5C6977"/>
                </a:solidFill>
                <a:latin typeface="Avenir Roman"/>
                <a:ea typeface="Avenir Roman"/>
                <a:cs typeface="Avenir Roman"/>
                <a:sym typeface="Avenir Roman"/>
              </a:rPr>
              <a:t>that are constant over time (since we are comparing these groups to themselves</a:t>
            </a:r>
            <a:r>
              <a:rPr lang="en-US" sz="3700" dirty="0" smtClean="0">
                <a:solidFill>
                  <a:srgbClr val="5C6977"/>
                </a:solidFill>
                <a:latin typeface="Avenir Roman"/>
                <a:ea typeface="Avenir Roman"/>
                <a:cs typeface="Avenir Roman"/>
                <a:sym typeface="Avenir Roman"/>
              </a:rPr>
              <a:t>)</a:t>
            </a:r>
            <a:endParaRPr lang="en-US" sz="3700" dirty="0">
              <a:solidFill>
                <a:srgbClr val="5C6977"/>
              </a:solidFill>
              <a:latin typeface="Avenir Roman"/>
              <a:ea typeface="Avenir Roman"/>
              <a:cs typeface="Avenir Roman"/>
              <a:sym typeface="Avenir Roman"/>
            </a:endParaRPr>
          </a:p>
          <a:p>
            <a:pPr defTabSz="914041">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DID approach relies </a:t>
            </a:r>
            <a:r>
              <a:rPr lang="en-US" sz="3700" dirty="0">
                <a:solidFill>
                  <a:srgbClr val="5C6977"/>
                </a:solidFill>
                <a:latin typeface="Avenir Roman"/>
                <a:ea typeface="Avenir Roman"/>
                <a:cs typeface="Avenir Roman"/>
                <a:sym typeface="Avenir Roman"/>
              </a:rPr>
              <a:t>on assumption that change </a:t>
            </a:r>
            <a:r>
              <a:rPr lang="en-US" sz="3700" dirty="0" smtClean="0">
                <a:solidFill>
                  <a:srgbClr val="5C6977"/>
                </a:solidFill>
                <a:latin typeface="Avenir Roman"/>
                <a:ea typeface="Avenir Roman"/>
                <a:cs typeface="Avenir Roman"/>
                <a:sym typeface="Avenir Roman"/>
              </a:rPr>
              <a:t>in the comparison </a:t>
            </a:r>
            <a:r>
              <a:rPr lang="en-US" sz="3700" dirty="0">
                <a:solidFill>
                  <a:srgbClr val="5C6977"/>
                </a:solidFill>
                <a:latin typeface="Avenir Roman"/>
                <a:ea typeface="Avenir Roman"/>
                <a:cs typeface="Avenir Roman"/>
                <a:sym typeface="Avenir Roman"/>
              </a:rPr>
              <a:t>group represents the counterfactual change in the treatment group if there were no treatment; thus, treatment and control groups </a:t>
            </a:r>
            <a:r>
              <a:rPr lang="en-US" sz="3700" dirty="0" smtClean="0">
                <a:solidFill>
                  <a:srgbClr val="5C6977"/>
                </a:solidFill>
                <a:latin typeface="Avenir Black"/>
                <a:ea typeface="Avenir Roman"/>
                <a:cs typeface="Avenir Black"/>
                <a:sym typeface="Avenir Roman"/>
              </a:rPr>
              <a:t>can</a:t>
            </a:r>
            <a:r>
              <a:rPr lang="en-US" sz="3700" dirty="0" smtClean="0">
                <a:solidFill>
                  <a:srgbClr val="5C6977"/>
                </a:solidFill>
                <a:latin typeface="Avenir Roman"/>
                <a:ea typeface="Avenir Roman"/>
                <a:cs typeface="Avenir Roman"/>
                <a:sym typeface="Avenir Roman"/>
              </a:rPr>
              <a:t> have </a:t>
            </a:r>
            <a:r>
              <a:rPr lang="en-US" sz="3700" dirty="0">
                <a:solidFill>
                  <a:srgbClr val="5C6977"/>
                </a:solidFill>
                <a:latin typeface="Avenir Roman"/>
                <a:ea typeface="Avenir Roman"/>
                <a:cs typeface="Avenir Roman"/>
                <a:sym typeface="Avenir Roman"/>
              </a:rPr>
              <a:t>different pre-intervention conditions (unlike matching</a:t>
            </a:r>
            <a:r>
              <a:rPr lang="en-US" sz="3700" dirty="0" smtClean="0">
                <a:solidFill>
                  <a:srgbClr val="5C6977"/>
                </a:solidFill>
                <a:latin typeface="Avenir Roman"/>
                <a:ea typeface="Avenir Roman"/>
                <a:cs typeface="Avenir Roman"/>
                <a:sym typeface="Avenir Roman"/>
              </a:rPr>
              <a:t>)</a:t>
            </a: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The DID approach also assumes </a:t>
            </a:r>
            <a:r>
              <a:rPr lang="en-US" sz="3700" dirty="0">
                <a:solidFill>
                  <a:srgbClr val="5C6977"/>
                </a:solidFill>
                <a:latin typeface="Avenir Roman"/>
                <a:ea typeface="Avenir Roman"/>
                <a:cs typeface="Avenir Roman"/>
                <a:sym typeface="Avenir Roman"/>
              </a:rPr>
              <a:t>no time-varying differences exist between the groups during the treatment </a:t>
            </a:r>
            <a:r>
              <a:rPr lang="en-US" sz="3700" dirty="0" smtClean="0">
                <a:solidFill>
                  <a:srgbClr val="5C6977"/>
                </a:solidFill>
                <a:latin typeface="Avenir Roman"/>
                <a:ea typeface="Avenir Roman"/>
                <a:cs typeface="Avenir Roman"/>
                <a:sym typeface="Avenir Roman"/>
              </a:rPr>
              <a:t>period</a:t>
            </a: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Demonstrating parallel trends in the treatment locations and comparison locations prior to the start of the program is crucial (but it is often not possible if one only begins collecting data for the treatment and control groups at the start of the program)</a:t>
            </a: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Easier to address the ‘parallel trends’ with long-term (satellite) data records</a:t>
            </a: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p:txBody>
      </p:sp>
    </p:spTree>
    <p:extLst>
      <p:ext uri="{BB962C8B-B14F-4D97-AF65-F5344CB8AC3E}">
        <p14:creationId xmlns:p14="http://schemas.microsoft.com/office/powerpoint/2010/main" val="3893976020"/>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p:cNvSpPr/>
          <p:nvPr/>
        </p:nvSpPr>
        <p:spPr>
          <a:xfrm>
            <a:off x="0" y="0"/>
            <a:ext cx="6094912" cy="13716000"/>
          </a:xfrm>
          <a:prstGeom prst="rect">
            <a:avLst/>
          </a:prstGeom>
          <a:solidFill>
            <a:srgbClr val="00313C"/>
          </a:solidFill>
          <a:ln w="12700">
            <a:miter lim="400000"/>
          </a:ln>
        </p:spPr>
        <p:txBody>
          <a:bodyPr lIns="71436" tIns="71436" rIns="71436" bIns="71436" anchor="ctr"/>
          <a:lstStyle/>
          <a:p>
            <a:pPr>
              <a:defRPr sz="3000" b="0">
                <a:solidFill>
                  <a:srgbClr val="FFFFFF"/>
                </a:solidFill>
                <a:latin typeface="+mn-lt"/>
                <a:ea typeface="+mn-ea"/>
                <a:cs typeface="+mn-cs"/>
                <a:sym typeface="Helvetica Neue Medium"/>
              </a:defRPr>
            </a:pPr>
            <a:endParaRPr/>
          </a:p>
        </p:txBody>
      </p:sp>
      <p:pic>
        <p:nvPicPr>
          <p:cNvPr id="294" name="AidData_Logo--white.png" descr="AidData_Logo--white.png"/>
          <p:cNvPicPr>
            <a:picLocks noChangeAspect="1"/>
          </p:cNvPicPr>
          <p:nvPr/>
        </p:nvPicPr>
        <p:blipFill>
          <a:blip r:embed="rId2">
            <a:extLst/>
          </a:blip>
          <a:stretch>
            <a:fillRect/>
          </a:stretch>
        </p:blipFill>
        <p:spPr>
          <a:xfrm>
            <a:off x="508000" y="11658600"/>
            <a:ext cx="5036064" cy="1066800"/>
          </a:xfrm>
          <a:prstGeom prst="rect">
            <a:avLst/>
          </a:prstGeom>
          <a:ln w="12700">
            <a:miter lim="400000"/>
          </a:ln>
        </p:spPr>
      </p:pic>
      <p:sp>
        <p:nvSpPr>
          <p:cNvPr id="296" name="Raw data for expert spatial users can be accessed at aiddata.org/data…"/>
          <p:cNvSpPr txBox="1"/>
          <p:nvPr/>
        </p:nvSpPr>
        <p:spPr>
          <a:xfrm>
            <a:off x="1021445" y="1524000"/>
            <a:ext cx="4569003" cy="762000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673415">
              <a:defRPr sz="3280" b="0">
                <a:solidFill>
                  <a:srgbClr val="FFFFFF"/>
                </a:solidFill>
              </a:defRPr>
            </a:pPr>
            <a:r>
              <a:rPr lang="en-US" sz="4000" b="1" dirty="0">
                <a:solidFill>
                  <a:srgbClr val="CAB64B"/>
                </a:solidFill>
                <a:latin typeface="Helvetica Neue"/>
                <a:ea typeface="Helvetica Neue"/>
                <a:cs typeface="Helvetica Neue"/>
                <a:sym typeface="Helvetica Neue"/>
              </a:rPr>
              <a:t>Geospatial Impact Evaluation</a:t>
            </a:r>
          </a:p>
          <a:p>
            <a:pPr defTabSz="673415">
              <a:defRPr sz="3280" b="0">
                <a:solidFill>
                  <a:srgbClr val="FFFFFF"/>
                </a:solidFill>
              </a:defRPr>
            </a:pPr>
            <a:endParaRPr lang="en-US" b="1" dirty="0" smtClean="0"/>
          </a:p>
          <a:p>
            <a:pPr defTabSz="673415">
              <a:defRPr sz="3280" b="0">
                <a:solidFill>
                  <a:srgbClr val="FFFFFF"/>
                </a:solidFill>
              </a:defRPr>
            </a:pPr>
            <a:r>
              <a:rPr lang="en-US" sz="3700" dirty="0" smtClean="0"/>
              <a:t>Panel estimation with fixed effects at fine spatial and temporal scales</a:t>
            </a:r>
            <a:endParaRPr lang="en-US" sz="3700" dirty="0"/>
          </a:p>
          <a:p>
            <a:pPr defTabSz="673415">
              <a:defRPr sz="3280" b="0">
                <a:solidFill>
                  <a:srgbClr val="FFFFFF"/>
                </a:solidFill>
              </a:defRPr>
            </a:pPr>
            <a:endParaRPr u="sng" dirty="0">
              <a:solidFill>
                <a:srgbClr val="F0B323"/>
              </a:solidFill>
              <a:hlinkClick r:id="" action="ppaction://hlinkshowjump?jump=nextslide">
                <a:extLst>
                  <a:ext uri="{A12FA001-AC4F-418D-AE19-62706E023703}">
                    <ahyp:hlinkClr xmlns:ahyp="http://schemas.microsoft.com/office/drawing/2018/hyperlinkcolor" xmlns="" val="tx"/>
                  </a:ext>
                </a:extLst>
              </a:hlinkClick>
            </a:endParaRPr>
          </a:p>
        </p:txBody>
      </p:sp>
      <p:sp>
        <p:nvSpPr>
          <p:cNvPr id="7" name="Shape 271"/>
          <p:cNvSpPr/>
          <p:nvPr/>
        </p:nvSpPr>
        <p:spPr>
          <a:xfrm>
            <a:off x="6619133" y="1399903"/>
            <a:ext cx="17355981" cy="8540801"/>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defTabSz="914041">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In the standard DID approach, there is a single baseline and </a:t>
            </a:r>
            <a:r>
              <a:rPr lang="en-US" sz="3700" dirty="0" err="1" smtClean="0">
                <a:solidFill>
                  <a:srgbClr val="5C6977"/>
                </a:solidFill>
                <a:latin typeface="Avenir Roman"/>
                <a:ea typeface="Avenir Roman"/>
                <a:cs typeface="Avenir Roman"/>
                <a:sym typeface="Avenir Roman"/>
              </a:rPr>
              <a:t>endline</a:t>
            </a:r>
            <a:r>
              <a:rPr lang="en-US" sz="3700" dirty="0" smtClean="0">
                <a:solidFill>
                  <a:srgbClr val="5C6977"/>
                </a:solidFill>
                <a:latin typeface="Avenir Roman"/>
                <a:ea typeface="Avenir Roman"/>
                <a:cs typeface="Avenir Roman"/>
                <a:sym typeface="Avenir Roman"/>
              </a:rPr>
              <a:t>, and all treated locations are treated at the same time. </a:t>
            </a: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But what if we have high-frequency outcome data (i.e. many observations “in-between” between baseline and </a:t>
            </a:r>
            <a:r>
              <a:rPr lang="en-US" sz="3700" dirty="0" err="1" smtClean="0">
                <a:solidFill>
                  <a:srgbClr val="5C6977"/>
                </a:solidFill>
                <a:latin typeface="Avenir Roman"/>
                <a:ea typeface="Avenir Roman"/>
                <a:cs typeface="Avenir Roman"/>
                <a:sym typeface="Avenir Roman"/>
              </a:rPr>
              <a:t>endline</a:t>
            </a:r>
            <a:r>
              <a:rPr lang="en-US" sz="3700" dirty="0" smtClean="0">
                <a:solidFill>
                  <a:srgbClr val="5C6977"/>
                </a:solidFill>
                <a:latin typeface="Avenir Roman"/>
                <a:ea typeface="Avenir Roman"/>
                <a:cs typeface="Avenir Roman"/>
                <a:sym typeface="Avenir Roman"/>
              </a:rPr>
              <a:t> and perhaps also during the pre-program and post-program periods)?</a:t>
            </a:r>
          </a:p>
          <a:p>
            <a:pPr marL="571300" indent="-571300" defTabSz="914041">
              <a:buFont typeface="Courier New"/>
              <a:buChar char="o"/>
              <a:defRPr sz="3600">
                <a:solidFill>
                  <a:srgbClr val="5C6977"/>
                </a:solidFill>
              </a:defRPr>
            </a:pPr>
            <a:endParaRPr lang="en-US" sz="3700" dirty="0" smtClean="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And what if treatment ‘turns on” at different points in time at different locations?</a:t>
            </a:r>
            <a:endParaRPr lang="en-US" sz="3700" dirty="0">
              <a:solidFill>
                <a:srgbClr val="5C6977"/>
              </a:solidFill>
              <a:latin typeface="Avenir Roman"/>
              <a:ea typeface="Avenir Roman"/>
              <a:cs typeface="Avenir Roman"/>
              <a:sym typeface="Avenir Roman"/>
            </a:endParaRPr>
          </a:p>
          <a:p>
            <a:pPr defTabSz="914041">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Panel based estimation (with fixed effects at fine spatial and temporal scales) is broadly analogous to a </a:t>
            </a:r>
            <a:r>
              <a:rPr lang="en-US" sz="3700" dirty="0" smtClean="0">
                <a:solidFill>
                  <a:srgbClr val="5C6977"/>
                </a:solidFill>
                <a:latin typeface="Avenir Black"/>
                <a:ea typeface="Avenir Roman"/>
                <a:cs typeface="Avenir Black"/>
                <a:sym typeface="Avenir Roman"/>
              </a:rPr>
              <a:t>staggered</a:t>
            </a:r>
            <a:r>
              <a:rPr lang="en-US" sz="3700" dirty="0" smtClean="0">
                <a:solidFill>
                  <a:srgbClr val="5C6977"/>
                </a:solidFill>
                <a:latin typeface="Avenir Roman"/>
                <a:ea typeface="Avenir Roman"/>
                <a:cs typeface="Avenir Roman"/>
                <a:sym typeface="Avenir Roman"/>
              </a:rPr>
              <a:t> DID approach</a:t>
            </a: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p:txBody>
      </p:sp>
    </p:spTree>
    <p:extLst>
      <p:ext uri="{BB962C8B-B14F-4D97-AF65-F5344CB8AC3E}">
        <p14:creationId xmlns:p14="http://schemas.microsoft.com/office/powerpoint/2010/main" val="4009280229"/>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p:cNvSpPr/>
          <p:nvPr/>
        </p:nvSpPr>
        <p:spPr>
          <a:xfrm>
            <a:off x="0" y="0"/>
            <a:ext cx="6094912" cy="13716000"/>
          </a:xfrm>
          <a:prstGeom prst="rect">
            <a:avLst/>
          </a:prstGeom>
          <a:solidFill>
            <a:srgbClr val="00313C"/>
          </a:solidFill>
          <a:ln w="12700">
            <a:miter lim="400000"/>
          </a:ln>
        </p:spPr>
        <p:txBody>
          <a:bodyPr lIns="71436" tIns="71436" rIns="71436" bIns="71436" anchor="ctr"/>
          <a:lstStyle/>
          <a:p>
            <a:pPr>
              <a:defRPr sz="3000" b="0">
                <a:solidFill>
                  <a:srgbClr val="FFFFFF"/>
                </a:solidFill>
                <a:latin typeface="+mn-lt"/>
                <a:ea typeface="+mn-ea"/>
                <a:cs typeface="+mn-cs"/>
                <a:sym typeface="Helvetica Neue Medium"/>
              </a:defRPr>
            </a:pPr>
            <a:endParaRPr/>
          </a:p>
        </p:txBody>
      </p:sp>
      <p:pic>
        <p:nvPicPr>
          <p:cNvPr id="294" name="AidData_Logo--white.png" descr="AidData_Logo--white.png"/>
          <p:cNvPicPr>
            <a:picLocks noChangeAspect="1"/>
          </p:cNvPicPr>
          <p:nvPr/>
        </p:nvPicPr>
        <p:blipFill>
          <a:blip r:embed="rId2">
            <a:extLst/>
          </a:blip>
          <a:stretch>
            <a:fillRect/>
          </a:stretch>
        </p:blipFill>
        <p:spPr>
          <a:xfrm>
            <a:off x="508000" y="11658600"/>
            <a:ext cx="5036064" cy="1066800"/>
          </a:xfrm>
          <a:prstGeom prst="rect">
            <a:avLst/>
          </a:prstGeom>
          <a:ln w="12700">
            <a:miter lim="400000"/>
          </a:ln>
        </p:spPr>
      </p:pic>
      <p:sp>
        <p:nvSpPr>
          <p:cNvPr id="296" name="Raw data for expert spatial users can be accessed at aiddata.org/data…"/>
          <p:cNvSpPr txBox="1"/>
          <p:nvPr/>
        </p:nvSpPr>
        <p:spPr>
          <a:xfrm>
            <a:off x="1021445" y="1524000"/>
            <a:ext cx="4569003" cy="762000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673415">
              <a:defRPr sz="3280" b="0">
                <a:solidFill>
                  <a:srgbClr val="FFFFFF"/>
                </a:solidFill>
              </a:defRPr>
            </a:pPr>
            <a:r>
              <a:rPr lang="en-US" sz="4000" b="1" dirty="0">
                <a:solidFill>
                  <a:srgbClr val="CAB64B"/>
                </a:solidFill>
                <a:latin typeface="Helvetica Neue"/>
                <a:ea typeface="Helvetica Neue"/>
                <a:cs typeface="Helvetica Neue"/>
                <a:sym typeface="Helvetica Neue"/>
              </a:rPr>
              <a:t>Geospatial Impact Evaluation</a:t>
            </a:r>
          </a:p>
          <a:p>
            <a:pPr defTabSz="673415">
              <a:defRPr sz="3280" b="0">
                <a:solidFill>
                  <a:srgbClr val="FFFFFF"/>
                </a:solidFill>
              </a:defRPr>
            </a:pPr>
            <a:endParaRPr lang="en-US" b="1" dirty="0" smtClean="0"/>
          </a:p>
          <a:p>
            <a:pPr defTabSz="673415">
              <a:defRPr sz="3280" b="0">
                <a:solidFill>
                  <a:srgbClr val="FFFFFF"/>
                </a:solidFill>
              </a:defRPr>
            </a:pPr>
            <a:r>
              <a:rPr lang="en-US" sz="3700" dirty="0" smtClean="0"/>
              <a:t>Panel estimation with fixed effects at fine spatial and temporal scales</a:t>
            </a:r>
            <a:endParaRPr lang="en-US" sz="3700" dirty="0"/>
          </a:p>
          <a:p>
            <a:pPr defTabSz="673415">
              <a:defRPr sz="3280" b="0">
                <a:solidFill>
                  <a:srgbClr val="FFFFFF"/>
                </a:solidFill>
              </a:defRPr>
            </a:pPr>
            <a:endParaRPr u="sng" dirty="0">
              <a:solidFill>
                <a:srgbClr val="F0B323"/>
              </a:solidFill>
              <a:hlinkClick r:id="" action="ppaction://hlinkshowjump?jump=nextslide">
                <a:extLst>
                  <a:ext uri="{A12FA001-AC4F-418D-AE19-62706E023703}">
                    <ahyp:hlinkClr xmlns:ahyp="http://schemas.microsoft.com/office/drawing/2018/hyperlinkcolor" xmlns="" val="tx"/>
                  </a:ext>
                </a:extLst>
              </a:hlinkClick>
            </a:endParaRPr>
          </a:p>
        </p:txBody>
      </p:sp>
      <p:sp>
        <p:nvSpPr>
          <p:cNvPr id="7" name="Shape 271"/>
          <p:cNvSpPr/>
          <p:nvPr/>
        </p:nvSpPr>
        <p:spPr>
          <a:xfrm>
            <a:off x="6619133" y="1927326"/>
            <a:ext cx="17355981" cy="10248962"/>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Imagine your observations are 1km x 1km grid cells and you have monthly observations of your outcome of interest. </a:t>
            </a:r>
          </a:p>
          <a:p>
            <a:pPr marL="571300" indent="-571300" defTabSz="914041">
              <a:buFont typeface="Courier New"/>
              <a:buChar char="o"/>
              <a:defRPr sz="3600">
                <a:solidFill>
                  <a:srgbClr val="5C6977"/>
                </a:solidFill>
              </a:defRPr>
            </a:pPr>
            <a:endParaRPr lang="en-US" sz="3700" dirty="0" smtClean="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Grid cell</a:t>
            </a:r>
            <a:r>
              <a:rPr lang="en-US" sz="3700" dirty="0">
                <a:solidFill>
                  <a:srgbClr val="5C6977"/>
                </a:solidFill>
                <a:latin typeface="Avenir Roman"/>
                <a:ea typeface="Avenir Roman"/>
                <a:cs typeface="Avenir Roman"/>
                <a:sym typeface="Avenir Roman"/>
              </a:rPr>
              <a:t>-level fixed effects </a:t>
            </a:r>
            <a:r>
              <a:rPr lang="en-US" sz="3700" dirty="0" smtClean="0">
                <a:solidFill>
                  <a:srgbClr val="5C6977"/>
                </a:solidFill>
                <a:latin typeface="Avenir Roman"/>
                <a:ea typeface="Avenir Roman"/>
                <a:cs typeface="Avenir Roman"/>
                <a:sym typeface="Avenir Roman"/>
              </a:rPr>
              <a:t>will control </a:t>
            </a:r>
            <a:r>
              <a:rPr lang="en-US" sz="3700" dirty="0">
                <a:solidFill>
                  <a:srgbClr val="5C6977"/>
                </a:solidFill>
                <a:latin typeface="Avenir Roman"/>
                <a:ea typeface="Avenir Roman"/>
                <a:cs typeface="Avenir Roman"/>
                <a:sym typeface="Avenir Roman"/>
              </a:rPr>
              <a:t>for the time-invariant characteristics of </a:t>
            </a:r>
            <a:r>
              <a:rPr lang="en-US" sz="3700" dirty="0" smtClean="0">
                <a:solidFill>
                  <a:srgbClr val="5C6977"/>
                </a:solidFill>
                <a:latin typeface="Avenir Roman"/>
                <a:ea typeface="Avenir Roman"/>
                <a:cs typeface="Avenir Roman"/>
                <a:sym typeface="Avenir Roman"/>
              </a:rPr>
              <a:t>each grid cell that could impact your outcome of interest. Controlling </a:t>
            </a:r>
            <a:r>
              <a:rPr lang="en-US" sz="3700" dirty="0">
                <a:solidFill>
                  <a:srgbClr val="5C6977"/>
                </a:solidFill>
                <a:latin typeface="Avenir Roman"/>
                <a:ea typeface="Avenir Roman"/>
                <a:cs typeface="Avenir Roman"/>
                <a:sym typeface="Avenir Roman"/>
              </a:rPr>
              <a:t>for </a:t>
            </a:r>
            <a:r>
              <a:rPr lang="en-US" sz="3700" dirty="0" smtClean="0">
                <a:solidFill>
                  <a:srgbClr val="5C6977"/>
                </a:solidFill>
                <a:latin typeface="Avenir Roman"/>
                <a:ea typeface="Avenir Roman"/>
                <a:cs typeface="Avenir Roman"/>
                <a:sym typeface="Avenir Roman"/>
              </a:rPr>
              <a:t>these </a:t>
            </a:r>
            <a:r>
              <a:rPr lang="en-US" sz="3700" dirty="0">
                <a:solidFill>
                  <a:srgbClr val="5C6977"/>
                </a:solidFill>
                <a:latin typeface="Avenir Roman"/>
                <a:ea typeface="Avenir Roman"/>
                <a:cs typeface="Avenir Roman"/>
                <a:sym typeface="Avenir Roman"/>
              </a:rPr>
              <a:t>time-invariant features of each cell is a </a:t>
            </a:r>
            <a:r>
              <a:rPr lang="en-US" sz="3700" dirty="0" smtClean="0">
                <a:solidFill>
                  <a:srgbClr val="5C6977"/>
                </a:solidFill>
                <a:latin typeface="Avenir Roman"/>
                <a:ea typeface="Avenir Roman"/>
                <a:cs typeface="Avenir Roman"/>
                <a:sym typeface="Avenir Roman"/>
              </a:rPr>
              <a:t>major advantage </a:t>
            </a:r>
            <a:r>
              <a:rPr lang="en-US" sz="3700" dirty="0">
                <a:solidFill>
                  <a:srgbClr val="5C6977"/>
                </a:solidFill>
                <a:latin typeface="Avenir Roman"/>
                <a:ea typeface="Avenir Roman"/>
                <a:cs typeface="Avenir Roman"/>
                <a:sym typeface="Avenir Roman"/>
              </a:rPr>
              <a:t>of a panel </a:t>
            </a:r>
            <a:r>
              <a:rPr lang="en-US" sz="3700" dirty="0" smtClean="0">
                <a:solidFill>
                  <a:srgbClr val="5C6977"/>
                </a:solidFill>
                <a:latin typeface="Avenir Roman"/>
                <a:ea typeface="Avenir Roman"/>
                <a:cs typeface="Avenir Roman"/>
                <a:sym typeface="Avenir Roman"/>
              </a:rPr>
              <a:t>model. </a:t>
            </a:r>
            <a:r>
              <a:rPr lang="en-US" sz="3700" dirty="0" smtClean="0">
                <a:solidFill>
                  <a:srgbClr val="5C6977"/>
                </a:solidFill>
                <a:latin typeface="Avenir Black"/>
                <a:ea typeface="Avenir Roman"/>
                <a:cs typeface="Avenir Black"/>
                <a:sym typeface="Avenir Roman"/>
              </a:rPr>
              <a:t>It allows </a:t>
            </a:r>
            <a:r>
              <a:rPr lang="en-US" sz="3700" dirty="0">
                <a:solidFill>
                  <a:srgbClr val="5C6977"/>
                </a:solidFill>
                <a:latin typeface="Avenir Black"/>
                <a:ea typeface="Avenir Roman"/>
                <a:cs typeface="Avenir Black"/>
                <a:sym typeface="Avenir Roman"/>
              </a:rPr>
              <a:t>each </a:t>
            </a:r>
            <a:r>
              <a:rPr lang="en-US" sz="3700" dirty="0" smtClean="0">
                <a:solidFill>
                  <a:srgbClr val="5C6977"/>
                </a:solidFill>
                <a:latin typeface="Avenir Black"/>
                <a:ea typeface="Avenir Roman"/>
                <a:cs typeface="Avenir Black"/>
                <a:sym typeface="Avenir Roman"/>
              </a:rPr>
              <a:t>grid cell </a:t>
            </a:r>
            <a:r>
              <a:rPr lang="en-US" sz="3700" dirty="0">
                <a:solidFill>
                  <a:srgbClr val="5C6977"/>
                </a:solidFill>
                <a:latin typeface="Avenir Black"/>
                <a:ea typeface="Avenir Roman"/>
                <a:cs typeface="Avenir Black"/>
                <a:sym typeface="Avenir Roman"/>
              </a:rPr>
              <a:t>to serve as its own counterfactual (rather than trying to match similar control and treatment </a:t>
            </a:r>
            <a:r>
              <a:rPr lang="en-US" sz="3700" dirty="0" smtClean="0">
                <a:solidFill>
                  <a:srgbClr val="5C6977"/>
                </a:solidFill>
                <a:latin typeface="Avenir Black"/>
                <a:ea typeface="Avenir Roman"/>
                <a:cs typeface="Avenir Black"/>
                <a:sym typeface="Avenir Roman"/>
              </a:rPr>
              <a:t>grid cells). </a:t>
            </a:r>
          </a:p>
          <a:p>
            <a:pPr marL="571300" indent="-571300" defTabSz="914041">
              <a:buFont typeface="Courier New"/>
              <a:buChar char="o"/>
              <a:defRPr sz="3600">
                <a:solidFill>
                  <a:srgbClr val="5C6977"/>
                </a:solidFill>
              </a:defRPr>
            </a:pPr>
            <a:endParaRPr lang="en-US" sz="3700" dirty="0">
              <a:solidFill>
                <a:srgbClr val="5C6977"/>
              </a:solidFill>
              <a:latin typeface="Avenir Black"/>
              <a:ea typeface="Avenir Roman"/>
              <a:cs typeface="Avenir Black"/>
              <a:sym typeface="Avenir Roman"/>
            </a:endParaRPr>
          </a:p>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Month-fixed </a:t>
            </a:r>
            <a:r>
              <a:rPr lang="en-US" sz="3700" dirty="0">
                <a:solidFill>
                  <a:srgbClr val="5C6977"/>
                </a:solidFill>
                <a:latin typeface="Avenir Roman"/>
                <a:ea typeface="Avenir Roman"/>
                <a:cs typeface="Avenir Roman"/>
                <a:sym typeface="Avenir Roman"/>
              </a:rPr>
              <a:t>effects </a:t>
            </a:r>
            <a:r>
              <a:rPr lang="en-US" sz="3700" dirty="0" smtClean="0">
                <a:solidFill>
                  <a:srgbClr val="5C6977"/>
                </a:solidFill>
                <a:latin typeface="Avenir Roman"/>
                <a:ea typeface="Avenir Roman"/>
                <a:cs typeface="Avenir Roman"/>
                <a:sym typeface="Avenir Roman"/>
              </a:rPr>
              <a:t>will control for any month-specific factors that might affect the outcome of interest across </a:t>
            </a:r>
            <a:r>
              <a:rPr lang="en-US" sz="3700" dirty="0">
                <a:solidFill>
                  <a:srgbClr val="5C6977"/>
                </a:solidFill>
                <a:latin typeface="Avenir Roman"/>
                <a:ea typeface="Avenir Roman"/>
                <a:cs typeface="Avenir Roman"/>
                <a:sym typeface="Avenir Roman"/>
              </a:rPr>
              <a:t>a large number of </a:t>
            </a:r>
            <a:r>
              <a:rPr lang="en-US" sz="3700" dirty="0" smtClean="0">
                <a:solidFill>
                  <a:srgbClr val="5C6977"/>
                </a:solidFill>
                <a:latin typeface="Avenir Roman"/>
                <a:ea typeface="Avenir Roman"/>
                <a:cs typeface="Avenir Roman"/>
                <a:sym typeface="Avenir Roman"/>
              </a:rPr>
              <a:t>grid cells (</a:t>
            </a:r>
            <a:r>
              <a:rPr lang="en-US" sz="3700" dirty="0">
                <a:solidFill>
                  <a:srgbClr val="5C6977"/>
                </a:solidFill>
                <a:latin typeface="Avenir Roman"/>
                <a:ea typeface="Avenir Roman"/>
                <a:cs typeface="Avenir Roman"/>
                <a:sym typeface="Avenir Roman"/>
              </a:rPr>
              <a:t>e.g. </a:t>
            </a:r>
            <a:r>
              <a:rPr lang="en-US" sz="3700" dirty="0" smtClean="0">
                <a:solidFill>
                  <a:srgbClr val="5C6977"/>
                </a:solidFill>
                <a:latin typeface="Avenir Roman"/>
                <a:ea typeface="Avenir Roman"/>
                <a:cs typeface="Avenir Roman"/>
                <a:sym typeface="Avenir Roman"/>
              </a:rPr>
              <a:t>drought, nationwide economic expansion).</a:t>
            </a:r>
          </a:p>
          <a:p>
            <a:pPr marL="571300" indent="-571300" defTabSz="914041">
              <a:buFont typeface="Courier New"/>
              <a:buChar char="o"/>
              <a:defRPr sz="3600">
                <a:solidFill>
                  <a:srgbClr val="5C6977"/>
                </a:solidFill>
              </a:defRPr>
            </a:pPr>
            <a:endParaRPr lang="en-US" sz="3700" dirty="0" smtClean="0">
              <a:solidFill>
                <a:srgbClr val="5C6977"/>
              </a:solidFill>
              <a:latin typeface="Avenir Roman"/>
              <a:ea typeface="Avenir Roman"/>
              <a:cs typeface="Avenir Roman"/>
              <a:sym typeface="Avenir Roman"/>
            </a:endParaRPr>
          </a:p>
          <a:p>
            <a:pPr marL="571300" lvl="8"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In this evaluation setting, you are </a:t>
            </a:r>
            <a:r>
              <a:rPr lang="en-US" sz="3700" dirty="0">
                <a:solidFill>
                  <a:srgbClr val="5C6977"/>
                </a:solidFill>
                <a:latin typeface="Avenir Roman"/>
                <a:ea typeface="Avenir Roman"/>
                <a:cs typeface="Avenir Roman"/>
                <a:sym typeface="Avenir Roman"/>
              </a:rPr>
              <a:t>comparing post-treatment outcomes in each grid cell to counterfactual outcomes obtained from that same grid cell’s own preceding outcome levels and trends, </a:t>
            </a:r>
            <a:r>
              <a:rPr lang="en-US" sz="3700" dirty="0" smtClean="0">
                <a:solidFill>
                  <a:srgbClr val="5C6977"/>
                </a:solidFill>
                <a:latin typeface="Avenir Roman"/>
                <a:ea typeface="Avenir Roman"/>
                <a:cs typeface="Avenir Roman"/>
                <a:sym typeface="Avenir Roman"/>
              </a:rPr>
              <a:t>and the outcomes </a:t>
            </a:r>
            <a:r>
              <a:rPr lang="en-US" sz="3700" dirty="0">
                <a:solidFill>
                  <a:srgbClr val="5C6977"/>
                </a:solidFill>
                <a:latin typeface="Avenir Roman"/>
                <a:ea typeface="Avenir Roman"/>
                <a:cs typeface="Avenir Roman"/>
                <a:sym typeface="Avenir Roman"/>
              </a:rPr>
              <a:t>o</a:t>
            </a:r>
            <a:r>
              <a:rPr lang="en-US" sz="3700" dirty="0" smtClean="0">
                <a:solidFill>
                  <a:srgbClr val="5C6977"/>
                </a:solidFill>
                <a:latin typeface="Avenir Roman"/>
                <a:ea typeface="Avenir Roman"/>
                <a:cs typeface="Avenir Roman"/>
                <a:sym typeface="Avenir Roman"/>
              </a:rPr>
              <a:t>bserved </a:t>
            </a:r>
            <a:r>
              <a:rPr lang="en-US" sz="3700" smtClean="0">
                <a:solidFill>
                  <a:srgbClr val="5C6977"/>
                </a:solidFill>
                <a:latin typeface="Avenir Roman"/>
                <a:ea typeface="Avenir Roman"/>
                <a:cs typeface="Avenir Roman"/>
                <a:sym typeface="Avenir Roman"/>
              </a:rPr>
              <a:t>in </a:t>
            </a:r>
            <a:r>
              <a:rPr lang="en-US" sz="3700" smtClean="0">
                <a:solidFill>
                  <a:srgbClr val="5C6977"/>
                </a:solidFill>
                <a:latin typeface="Avenir Roman"/>
                <a:ea typeface="Avenir Roman"/>
                <a:cs typeface="Avenir Roman"/>
                <a:sym typeface="Avenir Roman"/>
              </a:rPr>
              <a:t>grid </a:t>
            </a:r>
            <a:r>
              <a:rPr lang="en-US" sz="3700" dirty="0">
                <a:solidFill>
                  <a:srgbClr val="5C6977"/>
                </a:solidFill>
                <a:latin typeface="Avenir Roman"/>
                <a:ea typeface="Avenir Roman"/>
                <a:cs typeface="Avenir Roman"/>
                <a:sym typeface="Avenir Roman"/>
              </a:rPr>
              <a:t>cells where treatment has not yet “turned </a:t>
            </a:r>
            <a:r>
              <a:rPr lang="en-US" sz="3700" dirty="0" smtClean="0">
                <a:solidFill>
                  <a:srgbClr val="5C6977"/>
                </a:solidFill>
                <a:latin typeface="Avenir Roman"/>
                <a:ea typeface="Avenir Roman"/>
                <a:cs typeface="Avenir Roman"/>
                <a:sym typeface="Avenir Roman"/>
              </a:rPr>
              <a:t>on”.</a:t>
            </a:r>
          </a:p>
          <a:p>
            <a:pPr lvl="8" defTabSz="914041">
              <a:defRPr sz="3600">
                <a:solidFill>
                  <a:srgbClr val="5C6977"/>
                </a:solidFill>
              </a:defRPr>
            </a:pPr>
            <a:endParaRPr lang="en-US" sz="3700" dirty="0">
              <a:solidFill>
                <a:srgbClr val="5C6977"/>
              </a:solidFill>
              <a:latin typeface="Avenir Roman"/>
              <a:ea typeface="Avenir Roman"/>
              <a:cs typeface="Avenir Roman"/>
              <a:sym typeface="Avenir Roman"/>
            </a:endParaRPr>
          </a:p>
        </p:txBody>
      </p:sp>
    </p:spTree>
    <p:extLst>
      <p:ext uri="{BB962C8B-B14F-4D97-AF65-F5344CB8AC3E}">
        <p14:creationId xmlns:p14="http://schemas.microsoft.com/office/powerpoint/2010/main" val="3490892360"/>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p:cNvSpPr/>
          <p:nvPr/>
        </p:nvSpPr>
        <p:spPr>
          <a:xfrm>
            <a:off x="0" y="0"/>
            <a:ext cx="6094912" cy="13716000"/>
          </a:xfrm>
          <a:prstGeom prst="rect">
            <a:avLst/>
          </a:prstGeom>
          <a:solidFill>
            <a:srgbClr val="00313C"/>
          </a:solidFill>
          <a:ln w="12700">
            <a:miter lim="400000"/>
          </a:ln>
        </p:spPr>
        <p:txBody>
          <a:bodyPr lIns="71436" tIns="71436" rIns="71436" bIns="71436" anchor="ctr"/>
          <a:lstStyle/>
          <a:p>
            <a:pPr>
              <a:defRPr sz="3000" b="0">
                <a:solidFill>
                  <a:srgbClr val="FFFFFF"/>
                </a:solidFill>
                <a:latin typeface="+mn-lt"/>
                <a:ea typeface="+mn-ea"/>
                <a:cs typeface="+mn-cs"/>
                <a:sym typeface="Helvetica Neue Medium"/>
              </a:defRPr>
            </a:pPr>
            <a:endParaRPr/>
          </a:p>
        </p:txBody>
      </p:sp>
      <p:pic>
        <p:nvPicPr>
          <p:cNvPr id="294" name="AidData_Logo--white.png" descr="AidData_Logo--white.png"/>
          <p:cNvPicPr>
            <a:picLocks noChangeAspect="1"/>
          </p:cNvPicPr>
          <p:nvPr/>
        </p:nvPicPr>
        <p:blipFill>
          <a:blip r:embed="rId2">
            <a:extLst/>
          </a:blip>
          <a:stretch>
            <a:fillRect/>
          </a:stretch>
        </p:blipFill>
        <p:spPr>
          <a:xfrm>
            <a:off x="508000" y="11658600"/>
            <a:ext cx="5036064" cy="1066800"/>
          </a:xfrm>
          <a:prstGeom prst="rect">
            <a:avLst/>
          </a:prstGeom>
          <a:ln w="12700">
            <a:miter lim="400000"/>
          </a:ln>
        </p:spPr>
      </p:pic>
      <p:sp>
        <p:nvSpPr>
          <p:cNvPr id="296" name="Raw data for expert spatial users can be accessed at aiddata.org/data…"/>
          <p:cNvSpPr txBox="1"/>
          <p:nvPr/>
        </p:nvSpPr>
        <p:spPr>
          <a:xfrm>
            <a:off x="1021445" y="1524000"/>
            <a:ext cx="4569003" cy="762000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673415">
              <a:defRPr sz="3280" b="0">
                <a:solidFill>
                  <a:srgbClr val="FFFFFF"/>
                </a:solidFill>
              </a:defRPr>
            </a:pPr>
            <a:r>
              <a:rPr lang="en-US" sz="4000" b="1" dirty="0">
                <a:solidFill>
                  <a:srgbClr val="CAB64B"/>
                </a:solidFill>
                <a:latin typeface="Helvetica Neue"/>
                <a:ea typeface="Helvetica Neue"/>
                <a:cs typeface="Helvetica Neue"/>
                <a:sym typeface="Helvetica Neue"/>
              </a:rPr>
              <a:t>Geospatial Impact Evaluation</a:t>
            </a:r>
          </a:p>
          <a:p>
            <a:pPr defTabSz="673415">
              <a:defRPr sz="3280" b="0">
                <a:solidFill>
                  <a:srgbClr val="FFFFFF"/>
                </a:solidFill>
              </a:defRPr>
            </a:pPr>
            <a:endParaRPr lang="en-US" b="1" dirty="0" smtClean="0"/>
          </a:p>
          <a:p>
            <a:pPr defTabSz="673415">
              <a:defRPr sz="3280" b="0">
                <a:solidFill>
                  <a:srgbClr val="FFFFFF"/>
                </a:solidFill>
              </a:defRPr>
            </a:pPr>
            <a:r>
              <a:rPr lang="en-US" sz="3700" dirty="0" smtClean="0"/>
              <a:t>Panel estimation with fixed effects at fine spatial and temporal scales</a:t>
            </a:r>
            <a:endParaRPr lang="en-US" sz="3700" dirty="0"/>
          </a:p>
          <a:p>
            <a:pPr defTabSz="673415">
              <a:defRPr sz="3280" b="0">
                <a:solidFill>
                  <a:srgbClr val="FFFFFF"/>
                </a:solidFill>
              </a:defRPr>
            </a:pPr>
            <a:endParaRPr u="sng" dirty="0">
              <a:solidFill>
                <a:srgbClr val="F0B323"/>
              </a:solidFill>
              <a:hlinkClick r:id="" action="ppaction://hlinkshowjump?jump=nextslide">
                <a:extLst>
                  <a:ext uri="{A12FA001-AC4F-418D-AE19-62706E023703}">
                    <ahyp:hlinkClr xmlns:ahyp="http://schemas.microsoft.com/office/drawing/2018/hyperlinkcolor" xmlns="" val="tx"/>
                  </a:ext>
                </a:extLst>
              </a:hlinkClick>
            </a:endParaRPr>
          </a:p>
        </p:txBody>
      </p:sp>
      <p:sp>
        <p:nvSpPr>
          <p:cNvPr id="7" name="Shape 271"/>
          <p:cNvSpPr/>
          <p:nvPr/>
        </p:nvSpPr>
        <p:spPr>
          <a:xfrm>
            <a:off x="6619133" y="1903548"/>
            <a:ext cx="17355981" cy="6832640"/>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Variation </a:t>
            </a:r>
            <a:r>
              <a:rPr lang="en-US" sz="3700" dirty="0">
                <a:solidFill>
                  <a:srgbClr val="5C6977"/>
                </a:solidFill>
                <a:latin typeface="Avenir Roman"/>
                <a:ea typeface="Avenir Roman"/>
                <a:cs typeface="Avenir Roman"/>
                <a:sym typeface="Avenir Roman"/>
              </a:rPr>
              <a:t>in the timing </a:t>
            </a:r>
            <a:r>
              <a:rPr lang="en-US" sz="3700" dirty="0" smtClean="0">
                <a:solidFill>
                  <a:srgbClr val="5C6977"/>
                </a:solidFill>
                <a:latin typeface="Avenir Roman"/>
                <a:ea typeface="Avenir Roman"/>
                <a:cs typeface="Avenir Roman"/>
                <a:sym typeface="Avenir Roman"/>
              </a:rPr>
              <a:t>of program rollout </a:t>
            </a:r>
            <a:r>
              <a:rPr lang="en-US" sz="3700" dirty="0">
                <a:solidFill>
                  <a:srgbClr val="5C6977"/>
                </a:solidFill>
                <a:latin typeface="Avenir Roman"/>
                <a:ea typeface="Avenir Roman"/>
                <a:cs typeface="Avenir Roman"/>
                <a:sym typeface="Avenir Roman"/>
              </a:rPr>
              <a:t>across grid cells and the inclusion of month- and grid cell-level fixed effects at fine geographic levels </a:t>
            </a:r>
            <a:r>
              <a:rPr lang="en-US" sz="3700" dirty="0" smtClean="0">
                <a:solidFill>
                  <a:srgbClr val="5C6977"/>
                </a:solidFill>
                <a:latin typeface="Avenir Roman"/>
                <a:ea typeface="Avenir Roman"/>
                <a:cs typeface="Avenir Roman"/>
                <a:sym typeface="Avenir Roman"/>
              </a:rPr>
              <a:t>addresses most  </a:t>
            </a:r>
            <a:r>
              <a:rPr lang="en-US" sz="3700" dirty="0">
                <a:solidFill>
                  <a:srgbClr val="5C6977"/>
                </a:solidFill>
                <a:latin typeface="Avenir Roman"/>
                <a:ea typeface="Avenir Roman"/>
                <a:cs typeface="Avenir Roman"/>
                <a:sym typeface="Avenir Roman"/>
              </a:rPr>
              <a:t>concerns about confounding and omitted </a:t>
            </a:r>
            <a:r>
              <a:rPr lang="en-US" sz="3700" dirty="0" smtClean="0">
                <a:solidFill>
                  <a:srgbClr val="5C6977"/>
                </a:solidFill>
                <a:latin typeface="Avenir Roman"/>
                <a:ea typeface="Avenir Roman"/>
                <a:cs typeface="Avenir Roman"/>
                <a:sym typeface="Avenir Roman"/>
              </a:rPr>
              <a:t>variables</a:t>
            </a:r>
          </a:p>
          <a:p>
            <a:pPr marL="571300" indent="-571300" defTabSz="914041">
              <a:buFont typeface="Courier New"/>
              <a:buChar char="o"/>
              <a:defRPr sz="3600">
                <a:solidFill>
                  <a:srgbClr val="5C6977"/>
                </a:solidFill>
              </a:defRPr>
            </a:pPr>
            <a:endParaRPr lang="en-US" sz="3700" dirty="0" smtClean="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In this evaluation setting, the </a:t>
            </a:r>
            <a:r>
              <a:rPr lang="en-US" sz="3700" dirty="0">
                <a:solidFill>
                  <a:srgbClr val="5C6977"/>
                </a:solidFill>
                <a:latin typeface="Avenir Roman"/>
                <a:ea typeface="Avenir Roman"/>
                <a:cs typeface="Avenir Roman"/>
                <a:sym typeface="Avenir Roman"/>
              </a:rPr>
              <a:t>threat to </a:t>
            </a:r>
            <a:r>
              <a:rPr lang="en-US" sz="3700" dirty="0" smtClean="0">
                <a:solidFill>
                  <a:srgbClr val="5C6977"/>
                </a:solidFill>
                <a:latin typeface="Avenir Roman"/>
                <a:ea typeface="Avenir Roman"/>
                <a:cs typeface="Avenir Roman"/>
                <a:sym typeface="Avenir Roman"/>
              </a:rPr>
              <a:t>causal </a:t>
            </a:r>
            <a:r>
              <a:rPr lang="en-US" sz="3700" dirty="0">
                <a:solidFill>
                  <a:srgbClr val="5C6977"/>
                </a:solidFill>
                <a:latin typeface="Avenir Roman"/>
                <a:ea typeface="Avenir Roman"/>
                <a:cs typeface="Avenir Roman"/>
                <a:sym typeface="Avenir Roman"/>
              </a:rPr>
              <a:t>attribution is </a:t>
            </a:r>
            <a:r>
              <a:rPr lang="en-US" sz="3700" dirty="0" smtClean="0">
                <a:solidFill>
                  <a:srgbClr val="5C6977"/>
                </a:solidFill>
                <a:latin typeface="Avenir Roman"/>
                <a:ea typeface="Avenir Roman"/>
                <a:cs typeface="Avenir Roman"/>
                <a:sym typeface="Avenir Roman"/>
              </a:rPr>
              <a:t>only </a:t>
            </a:r>
            <a:r>
              <a:rPr lang="en-US" sz="3700" dirty="0">
                <a:solidFill>
                  <a:srgbClr val="5C6977"/>
                </a:solidFill>
                <a:latin typeface="Avenir Roman"/>
                <a:ea typeface="Avenir Roman"/>
                <a:cs typeface="Avenir Roman"/>
                <a:sym typeface="Avenir Roman"/>
              </a:rPr>
              <a:t>from other programs or factors that </a:t>
            </a:r>
            <a:r>
              <a:rPr lang="en-US" sz="3700" dirty="0">
                <a:solidFill>
                  <a:srgbClr val="5C6977"/>
                </a:solidFill>
                <a:latin typeface="Avenir Black"/>
                <a:ea typeface="Avenir Roman"/>
                <a:cs typeface="Avenir Black"/>
                <a:sym typeface="Avenir Roman"/>
              </a:rPr>
              <a:t>differentially </a:t>
            </a:r>
            <a:r>
              <a:rPr lang="en-US" sz="3700" dirty="0" smtClean="0">
                <a:solidFill>
                  <a:srgbClr val="5C6977"/>
                </a:solidFill>
                <a:latin typeface="Avenir Black"/>
                <a:ea typeface="Avenir Roman"/>
                <a:cs typeface="Avenir Black"/>
                <a:sym typeface="Avenir Roman"/>
              </a:rPr>
              <a:t>affect the treated grid cells </a:t>
            </a:r>
            <a:r>
              <a:rPr lang="en-US" sz="3700" dirty="0">
                <a:solidFill>
                  <a:srgbClr val="5C6977"/>
                </a:solidFill>
                <a:latin typeface="Avenir Black"/>
                <a:ea typeface="Avenir Roman"/>
                <a:cs typeface="Avenir Black"/>
                <a:sym typeface="Avenir Roman"/>
              </a:rPr>
              <a:t>with the very same timing as </a:t>
            </a:r>
            <a:r>
              <a:rPr lang="en-US" sz="3700" dirty="0" smtClean="0">
                <a:solidFill>
                  <a:srgbClr val="5C6977"/>
                </a:solidFill>
                <a:latin typeface="Avenir Black"/>
                <a:ea typeface="Avenir Roman"/>
                <a:cs typeface="Avenir Black"/>
                <a:sym typeface="Avenir Roman"/>
              </a:rPr>
              <a:t>the rollout of your program</a:t>
            </a:r>
            <a:r>
              <a:rPr lang="en-US" sz="3700" dirty="0" smtClean="0">
                <a:solidFill>
                  <a:srgbClr val="5C6977"/>
                </a:solidFill>
                <a:latin typeface="Avenir Roman"/>
                <a:ea typeface="Avenir Roman"/>
                <a:cs typeface="Avenir Roman"/>
                <a:sym typeface="Avenir Roman"/>
              </a:rPr>
              <a:t>. </a:t>
            </a:r>
            <a:r>
              <a:rPr lang="en-US" sz="3700" dirty="0">
                <a:solidFill>
                  <a:srgbClr val="5C6977"/>
                </a:solidFill>
                <a:latin typeface="Avenir Roman"/>
                <a:ea typeface="Avenir Roman"/>
                <a:cs typeface="Avenir Roman"/>
                <a:sym typeface="Avenir Roman"/>
              </a:rPr>
              <a:t>This threat </a:t>
            </a:r>
            <a:r>
              <a:rPr lang="en-US" sz="3700" dirty="0" smtClean="0">
                <a:solidFill>
                  <a:srgbClr val="5C6977"/>
                </a:solidFill>
                <a:latin typeface="Avenir Roman"/>
                <a:ea typeface="Avenir Roman"/>
                <a:cs typeface="Avenir Roman"/>
                <a:sym typeface="Avenir Roman"/>
              </a:rPr>
              <a:t>is exceedingly small if treatment is highly dispersed over </a:t>
            </a:r>
            <a:r>
              <a:rPr lang="en-US" sz="3700" dirty="0">
                <a:solidFill>
                  <a:srgbClr val="5C6977"/>
                </a:solidFill>
                <a:latin typeface="Avenir Roman"/>
                <a:ea typeface="Avenir Roman"/>
                <a:cs typeface="Avenir Roman"/>
                <a:sym typeface="Avenir Roman"/>
              </a:rPr>
              <a:t>both time and geographic space. </a:t>
            </a:r>
            <a:endParaRPr lang="en-US" sz="3700" dirty="0" smtClean="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endParaRPr lang="en-US" sz="3700" dirty="0" smtClean="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r>
              <a:rPr lang="en-US" sz="3700" dirty="0" smtClean="0">
                <a:solidFill>
                  <a:srgbClr val="5C6977"/>
                </a:solidFill>
                <a:latin typeface="Avenir Roman"/>
                <a:ea typeface="Avenir Roman"/>
                <a:cs typeface="Avenir Roman"/>
                <a:sym typeface="Avenir Roman"/>
              </a:rPr>
              <a:t>Therefore, when this approach is feasible and properly executed, it can produce very convincing estimates of </a:t>
            </a:r>
            <a:r>
              <a:rPr lang="en-US" sz="3700" dirty="0">
                <a:solidFill>
                  <a:srgbClr val="5C6977"/>
                </a:solidFill>
                <a:latin typeface="Avenir Roman"/>
                <a:ea typeface="Avenir Roman"/>
                <a:cs typeface="Avenir Roman"/>
                <a:sym typeface="Avenir Roman"/>
              </a:rPr>
              <a:t>causal </a:t>
            </a:r>
            <a:r>
              <a:rPr lang="en-US" sz="3700" dirty="0" smtClean="0">
                <a:solidFill>
                  <a:srgbClr val="5C6977"/>
                </a:solidFill>
                <a:latin typeface="Avenir Roman"/>
                <a:ea typeface="Avenir Roman"/>
                <a:cs typeface="Avenir Roman"/>
                <a:sym typeface="Avenir Roman"/>
              </a:rPr>
              <a:t>impact</a:t>
            </a:r>
            <a:endParaRPr lang="en-US" sz="3700" dirty="0">
              <a:solidFill>
                <a:srgbClr val="5C6977"/>
              </a:solidFill>
              <a:latin typeface="Avenir Roman"/>
              <a:ea typeface="Avenir Roman"/>
              <a:cs typeface="Avenir Roman"/>
              <a:sym typeface="Avenir Roman"/>
            </a:endParaRPr>
          </a:p>
          <a:p>
            <a:pPr marL="571300" indent="-571300" defTabSz="914041">
              <a:buFont typeface="Courier New"/>
              <a:buChar char="o"/>
              <a:defRPr sz="3600">
                <a:solidFill>
                  <a:srgbClr val="5C6977"/>
                </a:solidFill>
              </a:defRPr>
            </a:pPr>
            <a:endParaRPr lang="en-US" sz="3700" dirty="0">
              <a:solidFill>
                <a:srgbClr val="5C6977"/>
              </a:solidFill>
              <a:latin typeface="Avenir Roman"/>
              <a:ea typeface="Avenir Roman"/>
              <a:cs typeface="Avenir Roman"/>
              <a:sym typeface="Avenir Roman"/>
            </a:endParaRPr>
          </a:p>
        </p:txBody>
      </p:sp>
    </p:spTree>
    <p:extLst>
      <p:ext uri="{BB962C8B-B14F-4D97-AF65-F5344CB8AC3E}">
        <p14:creationId xmlns:p14="http://schemas.microsoft.com/office/powerpoint/2010/main" val="1094673670"/>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p:cNvSpPr/>
          <p:nvPr/>
        </p:nvSpPr>
        <p:spPr>
          <a:xfrm>
            <a:off x="0" y="0"/>
            <a:ext cx="6094912" cy="13716000"/>
          </a:xfrm>
          <a:prstGeom prst="rect">
            <a:avLst/>
          </a:prstGeom>
          <a:solidFill>
            <a:srgbClr val="00313C"/>
          </a:solidFill>
          <a:ln w="12700">
            <a:miter lim="400000"/>
          </a:ln>
        </p:spPr>
        <p:txBody>
          <a:bodyPr lIns="71436" tIns="71436" rIns="71436" bIns="71436" anchor="ctr"/>
          <a:lstStyle/>
          <a:p>
            <a:pPr>
              <a:defRPr sz="3000" b="0">
                <a:solidFill>
                  <a:srgbClr val="FFFFFF"/>
                </a:solidFill>
                <a:latin typeface="+mn-lt"/>
                <a:ea typeface="+mn-ea"/>
                <a:cs typeface="+mn-cs"/>
                <a:sym typeface="Helvetica Neue Medium"/>
              </a:defRPr>
            </a:pPr>
            <a:endParaRPr/>
          </a:p>
        </p:txBody>
      </p:sp>
      <p:pic>
        <p:nvPicPr>
          <p:cNvPr id="294" name="AidData_Logo--white.png" descr="AidData_Logo--white.png"/>
          <p:cNvPicPr>
            <a:picLocks noChangeAspect="1"/>
          </p:cNvPicPr>
          <p:nvPr/>
        </p:nvPicPr>
        <p:blipFill>
          <a:blip r:embed="rId2">
            <a:extLst/>
          </a:blip>
          <a:stretch>
            <a:fillRect/>
          </a:stretch>
        </p:blipFill>
        <p:spPr>
          <a:xfrm>
            <a:off x="508000" y="11658600"/>
            <a:ext cx="5036064" cy="1066800"/>
          </a:xfrm>
          <a:prstGeom prst="rect">
            <a:avLst/>
          </a:prstGeom>
          <a:ln w="12700">
            <a:miter lim="400000"/>
          </a:ln>
        </p:spPr>
      </p:pic>
      <p:sp>
        <p:nvSpPr>
          <p:cNvPr id="296" name="Raw data for expert spatial users can be accessed at aiddata.org/data…"/>
          <p:cNvSpPr txBox="1"/>
          <p:nvPr/>
        </p:nvSpPr>
        <p:spPr>
          <a:xfrm>
            <a:off x="1021445" y="1524000"/>
            <a:ext cx="4569003" cy="762000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673415">
              <a:defRPr sz="3280" b="0">
                <a:solidFill>
                  <a:srgbClr val="FFFFFF"/>
                </a:solidFill>
              </a:defRPr>
            </a:pPr>
            <a:r>
              <a:rPr lang="en-US" sz="4000" b="1" dirty="0">
                <a:solidFill>
                  <a:srgbClr val="CAB64B"/>
                </a:solidFill>
                <a:latin typeface="Helvetica Neue"/>
                <a:ea typeface="Helvetica Neue"/>
                <a:cs typeface="Helvetica Neue"/>
                <a:sym typeface="Helvetica Neue"/>
              </a:rPr>
              <a:t>Geospatial Impact Evaluation</a:t>
            </a:r>
          </a:p>
          <a:p>
            <a:pPr defTabSz="673415">
              <a:defRPr sz="3280" b="0">
                <a:solidFill>
                  <a:srgbClr val="FFFFFF"/>
                </a:solidFill>
              </a:defRPr>
            </a:pPr>
            <a:endParaRPr lang="en-US" b="1" dirty="0" smtClean="0"/>
          </a:p>
          <a:p>
            <a:pPr defTabSz="673415">
              <a:defRPr sz="3280" b="0">
                <a:solidFill>
                  <a:srgbClr val="FFFFFF"/>
                </a:solidFill>
              </a:defRPr>
            </a:pPr>
            <a:r>
              <a:rPr lang="en-US" dirty="0" smtClean="0"/>
              <a:t>Case Study # </a:t>
            </a:r>
            <a:r>
              <a:rPr lang="en-US" dirty="0"/>
              <a:t>1: KFW- and WB- funded PPTAL project in Brazil (1995-2008)</a:t>
            </a:r>
          </a:p>
          <a:p>
            <a:pPr defTabSz="673415">
              <a:defRPr sz="3280" b="0">
                <a:solidFill>
                  <a:srgbClr val="FFFFFF"/>
                </a:solidFill>
              </a:defRPr>
            </a:pPr>
            <a:endParaRPr u="sng" dirty="0">
              <a:solidFill>
                <a:srgbClr val="F0B323"/>
              </a:solidFill>
              <a:hlinkClick r:id="" action="ppaction://hlinkshowjump?jump=nextslide">
                <a:extLst>
                  <a:ext uri="{A12FA001-AC4F-418D-AE19-62706E023703}">
                    <ahyp:hlinkClr xmlns:ahyp="http://schemas.microsoft.com/office/drawing/2018/hyperlinkcolor" xmlns="" val="tx"/>
                  </a:ext>
                </a:extLst>
              </a:hlinkClick>
            </a:endParaRPr>
          </a:p>
        </p:txBody>
      </p:sp>
      <p:sp>
        <p:nvSpPr>
          <p:cNvPr id="6" name="Shape 271"/>
          <p:cNvSpPr/>
          <p:nvPr/>
        </p:nvSpPr>
        <p:spPr>
          <a:xfrm>
            <a:off x="7257145" y="1933622"/>
            <a:ext cx="16110856" cy="9848851"/>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Heavy"/>
                <a:ea typeface="Avenir Heavy"/>
                <a:cs typeface="Avenir Heavy"/>
                <a:sym typeface="Avenir Heavy"/>
              </a:rPr>
              <a:t>Evaluation Period: </a:t>
            </a:r>
            <a:r>
              <a:rPr lang="en-US" sz="4000" dirty="0">
                <a:solidFill>
                  <a:srgbClr val="405469"/>
                </a:solidFill>
                <a:latin typeface="Avenir Roman"/>
                <a:ea typeface="Avenir Heavy"/>
                <a:cs typeface="Avenir Roman"/>
                <a:sym typeface="Avenir Heavy"/>
              </a:rPr>
              <a:t>1995-2014</a:t>
            </a:r>
          </a:p>
          <a:p>
            <a:pPr defTabSz="914041">
              <a:defRPr sz="3600">
                <a:solidFill>
                  <a:srgbClr val="5C6977"/>
                </a:solidFill>
              </a:defRPr>
            </a:pPr>
            <a:endParaRPr lang="en-US" sz="4000" dirty="0">
              <a:solidFill>
                <a:srgbClr val="405469"/>
              </a:solidFill>
              <a:latin typeface="Avenir Heavy"/>
              <a:ea typeface="Avenir Heavy"/>
              <a:cs typeface="Avenir Heavy"/>
              <a:sym typeface="Avenir Heavy"/>
            </a:endParaRPr>
          </a:p>
          <a:p>
            <a:pPr defTabSz="914041">
              <a:defRPr sz="3600">
                <a:solidFill>
                  <a:srgbClr val="5C6977"/>
                </a:solidFill>
              </a:defRPr>
            </a:pPr>
            <a:r>
              <a:rPr lang="en-US" sz="4000" dirty="0">
                <a:solidFill>
                  <a:srgbClr val="405469"/>
                </a:solidFill>
                <a:latin typeface="Avenir Heavy"/>
                <a:ea typeface="Avenir Heavy"/>
                <a:cs typeface="Avenir Heavy"/>
                <a:sym typeface="Avenir Heavy"/>
              </a:rPr>
              <a:t>Treatment:  </a:t>
            </a:r>
            <a:r>
              <a:rPr lang="en-US" sz="4000" dirty="0">
                <a:solidFill>
                  <a:srgbClr val="405469"/>
                </a:solidFill>
                <a:latin typeface="Avenir Roman"/>
                <a:ea typeface="Avenir Heavy"/>
                <a:cs typeface="Avenir Roman"/>
                <a:sym typeface="Avenir Heavy"/>
              </a:rPr>
              <a:t>Boundaries of community lands + administrative data on precise demarcation dates</a:t>
            </a:r>
          </a:p>
          <a:p>
            <a:pPr defTabSz="914041">
              <a:defRPr sz="3600">
                <a:solidFill>
                  <a:srgbClr val="5C6977"/>
                </a:solidFill>
              </a:defRPr>
            </a:pPr>
            <a:endParaRPr lang="en-US" sz="4000" dirty="0">
              <a:solidFill>
                <a:srgbClr val="405469"/>
              </a:solidFill>
              <a:latin typeface="Avenir Heavy"/>
              <a:ea typeface="Avenir Heavy"/>
              <a:cs typeface="Avenir Heavy"/>
              <a:sym typeface="Avenir Heavy"/>
            </a:endParaRPr>
          </a:p>
          <a:p>
            <a:pPr defTabSz="914041">
              <a:defRPr sz="3600">
                <a:solidFill>
                  <a:srgbClr val="5C6977"/>
                </a:solidFill>
              </a:defRPr>
            </a:pPr>
            <a:r>
              <a:rPr lang="en-US" sz="4000" dirty="0">
                <a:solidFill>
                  <a:srgbClr val="405469"/>
                </a:solidFill>
                <a:latin typeface="Avenir Heavy"/>
                <a:ea typeface="Avenir Heavy"/>
                <a:cs typeface="Avenir Heavy"/>
                <a:sym typeface="Avenir Heavy"/>
              </a:rPr>
              <a:t>Outcome</a:t>
            </a:r>
            <a:r>
              <a:rPr lang="en-US" sz="4000" dirty="0">
                <a:solidFill>
                  <a:srgbClr val="405469"/>
                </a:solidFill>
                <a:latin typeface="Avenir Roman"/>
                <a:ea typeface="Avenir Heavy"/>
                <a:cs typeface="Avenir Roman"/>
                <a:sym typeface="Avenir Heavy"/>
              </a:rPr>
              <a:t>: </a:t>
            </a:r>
            <a:r>
              <a:rPr lang="en-US" sz="4000" dirty="0">
                <a:solidFill>
                  <a:srgbClr val="5C6977"/>
                </a:solidFill>
                <a:latin typeface="Avenir Roman"/>
                <a:cs typeface="Avenir Roman"/>
              </a:rPr>
              <a:t>Normalized Difference Vegetation Index (NDVI), a </a:t>
            </a:r>
            <a:r>
              <a:rPr lang="en-US" sz="4000" dirty="0">
                <a:solidFill>
                  <a:srgbClr val="405469"/>
                </a:solidFill>
                <a:latin typeface="Avenir Roman"/>
                <a:ea typeface="Avenir Heavy"/>
                <a:cs typeface="Avenir Roman"/>
                <a:sym typeface="Avenir Heavy"/>
              </a:rPr>
              <a:t>satellite-based measure of greenness</a:t>
            </a:r>
          </a:p>
          <a:p>
            <a:pPr defTabSz="914041">
              <a:defRPr sz="3600">
                <a:solidFill>
                  <a:srgbClr val="5C6977"/>
                </a:solidFill>
              </a:defRPr>
            </a:pPr>
            <a:endParaRPr lang="en-US" sz="4000" dirty="0">
              <a:solidFill>
                <a:srgbClr val="405469"/>
              </a:solidFill>
              <a:latin typeface="Avenir Roman"/>
              <a:ea typeface="Avenir Heavy"/>
              <a:cs typeface="Avenir Roman"/>
              <a:sym typeface="Avenir Heavy"/>
            </a:endParaRPr>
          </a:p>
          <a:p>
            <a:pPr defTabSz="914041">
              <a:defRPr sz="3600">
                <a:solidFill>
                  <a:srgbClr val="5C6977"/>
                </a:solidFill>
              </a:defRPr>
            </a:pPr>
            <a:r>
              <a:rPr lang="en-US" sz="4000" dirty="0">
                <a:solidFill>
                  <a:srgbClr val="405469"/>
                </a:solidFill>
                <a:latin typeface="Avenir Heavy"/>
                <a:ea typeface="Avenir Heavy"/>
                <a:cs typeface="Avenir Heavy"/>
                <a:sym typeface="Avenir Heavy"/>
              </a:rPr>
              <a:t>Unit of Analysis: </a:t>
            </a:r>
            <a:r>
              <a:rPr lang="en-US" sz="4000" dirty="0">
                <a:solidFill>
                  <a:srgbClr val="405469"/>
                </a:solidFill>
                <a:latin typeface="Avenir Roman"/>
                <a:ea typeface="Avenir Heavy"/>
                <a:cs typeface="Avenir Roman"/>
                <a:sym typeface="Avenir Heavy"/>
              </a:rPr>
              <a:t>151 communities; ~400,000 4km x 4km grid cells</a:t>
            </a:r>
          </a:p>
          <a:p>
            <a:pPr defTabSz="914041">
              <a:defRPr sz="3600">
                <a:solidFill>
                  <a:srgbClr val="5C6977"/>
                </a:solidFill>
              </a:defRPr>
            </a:pPr>
            <a:endParaRPr lang="en-US" sz="4000" dirty="0">
              <a:solidFill>
                <a:srgbClr val="405469"/>
              </a:solidFill>
              <a:latin typeface="Avenir Heavy"/>
              <a:ea typeface="Avenir Heavy"/>
              <a:cs typeface="Avenir Heavy"/>
              <a:sym typeface="Avenir Heavy"/>
            </a:endParaRPr>
          </a:p>
          <a:p>
            <a:pPr defTabSz="914041">
              <a:defRPr sz="3600">
                <a:solidFill>
                  <a:srgbClr val="5C6977"/>
                </a:solidFill>
              </a:defRPr>
            </a:pPr>
            <a:r>
              <a:rPr lang="en-US" sz="4000" dirty="0">
                <a:solidFill>
                  <a:srgbClr val="405469"/>
                </a:solidFill>
                <a:latin typeface="Avenir Heavy"/>
                <a:ea typeface="Avenir Heavy"/>
                <a:cs typeface="Avenir Heavy"/>
                <a:sym typeface="Avenir Heavy"/>
              </a:rPr>
              <a:t>Covariates: </a:t>
            </a:r>
            <a:r>
              <a:rPr lang="en-US" sz="4000" dirty="0">
                <a:solidFill>
                  <a:srgbClr val="405469"/>
                </a:solidFill>
                <a:latin typeface="Avenir Roman"/>
                <a:ea typeface="Avenir Heavy"/>
                <a:cs typeface="Avenir Roman"/>
                <a:sym typeface="Avenir Heavy"/>
              </a:rPr>
              <a:t>Slope, elevation, precipitation, temperature, urban travel time, population density, distance to roads and rivers, and pre-treatment levels and trends in NDVI</a:t>
            </a:r>
          </a:p>
          <a:p>
            <a:pPr defTabSz="914041">
              <a:defRPr sz="3600">
                <a:solidFill>
                  <a:srgbClr val="5C6977"/>
                </a:solidFill>
              </a:defRPr>
            </a:pPr>
            <a:endParaRPr lang="en-US" sz="4000" dirty="0">
              <a:solidFill>
                <a:srgbClr val="555555"/>
              </a:solidFill>
              <a:latin typeface="Avenir Roman"/>
              <a:ea typeface="Helvetica Neue"/>
              <a:cs typeface="Avenir Roman"/>
              <a:sym typeface="Helvetica Neue"/>
              <a:rtl val="0"/>
            </a:endParaRPr>
          </a:p>
          <a:p>
            <a:pPr defTabSz="914041">
              <a:defRPr sz="3600">
                <a:solidFill>
                  <a:srgbClr val="5C6977"/>
                </a:solidFill>
              </a:defRPr>
            </a:pPr>
            <a:r>
              <a:rPr lang="en-US" sz="4000" dirty="0">
                <a:solidFill>
                  <a:srgbClr val="405469"/>
                </a:solidFill>
                <a:latin typeface="Avenir Heavy"/>
                <a:ea typeface="Avenir Heavy"/>
                <a:cs typeface="Avenir Heavy"/>
                <a:sym typeface="Avenir Heavy"/>
              </a:rPr>
              <a:t>Methods</a:t>
            </a:r>
            <a:r>
              <a:rPr lang="en-US" sz="4000" dirty="0">
                <a:solidFill>
                  <a:srgbClr val="405469"/>
                </a:solidFill>
                <a:latin typeface="Avenir Roman"/>
                <a:ea typeface="Avenir Heavy"/>
                <a:cs typeface="Avenir Roman"/>
                <a:sym typeface="Avenir Heavy"/>
              </a:rPr>
              <a:t>: Propensity score matching to compare rates of deforestation across matched treatment and comparison communities</a:t>
            </a:r>
            <a:endParaRPr lang="en-US" sz="4000" dirty="0">
              <a:solidFill>
                <a:srgbClr val="555555"/>
              </a:solidFill>
              <a:latin typeface="Avenir Roman"/>
              <a:ea typeface="Helvetica Neue"/>
              <a:cs typeface="Avenir Roman"/>
              <a:sym typeface="Helvetica Neue"/>
              <a:rtl val="0"/>
            </a:endParaRPr>
          </a:p>
        </p:txBody>
      </p:sp>
    </p:spTree>
    <p:extLst>
      <p:ext uri="{BB962C8B-B14F-4D97-AF65-F5344CB8AC3E}">
        <p14:creationId xmlns:p14="http://schemas.microsoft.com/office/powerpoint/2010/main" val="1243851879"/>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6" name="About AidData"/>
          <p:cNvSpPr txBox="1">
            <a:spLocks noGrp="1"/>
          </p:cNvSpPr>
          <p:nvPr>
            <p:ph type="title" idx="4294967295"/>
          </p:nvPr>
        </p:nvSpPr>
        <p:spPr>
          <a:xfrm>
            <a:off x="1524000" y="518019"/>
            <a:ext cx="21912347" cy="3036096"/>
          </a:xfrm>
          <a:prstGeom prst="rect">
            <a:avLst/>
          </a:prstGeom>
        </p:spPr>
        <p:txBody>
          <a:bodyPr lIns="0" tIns="0" rIns="0" bIns="0" anchor="ctr">
            <a:normAutofit/>
          </a:bodyPr>
          <a:lstStyle/>
          <a:p>
            <a:pPr defTabSz="821211">
              <a:lnSpc>
                <a:spcPct val="100000"/>
              </a:lnSpc>
              <a:defRPr sz="8000">
                <a:solidFill>
                  <a:srgbClr val="FFFFFF"/>
                </a:solidFill>
                <a:latin typeface="+mn-lt"/>
                <a:ea typeface="+mn-ea"/>
                <a:cs typeface="+mn-cs"/>
                <a:sym typeface="Helvetica Neue Medium"/>
              </a:defRPr>
            </a:pPr>
            <a:r>
              <a:rPr lang="en-US" sz="8000" b="1" dirty="0">
                <a:solidFill>
                  <a:srgbClr val="CAB64B"/>
                </a:solidFill>
                <a:latin typeface="Helvetica Neue"/>
                <a:ea typeface="Helvetica Neue"/>
                <a:cs typeface="Helvetica Neue"/>
                <a:sym typeface="Helvetica Neue"/>
              </a:rPr>
              <a:t>Results of geocoding can have multiple levels of geographic precision</a:t>
            </a:r>
            <a:endParaRPr u="sng" dirty="0">
              <a:solidFill>
                <a:srgbClr val="F0B323"/>
              </a:solidFill>
              <a:hlinkClick r:id="rId2">
                <a:extLst>
                  <a:ext uri="{A12FA001-AC4F-418D-AE19-62706E023703}">
                    <ahyp:hlinkClr xmlns="" xmlns:ahyp="http://schemas.microsoft.com/office/drawing/2018/hyperlinkcolor" val="tx"/>
                  </a:ext>
                </a:extLst>
              </a:hlinkClick>
            </a:endParaRPr>
          </a:p>
        </p:txBody>
      </p:sp>
      <p:sp>
        <p:nvSpPr>
          <p:cNvPr id="228" name="Line"/>
          <p:cNvSpPr/>
          <p:nvPr/>
        </p:nvSpPr>
        <p:spPr>
          <a:xfrm>
            <a:off x="1524009" y="3765200"/>
            <a:ext cx="21174696"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229" name="AidData_Logo--white.png" descr="AidData_Logo--white.png">
            <a:hlinkClick r:id="rId3"/>
          </p:cNvPr>
          <p:cNvPicPr>
            <a:picLocks noChangeAspect="1"/>
          </p:cNvPicPr>
          <p:nvPr/>
        </p:nvPicPr>
        <p:blipFill>
          <a:blip r:embed="rId4">
            <a:extLst/>
          </a:blip>
          <a:srcRect/>
          <a:stretch>
            <a:fillRect/>
          </a:stretch>
        </p:blipFill>
        <p:spPr>
          <a:xfrm>
            <a:off x="1524039" y="11684357"/>
            <a:ext cx="4796253" cy="1016000"/>
          </a:xfrm>
          <a:prstGeom prst="rect">
            <a:avLst/>
          </a:prstGeom>
          <a:ln w="12700">
            <a:miter lim="400000"/>
          </a:ln>
        </p:spPr>
      </p:pic>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 name="AidData is a research lab at William &amp; Mary.  Our team of economists, social scientists, geographers, and policy analysts equips policymakers and practitioners with better evidence to improve how sustainable development investments are targeted, monitored, and evaluated.…"/>
          <p:cNvSpPr txBox="1">
            <a:spLocks/>
          </p:cNvSpPr>
          <p:nvPr/>
        </p:nvSpPr>
        <p:spPr>
          <a:xfrm>
            <a:off x="1524000" y="3546814"/>
            <a:ext cx="21174693" cy="7465733"/>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normAutofit/>
          </a:bodyPr>
          <a:lstStyle>
            <a:lvl1pPr marL="228600" marR="0" indent="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1pPr>
            <a:lvl2pPr marL="228600" marR="0" indent="4572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2pPr>
            <a:lvl3pPr marL="228600" marR="0" indent="9144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3pPr>
            <a:lvl4pPr marL="228600" marR="0" indent="13716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4pPr>
            <a:lvl5pPr marL="228600" marR="0" indent="1828800" algn="l" defTabSz="914400" latinLnBrk="0">
              <a:lnSpc>
                <a:spcPct val="90000"/>
              </a:lnSpc>
              <a:spcBef>
                <a:spcPts val="2000"/>
              </a:spcBef>
              <a:spcAft>
                <a:spcPts val="0"/>
              </a:spcAft>
              <a:buClrTx/>
              <a:buSzTx/>
              <a:buFontTx/>
              <a:buNone/>
              <a:tabLst/>
              <a:defRPr sz="4800" b="1" i="0" u="none" strike="noStrike" cap="none" spc="0" baseline="0">
                <a:ln>
                  <a:noFill/>
                </a:ln>
                <a:solidFill>
                  <a:srgbClr val="44546A"/>
                </a:solidFill>
                <a:uFillTx/>
                <a:latin typeface="Arial"/>
                <a:ea typeface="Arial"/>
                <a:cs typeface="Arial"/>
                <a:sym typeface="Arial"/>
              </a:defRPr>
            </a:lvl5pPr>
            <a:lvl6pPr marL="28668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6pPr>
            <a:lvl7pPr marL="33240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7pPr>
            <a:lvl8pPr marL="37812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8pPr>
            <a:lvl9pPr marL="4238457" marR="0" indent="-593557" algn="l" defTabSz="914400" latinLnBrk="0">
              <a:lnSpc>
                <a:spcPct val="90000"/>
              </a:lnSpc>
              <a:spcBef>
                <a:spcPts val="2000"/>
              </a:spcBef>
              <a:spcAft>
                <a:spcPts val="0"/>
              </a:spcAft>
              <a:buClrTx/>
              <a:buSzPts val="4800"/>
              <a:buFontTx/>
              <a:buChar char="▪"/>
              <a:tabLst/>
              <a:defRPr sz="4800" b="1" i="0" u="none" strike="noStrike" cap="none" spc="0" baseline="0">
                <a:ln>
                  <a:noFill/>
                </a:ln>
                <a:solidFill>
                  <a:srgbClr val="44546A"/>
                </a:solidFill>
                <a:uFillTx/>
                <a:latin typeface="Arial"/>
                <a:ea typeface="Arial"/>
                <a:cs typeface="Arial"/>
                <a:sym typeface="Arial"/>
              </a:defRPr>
            </a:lvl9pPr>
          </a:lstStyle>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Any observation attached to a latitude and longitude, line or region</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Because all geospatial data have locations, </a:t>
            </a:r>
            <a:r>
              <a:rPr lang="en-US" sz="5300" b="0" dirty="0" smtClean="0">
                <a:solidFill>
                  <a:srgbClr val="FFFFFF"/>
                </a:solidFill>
                <a:latin typeface="Helvetica Neue"/>
                <a:ea typeface="Helvetica Neue"/>
                <a:cs typeface="Helvetica Neue"/>
                <a:sym typeface="Helvetica Neue"/>
              </a:rPr>
              <a:t>one can </a:t>
            </a:r>
            <a:r>
              <a:rPr lang="en-US" sz="5300" b="0" dirty="0">
                <a:solidFill>
                  <a:srgbClr val="FFFFFF"/>
                </a:solidFill>
                <a:latin typeface="Helvetica Neue"/>
                <a:ea typeface="Helvetica Neue"/>
                <a:cs typeface="Helvetica Neue"/>
                <a:sym typeface="Helvetica Neue"/>
              </a:rPr>
              <a:t>always merge </a:t>
            </a:r>
            <a:r>
              <a:rPr lang="en-US" sz="5300" b="0" dirty="0" err="1">
                <a:solidFill>
                  <a:srgbClr val="FFFFFF"/>
                </a:solidFill>
                <a:latin typeface="Helvetica Neue"/>
                <a:ea typeface="Helvetica Neue"/>
                <a:cs typeface="Helvetica Neue"/>
                <a:sym typeface="Helvetica Neue"/>
              </a:rPr>
              <a:t>diferent</a:t>
            </a:r>
            <a:r>
              <a:rPr lang="en-US" sz="5300" b="0" dirty="0">
                <a:solidFill>
                  <a:srgbClr val="FFFFFF"/>
                </a:solidFill>
                <a:latin typeface="Helvetica Neue"/>
                <a:ea typeface="Helvetica Neue"/>
                <a:cs typeface="Helvetica Neue"/>
                <a:sym typeface="Helvetica Neue"/>
              </a:rPr>
              <a:t> datasets together (though it can be difficult).</a:t>
            </a:r>
          </a:p>
          <a:p>
            <a:pPr marL="685575" indent="-685575" defTabSz="722667">
              <a:lnSpc>
                <a:spcPct val="100000"/>
              </a:lnSpc>
              <a:spcBef>
                <a:spcPts val="3501"/>
              </a:spcBef>
              <a:buSzPct val="145000"/>
              <a:buFont typeface="Arial"/>
              <a:buChar char="•"/>
              <a:defRPr sz="3520" b="0">
                <a:solidFill>
                  <a:srgbClr val="FFFFFF"/>
                </a:solidFill>
                <a:latin typeface="Helvetica Neue"/>
                <a:ea typeface="Helvetica Neue"/>
                <a:cs typeface="Helvetica Neue"/>
                <a:sym typeface="Helvetica Neue"/>
              </a:defRPr>
            </a:pPr>
            <a:r>
              <a:rPr lang="en-US" sz="5300" b="0" dirty="0">
                <a:solidFill>
                  <a:srgbClr val="FFFFFF"/>
                </a:solidFill>
                <a:latin typeface="Helvetica Neue"/>
                <a:ea typeface="Helvetica Neue"/>
                <a:cs typeface="Helvetica Neue"/>
                <a:sym typeface="Helvetica Neue"/>
              </a:rPr>
              <a:t>This locational merging process enables various types of analysis (e.g. targeting, </a:t>
            </a:r>
            <a:r>
              <a:rPr lang="en-US" sz="5300" b="0" dirty="0" err="1">
                <a:solidFill>
                  <a:srgbClr val="FFFFFF"/>
                </a:solidFill>
                <a:latin typeface="Helvetica Neue"/>
                <a:ea typeface="Helvetica Neue"/>
                <a:cs typeface="Helvetica Neue"/>
                <a:sym typeface="Helvetica Neue"/>
              </a:rPr>
              <a:t>montoring</a:t>
            </a:r>
            <a:r>
              <a:rPr lang="en-US" sz="5300" b="0" dirty="0">
                <a:solidFill>
                  <a:srgbClr val="FFFFFF"/>
                </a:solidFill>
                <a:latin typeface="Helvetica Neue"/>
                <a:ea typeface="Helvetica Neue"/>
                <a:cs typeface="Helvetica Neue"/>
                <a:sym typeface="Helvetica Neue"/>
              </a:rPr>
              <a:t>, and evaluation) that would otherwise not be feasible</a:t>
            </a:r>
          </a:p>
        </p:txBody>
      </p:sp>
    </p:spTree>
    <p:extLst>
      <p:ext uri="{BB962C8B-B14F-4D97-AF65-F5344CB8AC3E}">
        <p14:creationId xmlns:p14="http://schemas.microsoft.com/office/powerpoint/2010/main" val="2231355957"/>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 name="Rectangle"/>
          <p:cNvSpPr/>
          <p:nvPr/>
        </p:nvSpPr>
        <p:spPr>
          <a:xfrm>
            <a:off x="0" y="0"/>
            <a:ext cx="24384000" cy="13716000"/>
          </a:xfrm>
          <a:prstGeom prst="rect">
            <a:avLst/>
          </a:prstGeom>
          <a:solidFill>
            <a:srgbClr val="00313C"/>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
        <p:nvSpPr>
          <p:cNvPr id="226" name="About AidData"/>
          <p:cNvSpPr txBox="1">
            <a:spLocks noGrp="1"/>
          </p:cNvSpPr>
          <p:nvPr>
            <p:ph type="title" idx="4294967295"/>
          </p:nvPr>
        </p:nvSpPr>
        <p:spPr>
          <a:xfrm>
            <a:off x="985233" y="3554115"/>
            <a:ext cx="22566565" cy="3036096"/>
          </a:xfrm>
          <a:prstGeom prst="rect">
            <a:avLst/>
          </a:prstGeom>
        </p:spPr>
        <p:txBody>
          <a:bodyPr lIns="0" tIns="0" rIns="0" bIns="0" anchor="ctr">
            <a:normAutofit/>
          </a:bodyPr>
          <a:lstStyle/>
          <a:p>
            <a:pPr algn="ctr" defTabSz="821211">
              <a:lnSpc>
                <a:spcPct val="100000"/>
              </a:lnSpc>
              <a:defRPr sz="8000">
                <a:solidFill>
                  <a:srgbClr val="FFFFFF"/>
                </a:solidFill>
                <a:latin typeface="+mn-lt"/>
                <a:ea typeface="+mn-ea"/>
                <a:cs typeface="+mn-cs"/>
                <a:sym typeface="Helvetica Neue Medium"/>
              </a:defRPr>
            </a:pPr>
            <a:r>
              <a:rPr lang="en-US" sz="9600" b="1" dirty="0" smtClean="0">
                <a:solidFill>
                  <a:srgbClr val="CAB64B"/>
                </a:solidFill>
                <a:latin typeface="Helvetica Neue"/>
                <a:ea typeface="Helvetica Neue"/>
                <a:cs typeface="Helvetica Neue"/>
                <a:sym typeface="Helvetica Neue"/>
              </a:rPr>
              <a:t>Questions?</a:t>
            </a:r>
            <a:endParaRPr lang="en-US" sz="9600" dirty="0"/>
          </a:p>
        </p:txBody>
      </p:sp>
      <p:sp>
        <p:nvSpPr>
          <p:cNvPr id="228" name="Line"/>
          <p:cNvSpPr/>
          <p:nvPr/>
        </p:nvSpPr>
        <p:spPr>
          <a:xfrm>
            <a:off x="985233" y="6248243"/>
            <a:ext cx="22181732" cy="0"/>
          </a:xfrm>
          <a:prstGeom prst="line">
            <a:avLst/>
          </a:prstGeom>
          <a:ln w="25400">
            <a:solidFill>
              <a:srgbClr val="00B388"/>
            </a:solidFill>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pic>
        <p:nvPicPr>
          <p:cNvPr id="229" name="AidData_Logo--white.png" descr="AidData_Logo--white.png">
            <a:hlinkClick r:id="rId2"/>
          </p:cNvPr>
          <p:cNvPicPr>
            <a:picLocks noChangeAspect="1"/>
          </p:cNvPicPr>
          <p:nvPr/>
        </p:nvPicPr>
        <p:blipFill>
          <a:blip r:embed="rId3">
            <a:extLst/>
          </a:blip>
          <a:srcRect/>
          <a:stretch>
            <a:fillRect/>
          </a:stretch>
        </p:blipFill>
        <p:spPr>
          <a:xfrm>
            <a:off x="1524039" y="11684357"/>
            <a:ext cx="4796253" cy="1016000"/>
          </a:xfrm>
          <a:prstGeom prst="rect">
            <a:avLst/>
          </a:prstGeom>
          <a:ln w="12700">
            <a:miter lim="400000"/>
          </a:ln>
        </p:spPr>
      </p:pic>
      <p:sp>
        <p:nvSpPr>
          <p:cNvPr id="230" name="Rectangle"/>
          <p:cNvSpPr/>
          <p:nvPr/>
        </p:nvSpPr>
        <p:spPr>
          <a:xfrm flipH="1">
            <a:off x="24382801" y="0"/>
            <a:ext cx="45720" cy="13716000"/>
          </a:xfrm>
          <a:prstGeom prst="rect">
            <a:avLst/>
          </a:prstGeom>
          <a:solidFill>
            <a:srgbClr val="FFFFFF"/>
          </a:solidFill>
          <a:ln w="12700">
            <a:miter lim="400000"/>
          </a:ln>
        </p:spPr>
        <p:txBody>
          <a:bodyPr lIns="71436" tIns="71436" rIns="71436" bIns="71436" anchor="ctr"/>
          <a:lstStyle/>
          <a:p>
            <a:pPr algn="ctr" defTabSz="821211">
              <a:defRPr sz="3000" b="0">
                <a:solidFill>
                  <a:srgbClr val="FFFFFF"/>
                </a:solidFill>
                <a:latin typeface="+mn-lt"/>
                <a:ea typeface="+mn-ea"/>
                <a:cs typeface="+mn-cs"/>
                <a:sym typeface="Helvetica Neue Medium"/>
              </a:defRPr>
            </a:pPr>
            <a:endParaRPr sz="2900">
              <a:solidFill>
                <a:srgbClr val="FFFFFF"/>
              </a:solidFill>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2765526609"/>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Text Placeholder 2"/>
          <p:cNvSpPr>
            <a:spLocks noGrp="1"/>
          </p:cNvSpPr>
          <p:nvPr>
            <p:ph type="body" sz="quarter" idx="1"/>
          </p:nvPr>
        </p:nvSpPr>
        <p:spPr/>
        <p:txBody>
          <a:bodyPr/>
          <a:lstStyle/>
          <a:p>
            <a:endParaRPr lang="en-US"/>
          </a:p>
        </p:txBody>
      </p:sp>
      <p:pic>
        <p:nvPicPr>
          <p:cNvPr id="4" name="Shape 401"/>
          <p:cNvPicPr preferRelativeResize="0"/>
          <p:nvPr/>
        </p:nvPicPr>
        <p:blipFill rotWithShape="1">
          <a:blip r:embed="rId2">
            <a:alphaModFix/>
          </a:blip>
          <a:srcRect/>
          <a:stretch/>
        </p:blipFill>
        <p:spPr>
          <a:xfrm>
            <a:off x="0" y="-76203"/>
            <a:ext cx="24384000" cy="13792203"/>
          </a:xfrm>
          <a:prstGeom prst="rect">
            <a:avLst/>
          </a:prstGeom>
          <a:noFill/>
          <a:ln>
            <a:noFill/>
          </a:ln>
        </p:spPr>
      </p:pic>
      <p:sp>
        <p:nvSpPr>
          <p:cNvPr id="5" name="Shape 531"/>
          <p:cNvSpPr txBox="1">
            <a:spLocks/>
          </p:cNvSpPr>
          <p:nvPr/>
        </p:nvSpPr>
        <p:spPr>
          <a:xfrm>
            <a:off x="508001" y="330201"/>
            <a:ext cx="23342600" cy="990600"/>
          </a:xfrm>
          <a:prstGeom prst="rect">
            <a:avLst/>
          </a:prstGeom>
          <a:noFill/>
          <a:ln w="12700">
            <a:noFill/>
            <a:miter lim="400000"/>
          </a:ln>
          <a:extLst>
            <a:ext uri="{C572A759-6A51-4108-AA02-DFA0A04FC94B}">
              <ma14:wrappingTextBoxFlag xmlns:ma14="http://schemas.microsoft.com/office/mac/drawingml/2011/main" val="1"/>
            </a:ext>
          </a:extLst>
        </p:spPr>
        <p:txBody>
          <a:bodyPr lIns="91387" tIns="91387" rIns="91387" bIns="91387" anchor="t" anchorCtr="0">
            <a:noAutofit/>
          </a:bodyPr>
          <a:lstStyle>
            <a:lvl1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5pPr>
            <a:lvl6pPr marL="5829300" marR="0" indent="-215900" algn="l" defTabSz="914400" rtl="0" latinLnBrk="0">
              <a:lnSpc>
                <a:spcPct val="100000"/>
              </a:lnSpc>
              <a:spcBef>
                <a:spcPts val="3500"/>
              </a:spcBef>
              <a:spcAft>
                <a:spcPts val="0"/>
              </a:spcAft>
              <a:buClr>
                <a:schemeClr val="accent2"/>
              </a:buClr>
              <a:buSzPct val="100000"/>
              <a:buFont typeface="Arial"/>
              <a:buChar char="▪"/>
              <a:tabLst/>
              <a:defRPr sz="3800" b="0" i="0" u="none" strike="noStrike" cap="none" spc="0" baseline="0">
                <a:ln>
                  <a:noFill/>
                </a:ln>
                <a:solidFill>
                  <a:srgbClr val="000000"/>
                </a:solidFill>
                <a:uFillTx/>
                <a:latin typeface="Arial"/>
                <a:ea typeface="Arial"/>
                <a:cs typeface="Arial"/>
                <a:sym typeface="Arial"/>
              </a:defRPr>
            </a:lvl6pPr>
            <a:lvl7pPr marL="6565900" marR="0" indent="-228600" algn="l" defTabSz="914400" rtl="0" latinLnBrk="0">
              <a:lnSpc>
                <a:spcPct val="100000"/>
              </a:lnSpc>
              <a:spcBef>
                <a:spcPts val="3500"/>
              </a:spcBef>
              <a:spcAft>
                <a:spcPts val="0"/>
              </a:spcAft>
              <a:buClr>
                <a:schemeClr val="accent2"/>
              </a:buClr>
              <a:buSzPct val="100000"/>
              <a:buFont typeface="Arial"/>
              <a:buChar char="▪"/>
              <a:tabLst/>
              <a:defRPr sz="3800" b="0" i="0" u="none" strike="noStrike" cap="none" spc="0" baseline="0">
                <a:ln>
                  <a:noFill/>
                </a:ln>
                <a:solidFill>
                  <a:srgbClr val="000000"/>
                </a:solidFill>
                <a:uFillTx/>
                <a:latin typeface="Arial"/>
                <a:ea typeface="Arial"/>
                <a:cs typeface="Arial"/>
                <a:sym typeface="Arial"/>
              </a:defRPr>
            </a:lvl7pPr>
            <a:lvl8pPr marL="7277100" marR="0" indent="-203200" algn="l" defTabSz="914400" rtl="0" latinLnBrk="0">
              <a:lnSpc>
                <a:spcPct val="100000"/>
              </a:lnSpc>
              <a:spcBef>
                <a:spcPts val="3500"/>
              </a:spcBef>
              <a:spcAft>
                <a:spcPts val="0"/>
              </a:spcAft>
              <a:buClr>
                <a:schemeClr val="accent2"/>
              </a:buClr>
              <a:buSzPct val="100000"/>
              <a:buFont typeface="Arial"/>
              <a:buChar char="▪"/>
              <a:tabLst/>
              <a:defRPr sz="3800" b="0" i="0" u="none" strike="noStrike" cap="none" spc="0" baseline="0">
                <a:ln>
                  <a:noFill/>
                </a:ln>
                <a:solidFill>
                  <a:srgbClr val="000000"/>
                </a:solidFill>
                <a:uFillTx/>
                <a:latin typeface="Arial"/>
                <a:ea typeface="Arial"/>
                <a:cs typeface="Arial"/>
                <a:sym typeface="Arial"/>
              </a:defRPr>
            </a:lvl8pPr>
            <a:lvl9pPr marL="8026400" marR="0" indent="-228600" algn="l" defTabSz="914400" rtl="0" latinLnBrk="0">
              <a:lnSpc>
                <a:spcPct val="100000"/>
              </a:lnSpc>
              <a:spcBef>
                <a:spcPts val="3500"/>
              </a:spcBef>
              <a:spcAft>
                <a:spcPts val="0"/>
              </a:spcAft>
              <a:buClr>
                <a:schemeClr val="accent2"/>
              </a:buClr>
              <a:buSzPct val="100000"/>
              <a:buFont typeface="Arial"/>
              <a:buChar char="▪"/>
              <a:tabLst/>
              <a:defRPr sz="3800" b="0" i="0" u="none" strike="noStrike" cap="none" spc="0" baseline="0">
                <a:ln>
                  <a:noFill/>
                </a:ln>
                <a:solidFill>
                  <a:srgbClr val="000000"/>
                </a:solidFill>
                <a:uFillTx/>
                <a:latin typeface="Arial"/>
                <a:ea typeface="Arial"/>
                <a:cs typeface="Arial"/>
                <a:sym typeface="Arial"/>
              </a:defRPr>
            </a:lvl9pPr>
          </a:lstStyle>
          <a:p>
            <a:pPr marL="190422">
              <a:buClr>
                <a:srgbClr val="000000"/>
              </a:buClr>
              <a:buSzPct val="25000"/>
            </a:pPr>
            <a:r>
              <a:rPr lang="en-US" sz="6100" b="1" dirty="0">
                <a:solidFill>
                  <a:srgbClr val="FFFFFF"/>
                </a:solidFill>
                <a:latin typeface="Avenir Roman"/>
                <a:ea typeface="Open Sans"/>
                <a:cs typeface="Avenir Roman"/>
                <a:sym typeface="Open Sans"/>
              </a:rPr>
              <a:t>KFW &amp; WB funded land tenure interventions in Brazil (1997-2008) </a:t>
            </a:r>
          </a:p>
          <a:p>
            <a:pPr marL="190422">
              <a:lnSpc>
                <a:spcPct val="110000"/>
              </a:lnSpc>
              <a:spcBef>
                <a:spcPts val="600"/>
              </a:spcBef>
              <a:buClr>
                <a:srgbClr val="000000"/>
              </a:buClr>
              <a:buSzPct val="25000"/>
            </a:pPr>
            <a:endParaRPr lang="en-US" sz="1100" b="1" dirty="0">
              <a:solidFill>
                <a:srgbClr val="555555"/>
              </a:solidFill>
              <a:latin typeface="Open Sans"/>
              <a:ea typeface="Open Sans"/>
              <a:cs typeface="Open Sans"/>
              <a:sym typeface="Open Sans"/>
            </a:endParaRPr>
          </a:p>
          <a:p>
            <a:pPr marL="190422">
              <a:lnSpc>
                <a:spcPct val="90000"/>
              </a:lnSpc>
              <a:spcBef>
                <a:spcPts val="600"/>
              </a:spcBef>
              <a:buClr>
                <a:srgbClr val="000000"/>
              </a:buClr>
              <a:buSzPct val="25000"/>
            </a:pPr>
            <a:endParaRPr lang="en-US" sz="1600" i="1" dirty="0">
              <a:solidFill>
                <a:srgbClr val="555555"/>
              </a:solidFill>
              <a:latin typeface="Open Sans"/>
              <a:ea typeface="Open Sans"/>
              <a:cs typeface="Open Sans"/>
              <a:sym typeface="Open Sans"/>
            </a:endParaRPr>
          </a:p>
          <a:p>
            <a:pPr marL="190422">
              <a:lnSpc>
                <a:spcPct val="110000"/>
              </a:lnSpc>
              <a:spcBef>
                <a:spcPts val="600"/>
              </a:spcBef>
              <a:buClr>
                <a:srgbClr val="000000"/>
              </a:buClr>
              <a:buSzPct val="25000"/>
            </a:pPr>
            <a:endParaRPr lang="en-US" sz="1100" b="1" dirty="0">
              <a:solidFill>
                <a:srgbClr val="555555"/>
              </a:solidFill>
              <a:latin typeface="Open Sans"/>
              <a:ea typeface="Open Sans"/>
              <a:cs typeface="Open Sans"/>
              <a:sym typeface="Open Sans"/>
            </a:endParaRPr>
          </a:p>
          <a:p>
            <a:pPr marL="190422">
              <a:lnSpc>
                <a:spcPct val="90000"/>
              </a:lnSpc>
              <a:spcBef>
                <a:spcPts val="600"/>
              </a:spcBef>
              <a:buClr>
                <a:srgbClr val="000000"/>
              </a:buClr>
              <a:buSzPct val="25000"/>
            </a:pPr>
            <a:endParaRPr lang="en-US" sz="1600" i="1" dirty="0">
              <a:solidFill>
                <a:srgbClr val="555555"/>
              </a:solidFill>
              <a:latin typeface="Open Sans"/>
              <a:ea typeface="Open Sans"/>
              <a:cs typeface="Open Sans"/>
              <a:sym typeface="Open Sans"/>
            </a:endParaRPr>
          </a:p>
        </p:txBody>
      </p:sp>
    </p:spTree>
    <p:extLst>
      <p:ext uri="{BB962C8B-B14F-4D97-AF65-F5344CB8AC3E}">
        <p14:creationId xmlns:p14="http://schemas.microsoft.com/office/powerpoint/2010/main" val="1761698792"/>
      </p:ext>
    </p:extLst>
  </p:cSld>
  <p:clrMapOvr>
    <a:masterClrMapping/>
  </p:clrMapOvr>
  <p:transition xmlns:p14="http://schemas.microsoft.com/office/powerpoint/2010/main" spd="med"/>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425"/>
        <p:cNvGrpSpPr/>
        <p:nvPr/>
      </p:nvGrpSpPr>
      <p:grpSpPr>
        <a:xfrm>
          <a:off x="0" y="0"/>
          <a:ext cx="0" cy="0"/>
          <a:chOff x="0" y="0"/>
          <a:chExt cx="0" cy="0"/>
        </a:xfrm>
      </p:grpSpPr>
      <p:pic>
        <p:nvPicPr>
          <p:cNvPr id="426" name="Shape 426" descr="https://lh6.googleusercontent.com/VjYr3aD3VtIIlBVAKzx_WUo1usbSsqDr7sLHseATky7uErbd23PIR18RYoiGsaZsU_jrzPcJqZG0VkDXJL8DzJ19uZX4E5whfcYXRxVB9WXHkO8BdQ_A-tKukMF5HbgbLsYboM0"/>
          <p:cNvPicPr preferRelativeResize="0"/>
          <p:nvPr/>
        </p:nvPicPr>
        <p:blipFill rotWithShape="1">
          <a:blip r:embed="rId3">
            <a:alphaModFix/>
          </a:blip>
          <a:srcRect/>
          <a:stretch/>
        </p:blipFill>
        <p:spPr>
          <a:xfrm>
            <a:off x="978800" y="1397042"/>
            <a:ext cx="22084400" cy="11521805"/>
          </a:xfrm>
          <a:prstGeom prst="rect">
            <a:avLst/>
          </a:prstGeom>
          <a:noFill/>
          <a:ln>
            <a:noFill/>
          </a:ln>
        </p:spPr>
      </p:pic>
      <p:sp>
        <p:nvSpPr>
          <p:cNvPr id="3" name="Shape 531"/>
          <p:cNvSpPr txBox="1">
            <a:spLocks/>
          </p:cNvSpPr>
          <p:nvPr/>
        </p:nvSpPr>
        <p:spPr>
          <a:xfrm>
            <a:off x="508001" y="330201"/>
            <a:ext cx="23342600" cy="990600"/>
          </a:xfrm>
          <a:prstGeom prst="rect">
            <a:avLst/>
          </a:prstGeom>
          <a:noFill/>
          <a:ln w="12700">
            <a:noFill/>
            <a:miter lim="400000"/>
          </a:ln>
          <a:extLst>
            <a:ext uri="{C572A759-6A51-4108-AA02-DFA0A04FC94B}">
              <ma14:wrappingTextBoxFlag xmlns:ma14="http://schemas.microsoft.com/office/mac/drawingml/2011/main" val="1"/>
            </a:ext>
          </a:extLst>
        </p:spPr>
        <p:txBody>
          <a:bodyPr lIns="91387" tIns="91387" rIns="91387" bIns="91387" anchor="t" anchorCtr="0">
            <a:noAutofit/>
          </a:bodyPr>
          <a:lstStyle>
            <a:lvl1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5pPr>
            <a:lvl6pPr marL="5829300" marR="0" indent="-215900" algn="l" defTabSz="914400" rtl="0" latinLnBrk="0">
              <a:lnSpc>
                <a:spcPct val="100000"/>
              </a:lnSpc>
              <a:spcBef>
                <a:spcPts val="3500"/>
              </a:spcBef>
              <a:spcAft>
                <a:spcPts val="0"/>
              </a:spcAft>
              <a:buClr>
                <a:schemeClr val="accent2"/>
              </a:buClr>
              <a:buSzPct val="100000"/>
              <a:buFont typeface="Arial"/>
              <a:buChar char="▪"/>
              <a:tabLst/>
              <a:defRPr sz="3800" b="0" i="0" u="none" strike="noStrike" cap="none" spc="0" baseline="0">
                <a:ln>
                  <a:noFill/>
                </a:ln>
                <a:solidFill>
                  <a:srgbClr val="000000"/>
                </a:solidFill>
                <a:uFillTx/>
                <a:latin typeface="Arial"/>
                <a:ea typeface="Arial"/>
                <a:cs typeface="Arial"/>
                <a:sym typeface="Arial"/>
              </a:defRPr>
            </a:lvl6pPr>
            <a:lvl7pPr marL="6565900" marR="0" indent="-228600" algn="l" defTabSz="914400" rtl="0" latinLnBrk="0">
              <a:lnSpc>
                <a:spcPct val="100000"/>
              </a:lnSpc>
              <a:spcBef>
                <a:spcPts val="3500"/>
              </a:spcBef>
              <a:spcAft>
                <a:spcPts val="0"/>
              </a:spcAft>
              <a:buClr>
                <a:schemeClr val="accent2"/>
              </a:buClr>
              <a:buSzPct val="100000"/>
              <a:buFont typeface="Arial"/>
              <a:buChar char="▪"/>
              <a:tabLst/>
              <a:defRPr sz="3800" b="0" i="0" u="none" strike="noStrike" cap="none" spc="0" baseline="0">
                <a:ln>
                  <a:noFill/>
                </a:ln>
                <a:solidFill>
                  <a:srgbClr val="000000"/>
                </a:solidFill>
                <a:uFillTx/>
                <a:latin typeface="Arial"/>
                <a:ea typeface="Arial"/>
                <a:cs typeface="Arial"/>
                <a:sym typeface="Arial"/>
              </a:defRPr>
            </a:lvl7pPr>
            <a:lvl8pPr marL="7277100" marR="0" indent="-203200" algn="l" defTabSz="914400" rtl="0" latinLnBrk="0">
              <a:lnSpc>
                <a:spcPct val="100000"/>
              </a:lnSpc>
              <a:spcBef>
                <a:spcPts val="3500"/>
              </a:spcBef>
              <a:spcAft>
                <a:spcPts val="0"/>
              </a:spcAft>
              <a:buClr>
                <a:schemeClr val="accent2"/>
              </a:buClr>
              <a:buSzPct val="100000"/>
              <a:buFont typeface="Arial"/>
              <a:buChar char="▪"/>
              <a:tabLst/>
              <a:defRPr sz="3800" b="0" i="0" u="none" strike="noStrike" cap="none" spc="0" baseline="0">
                <a:ln>
                  <a:noFill/>
                </a:ln>
                <a:solidFill>
                  <a:srgbClr val="000000"/>
                </a:solidFill>
                <a:uFillTx/>
                <a:latin typeface="Arial"/>
                <a:ea typeface="Arial"/>
                <a:cs typeface="Arial"/>
                <a:sym typeface="Arial"/>
              </a:defRPr>
            </a:lvl8pPr>
            <a:lvl9pPr marL="8026400" marR="0" indent="-228600" algn="l" defTabSz="914400" rtl="0" latinLnBrk="0">
              <a:lnSpc>
                <a:spcPct val="100000"/>
              </a:lnSpc>
              <a:spcBef>
                <a:spcPts val="3500"/>
              </a:spcBef>
              <a:spcAft>
                <a:spcPts val="0"/>
              </a:spcAft>
              <a:buClr>
                <a:schemeClr val="accent2"/>
              </a:buClr>
              <a:buSzPct val="100000"/>
              <a:buFont typeface="Arial"/>
              <a:buChar char="▪"/>
              <a:tabLst/>
              <a:defRPr sz="3800" b="0" i="0" u="none" strike="noStrike" cap="none" spc="0" baseline="0">
                <a:ln>
                  <a:noFill/>
                </a:ln>
                <a:solidFill>
                  <a:srgbClr val="000000"/>
                </a:solidFill>
                <a:uFillTx/>
                <a:latin typeface="Arial"/>
                <a:ea typeface="Arial"/>
                <a:cs typeface="Arial"/>
                <a:sym typeface="Arial"/>
              </a:defRPr>
            </a:lvl9pPr>
          </a:lstStyle>
          <a:p>
            <a:pPr marL="190422">
              <a:buClr>
                <a:srgbClr val="000000"/>
              </a:buClr>
              <a:buSzPct val="25000"/>
            </a:pPr>
            <a:r>
              <a:rPr lang="en-US" sz="6100" b="1" dirty="0">
                <a:latin typeface="Avenir Roman"/>
                <a:ea typeface="Open Sans"/>
                <a:cs typeface="Avenir Roman"/>
                <a:sym typeface="Open Sans"/>
              </a:rPr>
              <a:t>Program had no net attributable impact on deforestation, but …</a:t>
            </a:r>
            <a:endParaRPr lang="en-US" sz="1100" b="1" dirty="0">
              <a:latin typeface="Open Sans"/>
              <a:ea typeface="Open Sans"/>
              <a:cs typeface="Open Sans"/>
              <a:sym typeface="Open Sans"/>
            </a:endParaRPr>
          </a:p>
          <a:p>
            <a:pPr marL="190422">
              <a:lnSpc>
                <a:spcPct val="90000"/>
              </a:lnSpc>
              <a:spcBef>
                <a:spcPts val="600"/>
              </a:spcBef>
              <a:buClr>
                <a:srgbClr val="000000"/>
              </a:buClr>
              <a:buSzPct val="25000"/>
            </a:pPr>
            <a:endParaRPr lang="en-US" sz="1600" i="1" dirty="0">
              <a:latin typeface="Open Sans"/>
              <a:ea typeface="Open Sans"/>
              <a:cs typeface="Open Sans"/>
              <a:sym typeface="Open Sans"/>
            </a:endParaRPr>
          </a:p>
          <a:p>
            <a:pPr marL="190422">
              <a:lnSpc>
                <a:spcPct val="110000"/>
              </a:lnSpc>
              <a:spcBef>
                <a:spcPts val="600"/>
              </a:spcBef>
              <a:buClr>
                <a:srgbClr val="000000"/>
              </a:buClr>
              <a:buSzPct val="25000"/>
            </a:pPr>
            <a:endParaRPr lang="en-US" sz="1100" b="1" dirty="0">
              <a:latin typeface="Open Sans"/>
              <a:ea typeface="Open Sans"/>
              <a:cs typeface="Open Sans"/>
              <a:sym typeface="Open Sans"/>
            </a:endParaRPr>
          </a:p>
          <a:p>
            <a:pPr marL="190422">
              <a:lnSpc>
                <a:spcPct val="90000"/>
              </a:lnSpc>
              <a:spcBef>
                <a:spcPts val="600"/>
              </a:spcBef>
              <a:buClr>
                <a:srgbClr val="000000"/>
              </a:buClr>
              <a:buSzPct val="25000"/>
            </a:pPr>
            <a:endParaRPr lang="en-US" sz="1600" i="1" dirty="0">
              <a:latin typeface="Open Sans"/>
              <a:ea typeface="Open Sans"/>
              <a:cs typeface="Open Sans"/>
              <a:sym typeface="Open Sans"/>
            </a:endParaRPr>
          </a:p>
        </p:txBody>
      </p:sp>
    </p:spTree>
    <p:extLst>
      <p:ext uri="{BB962C8B-B14F-4D97-AF65-F5344CB8AC3E}">
        <p14:creationId xmlns:p14="http://schemas.microsoft.com/office/powerpoint/2010/main" val="2410588187"/>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Screenshot 2019-01-07 14.38.44.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459644" y="362859"/>
            <a:ext cx="10617123" cy="12881429"/>
          </a:xfrm>
          <a:prstGeom prst="rect">
            <a:avLst/>
          </a:prstGeom>
        </p:spPr>
      </p:pic>
      <p:pic>
        <p:nvPicPr>
          <p:cNvPr id="6" name="Picture 5" descr="Screenshot 2018-12-06 09.57.47.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4000" y="0"/>
            <a:ext cx="11611429" cy="13244288"/>
          </a:xfrm>
          <a:prstGeom prst="rect">
            <a:avLst/>
          </a:prstGeom>
        </p:spPr>
      </p:pic>
      <p:sp>
        <p:nvSpPr>
          <p:cNvPr id="7" name="Shape 384"/>
          <p:cNvSpPr/>
          <p:nvPr/>
        </p:nvSpPr>
        <p:spPr>
          <a:xfrm>
            <a:off x="19739430" y="3156856"/>
            <a:ext cx="2939141" cy="1306288"/>
          </a:xfrm>
          <a:prstGeom prst="rect">
            <a:avLst/>
          </a:prstGeom>
          <a:noFill/>
          <a:ln w="28575" cap="flat" cmpd="sng">
            <a:solidFill>
              <a:srgbClr val="FF0000"/>
            </a:solidFill>
            <a:prstDash val="solid"/>
            <a:round/>
            <a:headEnd type="none" w="med" len="med"/>
            <a:tailEnd type="none" w="med" len="med"/>
          </a:ln>
        </p:spPr>
        <p:txBody>
          <a:bodyPr lIns="91379" tIns="91379" rIns="91379" bIns="91379" anchor="ctr" anchorCtr="0">
            <a:noAutofit/>
          </a:bodyPr>
          <a:lstStyle/>
          <a:p>
            <a:endParaRPr kern="0">
              <a:solidFill>
                <a:sysClr val="windowText" lastClr="000000"/>
              </a:solidFill>
            </a:endParaRPr>
          </a:p>
        </p:txBody>
      </p:sp>
    </p:spTree>
    <p:extLst>
      <p:ext uri="{BB962C8B-B14F-4D97-AF65-F5344CB8AC3E}">
        <p14:creationId xmlns:p14="http://schemas.microsoft.com/office/powerpoint/2010/main" val="3793458103"/>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p:cNvSpPr/>
          <p:nvPr/>
        </p:nvSpPr>
        <p:spPr>
          <a:xfrm>
            <a:off x="0" y="0"/>
            <a:ext cx="6094912" cy="13716000"/>
          </a:xfrm>
          <a:prstGeom prst="rect">
            <a:avLst/>
          </a:prstGeom>
          <a:solidFill>
            <a:srgbClr val="00313C"/>
          </a:solidFill>
          <a:ln w="12700">
            <a:miter lim="400000"/>
          </a:ln>
        </p:spPr>
        <p:txBody>
          <a:bodyPr lIns="71436" tIns="71436" rIns="71436" bIns="71436" anchor="ctr"/>
          <a:lstStyle/>
          <a:p>
            <a:pPr>
              <a:defRPr sz="3000" b="0">
                <a:solidFill>
                  <a:srgbClr val="FFFFFF"/>
                </a:solidFill>
                <a:latin typeface="+mn-lt"/>
                <a:ea typeface="+mn-ea"/>
                <a:cs typeface="+mn-cs"/>
                <a:sym typeface="Helvetica Neue Medium"/>
              </a:defRPr>
            </a:pPr>
            <a:endParaRPr/>
          </a:p>
        </p:txBody>
      </p:sp>
      <p:pic>
        <p:nvPicPr>
          <p:cNvPr id="294" name="AidData_Logo--white.png" descr="AidData_Logo--white.png"/>
          <p:cNvPicPr>
            <a:picLocks noChangeAspect="1"/>
          </p:cNvPicPr>
          <p:nvPr/>
        </p:nvPicPr>
        <p:blipFill>
          <a:blip r:embed="rId2">
            <a:extLst/>
          </a:blip>
          <a:stretch>
            <a:fillRect/>
          </a:stretch>
        </p:blipFill>
        <p:spPr>
          <a:xfrm>
            <a:off x="508000" y="11658600"/>
            <a:ext cx="5036064" cy="1066800"/>
          </a:xfrm>
          <a:prstGeom prst="rect">
            <a:avLst/>
          </a:prstGeom>
          <a:ln w="12700">
            <a:miter lim="400000"/>
          </a:ln>
        </p:spPr>
      </p:pic>
      <p:sp>
        <p:nvSpPr>
          <p:cNvPr id="296" name="Raw data for expert spatial users can be accessed at aiddata.org/data…"/>
          <p:cNvSpPr txBox="1"/>
          <p:nvPr/>
        </p:nvSpPr>
        <p:spPr>
          <a:xfrm>
            <a:off x="975061" y="1603701"/>
            <a:ext cx="4569003" cy="762000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673415">
              <a:defRPr sz="3280" b="0">
                <a:solidFill>
                  <a:srgbClr val="FFFFFF"/>
                </a:solidFill>
              </a:defRPr>
            </a:pPr>
            <a:r>
              <a:rPr lang="en-US" sz="4000" b="1" dirty="0">
                <a:solidFill>
                  <a:srgbClr val="CAB64B"/>
                </a:solidFill>
                <a:latin typeface="Helvetica Neue"/>
                <a:ea typeface="Helvetica Neue"/>
                <a:cs typeface="Helvetica Neue"/>
                <a:sym typeface="Helvetica Neue"/>
              </a:rPr>
              <a:t>Geospatial Impact Evaluation</a:t>
            </a:r>
          </a:p>
          <a:p>
            <a:pPr defTabSz="673415">
              <a:defRPr sz="3280" b="0">
                <a:solidFill>
                  <a:srgbClr val="FFFFFF"/>
                </a:solidFill>
              </a:defRPr>
            </a:pPr>
            <a:endParaRPr lang="en-US" b="1" dirty="0" smtClean="0"/>
          </a:p>
          <a:p>
            <a:pPr defTabSz="673415">
              <a:defRPr sz="3280" b="0">
                <a:solidFill>
                  <a:srgbClr val="FFFFFF"/>
                </a:solidFill>
              </a:defRPr>
            </a:pPr>
            <a:r>
              <a:rPr lang="en-US" dirty="0" smtClean="0"/>
              <a:t>Case Study #</a:t>
            </a:r>
            <a:r>
              <a:rPr lang="en-US" dirty="0"/>
              <a:t>2: $900 million USAID-funded rural road infrastructure program </a:t>
            </a:r>
            <a:endParaRPr u="sng" dirty="0">
              <a:solidFill>
                <a:srgbClr val="F0B323"/>
              </a:solidFill>
              <a:hlinkClick r:id="" action="ppaction://hlinkshowjump?jump=nextslide">
                <a:extLst>
                  <a:ext uri="{A12FA001-AC4F-418D-AE19-62706E023703}">
                    <ahyp:hlinkClr xmlns:ahyp="http://schemas.microsoft.com/office/drawing/2018/hyperlinkcolor" xmlns="" val="tx"/>
                  </a:ext>
                </a:extLst>
              </a:hlinkClick>
            </a:endParaRPr>
          </a:p>
        </p:txBody>
      </p:sp>
      <p:sp>
        <p:nvSpPr>
          <p:cNvPr id="7" name="Shape 271"/>
          <p:cNvSpPr/>
          <p:nvPr/>
        </p:nvSpPr>
        <p:spPr>
          <a:xfrm>
            <a:off x="7075712" y="1211289"/>
            <a:ext cx="16546288" cy="9110184"/>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defTabSz="914041">
              <a:defRPr sz="4800">
                <a:solidFill>
                  <a:srgbClr val="405469"/>
                </a:solidFill>
                <a:latin typeface="Avenir Heavy"/>
                <a:ea typeface="Avenir Heavy"/>
                <a:cs typeface="Avenir Heavy"/>
                <a:sym typeface="Avenir Heavy"/>
              </a:defRPr>
            </a:pPr>
            <a:r>
              <a:rPr lang="en-US" sz="4300" dirty="0">
                <a:solidFill>
                  <a:srgbClr val="405469"/>
                </a:solidFill>
                <a:latin typeface="Avenir Heavy"/>
                <a:ea typeface="Avenir Heavy"/>
                <a:cs typeface="Avenir Heavy"/>
                <a:sym typeface="Avenir Heavy"/>
              </a:rPr>
              <a:t>Evaluation Period: </a:t>
            </a:r>
            <a:r>
              <a:rPr lang="en-US" sz="4300" dirty="0">
                <a:solidFill>
                  <a:srgbClr val="405469"/>
                </a:solidFill>
                <a:latin typeface="Avenir Roman"/>
                <a:ea typeface="Avenir Heavy"/>
                <a:cs typeface="Avenir Roman"/>
                <a:sym typeface="Avenir Heavy"/>
              </a:rPr>
              <a:t>April 2012 to December 2016</a:t>
            </a:r>
          </a:p>
          <a:p>
            <a:pPr defTabSz="914041">
              <a:defRPr sz="3600">
                <a:solidFill>
                  <a:srgbClr val="5C6977"/>
                </a:solidFill>
              </a:defRPr>
            </a:pPr>
            <a:endParaRPr lang="en-US" sz="4300" dirty="0">
              <a:solidFill>
                <a:srgbClr val="405469"/>
              </a:solidFill>
              <a:latin typeface="Avenir Heavy"/>
              <a:ea typeface="Avenir Heavy"/>
              <a:cs typeface="Avenir Heavy"/>
              <a:sym typeface="Avenir Heavy"/>
            </a:endParaRPr>
          </a:p>
          <a:p>
            <a:pPr defTabSz="914041">
              <a:defRPr sz="3600">
                <a:solidFill>
                  <a:srgbClr val="5C6977"/>
                </a:solidFill>
              </a:defRPr>
            </a:pPr>
            <a:r>
              <a:rPr lang="en-US" sz="4300" dirty="0">
                <a:solidFill>
                  <a:srgbClr val="405469"/>
                </a:solidFill>
                <a:latin typeface="Avenir Heavy"/>
                <a:ea typeface="Avenir Heavy"/>
                <a:cs typeface="Avenir Heavy"/>
                <a:sym typeface="Avenir Heavy"/>
              </a:rPr>
              <a:t>Treatment: </a:t>
            </a:r>
            <a:r>
              <a:rPr lang="en-US" sz="4300" dirty="0">
                <a:solidFill>
                  <a:srgbClr val="405469"/>
                </a:solidFill>
                <a:latin typeface="Avenir Roman"/>
                <a:ea typeface="Avenir Heavy"/>
                <a:cs typeface="Avenir Roman"/>
                <a:sym typeface="Avenir Heavy"/>
              </a:rPr>
              <a:t>Improvements to road segment within 5km (funded through USAID INP II)</a:t>
            </a:r>
          </a:p>
          <a:p>
            <a:pPr defTabSz="914041">
              <a:defRPr sz="3600">
                <a:solidFill>
                  <a:srgbClr val="5C6977"/>
                </a:solidFill>
              </a:defRPr>
            </a:pPr>
            <a:endParaRPr lang="en-US" sz="4300" dirty="0">
              <a:solidFill>
                <a:srgbClr val="405469"/>
              </a:solidFill>
              <a:latin typeface="Avenir Heavy"/>
              <a:ea typeface="Avenir Heavy"/>
              <a:cs typeface="Avenir Heavy"/>
              <a:sym typeface="Avenir Heavy"/>
            </a:endParaRPr>
          </a:p>
          <a:p>
            <a:pPr defTabSz="914041">
              <a:defRPr sz="3600">
                <a:solidFill>
                  <a:srgbClr val="5C6977"/>
                </a:solidFill>
              </a:defRPr>
            </a:pPr>
            <a:r>
              <a:rPr lang="en-US" sz="4300" dirty="0">
                <a:solidFill>
                  <a:srgbClr val="405469"/>
                </a:solidFill>
                <a:latin typeface="Avenir Heavy"/>
                <a:ea typeface="Avenir Heavy"/>
                <a:cs typeface="Avenir Heavy"/>
                <a:sym typeface="Avenir Heavy"/>
              </a:rPr>
              <a:t>Outcome</a:t>
            </a:r>
            <a:r>
              <a:rPr lang="en-US" sz="4300" dirty="0">
                <a:solidFill>
                  <a:srgbClr val="405469"/>
                </a:solidFill>
                <a:latin typeface="Avenir Roman"/>
                <a:ea typeface="Avenir Heavy"/>
                <a:cs typeface="Avenir Roman"/>
                <a:sym typeface="Avenir Heavy"/>
              </a:rPr>
              <a:t>: Monthly observations of nighttime light from the Visible Infrared Imaging Radiometer Suite (VIIRS)</a:t>
            </a:r>
          </a:p>
          <a:p>
            <a:pPr defTabSz="914041">
              <a:defRPr sz="3600">
                <a:solidFill>
                  <a:srgbClr val="5C6977"/>
                </a:solidFill>
              </a:defRPr>
            </a:pPr>
            <a:endParaRPr lang="en-US" sz="4300" dirty="0">
              <a:solidFill>
                <a:srgbClr val="405469"/>
              </a:solidFill>
              <a:latin typeface="Avenir Roman"/>
              <a:ea typeface="Avenir Heavy"/>
              <a:cs typeface="Avenir Roman"/>
              <a:sym typeface="Avenir Heavy"/>
            </a:endParaRPr>
          </a:p>
          <a:p>
            <a:pPr defTabSz="914041">
              <a:defRPr sz="3600">
                <a:solidFill>
                  <a:srgbClr val="5C6977"/>
                </a:solidFill>
              </a:defRPr>
            </a:pPr>
            <a:r>
              <a:rPr lang="en-US" sz="4300" dirty="0">
                <a:solidFill>
                  <a:srgbClr val="405469"/>
                </a:solidFill>
                <a:latin typeface="Avenir Heavy"/>
                <a:ea typeface="Avenir Heavy"/>
                <a:cs typeface="Avenir Heavy"/>
                <a:sym typeface="Avenir Heavy"/>
              </a:rPr>
              <a:t>Unit of Analysis: </a:t>
            </a:r>
            <a:r>
              <a:rPr lang="en-US" sz="4300" dirty="0">
                <a:solidFill>
                  <a:srgbClr val="405469"/>
                </a:solidFill>
                <a:latin typeface="Avenir Roman"/>
                <a:ea typeface="Avenir Heavy"/>
                <a:cs typeface="Avenir Roman"/>
                <a:sym typeface="Avenir Heavy"/>
              </a:rPr>
              <a:t>750m square grid cells within 5km of road segment</a:t>
            </a:r>
          </a:p>
          <a:p>
            <a:pPr defTabSz="914041">
              <a:defRPr sz="3600">
                <a:solidFill>
                  <a:srgbClr val="5C6977"/>
                </a:solidFill>
              </a:defRPr>
            </a:pPr>
            <a:endParaRPr lang="en-US" sz="4300" dirty="0">
              <a:solidFill>
                <a:srgbClr val="405469"/>
              </a:solidFill>
              <a:latin typeface="Avenir Roman"/>
              <a:ea typeface="Avenir Heavy"/>
              <a:cs typeface="Avenir Roman"/>
              <a:sym typeface="Avenir Heavy"/>
            </a:endParaRPr>
          </a:p>
          <a:p>
            <a:pPr defTabSz="914041">
              <a:defRPr sz="3600">
                <a:solidFill>
                  <a:srgbClr val="5C6977"/>
                </a:solidFill>
              </a:defRPr>
            </a:pPr>
            <a:r>
              <a:rPr lang="en-US" sz="4300" dirty="0">
                <a:solidFill>
                  <a:srgbClr val="405469"/>
                </a:solidFill>
                <a:latin typeface="Avenir Heavy"/>
                <a:ea typeface="Avenir Heavy"/>
                <a:cs typeface="Avenir Heavy"/>
                <a:sym typeface="Avenir Heavy"/>
              </a:rPr>
              <a:t>Methodology: </a:t>
            </a:r>
            <a:r>
              <a:rPr lang="en-US" sz="4300" dirty="0">
                <a:solidFill>
                  <a:srgbClr val="405469"/>
                </a:solidFill>
                <a:latin typeface="Avenir Roman"/>
                <a:ea typeface="Avenir Heavy"/>
                <a:cs typeface="Avenir Roman"/>
                <a:sym typeface="Avenir Heavy"/>
              </a:rPr>
              <a:t>Panel estimation with month and cell fixed effects (analogous to difference-in-differences estimation strategy)</a:t>
            </a:r>
            <a:endParaRPr lang="en-US" sz="4300" dirty="0">
              <a:solidFill>
                <a:srgbClr val="555555"/>
              </a:solidFill>
              <a:latin typeface="Avenir Roman"/>
              <a:ea typeface="Helvetica Neue"/>
              <a:cs typeface="Avenir Roman"/>
              <a:sym typeface="Helvetica Neue"/>
              <a:rtl val="0"/>
            </a:endParaRPr>
          </a:p>
          <a:p>
            <a:pPr defTabSz="914041">
              <a:defRPr sz="3600">
                <a:solidFill>
                  <a:srgbClr val="5C6977"/>
                </a:solidFill>
              </a:defRPr>
            </a:pPr>
            <a:endParaRPr lang="en-US" sz="3700" dirty="0">
              <a:solidFill>
                <a:srgbClr val="555555"/>
              </a:solidFill>
              <a:latin typeface="Avenir Roman"/>
              <a:ea typeface="Helvetica Neue"/>
              <a:cs typeface="Avenir Roman"/>
              <a:sym typeface="Helvetica Neue"/>
              <a:rtl val="0"/>
            </a:endParaRPr>
          </a:p>
        </p:txBody>
      </p:sp>
    </p:spTree>
    <p:extLst>
      <p:ext uri="{BB962C8B-B14F-4D97-AF65-F5344CB8AC3E}">
        <p14:creationId xmlns:p14="http://schemas.microsoft.com/office/powerpoint/2010/main" val="3283280841"/>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4" name="Title 1"/>
          <p:cNvSpPr txBox="1">
            <a:spLocks noGrp="1"/>
          </p:cNvSpPr>
          <p:nvPr>
            <p:ph type="title"/>
          </p:nvPr>
        </p:nvSpPr>
        <p:spPr>
          <a:xfrm>
            <a:off x="4833937" y="2303865"/>
            <a:ext cx="14716200" cy="4643400"/>
          </a:xfrm>
          <a:prstGeom prst="rect">
            <a:avLst/>
          </a:prstGeom>
        </p:spPr>
        <p:txBody>
          <a:bodyPr/>
          <a:lstStyle/>
          <a:p>
            <a:endParaRPr/>
          </a:p>
        </p:txBody>
      </p:sp>
      <p:sp>
        <p:nvSpPr>
          <p:cNvPr id="1585" name="Text Placeholder 2"/>
          <p:cNvSpPr txBox="1">
            <a:spLocks noGrp="1"/>
          </p:cNvSpPr>
          <p:nvPr>
            <p:ph type="body" sz="quarter" idx="1"/>
          </p:nvPr>
        </p:nvSpPr>
        <p:spPr>
          <a:xfrm>
            <a:off x="4833937" y="7072312"/>
            <a:ext cx="14716200" cy="1589403"/>
          </a:xfrm>
          <a:prstGeom prst="rect">
            <a:avLst/>
          </a:prstGeom>
        </p:spPr>
        <p:txBody>
          <a:bodyPr/>
          <a:lstStyle/>
          <a:p>
            <a:endParaRPr/>
          </a:p>
        </p:txBody>
      </p:sp>
      <p:pic>
        <p:nvPicPr>
          <p:cNvPr id="1586" name="Picture 3" descr="Picture 3"/>
          <p:cNvPicPr>
            <a:picLocks noChangeAspect="1"/>
          </p:cNvPicPr>
          <p:nvPr/>
        </p:nvPicPr>
        <p:blipFill>
          <a:blip r:embed="rId2">
            <a:extLst/>
          </a:blip>
          <a:stretch>
            <a:fillRect/>
          </a:stretch>
        </p:blipFill>
        <p:spPr>
          <a:xfrm>
            <a:off x="0" y="0"/>
            <a:ext cx="24384000" cy="13716000"/>
          </a:xfrm>
          <a:prstGeom prst="rect">
            <a:avLst/>
          </a:prstGeom>
          <a:ln w="12700">
            <a:miter lim="400000"/>
          </a:ln>
        </p:spPr>
      </p:pic>
    </p:spTree>
    <p:extLst>
      <p:ext uri="{BB962C8B-B14F-4D97-AF65-F5344CB8AC3E}">
        <p14:creationId xmlns:p14="http://schemas.microsoft.com/office/powerpoint/2010/main" val="1107716618"/>
      </p:ext>
    </p:extLst>
  </p:cSld>
  <p:clrMapOvr>
    <a:masterClrMapping/>
  </p:clrMapOvr>
  <p:transition xmlns:p14="http://schemas.microsoft.com/office/powerpoint/2010/main" spd="med"/>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8" name="TextBox 10"/>
          <p:cNvSpPr txBox="1"/>
          <p:nvPr/>
        </p:nvSpPr>
        <p:spPr>
          <a:xfrm>
            <a:off x="1239344" y="7722833"/>
            <a:ext cx="22478891" cy="3108536"/>
          </a:xfrm>
          <a:prstGeom prst="rect">
            <a:avLst/>
          </a:prstGeom>
          <a:ln w="12700">
            <a:miter lim="400000"/>
          </a:ln>
          <a:extLst>
            <a:ext uri="{C572A759-6A51-4108-AA02-DFA0A04FC94B}">
              <ma14:wrappingTextBoxFlag xmlns:ma14="http://schemas.microsoft.com/office/mac/drawingml/2011/main" val="1"/>
            </a:ext>
          </a:extLst>
        </p:spPr>
        <p:txBody>
          <a:bodyPr lIns="91398" tIns="91398" rIns="91398" bIns="91398">
            <a:spAutoFit/>
          </a:bodyPr>
          <a:lstStyle/>
          <a:p>
            <a:pPr marL="571300" indent="-571300" defTabSz="914041">
              <a:spcBef>
                <a:spcPts val="1200"/>
              </a:spcBef>
              <a:buSzPct val="100000"/>
              <a:buFont typeface="Arial"/>
              <a:buChar char="•"/>
              <a:defRPr sz="4000">
                <a:latin typeface="Avenir Heavy"/>
                <a:ea typeface="Avenir Heavy"/>
                <a:cs typeface="Avenir Heavy"/>
                <a:sym typeface="Avenir Heavy"/>
              </a:defRPr>
            </a:pPr>
            <a:r>
              <a:rPr sz="4000" dirty="0">
                <a:latin typeface="Helvetica Neue"/>
                <a:ea typeface="Avenir Heavy"/>
                <a:cs typeface="Avenir Heavy"/>
                <a:sym typeface="Avenir Heavy"/>
              </a:rPr>
              <a:t>Blue represents illustrative measure of nighttime lights (lighter = brighter)</a:t>
            </a:r>
          </a:p>
          <a:p>
            <a:pPr marL="571300" indent="-571300" defTabSz="914041">
              <a:spcBef>
                <a:spcPts val="1200"/>
              </a:spcBef>
              <a:buSzPct val="100000"/>
              <a:buFont typeface="Arial"/>
              <a:buChar char="•"/>
              <a:defRPr sz="4000">
                <a:latin typeface="Avenir Heavy"/>
                <a:ea typeface="Avenir Heavy"/>
                <a:cs typeface="Avenir Heavy"/>
                <a:sym typeface="Avenir Heavy"/>
              </a:defRPr>
            </a:pPr>
            <a:r>
              <a:rPr sz="4000" dirty="0">
                <a:latin typeface="Helvetica Neue"/>
                <a:ea typeface="Avenir Heavy"/>
                <a:cs typeface="Avenir Heavy"/>
                <a:sym typeface="Avenir Heavy"/>
              </a:rPr>
              <a:t>Treatment = Improvements made to road segments through INP II</a:t>
            </a:r>
          </a:p>
          <a:p>
            <a:pPr marL="1085450" lvl="3" indent="-571300" defTabSz="914041">
              <a:spcBef>
                <a:spcPts val="1200"/>
              </a:spcBef>
              <a:buSzPct val="100000"/>
              <a:buFont typeface="Arial"/>
              <a:buChar char="•"/>
              <a:defRPr sz="4000">
                <a:latin typeface="Avenir Heavy"/>
                <a:ea typeface="Avenir Heavy"/>
                <a:cs typeface="Avenir Heavy"/>
                <a:sym typeface="Avenir Heavy"/>
              </a:defRPr>
            </a:pPr>
            <a:r>
              <a:rPr sz="4000" dirty="0">
                <a:latin typeface="Helvetica Neue"/>
                <a:ea typeface="Avenir Heavy"/>
                <a:cs typeface="Avenir Heavy"/>
                <a:sym typeface="Avenir Heavy"/>
              </a:rPr>
              <a:t>Red line </a:t>
            </a:r>
            <a:r>
              <a:rPr sz="4000" dirty="0">
                <a:solidFill>
                  <a:srgbClr val="FF0000"/>
                </a:solidFill>
                <a:latin typeface="Helvetica Neue"/>
                <a:ea typeface="Avenir Heavy"/>
                <a:cs typeface="Avenir Heavy"/>
                <a:sym typeface="Avenir Heavy"/>
              </a:rPr>
              <a:t>| </a:t>
            </a:r>
            <a:r>
              <a:rPr sz="4000" dirty="0">
                <a:latin typeface="Helvetica Neue"/>
                <a:ea typeface="Avenir Heavy"/>
                <a:cs typeface="Avenir Heavy"/>
                <a:sym typeface="Avenir Heavy"/>
              </a:rPr>
              <a:t>indicates timing of treatment, which varies across cells</a:t>
            </a:r>
            <a:endParaRPr sz="4000" dirty="0">
              <a:solidFill>
                <a:srgbClr val="474848"/>
              </a:solidFill>
              <a:latin typeface="Helvetica Neue"/>
              <a:ea typeface="Avenir Heavy"/>
              <a:cs typeface="Avenir Heavy"/>
              <a:sym typeface="Avenir Heavy"/>
            </a:endParaRPr>
          </a:p>
          <a:p>
            <a:pPr marL="583961" indent="-583961" defTabSz="914041">
              <a:spcBef>
                <a:spcPts val="1200"/>
              </a:spcBef>
              <a:buSzPct val="100000"/>
              <a:buFont typeface="Arial"/>
              <a:buChar char="•"/>
              <a:defRPr sz="4000">
                <a:latin typeface="Avenir Heavy"/>
                <a:ea typeface="Avenir Heavy"/>
                <a:cs typeface="Avenir Heavy"/>
                <a:sym typeface="Avenir Heavy"/>
              </a:defRPr>
            </a:pPr>
            <a:r>
              <a:rPr sz="4000" dirty="0">
                <a:latin typeface="Helvetica Neue"/>
                <a:ea typeface="Avenir Heavy"/>
                <a:cs typeface="Avenir Heavy"/>
                <a:sym typeface="Avenir Heavy"/>
              </a:rPr>
              <a:t>Interested in a pattern of change in nighttime light values in relation to the timing of treatment</a:t>
            </a:r>
          </a:p>
        </p:txBody>
      </p:sp>
      <p:graphicFrame>
        <p:nvGraphicFramePr>
          <p:cNvPr id="1589" name="Table 1"/>
          <p:cNvGraphicFramePr/>
          <p:nvPr/>
        </p:nvGraphicFramePr>
        <p:xfrm>
          <a:off x="514881" y="3205115"/>
          <a:ext cx="23513000" cy="3566160"/>
        </p:xfrm>
        <a:graphic>
          <a:graphicData uri="http://schemas.openxmlformats.org/drawingml/2006/table">
            <a:tbl>
              <a:tblPr>
                <a:tableStyleId>{4C3C2611-4C71-4FC5-86AE-919BDF0F9419}</a:tableStyleId>
              </a:tblPr>
              <a:tblGrid>
                <a:gridCol w="940520">
                  <a:extLst>
                    <a:ext uri="{9D8B030D-6E8A-4147-A177-3AD203B41FA5}">
                      <a16:colId xmlns="" xmlns:a16="http://schemas.microsoft.com/office/drawing/2014/main" val="20000"/>
                    </a:ext>
                  </a:extLst>
                </a:gridCol>
                <a:gridCol w="940520">
                  <a:extLst>
                    <a:ext uri="{9D8B030D-6E8A-4147-A177-3AD203B41FA5}">
                      <a16:colId xmlns="" xmlns:a16="http://schemas.microsoft.com/office/drawing/2014/main" val="20001"/>
                    </a:ext>
                  </a:extLst>
                </a:gridCol>
                <a:gridCol w="940520">
                  <a:extLst>
                    <a:ext uri="{9D8B030D-6E8A-4147-A177-3AD203B41FA5}">
                      <a16:colId xmlns="" xmlns:a16="http://schemas.microsoft.com/office/drawing/2014/main" val="20002"/>
                    </a:ext>
                  </a:extLst>
                </a:gridCol>
                <a:gridCol w="940520">
                  <a:extLst>
                    <a:ext uri="{9D8B030D-6E8A-4147-A177-3AD203B41FA5}">
                      <a16:colId xmlns="" xmlns:a16="http://schemas.microsoft.com/office/drawing/2014/main" val="20003"/>
                    </a:ext>
                  </a:extLst>
                </a:gridCol>
                <a:gridCol w="940520">
                  <a:extLst>
                    <a:ext uri="{9D8B030D-6E8A-4147-A177-3AD203B41FA5}">
                      <a16:colId xmlns="" xmlns:a16="http://schemas.microsoft.com/office/drawing/2014/main" val="20004"/>
                    </a:ext>
                  </a:extLst>
                </a:gridCol>
                <a:gridCol w="940520">
                  <a:extLst>
                    <a:ext uri="{9D8B030D-6E8A-4147-A177-3AD203B41FA5}">
                      <a16:colId xmlns="" xmlns:a16="http://schemas.microsoft.com/office/drawing/2014/main" val="20005"/>
                    </a:ext>
                  </a:extLst>
                </a:gridCol>
                <a:gridCol w="940520">
                  <a:extLst>
                    <a:ext uri="{9D8B030D-6E8A-4147-A177-3AD203B41FA5}">
                      <a16:colId xmlns="" xmlns:a16="http://schemas.microsoft.com/office/drawing/2014/main" val="20006"/>
                    </a:ext>
                  </a:extLst>
                </a:gridCol>
                <a:gridCol w="940520">
                  <a:extLst>
                    <a:ext uri="{9D8B030D-6E8A-4147-A177-3AD203B41FA5}">
                      <a16:colId xmlns="" xmlns:a16="http://schemas.microsoft.com/office/drawing/2014/main" val="20007"/>
                    </a:ext>
                  </a:extLst>
                </a:gridCol>
                <a:gridCol w="940520">
                  <a:extLst>
                    <a:ext uri="{9D8B030D-6E8A-4147-A177-3AD203B41FA5}">
                      <a16:colId xmlns="" xmlns:a16="http://schemas.microsoft.com/office/drawing/2014/main" val="20008"/>
                    </a:ext>
                  </a:extLst>
                </a:gridCol>
                <a:gridCol w="940520">
                  <a:extLst>
                    <a:ext uri="{9D8B030D-6E8A-4147-A177-3AD203B41FA5}">
                      <a16:colId xmlns="" xmlns:a16="http://schemas.microsoft.com/office/drawing/2014/main" val="20009"/>
                    </a:ext>
                  </a:extLst>
                </a:gridCol>
                <a:gridCol w="940520">
                  <a:extLst>
                    <a:ext uri="{9D8B030D-6E8A-4147-A177-3AD203B41FA5}">
                      <a16:colId xmlns="" xmlns:a16="http://schemas.microsoft.com/office/drawing/2014/main" val="20010"/>
                    </a:ext>
                  </a:extLst>
                </a:gridCol>
                <a:gridCol w="940520">
                  <a:extLst>
                    <a:ext uri="{9D8B030D-6E8A-4147-A177-3AD203B41FA5}">
                      <a16:colId xmlns="" xmlns:a16="http://schemas.microsoft.com/office/drawing/2014/main" val="20011"/>
                    </a:ext>
                  </a:extLst>
                </a:gridCol>
                <a:gridCol w="940520">
                  <a:extLst>
                    <a:ext uri="{9D8B030D-6E8A-4147-A177-3AD203B41FA5}">
                      <a16:colId xmlns="" xmlns:a16="http://schemas.microsoft.com/office/drawing/2014/main" val="20012"/>
                    </a:ext>
                  </a:extLst>
                </a:gridCol>
                <a:gridCol w="940520">
                  <a:extLst>
                    <a:ext uri="{9D8B030D-6E8A-4147-A177-3AD203B41FA5}">
                      <a16:colId xmlns="" xmlns:a16="http://schemas.microsoft.com/office/drawing/2014/main" val="20013"/>
                    </a:ext>
                  </a:extLst>
                </a:gridCol>
                <a:gridCol w="940520">
                  <a:extLst>
                    <a:ext uri="{9D8B030D-6E8A-4147-A177-3AD203B41FA5}">
                      <a16:colId xmlns="" xmlns:a16="http://schemas.microsoft.com/office/drawing/2014/main" val="20014"/>
                    </a:ext>
                  </a:extLst>
                </a:gridCol>
                <a:gridCol w="940520">
                  <a:extLst>
                    <a:ext uri="{9D8B030D-6E8A-4147-A177-3AD203B41FA5}">
                      <a16:colId xmlns="" xmlns:a16="http://schemas.microsoft.com/office/drawing/2014/main" val="20015"/>
                    </a:ext>
                  </a:extLst>
                </a:gridCol>
                <a:gridCol w="940520">
                  <a:extLst>
                    <a:ext uri="{9D8B030D-6E8A-4147-A177-3AD203B41FA5}">
                      <a16:colId xmlns="" xmlns:a16="http://schemas.microsoft.com/office/drawing/2014/main" val="20016"/>
                    </a:ext>
                  </a:extLst>
                </a:gridCol>
                <a:gridCol w="940520">
                  <a:extLst>
                    <a:ext uri="{9D8B030D-6E8A-4147-A177-3AD203B41FA5}">
                      <a16:colId xmlns="" xmlns:a16="http://schemas.microsoft.com/office/drawing/2014/main" val="20017"/>
                    </a:ext>
                  </a:extLst>
                </a:gridCol>
                <a:gridCol w="940520">
                  <a:extLst>
                    <a:ext uri="{9D8B030D-6E8A-4147-A177-3AD203B41FA5}">
                      <a16:colId xmlns="" xmlns:a16="http://schemas.microsoft.com/office/drawing/2014/main" val="20018"/>
                    </a:ext>
                  </a:extLst>
                </a:gridCol>
                <a:gridCol w="940520">
                  <a:extLst>
                    <a:ext uri="{9D8B030D-6E8A-4147-A177-3AD203B41FA5}">
                      <a16:colId xmlns="" xmlns:a16="http://schemas.microsoft.com/office/drawing/2014/main" val="20019"/>
                    </a:ext>
                  </a:extLst>
                </a:gridCol>
                <a:gridCol w="940520">
                  <a:extLst>
                    <a:ext uri="{9D8B030D-6E8A-4147-A177-3AD203B41FA5}">
                      <a16:colId xmlns="" xmlns:a16="http://schemas.microsoft.com/office/drawing/2014/main" val="20020"/>
                    </a:ext>
                  </a:extLst>
                </a:gridCol>
                <a:gridCol w="940520">
                  <a:extLst>
                    <a:ext uri="{9D8B030D-6E8A-4147-A177-3AD203B41FA5}">
                      <a16:colId xmlns="" xmlns:a16="http://schemas.microsoft.com/office/drawing/2014/main" val="20021"/>
                    </a:ext>
                  </a:extLst>
                </a:gridCol>
                <a:gridCol w="940520">
                  <a:extLst>
                    <a:ext uri="{9D8B030D-6E8A-4147-A177-3AD203B41FA5}">
                      <a16:colId xmlns="" xmlns:a16="http://schemas.microsoft.com/office/drawing/2014/main" val="20022"/>
                    </a:ext>
                  </a:extLst>
                </a:gridCol>
                <a:gridCol w="940520">
                  <a:extLst>
                    <a:ext uri="{9D8B030D-6E8A-4147-A177-3AD203B41FA5}">
                      <a16:colId xmlns="" xmlns:a16="http://schemas.microsoft.com/office/drawing/2014/main" val="20023"/>
                    </a:ext>
                  </a:extLst>
                </a:gridCol>
                <a:gridCol w="940520">
                  <a:extLst>
                    <a:ext uri="{9D8B030D-6E8A-4147-A177-3AD203B41FA5}">
                      <a16:colId xmlns="" xmlns:a16="http://schemas.microsoft.com/office/drawing/2014/main" val="20024"/>
                    </a:ext>
                  </a:extLst>
                </a:gridCol>
              </a:tblGrid>
              <a:tr h="822960">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12700">
                      <a:solidFill>
                        <a:srgbClr val="8E9090"/>
                      </a:solidFill>
                    </a:lnT>
                    <a:lnB w="12700">
                      <a:solidFill>
                        <a:srgbClr val="8E9090"/>
                      </a:solidFill>
                    </a:lnB>
                  </a:tcPr>
                </a:tc>
                <a:tc>
                  <a:txBody>
                    <a:bodyPr/>
                    <a:lstStyle/>
                    <a:p>
                      <a:pPr algn="ctr" defTabSz="821529">
                        <a:defRPr sz="1800"/>
                      </a:pPr>
                      <a:r>
                        <a:rPr sz="2400" b="1">
                          <a:solidFill>
                            <a:srgbClr val="474848"/>
                          </a:solidFill>
                          <a:latin typeface="Calibri"/>
                          <a:ea typeface="Calibri"/>
                          <a:cs typeface="Calibri"/>
                          <a:sym typeface="Calibri"/>
                        </a:rPr>
                        <a:t>April ’12</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May</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Jun</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Jul</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Aug</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Sept</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Oct</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Nov</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Dec</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Jan ’13</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Feb</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Mar</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Apr</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May</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Jun</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Jul</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Aug</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Sept</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Oct</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Nov</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Dec</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Jan ’14</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Feb</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tc>
                  <a:txBody>
                    <a:bodyPr/>
                    <a:lstStyle/>
                    <a:p>
                      <a:pPr algn="ctr" defTabSz="821529">
                        <a:defRPr sz="1800"/>
                      </a:pPr>
                      <a:r>
                        <a:rPr sz="2400" b="1">
                          <a:solidFill>
                            <a:srgbClr val="474848"/>
                          </a:solidFill>
                          <a:latin typeface="Calibri"/>
                          <a:ea typeface="Calibri"/>
                          <a:cs typeface="Calibri"/>
                          <a:sym typeface="Calibri"/>
                        </a:rPr>
                        <a:t>Mar</a:t>
                      </a:r>
                    </a:p>
                  </a:txBody>
                  <a:tcPr marL="45720" marR="45720" horzOverflow="overflow">
                    <a:lnL w="12700">
                      <a:solidFill>
                        <a:srgbClr val="8E9090"/>
                      </a:solidFill>
                    </a:lnL>
                    <a:lnR w="12700">
                      <a:solidFill>
                        <a:srgbClr val="8E9090"/>
                      </a:solidFill>
                    </a:lnR>
                    <a:lnT w="12700">
                      <a:solidFill>
                        <a:srgbClr val="8E9090"/>
                      </a:solidFill>
                    </a:lnT>
                    <a:lnB w="38100">
                      <a:solidFill>
                        <a:srgbClr val="FFFFFF"/>
                      </a:solidFill>
                    </a:lnB>
                  </a:tcPr>
                </a:tc>
                <a:extLst>
                  <a:ext uri="{0D108BD9-81ED-4DB2-BD59-A6C34878D82A}">
                    <a16:rowId xmlns="" xmlns:a16="http://schemas.microsoft.com/office/drawing/2014/main" val="10000"/>
                  </a:ext>
                </a:extLst>
              </a:tr>
              <a:tr h="457200">
                <a:tc>
                  <a:txBody>
                    <a:bodyPr/>
                    <a:lstStyle/>
                    <a:p>
                      <a:pPr algn="ctr" defTabSz="821529">
                        <a:defRPr sz="1800"/>
                      </a:pPr>
                      <a:r>
                        <a:rPr sz="2400" b="1">
                          <a:solidFill>
                            <a:srgbClr val="474848"/>
                          </a:solidFill>
                          <a:latin typeface="Calibri"/>
                          <a:ea typeface="Calibri"/>
                          <a:cs typeface="Calibri"/>
                          <a:sym typeface="Calibri"/>
                        </a:rPr>
                        <a:t>Cell 1</a:t>
                      </a:r>
                    </a:p>
                  </a:txBody>
                  <a:tcPr marL="45720" marR="45720" horzOverflow="overflow">
                    <a:lnL w="12700">
                      <a:solidFill>
                        <a:srgbClr val="8E9090"/>
                      </a:solidFill>
                    </a:lnL>
                    <a:lnR w="38100">
                      <a:solidFill>
                        <a:srgbClr val="FFFFFF"/>
                      </a:solidFill>
                    </a:lnR>
                    <a:lnT w="12700">
                      <a:solidFill>
                        <a:srgbClr val="8E9090"/>
                      </a:solidFill>
                    </a:lnT>
                    <a:lnB w="12700">
                      <a:solidFill>
                        <a:srgbClr val="8E9090"/>
                      </a:solidFill>
                    </a:lnB>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8100">
                      <a:solidFill>
                        <a:srgbClr val="FFFFFF"/>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76200">
                      <a:solidFill>
                        <a:srgbClr val="FF000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76200">
                      <a:solidFill>
                        <a:srgbClr val="FF000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38100">
                      <a:solidFill>
                        <a:srgbClr val="FFFFFF"/>
                      </a:solidFill>
                    </a:lnR>
                    <a:lnT w="38100">
                      <a:solidFill>
                        <a:srgbClr val="FFFFFF"/>
                      </a:solidFill>
                    </a:lnT>
                    <a:lnB w="38100">
                      <a:solidFill>
                        <a:srgbClr val="FFFFFF"/>
                      </a:solidFill>
                    </a:lnB>
                    <a:solidFill>
                      <a:srgbClr val="95B3D7"/>
                    </a:solidFill>
                  </a:tcPr>
                </a:tc>
                <a:extLst>
                  <a:ext uri="{0D108BD9-81ED-4DB2-BD59-A6C34878D82A}">
                    <a16:rowId xmlns="" xmlns:a16="http://schemas.microsoft.com/office/drawing/2014/main" val="10001"/>
                  </a:ext>
                </a:extLst>
              </a:tr>
              <a:tr h="457200">
                <a:tc>
                  <a:txBody>
                    <a:bodyPr/>
                    <a:lstStyle/>
                    <a:p>
                      <a:pPr algn="ctr" defTabSz="821529">
                        <a:defRPr sz="1800"/>
                      </a:pPr>
                      <a:r>
                        <a:rPr sz="2400" b="1">
                          <a:solidFill>
                            <a:srgbClr val="474848"/>
                          </a:solidFill>
                          <a:latin typeface="Calibri"/>
                          <a:ea typeface="Calibri"/>
                          <a:cs typeface="Calibri"/>
                          <a:sym typeface="Calibri"/>
                        </a:rPr>
                        <a:t>Cell 2</a:t>
                      </a:r>
                    </a:p>
                  </a:txBody>
                  <a:tcPr marL="45720" marR="45720" horzOverflow="overflow">
                    <a:lnL w="12700">
                      <a:solidFill>
                        <a:srgbClr val="8E9090"/>
                      </a:solidFill>
                    </a:lnL>
                    <a:lnR w="38100">
                      <a:solidFill>
                        <a:srgbClr val="FFFFFF"/>
                      </a:solidFill>
                    </a:lnR>
                    <a:lnT w="12700">
                      <a:solidFill>
                        <a:srgbClr val="8E9090"/>
                      </a:solidFill>
                    </a:lnT>
                    <a:lnB w="12700">
                      <a:solidFill>
                        <a:srgbClr val="8E9090"/>
                      </a:solidFill>
                    </a:lnB>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8100">
                      <a:solidFill>
                        <a:srgbClr val="FFFFFF"/>
                      </a:solidFill>
                    </a:lnL>
                    <a:lnR w="12700">
                      <a:solidFill>
                        <a:srgbClr val="8E909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76200">
                      <a:solidFill>
                        <a:srgbClr val="FF000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76200">
                      <a:solidFill>
                        <a:srgbClr val="FF000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miter lim="400000"/>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miter lim="400000"/>
                    </a:lnL>
                    <a:lnR w="12700">
                      <a:miter lim="400000"/>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miter lim="400000"/>
                    </a:lnL>
                    <a:lnR w="12700">
                      <a:solidFill>
                        <a:srgbClr val="8E9090"/>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38100">
                      <a:solidFill>
                        <a:srgbClr val="FFFFFF"/>
                      </a:solidFill>
                    </a:lnR>
                    <a:lnT w="38100">
                      <a:solidFill>
                        <a:srgbClr val="FFFFFF"/>
                      </a:solidFill>
                    </a:lnT>
                    <a:lnB w="38100">
                      <a:solidFill>
                        <a:srgbClr val="FFFFFF"/>
                      </a:solidFill>
                    </a:lnB>
                    <a:solidFill>
                      <a:srgbClr val="DCE6F2"/>
                    </a:solidFill>
                  </a:tcPr>
                </a:tc>
                <a:extLst>
                  <a:ext uri="{0D108BD9-81ED-4DB2-BD59-A6C34878D82A}">
                    <a16:rowId xmlns="" xmlns:a16="http://schemas.microsoft.com/office/drawing/2014/main" val="10002"/>
                  </a:ext>
                </a:extLst>
              </a:tr>
              <a:tr h="457200">
                <a:tc>
                  <a:txBody>
                    <a:bodyPr/>
                    <a:lstStyle/>
                    <a:p>
                      <a:pPr algn="ctr" defTabSz="821529">
                        <a:defRPr sz="1800"/>
                      </a:pPr>
                      <a:r>
                        <a:rPr sz="2400" b="1">
                          <a:solidFill>
                            <a:srgbClr val="474848"/>
                          </a:solidFill>
                          <a:latin typeface="Calibri"/>
                          <a:ea typeface="Calibri"/>
                          <a:cs typeface="Calibri"/>
                          <a:sym typeface="Calibri"/>
                        </a:rPr>
                        <a:t>Cell 3</a:t>
                      </a:r>
                    </a:p>
                  </a:txBody>
                  <a:tcPr marL="45720" marR="45720" horzOverflow="overflow">
                    <a:lnL w="12700">
                      <a:solidFill>
                        <a:srgbClr val="8E9090"/>
                      </a:solidFill>
                    </a:lnL>
                    <a:lnR w="38100">
                      <a:solidFill>
                        <a:srgbClr val="FFFFFF"/>
                      </a:solidFill>
                    </a:lnR>
                    <a:lnT w="12700">
                      <a:solidFill>
                        <a:srgbClr val="8E9090"/>
                      </a:solidFill>
                    </a:lnT>
                    <a:lnB w="12700">
                      <a:solidFill>
                        <a:srgbClr val="8E9090"/>
                      </a:solidFill>
                    </a:lnB>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8100">
                      <a:solidFill>
                        <a:srgbClr val="FFFFFF"/>
                      </a:solidFill>
                    </a:lnL>
                    <a:lnR w="12700">
                      <a:solidFill>
                        <a:srgbClr val="8E909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76200">
                      <a:solidFill>
                        <a:srgbClr val="FF000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76200">
                      <a:solidFill>
                        <a:srgbClr val="FF000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miter lim="400000"/>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miter lim="400000"/>
                    </a:lnL>
                    <a:lnR w="12700">
                      <a:miter lim="400000"/>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miter lim="400000"/>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38100">
                      <a:solidFill>
                        <a:srgbClr val="FFFFFF"/>
                      </a:solidFill>
                    </a:lnR>
                    <a:lnT w="38100">
                      <a:solidFill>
                        <a:srgbClr val="FFFFFF"/>
                      </a:solidFill>
                    </a:lnT>
                    <a:lnB w="38100">
                      <a:solidFill>
                        <a:srgbClr val="FFFFFF"/>
                      </a:solidFill>
                    </a:lnB>
                    <a:solidFill>
                      <a:srgbClr val="95B3D7"/>
                    </a:solidFill>
                  </a:tcPr>
                </a:tc>
                <a:extLst>
                  <a:ext uri="{0D108BD9-81ED-4DB2-BD59-A6C34878D82A}">
                    <a16:rowId xmlns="" xmlns:a16="http://schemas.microsoft.com/office/drawing/2014/main" val="10003"/>
                  </a:ext>
                </a:extLst>
              </a:tr>
              <a:tr h="457200">
                <a:tc>
                  <a:txBody>
                    <a:bodyPr/>
                    <a:lstStyle/>
                    <a:p>
                      <a:pPr algn="ctr" defTabSz="821529">
                        <a:defRPr sz="1800"/>
                      </a:pPr>
                      <a:r>
                        <a:rPr sz="2400" b="1">
                          <a:solidFill>
                            <a:srgbClr val="474848"/>
                          </a:solidFill>
                          <a:latin typeface="Calibri"/>
                          <a:ea typeface="Calibri"/>
                          <a:cs typeface="Calibri"/>
                          <a:sym typeface="Calibri"/>
                        </a:rPr>
                        <a:t>Cell 4</a:t>
                      </a:r>
                    </a:p>
                  </a:txBody>
                  <a:tcPr marL="45720" marR="45720" horzOverflow="overflow">
                    <a:lnL w="12700">
                      <a:solidFill>
                        <a:srgbClr val="8E9090"/>
                      </a:solidFill>
                    </a:lnL>
                    <a:lnR w="38100">
                      <a:solidFill>
                        <a:srgbClr val="FFFFFF"/>
                      </a:solidFill>
                    </a:lnR>
                    <a:lnT w="12700">
                      <a:solidFill>
                        <a:srgbClr val="8E9090"/>
                      </a:solidFill>
                    </a:lnT>
                    <a:lnB w="12700">
                      <a:solidFill>
                        <a:srgbClr val="8E9090"/>
                      </a:solidFill>
                    </a:lnB>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8100">
                      <a:solidFill>
                        <a:srgbClr val="FFFFFF"/>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76200">
                      <a:solidFill>
                        <a:srgbClr val="FF000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76200">
                      <a:solidFill>
                        <a:srgbClr val="FF0000"/>
                      </a:solidFill>
                    </a:lnL>
                    <a:lnR w="12700">
                      <a:solidFill>
                        <a:srgbClr val="8E909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miter lim="400000"/>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miter lim="400000"/>
                    </a:lnL>
                    <a:lnR w="12700">
                      <a:miter lim="400000"/>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miter lim="400000"/>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38100">
                      <a:solidFill>
                        <a:srgbClr val="FFFFFF"/>
                      </a:solidFill>
                    </a:lnR>
                    <a:lnT w="38100">
                      <a:solidFill>
                        <a:srgbClr val="FFFFFF"/>
                      </a:solidFill>
                    </a:lnT>
                    <a:lnB w="38100">
                      <a:solidFill>
                        <a:srgbClr val="FFFFFF"/>
                      </a:solidFill>
                    </a:lnB>
                    <a:solidFill>
                      <a:srgbClr val="DCE6F2"/>
                    </a:solidFill>
                  </a:tcPr>
                </a:tc>
                <a:extLst>
                  <a:ext uri="{0D108BD9-81ED-4DB2-BD59-A6C34878D82A}">
                    <a16:rowId xmlns="" xmlns:a16="http://schemas.microsoft.com/office/drawing/2014/main" val="10004"/>
                  </a:ext>
                </a:extLst>
              </a:tr>
              <a:tr h="457200">
                <a:tc>
                  <a:txBody>
                    <a:bodyPr/>
                    <a:lstStyle/>
                    <a:p>
                      <a:pPr algn="ctr" defTabSz="821529">
                        <a:defRPr sz="1800"/>
                      </a:pPr>
                      <a:r>
                        <a:rPr sz="2400" b="1">
                          <a:solidFill>
                            <a:srgbClr val="474848"/>
                          </a:solidFill>
                          <a:latin typeface="Calibri"/>
                          <a:ea typeface="Calibri"/>
                          <a:cs typeface="Calibri"/>
                          <a:sym typeface="Calibri"/>
                        </a:rPr>
                        <a:t>Cell 5</a:t>
                      </a:r>
                    </a:p>
                  </a:txBody>
                  <a:tcPr marL="45720" marR="45720" horzOverflow="overflow">
                    <a:lnL w="12700">
                      <a:solidFill>
                        <a:srgbClr val="8E9090"/>
                      </a:solidFill>
                    </a:lnL>
                    <a:lnR w="38100">
                      <a:solidFill>
                        <a:srgbClr val="FFFFFF"/>
                      </a:solidFill>
                    </a:lnR>
                    <a:lnT w="12700">
                      <a:solidFill>
                        <a:srgbClr val="8E9090"/>
                      </a:solidFill>
                    </a:lnT>
                    <a:lnB w="12700">
                      <a:solidFill>
                        <a:srgbClr val="8E9090"/>
                      </a:solidFill>
                    </a:lnB>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8100">
                      <a:solidFill>
                        <a:srgbClr val="FFFFFF"/>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76200">
                      <a:solidFill>
                        <a:srgbClr val="FF0000"/>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76200">
                      <a:solidFill>
                        <a:srgbClr val="FF000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38100">
                      <a:solidFill>
                        <a:srgbClr val="FFFFFF"/>
                      </a:solidFill>
                    </a:lnR>
                    <a:lnT w="38100">
                      <a:solidFill>
                        <a:srgbClr val="FFFFFF"/>
                      </a:solidFill>
                    </a:lnT>
                    <a:lnB w="38100">
                      <a:solidFill>
                        <a:srgbClr val="FFFFFF"/>
                      </a:solidFill>
                    </a:lnB>
                    <a:solidFill>
                      <a:srgbClr val="DCE6F2"/>
                    </a:solidFill>
                  </a:tcPr>
                </a:tc>
                <a:extLst>
                  <a:ext uri="{0D108BD9-81ED-4DB2-BD59-A6C34878D82A}">
                    <a16:rowId xmlns="" xmlns:a16="http://schemas.microsoft.com/office/drawing/2014/main" val="10005"/>
                  </a:ext>
                </a:extLst>
              </a:tr>
              <a:tr h="457200">
                <a:tc>
                  <a:txBody>
                    <a:bodyPr/>
                    <a:lstStyle/>
                    <a:p>
                      <a:pPr algn="ctr" defTabSz="821529">
                        <a:defRPr sz="1800"/>
                      </a:pPr>
                      <a:r>
                        <a:rPr sz="2400" b="1">
                          <a:solidFill>
                            <a:srgbClr val="474848"/>
                          </a:solidFill>
                          <a:latin typeface="Calibri"/>
                          <a:ea typeface="Calibri"/>
                          <a:cs typeface="Calibri"/>
                          <a:sym typeface="Calibri"/>
                        </a:rPr>
                        <a:t>Cell 6</a:t>
                      </a:r>
                    </a:p>
                  </a:txBody>
                  <a:tcPr marL="45720" marR="45720" horzOverflow="overflow">
                    <a:lnL w="12700">
                      <a:solidFill>
                        <a:srgbClr val="8E9090"/>
                      </a:solidFill>
                    </a:lnL>
                    <a:lnR w="38100">
                      <a:solidFill>
                        <a:srgbClr val="FFFFFF"/>
                      </a:solidFill>
                    </a:lnR>
                    <a:lnT w="12700">
                      <a:solidFill>
                        <a:srgbClr val="8E9090"/>
                      </a:solidFill>
                    </a:lnT>
                    <a:lnB w="12700">
                      <a:solidFill>
                        <a:srgbClr val="8E9090"/>
                      </a:solidFill>
                    </a:lnB>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8100">
                      <a:solidFill>
                        <a:srgbClr val="FFFFFF"/>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76200">
                      <a:solidFill>
                        <a:srgbClr val="FF000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76200">
                      <a:solidFill>
                        <a:srgbClr val="FF0000"/>
                      </a:solidFill>
                    </a:lnL>
                    <a:lnR w="12700">
                      <a:solidFill>
                        <a:srgbClr val="8E9090"/>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miter lim="400000"/>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miter lim="400000"/>
                    </a:lnL>
                    <a:lnR w="12700">
                      <a:miter lim="400000"/>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miter lim="400000"/>
                    </a:lnL>
                    <a:lnR w="12700">
                      <a:solidFill>
                        <a:srgbClr val="8E9090"/>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12700">
                      <a:solidFill>
                        <a:srgbClr val="8E9090"/>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12700">
                      <a:solidFill>
                        <a:srgbClr val="8E9090"/>
                      </a:solidFill>
                    </a:lnL>
                    <a:lnR w="38100">
                      <a:solidFill>
                        <a:srgbClr val="FFFFFF"/>
                      </a:solidFill>
                    </a:lnR>
                    <a:lnT w="38100">
                      <a:solidFill>
                        <a:srgbClr val="FFFFFF"/>
                      </a:solidFill>
                    </a:lnT>
                    <a:lnB w="38100">
                      <a:solidFill>
                        <a:srgbClr val="FFFFFF"/>
                      </a:solidFill>
                    </a:lnB>
                    <a:solidFill>
                      <a:srgbClr val="B9CDE5"/>
                    </a:solidFill>
                  </a:tcPr>
                </a:tc>
                <a:extLst>
                  <a:ext uri="{0D108BD9-81ED-4DB2-BD59-A6C34878D82A}">
                    <a16:rowId xmlns="" xmlns:a16="http://schemas.microsoft.com/office/drawing/2014/main" val="10006"/>
                  </a:ext>
                </a:extLst>
              </a:tr>
            </a:tbl>
          </a:graphicData>
        </a:graphic>
      </p:graphicFrame>
      <p:sp>
        <p:nvSpPr>
          <p:cNvPr id="1590" name="Title 12"/>
          <p:cNvSpPr txBox="1">
            <a:spLocks noGrp="1"/>
          </p:cNvSpPr>
          <p:nvPr>
            <p:ph type="title"/>
          </p:nvPr>
        </p:nvSpPr>
        <p:spPr>
          <a:xfrm>
            <a:off x="1424599" y="562981"/>
            <a:ext cx="21336003" cy="2438400"/>
          </a:xfrm>
          <a:prstGeom prst="rect">
            <a:avLst/>
          </a:prstGeom>
        </p:spPr>
        <p:txBody>
          <a:bodyPr/>
          <a:lstStyle>
            <a:lvl1pPr>
              <a:defRPr>
                <a:solidFill>
                  <a:srgbClr val="000000"/>
                </a:solidFill>
                <a:latin typeface="+mn-lt"/>
                <a:ea typeface="+mn-ea"/>
                <a:cs typeface="+mn-cs"/>
                <a:sym typeface="Helvetica Neue"/>
              </a:defRPr>
            </a:lvl1pPr>
          </a:lstStyle>
          <a:p>
            <a:r>
              <a:t>Panel Dataset Structure</a:t>
            </a:r>
          </a:p>
        </p:txBody>
      </p:sp>
    </p:spTree>
    <p:extLst>
      <p:ext uri="{BB962C8B-B14F-4D97-AF65-F5344CB8AC3E}">
        <p14:creationId xmlns:p14="http://schemas.microsoft.com/office/powerpoint/2010/main" val="829437135"/>
      </p:ext>
    </p:extLst>
  </p:cSld>
  <p:clrMapOvr>
    <a:masterClrMapping/>
  </p:clrMapOvr>
  <p:transition xmlns:p14="http://schemas.microsoft.com/office/powerpoint/2010/main" spd="med"/>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2" name="TextBox 10"/>
          <p:cNvSpPr txBox="1"/>
          <p:nvPr/>
        </p:nvSpPr>
        <p:spPr>
          <a:xfrm>
            <a:off x="948173" y="7108573"/>
            <a:ext cx="22478891" cy="4185755"/>
          </a:xfrm>
          <a:prstGeom prst="rect">
            <a:avLst/>
          </a:prstGeom>
          <a:ln w="12700">
            <a:miter lim="400000"/>
          </a:ln>
          <a:extLst>
            <a:ext uri="{C572A759-6A51-4108-AA02-DFA0A04FC94B}">
              <ma14:wrappingTextBoxFlag xmlns:ma14="http://schemas.microsoft.com/office/mac/drawingml/2011/main" val="1"/>
            </a:ext>
          </a:extLst>
        </p:spPr>
        <p:txBody>
          <a:bodyPr lIns="91398" tIns="91398" rIns="91398" bIns="91398">
            <a:spAutoFit/>
          </a:bodyPr>
          <a:lstStyle/>
          <a:p>
            <a:pPr marL="571300" indent="-571300" defTabSz="914041">
              <a:spcBef>
                <a:spcPts val="1200"/>
              </a:spcBef>
              <a:buSzPct val="100000"/>
              <a:buFont typeface="Arial"/>
              <a:buChar char="•"/>
              <a:defRPr sz="4000">
                <a:latin typeface="+mn-lt"/>
                <a:ea typeface="+mn-ea"/>
                <a:cs typeface="+mn-cs"/>
                <a:sym typeface="Helvetica Neue"/>
              </a:defRPr>
            </a:pPr>
            <a:r>
              <a:rPr sz="4000" dirty="0">
                <a:latin typeface="Helvetica Neue"/>
                <a:ea typeface="Helvetica Neue"/>
                <a:cs typeface="Helvetica Neue"/>
                <a:sym typeface="Helvetica Neue"/>
              </a:rPr>
              <a:t>Panel dataset methods align relative timing of treatment</a:t>
            </a:r>
          </a:p>
          <a:p>
            <a:pPr marL="571300" lvl="1" indent="-571300" defTabSz="914041">
              <a:spcBef>
                <a:spcPts val="1200"/>
              </a:spcBef>
              <a:buSzPct val="100000"/>
              <a:buFont typeface="Arial"/>
              <a:buChar char="•"/>
              <a:defRPr sz="4000">
                <a:latin typeface="+mn-lt"/>
                <a:ea typeface="+mn-ea"/>
                <a:cs typeface="+mn-cs"/>
                <a:sym typeface="Helvetica Neue"/>
              </a:defRPr>
            </a:pPr>
            <a:r>
              <a:rPr sz="4000" dirty="0">
                <a:latin typeface="Helvetica Neue"/>
                <a:ea typeface="Helvetica Neue"/>
                <a:cs typeface="Helvetica Neue"/>
                <a:sym typeface="Helvetica Neue"/>
              </a:rPr>
              <a:t>Identifies pattern of change in nighttime </a:t>
            </a:r>
            <a:r>
              <a:rPr sz="4000" dirty="0" smtClean="0">
                <a:latin typeface="Helvetica Neue"/>
                <a:ea typeface="Helvetica Neue"/>
                <a:cs typeface="Helvetica Neue"/>
                <a:sym typeface="Helvetica Neue"/>
              </a:rPr>
              <a:t>light</a:t>
            </a:r>
            <a:r>
              <a:rPr lang="en-US" sz="4000" dirty="0" smtClean="0">
                <a:latin typeface="Helvetica Neue"/>
                <a:ea typeface="Helvetica Neue"/>
                <a:cs typeface="Helvetica Neue"/>
                <a:sym typeface="Helvetica Neue"/>
              </a:rPr>
              <a:t> output</a:t>
            </a:r>
            <a:r>
              <a:rPr sz="4000" dirty="0" smtClean="0">
                <a:latin typeface="Helvetica Neue"/>
                <a:ea typeface="Helvetica Neue"/>
                <a:cs typeface="Helvetica Neue"/>
                <a:sym typeface="Helvetica Neue"/>
              </a:rPr>
              <a:t> </a:t>
            </a:r>
            <a:r>
              <a:rPr sz="4000" dirty="0">
                <a:latin typeface="Helvetica Neue"/>
                <a:ea typeface="Helvetica Neue"/>
                <a:cs typeface="Helvetica Neue"/>
                <a:sym typeface="Helvetica Neue"/>
              </a:rPr>
              <a:t>for all cells relative to each cell’s timing of treatment (i.e. one month after treatment, 10 months after treatment, etc.)</a:t>
            </a:r>
          </a:p>
          <a:p>
            <a:pPr marL="571300" indent="-571300" defTabSz="914041">
              <a:spcBef>
                <a:spcPts val="1200"/>
              </a:spcBef>
              <a:buSzPct val="100000"/>
              <a:buFont typeface="Arial"/>
              <a:buChar char="•"/>
              <a:defRPr sz="4000">
                <a:latin typeface="+mn-lt"/>
                <a:ea typeface="+mn-ea"/>
                <a:cs typeface="+mn-cs"/>
                <a:sym typeface="Helvetica Neue"/>
              </a:defRPr>
            </a:pPr>
            <a:r>
              <a:rPr sz="4000" dirty="0">
                <a:latin typeface="Helvetica Neue"/>
                <a:ea typeface="Helvetica Neue"/>
                <a:cs typeface="Helvetica Neue"/>
                <a:sym typeface="Helvetica Neue"/>
              </a:rPr>
              <a:t>Variation in actual month of treatment across cells (i.e. some cells treated in March 2013, some treated in January 2014, November 2014, </a:t>
            </a:r>
            <a:r>
              <a:rPr sz="4000" dirty="0" err="1">
                <a:latin typeface="Helvetica Neue"/>
                <a:ea typeface="Helvetica Neue"/>
                <a:cs typeface="Helvetica Neue"/>
                <a:sym typeface="Helvetica Neue"/>
              </a:rPr>
              <a:t>etc</a:t>
            </a:r>
            <a:r>
              <a:rPr sz="4000" dirty="0">
                <a:latin typeface="Helvetica Neue"/>
                <a:ea typeface="Helvetica Neue"/>
                <a:cs typeface="Helvetica Neue"/>
                <a:sym typeface="Helvetica Neue"/>
              </a:rPr>
              <a:t>) and location of cells throughout the West Bank addresses concerns about confounding variables</a:t>
            </a:r>
          </a:p>
        </p:txBody>
      </p:sp>
      <p:sp>
        <p:nvSpPr>
          <p:cNvPr id="1593" name="Title 12"/>
          <p:cNvSpPr txBox="1">
            <a:spLocks noGrp="1"/>
          </p:cNvSpPr>
          <p:nvPr>
            <p:ph type="title"/>
          </p:nvPr>
        </p:nvSpPr>
        <p:spPr>
          <a:xfrm>
            <a:off x="1424599" y="562981"/>
            <a:ext cx="21336003" cy="2438400"/>
          </a:xfrm>
          <a:prstGeom prst="rect">
            <a:avLst/>
          </a:prstGeom>
        </p:spPr>
        <p:txBody>
          <a:bodyPr/>
          <a:lstStyle>
            <a:lvl1pPr>
              <a:defRPr>
                <a:solidFill>
                  <a:srgbClr val="000000"/>
                </a:solidFill>
                <a:latin typeface="+mn-lt"/>
                <a:ea typeface="+mn-ea"/>
                <a:cs typeface="+mn-cs"/>
                <a:sym typeface="Helvetica Neue"/>
              </a:defRPr>
            </a:lvl1pPr>
          </a:lstStyle>
          <a:p>
            <a:r>
              <a:t>Panel Dataset Structure</a:t>
            </a:r>
          </a:p>
        </p:txBody>
      </p:sp>
      <p:graphicFrame>
        <p:nvGraphicFramePr>
          <p:cNvPr id="1594" name="Table 5"/>
          <p:cNvGraphicFramePr/>
          <p:nvPr/>
        </p:nvGraphicFramePr>
        <p:xfrm>
          <a:off x="514881" y="3045504"/>
          <a:ext cx="23513000" cy="3200400"/>
        </p:xfrm>
        <a:graphic>
          <a:graphicData uri="http://schemas.openxmlformats.org/drawingml/2006/table">
            <a:tbl>
              <a:tblPr>
                <a:tableStyleId>{4C3C2611-4C71-4FC5-86AE-919BDF0F9419}</a:tableStyleId>
              </a:tblPr>
              <a:tblGrid>
                <a:gridCol w="940520">
                  <a:extLst>
                    <a:ext uri="{9D8B030D-6E8A-4147-A177-3AD203B41FA5}">
                      <a16:colId xmlns="" xmlns:a16="http://schemas.microsoft.com/office/drawing/2014/main" val="20000"/>
                    </a:ext>
                  </a:extLst>
                </a:gridCol>
                <a:gridCol w="940520">
                  <a:extLst>
                    <a:ext uri="{9D8B030D-6E8A-4147-A177-3AD203B41FA5}">
                      <a16:colId xmlns="" xmlns:a16="http://schemas.microsoft.com/office/drawing/2014/main" val="20001"/>
                    </a:ext>
                  </a:extLst>
                </a:gridCol>
                <a:gridCol w="940520">
                  <a:extLst>
                    <a:ext uri="{9D8B030D-6E8A-4147-A177-3AD203B41FA5}">
                      <a16:colId xmlns="" xmlns:a16="http://schemas.microsoft.com/office/drawing/2014/main" val="20002"/>
                    </a:ext>
                  </a:extLst>
                </a:gridCol>
                <a:gridCol w="940520">
                  <a:extLst>
                    <a:ext uri="{9D8B030D-6E8A-4147-A177-3AD203B41FA5}">
                      <a16:colId xmlns="" xmlns:a16="http://schemas.microsoft.com/office/drawing/2014/main" val="20003"/>
                    </a:ext>
                  </a:extLst>
                </a:gridCol>
                <a:gridCol w="940520">
                  <a:extLst>
                    <a:ext uri="{9D8B030D-6E8A-4147-A177-3AD203B41FA5}">
                      <a16:colId xmlns="" xmlns:a16="http://schemas.microsoft.com/office/drawing/2014/main" val="20004"/>
                    </a:ext>
                  </a:extLst>
                </a:gridCol>
                <a:gridCol w="940520">
                  <a:extLst>
                    <a:ext uri="{9D8B030D-6E8A-4147-A177-3AD203B41FA5}">
                      <a16:colId xmlns="" xmlns:a16="http://schemas.microsoft.com/office/drawing/2014/main" val="20005"/>
                    </a:ext>
                  </a:extLst>
                </a:gridCol>
                <a:gridCol w="940520">
                  <a:extLst>
                    <a:ext uri="{9D8B030D-6E8A-4147-A177-3AD203B41FA5}">
                      <a16:colId xmlns="" xmlns:a16="http://schemas.microsoft.com/office/drawing/2014/main" val="20006"/>
                    </a:ext>
                  </a:extLst>
                </a:gridCol>
                <a:gridCol w="940520">
                  <a:extLst>
                    <a:ext uri="{9D8B030D-6E8A-4147-A177-3AD203B41FA5}">
                      <a16:colId xmlns="" xmlns:a16="http://schemas.microsoft.com/office/drawing/2014/main" val="20007"/>
                    </a:ext>
                  </a:extLst>
                </a:gridCol>
                <a:gridCol w="940520">
                  <a:extLst>
                    <a:ext uri="{9D8B030D-6E8A-4147-A177-3AD203B41FA5}">
                      <a16:colId xmlns="" xmlns:a16="http://schemas.microsoft.com/office/drawing/2014/main" val="20008"/>
                    </a:ext>
                  </a:extLst>
                </a:gridCol>
                <a:gridCol w="940520">
                  <a:extLst>
                    <a:ext uri="{9D8B030D-6E8A-4147-A177-3AD203B41FA5}">
                      <a16:colId xmlns="" xmlns:a16="http://schemas.microsoft.com/office/drawing/2014/main" val="20009"/>
                    </a:ext>
                  </a:extLst>
                </a:gridCol>
                <a:gridCol w="940520">
                  <a:extLst>
                    <a:ext uri="{9D8B030D-6E8A-4147-A177-3AD203B41FA5}">
                      <a16:colId xmlns="" xmlns:a16="http://schemas.microsoft.com/office/drawing/2014/main" val="20010"/>
                    </a:ext>
                  </a:extLst>
                </a:gridCol>
                <a:gridCol w="940520">
                  <a:extLst>
                    <a:ext uri="{9D8B030D-6E8A-4147-A177-3AD203B41FA5}">
                      <a16:colId xmlns="" xmlns:a16="http://schemas.microsoft.com/office/drawing/2014/main" val="20011"/>
                    </a:ext>
                  </a:extLst>
                </a:gridCol>
                <a:gridCol w="940520">
                  <a:extLst>
                    <a:ext uri="{9D8B030D-6E8A-4147-A177-3AD203B41FA5}">
                      <a16:colId xmlns="" xmlns:a16="http://schemas.microsoft.com/office/drawing/2014/main" val="20012"/>
                    </a:ext>
                  </a:extLst>
                </a:gridCol>
                <a:gridCol w="940520">
                  <a:extLst>
                    <a:ext uri="{9D8B030D-6E8A-4147-A177-3AD203B41FA5}">
                      <a16:colId xmlns="" xmlns:a16="http://schemas.microsoft.com/office/drawing/2014/main" val="20013"/>
                    </a:ext>
                  </a:extLst>
                </a:gridCol>
                <a:gridCol w="940520">
                  <a:extLst>
                    <a:ext uri="{9D8B030D-6E8A-4147-A177-3AD203B41FA5}">
                      <a16:colId xmlns="" xmlns:a16="http://schemas.microsoft.com/office/drawing/2014/main" val="20014"/>
                    </a:ext>
                  </a:extLst>
                </a:gridCol>
                <a:gridCol w="940520">
                  <a:extLst>
                    <a:ext uri="{9D8B030D-6E8A-4147-A177-3AD203B41FA5}">
                      <a16:colId xmlns="" xmlns:a16="http://schemas.microsoft.com/office/drawing/2014/main" val="20015"/>
                    </a:ext>
                  </a:extLst>
                </a:gridCol>
                <a:gridCol w="940520">
                  <a:extLst>
                    <a:ext uri="{9D8B030D-6E8A-4147-A177-3AD203B41FA5}">
                      <a16:colId xmlns="" xmlns:a16="http://schemas.microsoft.com/office/drawing/2014/main" val="20016"/>
                    </a:ext>
                  </a:extLst>
                </a:gridCol>
                <a:gridCol w="940520">
                  <a:extLst>
                    <a:ext uri="{9D8B030D-6E8A-4147-A177-3AD203B41FA5}">
                      <a16:colId xmlns="" xmlns:a16="http://schemas.microsoft.com/office/drawing/2014/main" val="20017"/>
                    </a:ext>
                  </a:extLst>
                </a:gridCol>
                <a:gridCol w="940520">
                  <a:extLst>
                    <a:ext uri="{9D8B030D-6E8A-4147-A177-3AD203B41FA5}">
                      <a16:colId xmlns="" xmlns:a16="http://schemas.microsoft.com/office/drawing/2014/main" val="20018"/>
                    </a:ext>
                  </a:extLst>
                </a:gridCol>
                <a:gridCol w="940520">
                  <a:extLst>
                    <a:ext uri="{9D8B030D-6E8A-4147-A177-3AD203B41FA5}">
                      <a16:colId xmlns="" xmlns:a16="http://schemas.microsoft.com/office/drawing/2014/main" val="20019"/>
                    </a:ext>
                  </a:extLst>
                </a:gridCol>
                <a:gridCol w="940520">
                  <a:extLst>
                    <a:ext uri="{9D8B030D-6E8A-4147-A177-3AD203B41FA5}">
                      <a16:colId xmlns="" xmlns:a16="http://schemas.microsoft.com/office/drawing/2014/main" val="20020"/>
                    </a:ext>
                  </a:extLst>
                </a:gridCol>
                <a:gridCol w="940520">
                  <a:extLst>
                    <a:ext uri="{9D8B030D-6E8A-4147-A177-3AD203B41FA5}">
                      <a16:colId xmlns="" xmlns:a16="http://schemas.microsoft.com/office/drawing/2014/main" val="20021"/>
                    </a:ext>
                  </a:extLst>
                </a:gridCol>
                <a:gridCol w="940520">
                  <a:extLst>
                    <a:ext uri="{9D8B030D-6E8A-4147-A177-3AD203B41FA5}">
                      <a16:colId xmlns="" xmlns:a16="http://schemas.microsoft.com/office/drawing/2014/main" val="20022"/>
                    </a:ext>
                  </a:extLst>
                </a:gridCol>
                <a:gridCol w="940520">
                  <a:extLst>
                    <a:ext uri="{9D8B030D-6E8A-4147-A177-3AD203B41FA5}">
                      <a16:colId xmlns="" xmlns:a16="http://schemas.microsoft.com/office/drawing/2014/main" val="20023"/>
                    </a:ext>
                  </a:extLst>
                </a:gridCol>
                <a:gridCol w="940520">
                  <a:extLst>
                    <a:ext uri="{9D8B030D-6E8A-4147-A177-3AD203B41FA5}">
                      <a16:colId xmlns="" xmlns:a16="http://schemas.microsoft.com/office/drawing/2014/main" val="20024"/>
                    </a:ext>
                  </a:extLst>
                </a:gridCol>
              </a:tblGrid>
              <a:tr h="457200">
                <a:tc gridSpan="12">
                  <a:txBody>
                    <a:bodyPr/>
                    <a:lstStyle/>
                    <a:p>
                      <a:pPr defTabSz="821529">
                        <a:defRPr sz="1800"/>
                      </a:pPr>
                      <a:r>
                        <a:rPr sz="2400" b="1">
                          <a:solidFill>
                            <a:srgbClr val="292929"/>
                          </a:solidFill>
                          <a:latin typeface="Calibri"/>
                          <a:ea typeface="Calibri"/>
                          <a:cs typeface="Calibri"/>
                          <a:sym typeface="Calibri"/>
                        </a:rPr>
                        <a:t> Pre-Treatment           </a:t>
                      </a:r>
                    </a:p>
                  </a:txBody>
                  <a:tcPr marL="45720" marR="45720" horzOverflow="overflow">
                    <a:lnL w="3175">
                      <a:solidFill>
                        <a:srgbClr val="A7A7A7"/>
                      </a:solidFill>
                    </a:lnL>
                    <a:lnR w="76200">
                      <a:solidFill>
                        <a:srgbClr val="FF0000"/>
                      </a:solidFill>
                    </a:lnR>
                    <a:lnT w="3175">
                      <a:solidFill>
                        <a:srgbClr val="A7A7A7"/>
                      </a:solidFill>
                    </a:lnT>
                    <a:lnB w="3175">
                      <a:solidFill>
                        <a:srgbClr val="A7A7A7"/>
                      </a:solidFill>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13">
                  <a:txBody>
                    <a:bodyPr/>
                    <a:lstStyle/>
                    <a:p>
                      <a:pPr algn="l" defTabSz="821529">
                        <a:defRPr sz="1800"/>
                      </a:pPr>
                      <a:r>
                        <a:rPr sz="2400" b="1">
                          <a:solidFill>
                            <a:srgbClr val="292929"/>
                          </a:solidFill>
                          <a:latin typeface="Calibri"/>
                          <a:ea typeface="Calibri"/>
                          <a:cs typeface="Calibri"/>
                          <a:sym typeface="Calibri"/>
                        </a:rPr>
                        <a:t>  Post-Treatment</a:t>
                      </a:r>
                    </a:p>
                  </a:txBody>
                  <a:tcPr marL="45720" marR="45720" horzOverflow="overflow">
                    <a:lnL w="76200">
                      <a:solidFill>
                        <a:srgbClr val="FF0000"/>
                      </a:solidFill>
                    </a:lnL>
                    <a:lnR w="3175">
                      <a:solidFill>
                        <a:srgbClr val="A7A7A7"/>
                      </a:solidFill>
                    </a:lnR>
                    <a:lnT w="3175">
                      <a:solidFill>
                        <a:srgbClr val="A7A7A7"/>
                      </a:solidFill>
                    </a:lnT>
                    <a:lnB w="38100">
                      <a:solidFill>
                        <a:srgbClr val="FFFFFF"/>
                      </a:solidFill>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 xmlns:a16="http://schemas.microsoft.com/office/drawing/2014/main" val="10000"/>
                  </a:ext>
                </a:extLst>
              </a:tr>
              <a:tr h="457200">
                <a:tc>
                  <a:txBody>
                    <a:bodyPr/>
                    <a:lstStyle/>
                    <a:p>
                      <a:pPr algn="ctr" defTabSz="821529">
                        <a:defRPr sz="1800"/>
                      </a:pPr>
                      <a:r>
                        <a:rPr sz="2400" b="1">
                          <a:solidFill>
                            <a:srgbClr val="474848"/>
                          </a:solidFill>
                          <a:latin typeface="Calibri"/>
                          <a:ea typeface="Calibri"/>
                          <a:cs typeface="Calibri"/>
                          <a:sym typeface="Calibri"/>
                        </a:rPr>
                        <a:t>Cell 1</a:t>
                      </a:r>
                    </a:p>
                  </a:txBody>
                  <a:tcPr marL="45720" marR="45720" horzOverflow="overflow">
                    <a:lnL w="3175">
                      <a:solidFill>
                        <a:srgbClr val="A7A7A7"/>
                      </a:solidFill>
                    </a:lnL>
                    <a:lnR w="38100">
                      <a:solidFill>
                        <a:srgbClr val="FFFFFF"/>
                      </a:solidFill>
                    </a:lnR>
                    <a:lnT w="3175">
                      <a:solidFill>
                        <a:srgbClr val="A7A7A7"/>
                      </a:solidFill>
                    </a:lnT>
                    <a:lnB w="3175">
                      <a:solidFill>
                        <a:srgbClr val="A7A7A7"/>
                      </a:solidFill>
                    </a:lnB>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8100">
                      <a:solidFill>
                        <a:srgbClr val="FFFFFF"/>
                      </a:solidFill>
                    </a:lnL>
                    <a:lnR w="3175">
                      <a:solidFill>
                        <a:srgbClr val="A7A7A7"/>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76200">
                      <a:solidFill>
                        <a:srgbClr val="FF000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76200">
                      <a:solidFill>
                        <a:srgbClr val="FF0000"/>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8100">
                      <a:solidFill>
                        <a:srgbClr val="FFFFFF"/>
                      </a:solidFill>
                    </a:lnR>
                    <a:lnT w="38100">
                      <a:solidFill>
                        <a:srgbClr val="FFFFFF"/>
                      </a:solidFill>
                    </a:lnT>
                    <a:lnB w="38100">
                      <a:solidFill>
                        <a:srgbClr val="FFFFFF"/>
                      </a:solidFill>
                    </a:lnB>
                    <a:solidFill>
                      <a:srgbClr val="95B3D7"/>
                    </a:solidFill>
                  </a:tcPr>
                </a:tc>
                <a:tc gridSpan="10">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8100">
                      <a:solidFill>
                        <a:srgbClr val="FFFFFF"/>
                      </a:solidFill>
                    </a:lnL>
                    <a:lnR w="3175">
                      <a:solidFill>
                        <a:srgbClr val="A7A7A7"/>
                      </a:solidFill>
                    </a:lnR>
                    <a:lnT w="3175">
                      <a:solidFill>
                        <a:srgbClr val="A7A7A7"/>
                      </a:solidFill>
                    </a:lnT>
                    <a:lnB w="38100">
                      <a:solidFill>
                        <a:srgbClr val="FFFFFF"/>
                      </a:solidFill>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 xmlns:a16="http://schemas.microsoft.com/office/drawing/2014/main" val="10001"/>
                  </a:ext>
                </a:extLst>
              </a:tr>
              <a:tr h="457200">
                <a:tc>
                  <a:txBody>
                    <a:bodyPr/>
                    <a:lstStyle/>
                    <a:p>
                      <a:pPr algn="ctr" defTabSz="821529">
                        <a:defRPr sz="1800"/>
                      </a:pPr>
                      <a:r>
                        <a:rPr sz="2400" b="1">
                          <a:solidFill>
                            <a:srgbClr val="474848"/>
                          </a:solidFill>
                          <a:latin typeface="Calibri"/>
                          <a:ea typeface="Calibri"/>
                          <a:cs typeface="Calibri"/>
                          <a:sym typeface="Calibri"/>
                        </a:rPr>
                        <a:t>Cell 2</a:t>
                      </a:r>
                    </a:p>
                  </a:txBody>
                  <a:tcPr marL="45720" marR="45720" horzOverflow="overflow">
                    <a:lnL w="3175">
                      <a:solidFill>
                        <a:srgbClr val="A7A7A7"/>
                      </a:solidFill>
                    </a:lnL>
                    <a:lnR w="3175">
                      <a:solidFill>
                        <a:srgbClr val="A7A7A7"/>
                      </a:solidFill>
                    </a:lnR>
                    <a:lnT w="3175">
                      <a:solidFill>
                        <a:srgbClr val="A7A7A7"/>
                      </a:solidFill>
                    </a:lnT>
                    <a:lnB w="3175">
                      <a:solidFill>
                        <a:srgbClr val="A7A7A7"/>
                      </a:solidFill>
                    </a:lnB>
                    <a:solidFill>
                      <a:srgbClr val="FFFFFF"/>
                    </a:solidFill>
                  </a:tcPr>
                </a:tc>
                <a:tc gridSpan="6">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8100">
                      <a:solidFill>
                        <a:srgbClr val="FFFFFF"/>
                      </a:solidFill>
                    </a:lnR>
                    <a:lnT w="38100">
                      <a:solidFill>
                        <a:srgbClr val="FFFFFF"/>
                      </a:solidFill>
                    </a:lnT>
                    <a:lnB w="38100">
                      <a:solidFill>
                        <a:srgbClr val="FFFFFF"/>
                      </a:solidFill>
                    </a:lnB>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8100">
                      <a:solidFill>
                        <a:srgbClr val="FFFFFF"/>
                      </a:solidFill>
                    </a:lnL>
                    <a:lnR w="3175">
                      <a:solidFill>
                        <a:srgbClr val="A7A7A7"/>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76200">
                      <a:solidFill>
                        <a:srgbClr val="FF000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76200">
                      <a:solidFill>
                        <a:srgbClr val="FF0000"/>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8100">
                      <a:solidFill>
                        <a:srgbClr val="FFFFFF"/>
                      </a:solidFill>
                    </a:lnR>
                    <a:lnT w="38100">
                      <a:solidFill>
                        <a:srgbClr val="FFFFFF"/>
                      </a:solidFill>
                    </a:lnT>
                    <a:lnB w="38100">
                      <a:solidFill>
                        <a:srgbClr val="FFFFFF"/>
                      </a:solidFill>
                    </a:lnB>
                    <a:solidFill>
                      <a:srgbClr val="DCE6F2"/>
                    </a:solidFill>
                  </a:tcPr>
                </a:tc>
                <a:extLst>
                  <a:ext uri="{0D108BD9-81ED-4DB2-BD59-A6C34878D82A}">
                    <a16:rowId xmlns="" xmlns:a16="http://schemas.microsoft.com/office/drawing/2014/main" val="10002"/>
                  </a:ext>
                </a:extLst>
              </a:tr>
              <a:tr h="457200">
                <a:tc>
                  <a:txBody>
                    <a:bodyPr/>
                    <a:lstStyle/>
                    <a:p>
                      <a:pPr algn="ctr" defTabSz="821529">
                        <a:defRPr sz="1800"/>
                      </a:pPr>
                      <a:r>
                        <a:rPr sz="2400" b="1">
                          <a:solidFill>
                            <a:srgbClr val="474848"/>
                          </a:solidFill>
                          <a:latin typeface="Calibri"/>
                          <a:ea typeface="Calibri"/>
                          <a:cs typeface="Calibri"/>
                          <a:sym typeface="Calibri"/>
                        </a:rPr>
                        <a:t>Cell 3</a:t>
                      </a:r>
                    </a:p>
                  </a:txBody>
                  <a:tcPr marL="45720" marR="45720" horzOverflow="overflow">
                    <a:lnL w="3175">
                      <a:solidFill>
                        <a:srgbClr val="A7A7A7"/>
                      </a:solidFill>
                    </a:lnL>
                    <a:lnR w="38100">
                      <a:solidFill>
                        <a:srgbClr val="FFFFFF"/>
                      </a:solidFill>
                    </a:lnR>
                    <a:lnT w="3175">
                      <a:solidFill>
                        <a:srgbClr val="A7A7A7"/>
                      </a:solidFill>
                    </a:lnT>
                    <a:lnB w="3175">
                      <a:solidFill>
                        <a:srgbClr val="A7A7A7"/>
                      </a:solidFill>
                    </a:lnB>
                    <a:solidFill>
                      <a:srgbClr val="FFFFFF"/>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8100">
                      <a:solidFill>
                        <a:srgbClr val="FFFFFF"/>
                      </a:solidFill>
                    </a:lnL>
                    <a:lnR w="3175">
                      <a:solidFill>
                        <a:srgbClr val="A7A7A7"/>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76200">
                      <a:solidFill>
                        <a:srgbClr val="FF0000"/>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76200">
                      <a:solidFill>
                        <a:srgbClr val="FF0000"/>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8100">
                      <a:solidFill>
                        <a:srgbClr val="FFFFFF"/>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8100">
                      <a:solidFill>
                        <a:srgbClr val="FFFFFF"/>
                      </a:solidFill>
                    </a:lnL>
                    <a:lnR w="3175">
                      <a:solidFill>
                        <a:srgbClr val="A7A7A7"/>
                      </a:solidFill>
                    </a:lnR>
                    <a:lnT w="38100">
                      <a:solidFill>
                        <a:srgbClr val="FFFFFF"/>
                      </a:solidFill>
                    </a:lnT>
                    <a:lnB w="38100">
                      <a:solidFill>
                        <a:srgbClr val="FFFFFF"/>
                      </a:solidFill>
                    </a:lnB>
                    <a:solidFill>
                      <a:srgbClr val="FFFFFF"/>
                    </a:solidFill>
                  </a:tcPr>
                </a:tc>
                <a:extLst>
                  <a:ext uri="{0D108BD9-81ED-4DB2-BD59-A6C34878D82A}">
                    <a16:rowId xmlns="" xmlns:a16="http://schemas.microsoft.com/office/drawing/2014/main" val="10003"/>
                  </a:ext>
                </a:extLst>
              </a:tr>
              <a:tr h="457200">
                <a:tc>
                  <a:txBody>
                    <a:bodyPr/>
                    <a:lstStyle/>
                    <a:p>
                      <a:pPr algn="ctr" defTabSz="821529">
                        <a:defRPr sz="1800"/>
                      </a:pPr>
                      <a:r>
                        <a:rPr sz="2400" b="1">
                          <a:solidFill>
                            <a:srgbClr val="474848"/>
                          </a:solidFill>
                          <a:latin typeface="Calibri"/>
                          <a:ea typeface="Calibri"/>
                          <a:cs typeface="Calibri"/>
                          <a:sym typeface="Calibri"/>
                        </a:rPr>
                        <a:t>Cell 4</a:t>
                      </a:r>
                    </a:p>
                  </a:txBody>
                  <a:tcPr marL="45720" marR="45720" horzOverflow="overflow">
                    <a:lnL w="3175">
                      <a:solidFill>
                        <a:srgbClr val="A7A7A7"/>
                      </a:solidFill>
                    </a:lnL>
                    <a:lnR w="3175">
                      <a:solidFill>
                        <a:srgbClr val="A7A7A7"/>
                      </a:solidFill>
                    </a:lnR>
                    <a:lnT w="3175">
                      <a:solidFill>
                        <a:srgbClr val="A7A7A7"/>
                      </a:solidFill>
                    </a:lnT>
                    <a:lnB w="3175">
                      <a:solidFill>
                        <a:srgbClr val="A7A7A7"/>
                      </a:solidFill>
                    </a:lnB>
                    <a:solidFill>
                      <a:srgbClr val="FFFFFF"/>
                    </a:solidFill>
                  </a:tcPr>
                </a:tc>
                <a:tc gridSpan="9">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8100">
                      <a:solidFill>
                        <a:srgbClr val="FFFFFF"/>
                      </a:solidFill>
                    </a:lnR>
                    <a:lnT w="38100">
                      <a:solidFill>
                        <a:srgbClr val="FFFFFF"/>
                      </a:solidFill>
                    </a:lnT>
                    <a:lnB w="3175">
                      <a:solidFill>
                        <a:srgbClr val="A7A7A7"/>
                      </a:solidFill>
                    </a:lnB>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8100">
                      <a:solidFill>
                        <a:srgbClr val="FFFFFF"/>
                      </a:solidFill>
                    </a:lnL>
                    <a:lnR w="3175">
                      <a:solidFill>
                        <a:srgbClr val="A7A7A7"/>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76200">
                      <a:solidFill>
                        <a:srgbClr val="FF0000"/>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76200">
                      <a:solidFill>
                        <a:srgbClr val="FF0000"/>
                      </a:solidFill>
                    </a:lnL>
                    <a:lnR w="3175">
                      <a:solidFill>
                        <a:srgbClr val="A7A7A7"/>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37609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8100">
                      <a:solidFill>
                        <a:srgbClr val="FFFFFF"/>
                      </a:solidFill>
                    </a:lnR>
                    <a:lnT w="38100">
                      <a:solidFill>
                        <a:srgbClr val="FFFFFF"/>
                      </a:solidFill>
                    </a:lnT>
                    <a:lnB w="38100">
                      <a:solidFill>
                        <a:srgbClr val="FFFFFF"/>
                      </a:solidFill>
                    </a:lnB>
                    <a:solidFill>
                      <a:srgbClr val="95B3D7"/>
                    </a:solidFill>
                  </a:tcPr>
                </a:tc>
                <a:extLst>
                  <a:ext uri="{0D108BD9-81ED-4DB2-BD59-A6C34878D82A}">
                    <a16:rowId xmlns="" xmlns:a16="http://schemas.microsoft.com/office/drawing/2014/main" val="10004"/>
                  </a:ext>
                </a:extLst>
              </a:tr>
              <a:tr h="457200">
                <a:tc>
                  <a:txBody>
                    <a:bodyPr/>
                    <a:lstStyle/>
                    <a:p>
                      <a:pPr algn="ctr" defTabSz="821529">
                        <a:defRPr sz="1800"/>
                      </a:pPr>
                      <a:r>
                        <a:rPr sz="2400" b="1">
                          <a:solidFill>
                            <a:srgbClr val="474848"/>
                          </a:solidFill>
                          <a:latin typeface="Calibri"/>
                          <a:ea typeface="Calibri"/>
                          <a:cs typeface="Calibri"/>
                          <a:sym typeface="Calibri"/>
                        </a:rPr>
                        <a:t>Cell 5</a:t>
                      </a:r>
                    </a:p>
                  </a:txBody>
                  <a:tcPr marL="45720" marR="45720" horzOverflow="overflow">
                    <a:lnL w="3175">
                      <a:solidFill>
                        <a:srgbClr val="A7A7A7"/>
                      </a:solidFill>
                    </a:lnL>
                    <a:lnR w="3175">
                      <a:solidFill>
                        <a:srgbClr val="A7A7A7"/>
                      </a:solidFill>
                    </a:lnR>
                    <a:lnT w="3175">
                      <a:solidFill>
                        <a:srgbClr val="A7A7A7"/>
                      </a:solidFill>
                    </a:lnT>
                    <a:lnB w="3175">
                      <a:solidFill>
                        <a:srgbClr val="A7A7A7"/>
                      </a:solidFill>
                    </a:lnB>
                    <a:solidFill>
                      <a:srgbClr val="FFFFFF"/>
                    </a:solidFill>
                  </a:tcPr>
                </a:tc>
                <a:tc gridSpan="4">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8100">
                      <a:solidFill>
                        <a:srgbClr val="FFFFFF"/>
                      </a:solidFill>
                    </a:lnR>
                    <a:lnT w="3175">
                      <a:solidFill>
                        <a:srgbClr val="A7A7A7"/>
                      </a:solidFill>
                    </a:lnT>
                    <a:lnB w="38100">
                      <a:solidFill>
                        <a:srgbClr val="FFFFFF"/>
                      </a:solidFill>
                    </a:lnB>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8100">
                      <a:solidFill>
                        <a:srgbClr val="FFFFFF"/>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76200">
                      <a:solidFill>
                        <a:srgbClr val="FF0000"/>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76200">
                      <a:solidFill>
                        <a:srgbClr val="FF0000"/>
                      </a:solidFill>
                    </a:lnL>
                    <a:lnR w="3175">
                      <a:solidFill>
                        <a:srgbClr val="A7A7A7"/>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DCE6F2"/>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8100">
                      <a:solidFill>
                        <a:srgbClr val="FFFFFF"/>
                      </a:solidFill>
                    </a:lnR>
                    <a:lnT w="38100">
                      <a:solidFill>
                        <a:srgbClr val="FFFFFF"/>
                      </a:solidFill>
                    </a:lnT>
                    <a:lnB w="38100">
                      <a:solidFill>
                        <a:srgbClr val="FFFFFF"/>
                      </a:solidFill>
                    </a:lnB>
                    <a:solidFill>
                      <a:srgbClr val="DCE6F2"/>
                    </a:solidFill>
                  </a:tcPr>
                </a:tc>
                <a:extLst>
                  <a:ext uri="{0D108BD9-81ED-4DB2-BD59-A6C34878D82A}">
                    <a16:rowId xmlns="" xmlns:a16="http://schemas.microsoft.com/office/drawing/2014/main" val="10005"/>
                  </a:ext>
                </a:extLst>
              </a:tr>
              <a:tr h="457200">
                <a:tc>
                  <a:txBody>
                    <a:bodyPr/>
                    <a:lstStyle/>
                    <a:p>
                      <a:pPr algn="ctr" defTabSz="821529">
                        <a:defRPr sz="1800"/>
                      </a:pPr>
                      <a:r>
                        <a:rPr sz="2400" b="1">
                          <a:solidFill>
                            <a:srgbClr val="474848"/>
                          </a:solidFill>
                          <a:latin typeface="Calibri"/>
                          <a:ea typeface="Calibri"/>
                          <a:cs typeface="Calibri"/>
                          <a:sym typeface="Calibri"/>
                        </a:rPr>
                        <a:t>Cell 6</a:t>
                      </a:r>
                    </a:p>
                  </a:txBody>
                  <a:tcPr marL="45720" marR="45720" horzOverflow="overflow">
                    <a:lnL w="3175">
                      <a:solidFill>
                        <a:srgbClr val="A7A7A7"/>
                      </a:solidFill>
                    </a:lnL>
                    <a:lnR w="38100">
                      <a:solidFill>
                        <a:srgbClr val="FFFFFF"/>
                      </a:solidFill>
                    </a:lnR>
                    <a:lnT w="3175">
                      <a:solidFill>
                        <a:srgbClr val="A7A7A7"/>
                      </a:solidFill>
                    </a:lnT>
                    <a:lnB w="3175">
                      <a:solidFill>
                        <a:srgbClr val="A7A7A7"/>
                      </a:solidFill>
                    </a:lnB>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8100">
                      <a:solidFill>
                        <a:srgbClr val="FFFFFF"/>
                      </a:solidFill>
                    </a:lnL>
                    <a:lnR w="3175">
                      <a:solidFill>
                        <a:srgbClr val="A7A7A7"/>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254061"/>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76200">
                      <a:solidFill>
                        <a:srgbClr val="FF0000"/>
                      </a:solidFill>
                    </a:lnR>
                    <a:lnT w="38100">
                      <a:solidFill>
                        <a:srgbClr val="FFFFFF"/>
                      </a:solidFill>
                    </a:lnT>
                    <a:lnB w="38100">
                      <a:solidFill>
                        <a:srgbClr val="FFFFFF"/>
                      </a:solidFill>
                    </a:lnB>
                    <a:solidFill>
                      <a:srgbClr val="95B3D7"/>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76200">
                      <a:solidFill>
                        <a:srgbClr val="FF0000"/>
                      </a:solidFill>
                    </a:lnL>
                    <a:lnR w="3175">
                      <a:solidFill>
                        <a:srgbClr val="A7A7A7"/>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B9CDE5"/>
                    </a:solidFill>
                  </a:tcPr>
                </a:tc>
                <a:tc>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175">
                      <a:solidFill>
                        <a:srgbClr val="A7A7A7"/>
                      </a:solidFill>
                    </a:lnR>
                    <a:lnT w="38100">
                      <a:solidFill>
                        <a:srgbClr val="FFFFFF"/>
                      </a:solidFill>
                    </a:lnT>
                    <a:lnB w="38100">
                      <a:solidFill>
                        <a:srgbClr val="FFFFFF"/>
                      </a:solidFill>
                    </a:lnB>
                    <a:solidFill>
                      <a:srgbClr val="B9CDE5"/>
                    </a:solidFill>
                  </a:tcPr>
                </a:tc>
                <a:tc gridSpan="2">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175">
                      <a:solidFill>
                        <a:srgbClr val="A7A7A7"/>
                      </a:solidFill>
                    </a:lnL>
                    <a:lnR w="38100">
                      <a:solidFill>
                        <a:srgbClr val="FFFFFF"/>
                      </a:solidFill>
                    </a:lnR>
                    <a:lnT w="38100">
                      <a:solidFill>
                        <a:srgbClr val="FFFFFF"/>
                      </a:solidFill>
                    </a:lnT>
                    <a:lnB w="38100">
                      <a:solidFill>
                        <a:srgbClr val="FFFFFF"/>
                      </a:solidFill>
                    </a:lnB>
                    <a:solidFill>
                      <a:srgbClr val="B9CDE5"/>
                    </a:solidFill>
                  </a:tcPr>
                </a:tc>
                <a:tc hMerge="1">
                  <a:txBody>
                    <a:bodyPr/>
                    <a:lstStyle/>
                    <a:p>
                      <a:endParaRPr lang="en-US"/>
                    </a:p>
                  </a:txBody>
                  <a:tcPr/>
                </a:tc>
                <a:tc gridSpan="6">
                  <a:txBody>
                    <a:bodyPr/>
                    <a:lstStyle/>
                    <a:p>
                      <a:pPr algn="ctr" defTabSz="821529">
                        <a:defRPr sz="2400">
                          <a:solidFill>
                            <a:srgbClr val="8E9090"/>
                          </a:solidFill>
                          <a:latin typeface="Calibri"/>
                          <a:ea typeface="Calibri"/>
                          <a:cs typeface="Calibri"/>
                          <a:sym typeface="Calibri"/>
                        </a:defRPr>
                      </a:pPr>
                      <a:endParaRPr sz="2400"/>
                    </a:p>
                  </a:txBody>
                  <a:tcPr marL="45720" marR="45720" horzOverflow="overflow">
                    <a:lnL w="38100">
                      <a:solidFill>
                        <a:srgbClr val="FFFFFF"/>
                      </a:solidFill>
                    </a:lnL>
                    <a:lnR w="3175">
                      <a:solidFill>
                        <a:srgbClr val="A7A7A7"/>
                      </a:solidFill>
                    </a:lnR>
                    <a:lnT w="38100">
                      <a:solidFill>
                        <a:srgbClr val="FFFFFF"/>
                      </a:solidFill>
                    </a:lnT>
                    <a:lnB w="3175">
                      <a:solidFill>
                        <a:srgbClr val="A7A7A7"/>
                      </a:solidFill>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 xmlns:a16="http://schemas.microsoft.com/office/drawing/2014/main" val="10006"/>
                  </a:ext>
                </a:extLst>
              </a:tr>
            </a:tbl>
          </a:graphicData>
        </a:graphic>
      </p:graphicFrame>
    </p:spTree>
    <p:extLst>
      <p:ext uri="{BB962C8B-B14F-4D97-AF65-F5344CB8AC3E}">
        <p14:creationId xmlns:p14="http://schemas.microsoft.com/office/powerpoint/2010/main" val="2784038503"/>
      </p:ext>
    </p:extLst>
  </p:cSld>
  <p:clrMapOvr>
    <a:masterClrMapping/>
  </p:clrMapOvr>
  <p:transition xmlns:p14="http://schemas.microsoft.com/office/powerpoint/2010/main" spd="med"/>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743453" y="504969"/>
            <a:ext cx="8581152" cy="1511955"/>
          </a:xfrm>
        </p:spPr>
        <p:txBody>
          <a:bodyPr>
            <a:normAutofit fontScale="90000"/>
          </a:bodyPr>
          <a:lstStyle/>
          <a:p>
            <a:pPr>
              <a:lnSpc>
                <a:spcPct val="100000"/>
              </a:lnSpc>
            </a:pPr>
            <a:r>
              <a:rPr lang="en-US" sz="8000" dirty="0"/>
              <a:t>Results</a:t>
            </a:r>
          </a:p>
        </p:txBody>
      </p:sp>
      <p:sp>
        <p:nvSpPr>
          <p:cNvPr id="3" name="Text Placeholder 2"/>
          <p:cNvSpPr>
            <a:spLocks noGrp="1"/>
          </p:cNvSpPr>
          <p:nvPr>
            <p:ph type="body" idx="1"/>
          </p:nvPr>
        </p:nvSpPr>
        <p:spPr>
          <a:xfrm>
            <a:off x="14743495" y="2016886"/>
            <a:ext cx="8581149" cy="10033989"/>
          </a:xfrm>
        </p:spPr>
        <p:txBody>
          <a:bodyPr>
            <a:normAutofit/>
          </a:bodyPr>
          <a:lstStyle/>
          <a:p>
            <a:r>
              <a:rPr lang="en-US" dirty="0" smtClean="0"/>
              <a:t>Nighttime lights increased due to treatment</a:t>
            </a:r>
          </a:p>
          <a:p>
            <a:pPr lvl="1"/>
            <a:r>
              <a:rPr lang="en-US" dirty="0" smtClean="0"/>
              <a:t>Substantive impact</a:t>
            </a:r>
          </a:p>
          <a:p>
            <a:pPr lvl="1"/>
            <a:r>
              <a:rPr lang="en-US" dirty="0" smtClean="0"/>
              <a:t>0.341 coefficient ~10% of median value</a:t>
            </a:r>
          </a:p>
          <a:p>
            <a:pPr lvl="1"/>
            <a:r>
              <a:rPr lang="en-US" dirty="0" smtClean="0"/>
              <a:t>Represents a large change given ~1 point average increase in NTL values during evaluation period</a:t>
            </a:r>
          </a:p>
          <a:p>
            <a:r>
              <a:rPr lang="en-US" dirty="0" smtClean="0"/>
              <a:t>Second treatment (two road segments completed within 5km of grid cell) is particularly impactful</a:t>
            </a:r>
          </a:p>
          <a:p>
            <a:endParaRPr lang="en-US" dirty="0"/>
          </a:p>
        </p:txBody>
      </p:sp>
      <p:graphicFrame>
        <p:nvGraphicFramePr>
          <p:cNvPr id="12" name="Object 11"/>
          <p:cNvGraphicFramePr>
            <a:graphicFrameLocks noChangeAspect="1"/>
          </p:cNvGraphicFramePr>
          <p:nvPr>
            <p:extLst>
              <p:ext uri="{D42A27DB-BD31-4B8C-83A1-F6EECF244321}">
                <p14:modId xmlns:p14="http://schemas.microsoft.com/office/powerpoint/2010/main" val="2496259260"/>
              </p:ext>
            </p:extLst>
          </p:nvPr>
        </p:nvGraphicFramePr>
        <p:xfrm>
          <a:off x="660690" y="859525"/>
          <a:ext cx="13875997" cy="11016059"/>
        </p:xfrm>
        <a:graphic>
          <a:graphicData uri="http://schemas.openxmlformats.org/presentationml/2006/ole">
            <mc:AlternateContent xmlns:mc="http://schemas.openxmlformats.org/markup-compatibility/2006">
              <mc:Choice xmlns:v="urn:schemas-microsoft-com:vml" Requires="v">
                <p:oleObj spid="_x0000_s2196" name="Document" r:id="rId3" imgW="6654800" imgH="5283200" progId="Word.Document.12">
                  <p:embed/>
                </p:oleObj>
              </mc:Choice>
              <mc:Fallback>
                <p:oleObj name="Document" r:id="rId3" imgW="6654800" imgH="5283200" progId="Word.Document.12">
                  <p:embed/>
                  <p:pic>
                    <p:nvPicPr>
                      <p:cNvPr id="0" name=""/>
                      <p:cNvPicPr/>
                      <p:nvPr/>
                    </p:nvPicPr>
                    <p:blipFill>
                      <a:blip r:embed="rId4"/>
                      <a:stretch>
                        <a:fillRect/>
                      </a:stretch>
                    </p:blipFill>
                    <p:spPr>
                      <a:xfrm>
                        <a:off x="660690" y="859525"/>
                        <a:ext cx="13875997" cy="11016059"/>
                      </a:xfrm>
                      <a:prstGeom prst="rect">
                        <a:avLst/>
                      </a:prstGeom>
                    </p:spPr>
                  </p:pic>
                </p:oleObj>
              </mc:Fallback>
            </mc:AlternateContent>
          </a:graphicData>
        </a:graphic>
      </p:graphicFrame>
      <p:sp>
        <p:nvSpPr>
          <p:cNvPr id="6" name="Shape 384"/>
          <p:cNvSpPr/>
          <p:nvPr/>
        </p:nvSpPr>
        <p:spPr>
          <a:xfrm>
            <a:off x="8620303" y="1363744"/>
            <a:ext cx="3925299" cy="1306288"/>
          </a:xfrm>
          <a:prstGeom prst="rect">
            <a:avLst/>
          </a:prstGeom>
          <a:noFill/>
          <a:ln w="28575" cap="flat" cmpd="sng">
            <a:solidFill>
              <a:srgbClr val="FF0000"/>
            </a:solidFill>
            <a:prstDash val="solid"/>
            <a:round/>
            <a:headEnd type="none" w="med" len="med"/>
            <a:tailEnd type="none" w="med" len="med"/>
          </a:ln>
        </p:spPr>
        <p:txBody>
          <a:bodyPr lIns="91379" tIns="91379" rIns="91379" bIns="91379" anchor="ctr" anchorCtr="0">
            <a:noAutofit/>
          </a:bodyPr>
          <a:lstStyle/>
          <a:p>
            <a:endParaRPr kern="0">
              <a:solidFill>
                <a:sysClr val="windowText" lastClr="000000"/>
              </a:solidFill>
            </a:endParaRPr>
          </a:p>
        </p:txBody>
      </p:sp>
    </p:spTree>
    <p:extLst>
      <p:ext uri="{BB962C8B-B14F-4D97-AF65-F5344CB8AC3E}">
        <p14:creationId xmlns:p14="http://schemas.microsoft.com/office/powerpoint/2010/main" val="285861613"/>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Shape 271"/>
          <p:cNvSpPr/>
          <p:nvPr/>
        </p:nvSpPr>
        <p:spPr>
          <a:xfrm>
            <a:off x="12160394" y="2249056"/>
            <a:ext cx="10794525" cy="9217909"/>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spAutoFit/>
          </a:bodyPr>
          <a:lstStyle/>
          <a:p>
            <a:pPr defTabSz="914041">
              <a:defRPr sz="4800">
                <a:solidFill>
                  <a:srgbClr val="405469"/>
                </a:solidFill>
                <a:latin typeface="Avenir Heavy"/>
                <a:ea typeface="Avenir Heavy"/>
                <a:cs typeface="Avenir Heavy"/>
                <a:sym typeface="Avenir Heavy"/>
              </a:defRPr>
            </a:pPr>
            <a:r>
              <a:rPr lang="en-US" sz="4800" dirty="0">
                <a:solidFill>
                  <a:srgbClr val="405469"/>
                </a:solidFill>
                <a:latin typeface="Avenir Heavy"/>
                <a:ea typeface="Avenir Heavy"/>
                <a:cs typeface="Avenir Heavy"/>
                <a:sym typeface="Avenir Heavy"/>
              </a:rPr>
              <a:t>Findings and Implications</a:t>
            </a:r>
            <a:endParaRPr lang="en-US" sz="48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Strong evidence that local economic </a:t>
            </a:r>
            <a:r>
              <a:rPr lang="en-US" sz="4000" dirty="0" smtClean="0">
                <a:solidFill>
                  <a:srgbClr val="405469"/>
                </a:solidFill>
                <a:latin typeface="Avenir Roman"/>
                <a:ea typeface="Avenir Heavy"/>
                <a:cs typeface="Avenir Roman"/>
                <a:sym typeface="Avenir Heavy"/>
              </a:rPr>
              <a:t>output </a:t>
            </a:r>
            <a:r>
              <a:rPr lang="en-US" sz="4000" dirty="0">
                <a:solidFill>
                  <a:srgbClr val="405469"/>
                </a:solidFill>
                <a:latin typeface="Avenir Roman"/>
                <a:ea typeface="Avenir Heavy"/>
                <a:cs typeface="Avenir Roman"/>
                <a:sym typeface="Avenir Heavy"/>
              </a:rPr>
              <a:t>improved as a result of investments in INP II treated areas (~10% of median value in post-treatment period)</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Even larger economic impacts where communities benefited from improvements to multiple road segments, which suggests that priority should be assigned to the improvement of roads with multiple access points to a larger network.</a:t>
            </a:r>
          </a:p>
          <a:p>
            <a:pPr defTabSz="914041">
              <a:defRPr sz="4800">
                <a:solidFill>
                  <a:srgbClr val="405469"/>
                </a:solidFill>
                <a:latin typeface="Avenir Heavy"/>
                <a:ea typeface="Avenir Heavy"/>
                <a:cs typeface="Avenir Heavy"/>
                <a:sym typeface="Avenir Heavy"/>
              </a:defRPr>
            </a:pPr>
            <a:endParaRPr lang="en-US" sz="3700" dirty="0">
              <a:solidFill>
                <a:srgbClr val="405469"/>
              </a:solidFill>
              <a:latin typeface="Avenir Roman"/>
              <a:ea typeface="Avenir Heavy"/>
              <a:cs typeface="Avenir Roman"/>
              <a:sym typeface="Avenir Heavy"/>
            </a:endParaRPr>
          </a:p>
          <a:p>
            <a:pPr defTabSz="914041">
              <a:defRPr sz="3600">
                <a:solidFill>
                  <a:srgbClr val="5C6977"/>
                </a:solidFill>
              </a:defRPr>
            </a:pPr>
            <a:endParaRPr lang="en-US" sz="3700" dirty="0">
              <a:solidFill>
                <a:srgbClr val="405469"/>
              </a:solidFill>
              <a:latin typeface="Avenir Heavy"/>
              <a:ea typeface="Avenir Heavy"/>
              <a:cs typeface="Avenir Heavy"/>
              <a:sym typeface="Avenir Heavy"/>
            </a:endParaRPr>
          </a:p>
        </p:txBody>
      </p:sp>
      <p:pic>
        <p:nvPicPr>
          <p:cNvPr id="6" name="Picture 5" descr="Screenshot 2018-12-06 10.10.27.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98288" y="660403"/>
            <a:ext cx="9652000" cy="11930741"/>
          </a:xfrm>
          <a:prstGeom prst="rect">
            <a:avLst/>
          </a:prstGeom>
        </p:spPr>
      </p:pic>
    </p:spTree>
    <p:extLst>
      <p:ext uri="{BB962C8B-B14F-4D97-AF65-F5344CB8AC3E}">
        <p14:creationId xmlns:p14="http://schemas.microsoft.com/office/powerpoint/2010/main" val="1170127502"/>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Shape 487"/>
          <p:cNvPicPr preferRelativeResize="0"/>
          <p:nvPr/>
        </p:nvPicPr>
        <p:blipFill rotWithShape="1">
          <a:blip r:embed="rId2">
            <a:alphaModFix/>
          </a:blip>
          <a:srcRect b="1400"/>
          <a:stretch/>
        </p:blipFill>
        <p:spPr>
          <a:xfrm>
            <a:off x="0" y="-863599"/>
            <a:ext cx="24384000" cy="15265400"/>
          </a:xfrm>
          <a:prstGeom prst="rect">
            <a:avLst/>
          </a:prstGeom>
          <a:noFill/>
          <a:ln>
            <a:noFill/>
          </a:ln>
        </p:spPr>
      </p:pic>
      <p:sp>
        <p:nvSpPr>
          <p:cNvPr id="6" name="Shape 488"/>
          <p:cNvSpPr txBox="1"/>
          <p:nvPr/>
        </p:nvSpPr>
        <p:spPr>
          <a:xfrm>
            <a:off x="635000" y="-346387"/>
            <a:ext cx="23571200" cy="1997392"/>
          </a:xfrm>
          <a:prstGeom prst="rect">
            <a:avLst/>
          </a:prstGeom>
          <a:noFill/>
          <a:ln>
            <a:noFill/>
          </a:ln>
        </p:spPr>
        <p:txBody>
          <a:bodyPr lIns="91387" tIns="91387" rIns="91387" bIns="91387" anchor="t" anchorCtr="0">
            <a:noAutofit/>
          </a:bodyPr>
          <a:lstStyle/>
          <a:p>
            <a:pPr algn="ctr" defTabSz="914041"/>
            <a:r>
              <a:rPr lang="en-US" sz="6000" dirty="0">
                <a:solidFill>
                  <a:srgbClr val="FFFFFF"/>
                </a:solidFill>
                <a:latin typeface="+mn-lt"/>
                <a:cs typeface="Avenir Roman"/>
              </a:rPr>
              <a:t>205,000 development interventions (worth</a:t>
            </a:r>
            <a:r>
              <a:rPr lang="en" sz="6000" dirty="0">
                <a:solidFill>
                  <a:srgbClr val="FFFFFF"/>
                </a:solidFill>
                <a:latin typeface="+mn-lt"/>
                <a:cs typeface="Avenir Roman"/>
              </a:rPr>
              <a:t> </a:t>
            </a:r>
            <a:r>
              <a:rPr lang="en-US" sz="6000" dirty="0">
                <a:solidFill>
                  <a:srgbClr val="FFFFFF"/>
                </a:solidFill>
                <a:latin typeface="+mn-lt"/>
                <a:cs typeface="Avenir Roman"/>
              </a:rPr>
              <a:t>~</a:t>
            </a:r>
            <a:r>
              <a:rPr lang="en" sz="6000" dirty="0">
                <a:solidFill>
                  <a:srgbClr val="FFFFFF"/>
                </a:solidFill>
                <a:latin typeface="+mn-lt"/>
                <a:cs typeface="Avenir Roman"/>
              </a:rPr>
              <a:t>$</a:t>
            </a:r>
            <a:r>
              <a:rPr lang="en-US" sz="6000" dirty="0">
                <a:solidFill>
                  <a:srgbClr val="FFFFFF"/>
                </a:solidFill>
                <a:latin typeface="+mn-lt"/>
                <a:cs typeface="Avenir Roman"/>
              </a:rPr>
              <a:t>1.23</a:t>
            </a:r>
            <a:r>
              <a:rPr lang="en" sz="6000" dirty="0">
                <a:solidFill>
                  <a:srgbClr val="FFFFFF"/>
                </a:solidFill>
                <a:latin typeface="+mn-lt"/>
                <a:cs typeface="Avenir Roman"/>
              </a:rPr>
              <a:t> </a:t>
            </a:r>
            <a:r>
              <a:rPr lang="en-US" sz="6000" dirty="0">
                <a:solidFill>
                  <a:srgbClr val="FFFFFF"/>
                </a:solidFill>
                <a:latin typeface="+mn-lt"/>
                <a:cs typeface="Avenir Roman"/>
              </a:rPr>
              <a:t>trillion) now geocoded with point data</a:t>
            </a:r>
            <a:endParaRPr lang="en" sz="6000" dirty="0">
              <a:solidFill>
                <a:srgbClr val="FFFFFF"/>
              </a:solidFill>
              <a:latin typeface="+mn-lt"/>
              <a:cs typeface="Avenir Roman"/>
            </a:endParaRPr>
          </a:p>
          <a:p>
            <a:pPr algn="ctr" defTabSz="914041"/>
            <a:endParaRPr lang="en" sz="5300" dirty="0">
              <a:solidFill>
                <a:srgbClr val="FFFFFF"/>
              </a:solidFill>
              <a:latin typeface="Avenir Roman"/>
              <a:cs typeface="Avenir Roman"/>
            </a:endParaRPr>
          </a:p>
        </p:txBody>
      </p:sp>
      <p:sp>
        <p:nvSpPr>
          <p:cNvPr id="5" name="TextBox 4"/>
          <p:cNvSpPr txBox="1"/>
          <p:nvPr/>
        </p:nvSpPr>
        <p:spPr>
          <a:xfrm>
            <a:off x="9829800" y="13106400"/>
            <a:ext cx="5080000" cy="46166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defTabSz="914041"/>
            <a:r>
              <a:rPr lang="en-US" sz="2400" dirty="0">
                <a:solidFill>
                  <a:srgbClr val="FFFFFF"/>
                </a:solidFill>
                <a:latin typeface="Avenir Roman"/>
                <a:cs typeface="Avenir Roman"/>
              </a:rPr>
              <a:t>Source: http://</a:t>
            </a:r>
            <a:r>
              <a:rPr lang="en-US" sz="2400" dirty="0" err="1">
                <a:solidFill>
                  <a:srgbClr val="FFFFFF"/>
                </a:solidFill>
                <a:latin typeface="Avenir Roman"/>
                <a:cs typeface="Avenir Roman"/>
              </a:rPr>
              <a:t>aiddata.org</a:t>
            </a:r>
            <a:r>
              <a:rPr lang="en-US" sz="2400" dirty="0">
                <a:solidFill>
                  <a:srgbClr val="FFFFFF"/>
                </a:solidFill>
                <a:latin typeface="Avenir Roman"/>
                <a:cs typeface="Avenir Roman"/>
              </a:rPr>
              <a:t>/datasets</a:t>
            </a:r>
          </a:p>
        </p:txBody>
      </p:sp>
    </p:spTree>
    <p:extLst>
      <p:ext uri="{BB962C8B-B14F-4D97-AF65-F5344CB8AC3E}">
        <p14:creationId xmlns:p14="http://schemas.microsoft.com/office/powerpoint/2010/main" val="1785101565"/>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p:cNvSpPr/>
          <p:nvPr/>
        </p:nvSpPr>
        <p:spPr>
          <a:xfrm>
            <a:off x="0" y="0"/>
            <a:ext cx="6094912" cy="13716000"/>
          </a:xfrm>
          <a:prstGeom prst="rect">
            <a:avLst/>
          </a:prstGeom>
          <a:solidFill>
            <a:srgbClr val="00313C"/>
          </a:solidFill>
          <a:ln w="12700">
            <a:miter lim="400000"/>
          </a:ln>
        </p:spPr>
        <p:txBody>
          <a:bodyPr lIns="71436" tIns="71436" rIns="71436" bIns="71436" anchor="ctr"/>
          <a:lstStyle/>
          <a:p>
            <a:pPr>
              <a:defRPr sz="3000" b="0">
                <a:solidFill>
                  <a:srgbClr val="FFFFFF"/>
                </a:solidFill>
                <a:latin typeface="+mn-lt"/>
                <a:ea typeface="+mn-ea"/>
                <a:cs typeface="+mn-cs"/>
                <a:sym typeface="Helvetica Neue Medium"/>
              </a:defRPr>
            </a:pPr>
            <a:endParaRPr/>
          </a:p>
        </p:txBody>
      </p:sp>
      <p:pic>
        <p:nvPicPr>
          <p:cNvPr id="294" name="AidData_Logo--white.png" descr="AidData_Logo--white.png"/>
          <p:cNvPicPr>
            <a:picLocks noChangeAspect="1"/>
          </p:cNvPicPr>
          <p:nvPr/>
        </p:nvPicPr>
        <p:blipFill>
          <a:blip r:embed="rId2">
            <a:extLst/>
          </a:blip>
          <a:stretch>
            <a:fillRect/>
          </a:stretch>
        </p:blipFill>
        <p:spPr>
          <a:xfrm>
            <a:off x="508000" y="11658600"/>
            <a:ext cx="5036064" cy="1066800"/>
          </a:xfrm>
          <a:prstGeom prst="rect">
            <a:avLst/>
          </a:prstGeom>
          <a:ln w="12700">
            <a:miter lim="400000"/>
          </a:ln>
        </p:spPr>
      </p:pic>
      <p:sp>
        <p:nvSpPr>
          <p:cNvPr id="296" name="Raw data for expert spatial users can be accessed at aiddata.org/data…"/>
          <p:cNvSpPr txBox="1"/>
          <p:nvPr/>
        </p:nvSpPr>
        <p:spPr>
          <a:xfrm>
            <a:off x="908459" y="1370048"/>
            <a:ext cx="4569003" cy="762000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673415">
              <a:defRPr sz="3280" b="0">
                <a:solidFill>
                  <a:srgbClr val="FFFFFF"/>
                </a:solidFill>
              </a:defRPr>
            </a:pPr>
            <a:r>
              <a:rPr lang="en-US" sz="4000" b="1" dirty="0">
                <a:solidFill>
                  <a:srgbClr val="CAB64B"/>
                </a:solidFill>
                <a:latin typeface="Helvetica Neue"/>
                <a:ea typeface="Helvetica Neue"/>
                <a:cs typeface="Helvetica Neue"/>
                <a:sym typeface="Helvetica Neue"/>
              </a:rPr>
              <a:t>Geospatial Impact Evaluation</a:t>
            </a:r>
          </a:p>
          <a:p>
            <a:pPr defTabSz="673415">
              <a:defRPr sz="3280" b="0">
                <a:solidFill>
                  <a:srgbClr val="FFFFFF"/>
                </a:solidFill>
              </a:defRPr>
            </a:pPr>
            <a:endParaRPr lang="en-US" b="1" dirty="0" smtClean="0"/>
          </a:p>
          <a:p>
            <a:pPr defTabSz="673415">
              <a:defRPr sz="3280" b="0">
                <a:solidFill>
                  <a:srgbClr val="FFFFFF"/>
                </a:solidFill>
              </a:defRPr>
            </a:pPr>
            <a:r>
              <a:rPr lang="en-US" dirty="0" smtClean="0"/>
              <a:t>Case Study #</a:t>
            </a:r>
            <a:r>
              <a:rPr lang="en-US" dirty="0"/>
              <a:t>3: $25 million USAID-funded irrigation (canal improvement) program </a:t>
            </a:r>
          </a:p>
          <a:p>
            <a:pPr defTabSz="673415">
              <a:defRPr sz="3280" b="0">
                <a:solidFill>
                  <a:srgbClr val="FFFFFF"/>
                </a:solidFill>
              </a:defRPr>
            </a:pPr>
            <a:endParaRPr u="sng" dirty="0">
              <a:solidFill>
                <a:srgbClr val="F0B323"/>
              </a:solidFill>
              <a:hlinkClick r:id="" action="ppaction://hlinkshowjump?jump=nextslide">
                <a:extLst>
                  <a:ext uri="{A12FA001-AC4F-418D-AE19-62706E023703}">
                    <ahyp:hlinkClr xmlns:ahyp="http://schemas.microsoft.com/office/drawing/2018/hyperlinkcolor" xmlns="" val="tx"/>
                  </a:ext>
                </a:extLst>
              </a:hlinkClick>
            </a:endParaRPr>
          </a:p>
        </p:txBody>
      </p:sp>
      <p:sp>
        <p:nvSpPr>
          <p:cNvPr id="7" name="Shape 271"/>
          <p:cNvSpPr/>
          <p:nvPr/>
        </p:nvSpPr>
        <p:spPr>
          <a:xfrm>
            <a:off x="7075712" y="1677857"/>
            <a:ext cx="16546288" cy="10418237"/>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Heavy"/>
                <a:ea typeface="Avenir Heavy"/>
                <a:cs typeface="Avenir Heavy"/>
                <a:sym typeface="Avenir Heavy"/>
              </a:rPr>
              <a:t>Evaluation Period: </a:t>
            </a:r>
            <a:r>
              <a:rPr lang="en-US" sz="4000" dirty="0">
                <a:solidFill>
                  <a:srgbClr val="405469"/>
                </a:solidFill>
                <a:latin typeface="Avenir Roman"/>
                <a:ea typeface="Avenir Heavy"/>
                <a:cs typeface="Avenir Roman"/>
                <a:sym typeface="Avenir Heavy"/>
              </a:rPr>
              <a:t>2006-2016</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Heavy"/>
                <a:ea typeface="Avenir Heavy"/>
                <a:cs typeface="Avenir Heavy"/>
                <a:sym typeface="Avenir Heavy"/>
              </a:rPr>
              <a:t>Unit of Analysis</a:t>
            </a:r>
            <a:r>
              <a:rPr lang="en-US" sz="4000" dirty="0">
                <a:solidFill>
                  <a:srgbClr val="405469"/>
                </a:solidFill>
                <a:latin typeface="Avenir Roman"/>
                <a:ea typeface="Avenir Heavy"/>
                <a:cs typeface="Avenir Roman"/>
                <a:sym typeface="Avenir Heavy"/>
              </a:rPr>
              <a:t>: 30 meter square grid cells that fall within canal catchment area</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Heavy"/>
                <a:ea typeface="Avenir Heavy"/>
                <a:cs typeface="Avenir Heavy"/>
                <a:sym typeface="Avenir Heavy"/>
              </a:rPr>
              <a:t>Treatment</a:t>
            </a:r>
            <a:r>
              <a:rPr lang="en-US" sz="4000" dirty="0">
                <a:solidFill>
                  <a:srgbClr val="405469"/>
                </a:solidFill>
                <a:latin typeface="Avenir Roman"/>
                <a:ea typeface="Avenir Heavy"/>
                <a:cs typeface="Avenir Roman"/>
                <a:sym typeface="Avenir Heavy"/>
              </a:rPr>
              <a:t>: Improvements to canal for which cell falls in catchment area (80 canals)</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Heavy"/>
                <a:ea typeface="Avenir Heavy"/>
                <a:cs typeface="Avenir Heavy"/>
                <a:sym typeface="Avenir Heavy"/>
              </a:rPr>
              <a:t>Outcome</a:t>
            </a:r>
            <a:r>
              <a:rPr lang="en-US" sz="4000" dirty="0">
                <a:solidFill>
                  <a:srgbClr val="405469"/>
                </a:solidFill>
                <a:latin typeface="Avenir Roman"/>
                <a:ea typeface="Avenir Heavy"/>
                <a:cs typeface="Avenir Roman"/>
                <a:sym typeface="Avenir Heavy"/>
              </a:rPr>
              <a:t>: Normalized Difference Vegetation Index (NDVI), a remotely sensed measure of greenness; quarterly observations that correspond to the winter, spring, summer, and autumn seasons in Afghanistan</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Black"/>
                <a:ea typeface="Avenir Heavy"/>
                <a:cs typeface="Avenir Black"/>
                <a:sym typeface="Avenir Heavy"/>
              </a:rPr>
              <a:t>Covariates</a:t>
            </a:r>
            <a:r>
              <a:rPr lang="en-US" sz="4000" dirty="0">
                <a:solidFill>
                  <a:srgbClr val="405469"/>
                </a:solidFill>
                <a:latin typeface="Avenir Roman"/>
                <a:ea typeface="Avenir Heavy"/>
                <a:cs typeface="Avenir Roman"/>
                <a:sym typeface="Avenir Heavy"/>
              </a:rPr>
              <a:t>: Precipitation and temperature</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Heavy"/>
                <a:ea typeface="Avenir Heavy"/>
                <a:cs typeface="Avenir Heavy"/>
                <a:sym typeface="Avenir Heavy"/>
              </a:rPr>
              <a:t>Methodology</a:t>
            </a:r>
            <a:r>
              <a:rPr lang="en-US" sz="4000" dirty="0">
                <a:solidFill>
                  <a:srgbClr val="405469"/>
                </a:solidFill>
                <a:latin typeface="Avenir Roman"/>
                <a:ea typeface="Avenir Heavy"/>
                <a:cs typeface="Avenir Roman"/>
                <a:sym typeface="Avenir Heavy"/>
              </a:rPr>
              <a:t>: Panel estimation with season-, year-, and grid cell-level fixed effects (analogous to difference-in-differences estimation strategy)</a:t>
            </a:r>
          </a:p>
          <a:p>
            <a:pPr defTabSz="914041">
              <a:defRPr sz="4800">
                <a:solidFill>
                  <a:srgbClr val="405469"/>
                </a:solidFill>
                <a:latin typeface="Avenir Heavy"/>
                <a:ea typeface="Avenir Heavy"/>
                <a:cs typeface="Avenir Heavy"/>
                <a:sym typeface="Avenir Heavy"/>
              </a:defRPr>
            </a:pPr>
            <a:endParaRPr lang="en-US" sz="3700" dirty="0">
              <a:solidFill>
                <a:srgbClr val="555555"/>
              </a:solidFill>
              <a:latin typeface="Avenir Roman"/>
              <a:ea typeface="Helvetica Neue"/>
              <a:cs typeface="Avenir Roman"/>
              <a:sym typeface="Helvetica Neue"/>
              <a:rtl val="0"/>
            </a:endParaRPr>
          </a:p>
        </p:txBody>
      </p:sp>
    </p:spTree>
    <p:extLst>
      <p:ext uri="{BB962C8B-B14F-4D97-AF65-F5344CB8AC3E}">
        <p14:creationId xmlns:p14="http://schemas.microsoft.com/office/powerpoint/2010/main" val="1143285054"/>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5" name="Google Shape;1288;p225" descr="Google Shape;1288;p225"/>
          <p:cNvPicPr>
            <a:picLocks noChangeAspect="1"/>
          </p:cNvPicPr>
          <p:nvPr/>
        </p:nvPicPr>
        <p:blipFill>
          <a:blip r:embed="rId2">
            <a:extLst/>
          </a:blip>
          <a:stretch>
            <a:fillRect/>
          </a:stretch>
        </p:blipFill>
        <p:spPr>
          <a:xfrm>
            <a:off x="1625600" y="39"/>
            <a:ext cx="21437600" cy="13716003"/>
          </a:xfrm>
          <a:prstGeom prst="rect">
            <a:avLst/>
          </a:prstGeom>
          <a:ln w="12700">
            <a:miter lim="400000"/>
          </a:ln>
        </p:spPr>
      </p:pic>
    </p:spTree>
    <p:extLst>
      <p:ext uri="{BB962C8B-B14F-4D97-AF65-F5344CB8AC3E}">
        <p14:creationId xmlns:p14="http://schemas.microsoft.com/office/powerpoint/2010/main" val="2386386300"/>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695857" y="406697"/>
            <a:ext cx="16963192" cy="6058280"/>
          </a:xfrm>
          <a:prstGeom prst="rect">
            <a:avLst/>
          </a:prstGeom>
          <a:ln>
            <a:solidFill>
              <a:srgbClr val="6A6C6C"/>
            </a:solidFill>
          </a:ln>
        </p:spPr>
      </p:pic>
      <p:sp>
        <p:nvSpPr>
          <p:cNvPr id="7" name="TextBox 6"/>
          <p:cNvSpPr txBox="1"/>
          <p:nvPr/>
        </p:nvSpPr>
        <p:spPr>
          <a:xfrm>
            <a:off x="18094481" y="925096"/>
            <a:ext cx="4648136" cy="5663088"/>
          </a:xfrm>
          <a:prstGeom prst="rect">
            <a:avLst/>
          </a:prstGeom>
          <a:noFill/>
          <a:ln>
            <a:noFill/>
          </a:ln>
        </p:spPr>
        <p:txBody>
          <a:bodyPr wrap="square" lIns="243823" tIns="121912" rIns="243823" bIns="121912" rtlCol="0">
            <a:spAutoFit/>
          </a:bodyPr>
          <a:lstStyle/>
          <a:p>
            <a:pPr defTabSz="1218788" hangingPunct="1"/>
            <a:r>
              <a:rPr lang="en-US" sz="4300" b="1" kern="1200" dirty="0">
                <a:solidFill>
                  <a:srgbClr val="8E9090">
                    <a:lumMod val="50000"/>
                  </a:srgbClr>
                </a:solidFill>
                <a:latin typeface="Calibri"/>
                <a:ea typeface="Calibri"/>
                <a:cs typeface="Calibri"/>
              </a:rPr>
              <a:t>Geo-reference each canal and surrounding catchment area from static PDF maps</a:t>
            </a:r>
          </a:p>
          <a:p>
            <a:pPr defTabSz="1218788" hangingPunct="1"/>
            <a:endParaRPr lang="en-US" sz="4800" kern="1200" dirty="0">
              <a:solidFill>
                <a:srgbClr val="8E9090"/>
              </a:solidFill>
              <a:latin typeface="Calibri"/>
              <a:ea typeface="Calibri"/>
              <a:cs typeface="Calibri"/>
            </a:endParaRPr>
          </a:p>
          <a:p>
            <a:pPr defTabSz="1218788" hangingPunct="1"/>
            <a:endParaRPr lang="en-US" sz="4800" kern="1200" dirty="0">
              <a:solidFill>
                <a:srgbClr val="8E9090"/>
              </a:solidFill>
              <a:latin typeface="Calibri"/>
              <a:ea typeface="Calibri"/>
              <a:cs typeface="Calibri"/>
            </a:endParaRPr>
          </a:p>
        </p:txBody>
      </p:sp>
      <p:pic>
        <p:nvPicPr>
          <p:cNvPr id="8" name="Picture 7"/>
          <p:cNvPicPr>
            <a:picLocks noChangeAspect="1"/>
          </p:cNvPicPr>
          <p:nvPr/>
        </p:nvPicPr>
        <p:blipFill>
          <a:blip r:embed="rId3"/>
          <a:stretch>
            <a:fillRect/>
          </a:stretch>
        </p:blipFill>
        <p:spPr>
          <a:xfrm>
            <a:off x="695857" y="7080634"/>
            <a:ext cx="16963192" cy="6206045"/>
          </a:xfrm>
          <a:prstGeom prst="rect">
            <a:avLst/>
          </a:prstGeom>
          <a:ln>
            <a:solidFill>
              <a:srgbClr val="6A6C6C"/>
            </a:solidFill>
          </a:ln>
        </p:spPr>
      </p:pic>
      <p:sp>
        <p:nvSpPr>
          <p:cNvPr id="9" name="TextBox 8"/>
          <p:cNvSpPr txBox="1"/>
          <p:nvPr/>
        </p:nvSpPr>
        <p:spPr>
          <a:xfrm>
            <a:off x="18094480" y="7402170"/>
            <a:ext cx="5805712" cy="5498941"/>
          </a:xfrm>
          <a:prstGeom prst="rect">
            <a:avLst/>
          </a:prstGeom>
          <a:noFill/>
        </p:spPr>
        <p:txBody>
          <a:bodyPr wrap="square" lIns="243823" tIns="121912" rIns="243823" bIns="121912" rtlCol="0">
            <a:spAutoFit/>
          </a:bodyPr>
          <a:lstStyle/>
          <a:p>
            <a:pPr defTabSz="1218788" hangingPunct="1"/>
            <a:r>
              <a:rPr lang="en-US" sz="4300" b="1" kern="1200" dirty="0">
                <a:solidFill>
                  <a:srgbClr val="292929"/>
                </a:solidFill>
                <a:latin typeface="Calibri"/>
                <a:ea typeface="Calibri"/>
                <a:cs typeface="Calibri"/>
              </a:rPr>
              <a:t>Unit of analysis = 30m square grid cells that fall within area surrounding canal; Collect outcome and covariate measures for each cell for 4 seasons of each year 2006-2016 </a:t>
            </a:r>
          </a:p>
        </p:txBody>
      </p:sp>
    </p:spTree>
    <p:extLst>
      <p:ext uri="{BB962C8B-B14F-4D97-AF65-F5344CB8AC3E}">
        <p14:creationId xmlns:p14="http://schemas.microsoft.com/office/powerpoint/2010/main" val="1740917648"/>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2855131350"/>
              </p:ext>
            </p:extLst>
          </p:nvPr>
        </p:nvGraphicFramePr>
        <p:xfrm>
          <a:off x="16740161" y="990053"/>
          <a:ext cx="7171655" cy="11866884"/>
        </p:xfrm>
        <a:graphic>
          <a:graphicData uri="http://schemas.openxmlformats.org/drawingml/2006/table">
            <a:tbl>
              <a:tblPr firstRow="1" bandRow="1">
                <a:tableStyleId>{5940675A-B579-460E-94D1-54222C63F5DA}</a:tableStyleId>
              </a:tblPr>
              <a:tblGrid>
                <a:gridCol w="2418963"/>
                <a:gridCol w="1001309"/>
                <a:gridCol w="1250461"/>
                <a:gridCol w="1250461"/>
                <a:gridCol w="1250461"/>
              </a:tblGrid>
              <a:tr h="988907">
                <a:tc>
                  <a:txBody>
                    <a:bodyPr/>
                    <a:lstStyle/>
                    <a:p>
                      <a:endParaRPr lang="en-US" sz="2400" dirty="0"/>
                    </a:p>
                  </a:txBody>
                  <a:tcPr marL="243840" marR="243840" marT="121920" marB="121920"/>
                </a:tc>
                <a:tc>
                  <a:txBody>
                    <a:bodyPr/>
                    <a:lstStyle/>
                    <a:p>
                      <a:r>
                        <a:rPr lang="en-US" sz="3200" b="1" dirty="0" smtClean="0">
                          <a:solidFill>
                            <a:schemeClr val="tx1">
                              <a:lumMod val="75000"/>
                            </a:schemeClr>
                          </a:solidFill>
                        </a:rPr>
                        <a:t>S1</a:t>
                      </a:r>
                      <a:endParaRPr lang="en-US" sz="3200" b="1" dirty="0">
                        <a:solidFill>
                          <a:schemeClr val="tx1">
                            <a:lumMod val="75000"/>
                          </a:schemeClr>
                        </a:solidFill>
                      </a:endParaRPr>
                    </a:p>
                  </a:txBody>
                  <a:tcPr marL="243840" marR="243840" marT="121920" marB="121920"/>
                </a:tc>
                <a:tc>
                  <a:txBody>
                    <a:bodyPr/>
                    <a:lstStyle/>
                    <a:p>
                      <a:r>
                        <a:rPr lang="en-US" sz="3200" b="1" dirty="0" smtClean="0">
                          <a:solidFill>
                            <a:schemeClr val="tx1">
                              <a:lumMod val="75000"/>
                            </a:schemeClr>
                          </a:solidFill>
                        </a:rPr>
                        <a:t>S2</a:t>
                      </a:r>
                      <a:endParaRPr lang="en-US" sz="3200" b="1" dirty="0">
                        <a:solidFill>
                          <a:schemeClr val="tx1">
                            <a:lumMod val="75000"/>
                          </a:schemeClr>
                        </a:solidFill>
                      </a:endParaRPr>
                    </a:p>
                  </a:txBody>
                  <a:tcPr marL="243840" marR="243840" marT="121920" marB="121920"/>
                </a:tc>
                <a:tc>
                  <a:txBody>
                    <a:bodyPr/>
                    <a:lstStyle/>
                    <a:p>
                      <a:r>
                        <a:rPr lang="en-US" sz="3200" b="1" dirty="0" smtClean="0">
                          <a:solidFill>
                            <a:schemeClr val="tx1">
                              <a:lumMod val="75000"/>
                            </a:schemeClr>
                          </a:solidFill>
                        </a:rPr>
                        <a:t>S3</a:t>
                      </a:r>
                      <a:endParaRPr lang="en-US" sz="3200" b="1" dirty="0">
                        <a:solidFill>
                          <a:schemeClr val="tx1">
                            <a:lumMod val="75000"/>
                          </a:schemeClr>
                        </a:solidFill>
                      </a:endParaRPr>
                    </a:p>
                  </a:txBody>
                  <a:tcPr marL="243840" marR="243840" marT="121920" marB="121920"/>
                </a:tc>
                <a:tc>
                  <a:txBody>
                    <a:bodyPr/>
                    <a:lstStyle/>
                    <a:p>
                      <a:r>
                        <a:rPr lang="en-US" sz="3200" b="1" dirty="0" smtClean="0">
                          <a:solidFill>
                            <a:schemeClr val="tx1">
                              <a:lumMod val="75000"/>
                            </a:schemeClr>
                          </a:solidFill>
                        </a:rPr>
                        <a:t>S4</a:t>
                      </a:r>
                      <a:endParaRPr lang="en-US" sz="3200" b="1" dirty="0">
                        <a:solidFill>
                          <a:schemeClr val="tx1">
                            <a:lumMod val="75000"/>
                          </a:schemeClr>
                        </a:solidFill>
                      </a:endParaRPr>
                    </a:p>
                  </a:txBody>
                  <a:tcPr marL="243840" marR="243840" marT="121920" marB="121920"/>
                </a:tc>
              </a:tr>
              <a:tr h="988907">
                <a:tc>
                  <a:txBody>
                    <a:bodyPr/>
                    <a:lstStyle/>
                    <a:p>
                      <a:r>
                        <a:rPr lang="en-US" sz="3200" b="1" dirty="0" smtClean="0">
                          <a:solidFill>
                            <a:schemeClr val="tx1">
                              <a:lumMod val="75000"/>
                            </a:schemeClr>
                          </a:solidFill>
                        </a:rPr>
                        <a:t>2006</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r>
              <a:tr h="988907">
                <a:tc>
                  <a:txBody>
                    <a:bodyPr/>
                    <a:lstStyle/>
                    <a:p>
                      <a:r>
                        <a:rPr lang="en-US" sz="3200" b="1" dirty="0" smtClean="0">
                          <a:solidFill>
                            <a:schemeClr val="tx1">
                              <a:lumMod val="75000"/>
                            </a:schemeClr>
                          </a:solidFill>
                        </a:rPr>
                        <a:t>2007</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r>
              <a:tr h="988907">
                <a:tc>
                  <a:txBody>
                    <a:bodyPr/>
                    <a:lstStyle/>
                    <a:p>
                      <a:r>
                        <a:rPr lang="en-US" sz="3200" b="1" dirty="0" smtClean="0">
                          <a:solidFill>
                            <a:schemeClr val="tx1">
                              <a:lumMod val="75000"/>
                            </a:schemeClr>
                          </a:solidFill>
                        </a:rPr>
                        <a:t>2008</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r>
              <a:tr h="988907">
                <a:tc>
                  <a:txBody>
                    <a:bodyPr/>
                    <a:lstStyle/>
                    <a:p>
                      <a:r>
                        <a:rPr lang="en-US" sz="3200" b="1" dirty="0" smtClean="0">
                          <a:solidFill>
                            <a:schemeClr val="tx1">
                              <a:lumMod val="75000"/>
                            </a:schemeClr>
                          </a:solidFill>
                        </a:rPr>
                        <a:t>2009</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r>
              <a:tr h="988907">
                <a:tc>
                  <a:txBody>
                    <a:bodyPr/>
                    <a:lstStyle/>
                    <a:p>
                      <a:r>
                        <a:rPr lang="en-US" sz="3200" b="1" dirty="0" smtClean="0">
                          <a:solidFill>
                            <a:schemeClr val="tx1">
                              <a:lumMod val="75000"/>
                            </a:schemeClr>
                          </a:solidFill>
                        </a:rPr>
                        <a:t>2010</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r>
              <a:tr h="988907">
                <a:tc>
                  <a:txBody>
                    <a:bodyPr/>
                    <a:lstStyle/>
                    <a:p>
                      <a:r>
                        <a:rPr lang="en-US" sz="3200" b="1" dirty="0" smtClean="0">
                          <a:solidFill>
                            <a:schemeClr val="tx1">
                              <a:lumMod val="75000"/>
                            </a:schemeClr>
                          </a:solidFill>
                        </a:rPr>
                        <a:t>2011</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r>
              <a:tr h="988907">
                <a:tc>
                  <a:txBody>
                    <a:bodyPr/>
                    <a:lstStyle/>
                    <a:p>
                      <a:r>
                        <a:rPr lang="en-US" sz="3200" b="1" dirty="0" smtClean="0">
                          <a:solidFill>
                            <a:schemeClr val="tx1">
                              <a:lumMod val="75000"/>
                            </a:schemeClr>
                          </a:solidFill>
                        </a:rPr>
                        <a:t>2012</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r>
              <a:tr h="988907">
                <a:tc>
                  <a:txBody>
                    <a:bodyPr/>
                    <a:lstStyle/>
                    <a:p>
                      <a:r>
                        <a:rPr lang="en-US" sz="3200" b="1" dirty="0" smtClean="0">
                          <a:solidFill>
                            <a:schemeClr val="tx1">
                              <a:lumMod val="75000"/>
                            </a:schemeClr>
                          </a:solidFill>
                        </a:rPr>
                        <a:t>2013</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r>
              <a:tr h="988907">
                <a:tc>
                  <a:txBody>
                    <a:bodyPr/>
                    <a:lstStyle/>
                    <a:p>
                      <a:r>
                        <a:rPr lang="en-US" sz="3200" b="1" dirty="0" smtClean="0">
                          <a:solidFill>
                            <a:schemeClr val="tx1">
                              <a:lumMod val="75000"/>
                            </a:schemeClr>
                          </a:solidFill>
                        </a:rPr>
                        <a:t>2014</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r>
              <a:tr h="988907">
                <a:tc>
                  <a:txBody>
                    <a:bodyPr/>
                    <a:lstStyle/>
                    <a:p>
                      <a:r>
                        <a:rPr lang="en-US" sz="3200" b="1" dirty="0" smtClean="0">
                          <a:solidFill>
                            <a:schemeClr val="tx1">
                              <a:lumMod val="75000"/>
                            </a:schemeClr>
                          </a:solidFill>
                        </a:rPr>
                        <a:t>2015</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r>
              <a:tr h="988907">
                <a:tc>
                  <a:txBody>
                    <a:bodyPr/>
                    <a:lstStyle/>
                    <a:p>
                      <a:r>
                        <a:rPr lang="en-US" sz="3200" b="1" dirty="0" smtClean="0">
                          <a:solidFill>
                            <a:schemeClr val="tx1">
                              <a:lumMod val="75000"/>
                            </a:schemeClr>
                          </a:solidFill>
                        </a:rPr>
                        <a:t>2016</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r>
            </a:tbl>
          </a:graphicData>
        </a:graphic>
      </p:graphicFrame>
      <p:sp>
        <p:nvSpPr>
          <p:cNvPr id="3" name="Title 2"/>
          <p:cNvSpPr>
            <a:spLocks noGrp="1"/>
          </p:cNvSpPr>
          <p:nvPr>
            <p:ph type="title"/>
          </p:nvPr>
        </p:nvSpPr>
        <p:spPr>
          <a:xfrm>
            <a:off x="588134" y="644453"/>
            <a:ext cx="15895365" cy="2286000"/>
          </a:xfrm>
        </p:spPr>
        <p:txBody>
          <a:bodyPr>
            <a:normAutofit/>
          </a:bodyPr>
          <a:lstStyle/>
          <a:p>
            <a:r>
              <a:rPr lang="en-US" dirty="0" smtClean="0"/>
              <a:t>Panel Dataset</a:t>
            </a:r>
            <a:endParaRPr lang="en-US" dirty="0"/>
          </a:p>
        </p:txBody>
      </p:sp>
      <p:sp>
        <p:nvSpPr>
          <p:cNvPr id="4" name="Text Placeholder 3"/>
          <p:cNvSpPr>
            <a:spLocks noGrp="1"/>
          </p:cNvSpPr>
          <p:nvPr>
            <p:ph type="body" idx="1"/>
          </p:nvPr>
        </p:nvSpPr>
        <p:spPr>
          <a:xfrm>
            <a:off x="588134" y="3442323"/>
            <a:ext cx="15895365" cy="9051925"/>
          </a:xfrm>
        </p:spPr>
        <p:txBody>
          <a:bodyPr>
            <a:normAutofit/>
          </a:bodyPr>
          <a:lstStyle/>
          <a:p>
            <a:r>
              <a:rPr lang="en-US" sz="6400" dirty="0"/>
              <a:t>Between 2006 and 2016, seasonal measure of NDVI for each 30m grid cell in our sample</a:t>
            </a:r>
          </a:p>
          <a:p>
            <a:pPr lvl="2"/>
            <a:r>
              <a:rPr lang="en-US" sz="6400" i="1" dirty="0"/>
              <a:t>Table represents illustrative NDVI measures over time for one cell</a:t>
            </a:r>
          </a:p>
          <a:p>
            <a:r>
              <a:rPr lang="en-US" sz="6400" dirty="0"/>
              <a:t>221,985 grid cells * 44 seasonal measures = ~9.7 million observations in panel dataset</a:t>
            </a:r>
          </a:p>
          <a:p>
            <a:endParaRPr lang="en-US" dirty="0"/>
          </a:p>
        </p:txBody>
      </p:sp>
    </p:spTree>
    <p:extLst>
      <p:ext uri="{BB962C8B-B14F-4D97-AF65-F5344CB8AC3E}">
        <p14:creationId xmlns:p14="http://schemas.microsoft.com/office/powerpoint/2010/main" val="249803856"/>
      </p:ext>
    </p:extLst>
  </p:cSld>
  <p:clrMapOvr>
    <a:masterClrMapping/>
  </p:clrMapOvr>
  <p:transition xmlns:p14="http://schemas.microsoft.com/office/powerpoint/2010/main" spd="med"/>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14080" y="549277"/>
            <a:ext cx="16459200" cy="1375100"/>
          </a:xfrm>
        </p:spPr>
        <p:txBody>
          <a:bodyPr>
            <a:normAutofit fontScale="90000"/>
          </a:bodyPr>
          <a:lstStyle/>
          <a:p>
            <a:r>
              <a:rPr lang="en-US" dirty="0" smtClean="0"/>
              <a:t>Panel Dataset</a:t>
            </a:r>
            <a:endParaRPr lang="en-US" dirty="0"/>
          </a:p>
        </p:txBody>
      </p:sp>
      <p:sp>
        <p:nvSpPr>
          <p:cNvPr id="3" name="Text Placeholder 2"/>
          <p:cNvSpPr>
            <a:spLocks noGrp="1"/>
          </p:cNvSpPr>
          <p:nvPr>
            <p:ph type="body" idx="1"/>
          </p:nvPr>
        </p:nvSpPr>
        <p:spPr>
          <a:xfrm>
            <a:off x="771584" y="10045250"/>
            <a:ext cx="22761435" cy="3670750"/>
          </a:xfrm>
        </p:spPr>
        <p:txBody>
          <a:bodyPr>
            <a:normAutofit fontScale="55000" lnSpcReduction="20000"/>
          </a:bodyPr>
          <a:lstStyle/>
          <a:p>
            <a:r>
              <a:rPr lang="en-US" dirty="0" smtClean="0"/>
              <a:t>Green represents illustrative measure of NDVI for a given cell</a:t>
            </a:r>
          </a:p>
          <a:p>
            <a:r>
              <a:rPr lang="en-US" dirty="0" smtClean="0"/>
              <a:t>Treatment = OFWMP-funded improvement to canal</a:t>
            </a:r>
          </a:p>
          <a:p>
            <a:pPr lvl="2"/>
            <a:r>
              <a:rPr lang="en-US" dirty="0" smtClean="0"/>
              <a:t>Red line</a:t>
            </a:r>
            <a:r>
              <a:rPr lang="en-US" dirty="0" smtClean="0">
                <a:solidFill>
                  <a:srgbClr val="FF0000"/>
                </a:solidFill>
              </a:rPr>
              <a:t> | </a:t>
            </a:r>
            <a:r>
              <a:rPr lang="en-US" dirty="0" smtClean="0"/>
              <a:t>indicates timing of treatment for each cell (varies across cells)</a:t>
            </a:r>
          </a:p>
          <a:p>
            <a:r>
              <a:rPr lang="en-US" dirty="0" smtClean="0"/>
              <a:t>Interested in a pattern of change in NDVI values across all cells related to each cell’s timing of treatment</a:t>
            </a:r>
          </a:p>
          <a:p>
            <a:endParaRPr lang="en-US" dirty="0"/>
          </a:p>
        </p:txBody>
      </p:sp>
      <p:graphicFrame>
        <p:nvGraphicFramePr>
          <p:cNvPr id="4" name="Table 3"/>
          <p:cNvGraphicFramePr>
            <a:graphicFrameLocks noGrp="1"/>
          </p:cNvGraphicFramePr>
          <p:nvPr>
            <p:extLst>
              <p:ext uri="{D42A27DB-BD31-4B8C-83A1-F6EECF244321}">
                <p14:modId xmlns:p14="http://schemas.microsoft.com/office/powerpoint/2010/main" val="3450594338"/>
              </p:ext>
            </p:extLst>
          </p:nvPr>
        </p:nvGraphicFramePr>
        <p:xfrm>
          <a:off x="449241" y="2557333"/>
          <a:ext cx="23083784" cy="7084907"/>
        </p:xfrm>
        <a:graphic>
          <a:graphicData uri="http://schemas.openxmlformats.org/drawingml/2006/table">
            <a:tbl>
              <a:tblPr firstRow="1" bandRow="1">
                <a:tableStyleId>{5940675A-B579-460E-94D1-54222C63F5DA}</a:tableStyleId>
              </a:tblPr>
              <a:tblGrid>
                <a:gridCol w="1514024"/>
                <a:gridCol w="1078488"/>
                <a:gridCol w="1078488"/>
                <a:gridCol w="1078488"/>
                <a:gridCol w="1078488"/>
                <a:gridCol w="1078488"/>
                <a:gridCol w="1078488"/>
                <a:gridCol w="1078488"/>
                <a:gridCol w="1078488"/>
                <a:gridCol w="1078488"/>
                <a:gridCol w="1078488"/>
                <a:gridCol w="1078488"/>
                <a:gridCol w="1078488"/>
                <a:gridCol w="1078488"/>
                <a:gridCol w="1078488"/>
                <a:gridCol w="1078488"/>
                <a:gridCol w="1078488"/>
                <a:gridCol w="1078488"/>
                <a:gridCol w="1078488"/>
                <a:gridCol w="1078488"/>
                <a:gridCol w="1078488"/>
              </a:tblGrid>
              <a:tr h="988907">
                <a:tc>
                  <a:txBody>
                    <a:bodyPr/>
                    <a:lstStyle/>
                    <a:p>
                      <a:endParaRPr lang="en-US" sz="2400" dirty="0"/>
                    </a:p>
                  </a:txBody>
                  <a:tcPr marL="243840" marR="243840" marT="121920" marB="121920"/>
                </a:tc>
                <a:tc>
                  <a:txBody>
                    <a:bodyPr/>
                    <a:lstStyle/>
                    <a:p>
                      <a:r>
                        <a:rPr lang="en-US" sz="3200" b="1" dirty="0" smtClean="0">
                          <a:solidFill>
                            <a:schemeClr val="tx1">
                              <a:lumMod val="75000"/>
                            </a:schemeClr>
                          </a:solidFill>
                        </a:rPr>
                        <a:t>2012</a:t>
                      </a:r>
                    </a:p>
                    <a:p>
                      <a:r>
                        <a:rPr lang="en-US" sz="3200" b="1" dirty="0" smtClean="0">
                          <a:solidFill>
                            <a:schemeClr val="tx1">
                              <a:lumMod val="75000"/>
                            </a:schemeClr>
                          </a:solidFill>
                        </a:rPr>
                        <a:t>S1</a:t>
                      </a:r>
                    </a:p>
                  </a:txBody>
                  <a:tcPr marL="0" marR="0" marT="0" marB="0" anchor="b"/>
                </a:tc>
                <a:tc>
                  <a:txBody>
                    <a:bodyPr/>
                    <a:lstStyle/>
                    <a:p>
                      <a:r>
                        <a:rPr lang="en-US" sz="3200" b="1" dirty="0" smtClean="0">
                          <a:solidFill>
                            <a:schemeClr val="tx1">
                              <a:lumMod val="75000"/>
                            </a:schemeClr>
                          </a:solidFill>
                        </a:rPr>
                        <a:t>S2</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S3</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S4</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2013</a:t>
                      </a:r>
                    </a:p>
                    <a:p>
                      <a:r>
                        <a:rPr lang="en-US" sz="3200" b="1" dirty="0" smtClean="0">
                          <a:solidFill>
                            <a:schemeClr val="tx1">
                              <a:lumMod val="75000"/>
                            </a:schemeClr>
                          </a:solidFill>
                        </a:rPr>
                        <a:t>S1</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S2</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S3</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S4</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2014</a:t>
                      </a:r>
                    </a:p>
                    <a:p>
                      <a:r>
                        <a:rPr lang="en-US" sz="3200" b="1" dirty="0" smtClean="0">
                          <a:solidFill>
                            <a:schemeClr val="tx1">
                              <a:lumMod val="75000"/>
                            </a:schemeClr>
                          </a:solidFill>
                        </a:rPr>
                        <a:t>S1</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S2</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S3</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S4</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2015</a:t>
                      </a:r>
                    </a:p>
                    <a:p>
                      <a:r>
                        <a:rPr lang="en-US" sz="3200" b="1" dirty="0" smtClean="0">
                          <a:solidFill>
                            <a:schemeClr val="tx1">
                              <a:lumMod val="75000"/>
                            </a:schemeClr>
                          </a:solidFill>
                        </a:rPr>
                        <a:t>S1</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S2</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S3</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S4</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2016</a:t>
                      </a:r>
                    </a:p>
                    <a:p>
                      <a:r>
                        <a:rPr lang="en-US" sz="3200" b="1" dirty="0" smtClean="0">
                          <a:solidFill>
                            <a:schemeClr val="tx1">
                              <a:lumMod val="75000"/>
                            </a:schemeClr>
                          </a:solidFill>
                        </a:rPr>
                        <a:t>S1</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S2</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S3</a:t>
                      </a:r>
                      <a:endParaRPr lang="en-US" sz="3200" b="1" dirty="0">
                        <a:solidFill>
                          <a:schemeClr val="tx1">
                            <a:lumMod val="75000"/>
                          </a:schemeClr>
                        </a:solidFill>
                      </a:endParaRPr>
                    </a:p>
                  </a:txBody>
                  <a:tcPr marL="0" marR="0" marT="0" marB="0" anchor="b"/>
                </a:tc>
                <a:tc>
                  <a:txBody>
                    <a:bodyPr/>
                    <a:lstStyle/>
                    <a:p>
                      <a:r>
                        <a:rPr lang="en-US" sz="3200" b="1" dirty="0" smtClean="0">
                          <a:solidFill>
                            <a:schemeClr val="tx1">
                              <a:lumMod val="75000"/>
                            </a:schemeClr>
                          </a:solidFill>
                        </a:rPr>
                        <a:t>S4</a:t>
                      </a:r>
                      <a:endParaRPr lang="en-US" sz="3200" b="1" dirty="0">
                        <a:solidFill>
                          <a:schemeClr val="tx1">
                            <a:lumMod val="75000"/>
                          </a:schemeClr>
                        </a:solidFill>
                      </a:endParaRPr>
                    </a:p>
                  </a:txBody>
                  <a:tcPr marL="0" marR="0" marT="0" marB="0" anchor="b"/>
                </a:tc>
              </a:tr>
              <a:tr h="988907">
                <a:tc>
                  <a:txBody>
                    <a:bodyPr/>
                    <a:lstStyle/>
                    <a:p>
                      <a:r>
                        <a:rPr lang="en-US" sz="3200" b="1" dirty="0" smtClean="0">
                          <a:solidFill>
                            <a:schemeClr val="tx1">
                              <a:lumMod val="75000"/>
                            </a:schemeClr>
                          </a:solidFill>
                        </a:rPr>
                        <a:t>Cell 1</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lnR w="57150" cap="flat" cmpd="sng" algn="ctr">
                      <a:solidFill>
                        <a:srgbClr val="FF0000"/>
                      </a:solidFill>
                      <a:prstDash val="solid"/>
                      <a:round/>
                      <a:headEnd type="none" w="med" len="med"/>
                      <a:tailEnd type="none" w="med" len="med"/>
                    </a:lnR>
                    <a:solidFill>
                      <a:srgbClr val="B4DB81"/>
                    </a:solidFill>
                  </a:tcPr>
                </a:tc>
                <a:tc>
                  <a:txBody>
                    <a:bodyPr/>
                    <a:lstStyle/>
                    <a:p>
                      <a:endParaRPr lang="en-US" sz="2400" dirty="0"/>
                    </a:p>
                  </a:txBody>
                  <a:tcPr marL="243840" marR="243840" marT="121920" marB="121920">
                    <a:lnL w="57150" cap="flat" cmpd="sng" algn="ctr">
                      <a:solidFill>
                        <a:srgbClr val="FF0000"/>
                      </a:solidFill>
                      <a:prstDash val="solid"/>
                      <a:round/>
                      <a:headEnd type="none" w="med" len="med"/>
                      <a:tailEnd type="none" w="med" len="med"/>
                    </a:lnL>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r>
              <a:tr h="988907">
                <a:tc>
                  <a:txBody>
                    <a:bodyPr/>
                    <a:lstStyle/>
                    <a:p>
                      <a:r>
                        <a:rPr lang="en-US" sz="3200" b="1" dirty="0" smtClean="0">
                          <a:solidFill>
                            <a:schemeClr val="tx1">
                              <a:lumMod val="75000"/>
                            </a:schemeClr>
                          </a:solidFill>
                        </a:rPr>
                        <a:t>Cell 2</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lnR w="57150" cap="flat" cmpd="sng" algn="ctr">
                      <a:solidFill>
                        <a:srgbClr val="FF0000"/>
                      </a:solidFill>
                      <a:prstDash val="solid"/>
                      <a:round/>
                      <a:headEnd type="none" w="med" len="med"/>
                      <a:tailEnd type="none" w="med" len="med"/>
                    </a:lnR>
                    <a:solidFill>
                      <a:srgbClr val="E1F1B4"/>
                    </a:solidFill>
                  </a:tcPr>
                </a:tc>
                <a:tc>
                  <a:txBody>
                    <a:bodyPr/>
                    <a:lstStyle/>
                    <a:p>
                      <a:endParaRPr lang="en-US" sz="2400" dirty="0"/>
                    </a:p>
                  </a:txBody>
                  <a:tcPr marL="243840" marR="243840" marT="121920" marB="121920">
                    <a:lnL w="57150" cap="flat" cmpd="sng" algn="ctr">
                      <a:solidFill>
                        <a:srgbClr val="FF0000"/>
                      </a:solidFill>
                      <a:prstDash val="solid"/>
                      <a:round/>
                      <a:headEnd type="none" w="med" len="med"/>
                      <a:tailEnd type="none" w="med" len="med"/>
                    </a:lnL>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r>
              <a:tr h="988907">
                <a:tc>
                  <a:txBody>
                    <a:bodyPr/>
                    <a:lstStyle/>
                    <a:p>
                      <a:r>
                        <a:rPr lang="en-US" sz="3200" b="1" dirty="0" smtClean="0">
                          <a:solidFill>
                            <a:schemeClr val="tx1">
                              <a:lumMod val="75000"/>
                            </a:schemeClr>
                          </a:solidFill>
                        </a:rPr>
                        <a:t>Cell 3</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lnR w="57150" cap="flat" cmpd="sng" algn="ctr">
                      <a:solidFill>
                        <a:srgbClr val="FF0000"/>
                      </a:solidFill>
                      <a:prstDash val="solid"/>
                      <a:round/>
                      <a:headEnd type="none" w="med" len="med"/>
                      <a:tailEnd type="none" w="med" len="med"/>
                    </a:lnR>
                    <a:solidFill>
                      <a:srgbClr val="5EAE4D"/>
                    </a:solidFill>
                  </a:tcPr>
                </a:tc>
                <a:tc>
                  <a:txBody>
                    <a:bodyPr/>
                    <a:lstStyle/>
                    <a:p>
                      <a:endParaRPr lang="en-US" sz="2400" dirty="0"/>
                    </a:p>
                  </a:txBody>
                  <a:tcPr marL="243840" marR="243840" marT="121920" marB="121920">
                    <a:lnL w="57150" cap="flat" cmpd="sng" algn="ctr">
                      <a:solidFill>
                        <a:srgbClr val="FF0000"/>
                      </a:solidFill>
                      <a:prstDash val="solid"/>
                      <a:round/>
                      <a:headEnd type="none" w="med" len="med"/>
                      <a:tailEnd type="none" w="med" len="med"/>
                    </a:lnL>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r>
              <a:tr h="988907">
                <a:tc>
                  <a:txBody>
                    <a:bodyPr/>
                    <a:lstStyle/>
                    <a:p>
                      <a:r>
                        <a:rPr lang="en-US" sz="3200" b="1" dirty="0" smtClean="0">
                          <a:solidFill>
                            <a:schemeClr val="tx1">
                              <a:lumMod val="75000"/>
                            </a:schemeClr>
                          </a:solidFill>
                        </a:rPr>
                        <a:t>Cell 4</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lnR w="57150" cap="flat" cmpd="sng" algn="ctr">
                      <a:solidFill>
                        <a:srgbClr val="FF0000"/>
                      </a:solidFill>
                      <a:prstDash val="solid"/>
                      <a:round/>
                      <a:headEnd type="none" w="med" len="med"/>
                      <a:tailEnd type="none" w="med" len="med"/>
                    </a:lnR>
                    <a:solidFill>
                      <a:srgbClr val="5EAE4D"/>
                    </a:solidFill>
                  </a:tcPr>
                </a:tc>
                <a:tc>
                  <a:txBody>
                    <a:bodyPr/>
                    <a:lstStyle/>
                    <a:p>
                      <a:endParaRPr lang="en-US" sz="2400" dirty="0"/>
                    </a:p>
                  </a:txBody>
                  <a:tcPr marL="243840" marR="243840" marT="121920" marB="121920">
                    <a:lnL w="57150" cap="flat" cmpd="sng" algn="ctr">
                      <a:solidFill>
                        <a:srgbClr val="FF0000"/>
                      </a:solidFill>
                      <a:prstDash val="solid"/>
                      <a:round/>
                      <a:headEnd type="none" w="med" len="med"/>
                      <a:tailEnd type="none" w="med" len="med"/>
                    </a:lnL>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a:p>
                  </a:txBody>
                  <a:tcPr marL="243840" marR="243840" marT="121920" marB="121920">
                    <a:solidFill>
                      <a:srgbClr val="008000"/>
                    </a:solidFill>
                  </a:tcPr>
                </a:tc>
                <a:tc>
                  <a:txBody>
                    <a:bodyPr/>
                    <a:lstStyle/>
                    <a:p>
                      <a:endParaRPr lang="en-US" sz="2400"/>
                    </a:p>
                  </a:txBody>
                  <a:tcPr marL="243840" marR="243840" marT="121920" marB="121920">
                    <a:solidFill>
                      <a:srgbClr val="5EAE4D"/>
                    </a:solidFill>
                  </a:tcPr>
                </a:tc>
              </a:tr>
              <a:tr h="988907">
                <a:tc>
                  <a:txBody>
                    <a:bodyPr/>
                    <a:lstStyle/>
                    <a:p>
                      <a:r>
                        <a:rPr lang="en-US" sz="3200" b="1" dirty="0" smtClean="0">
                          <a:solidFill>
                            <a:schemeClr val="tx1">
                              <a:lumMod val="75000"/>
                            </a:schemeClr>
                          </a:solidFill>
                        </a:rPr>
                        <a:t>Cell 5</a:t>
                      </a:r>
                      <a:endParaRPr lang="en-US" sz="3200" b="1" dirty="0">
                        <a:solidFill>
                          <a:schemeClr val="tx1">
                            <a:lumMod val="75000"/>
                          </a:schemeClr>
                        </a:solidFill>
                      </a:endParaRPr>
                    </a:p>
                  </a:txBody>
                  <a:tcPr marL="243840" marR="243840" marT="121920" marB="121920"/>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E1F1B4"/>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lnR w="57150" cap="flat" cmpd="sng" algn="ctr">
                      <a:solidFill>
                        <a:srgbClr val="FF0000"/>
                      </a:solidFill>
                      <a:prstDash val="solid"/>
                      <a:round/>
                      <a:headEnd type="none" w="med" len="med"/>
                      <a:tailEnd type="none" w="med" len="med"/>
                    </a:lnR>
                    <a:solidFill>
                      <a:srgbClr val="B4DB81"/>
                    </a:solidFill>
                  </a:tcPr>
                </a:tc>
                <a:tc>
                  <a:txBody>
                    <a:bodyPr/>
                    <a:lstStyle/>
                    <a:p>
                      <a:endParaRPr lang="en-US" sz="2400" dirty="0"/>
                    </a:p>
                  </a:txBody>
                  <a:tcPr marL="243840" marR="243840" marT="121920" marB="121920">
                    <a:lnL w="57150" cap="flat" cmpd="sng" algn="ctr">
                      <a:solidFill>
                        <a:srgbClr val="FF0000"/>
                      </a:solidFill>
                      <a:prstDash val="solid"/>
                      <a:round/>
                      <a:headEnd type="none" w="med" len="med"/>
                      <a:tailEnd type="none" w="med" len="med"/>
                    </a:lnL>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c>
                  <a:txBody>
                    <a:bodyPr/>
                    <a:lstStyle/>
                    <a:p>
                      <a:endParaRPr lang="en-US" sz="2400" dirty="0"/>
                    </a:p>
                  </a:txBody>
                  <a:tcPr marL="243840" marR="243840" marT="121920" marB="121920">
                    <a:solidFill>
                      <a:srgbClr val="B4DB81"/>
                    </a:solidFill>
                  </a:tcPr>
                </a:tc>
                <a:tc>
                  <a:txBody>
                    <a:bodyPr/>
                    <a:lstStyle/>
                    <a:p>
                      <a:endParaRPr lang="en-US" sz="2400" dirty="0"/>
                    </a:p>
                  </a:txBody>
                  <a:tcPr marL="243840" marR="243840" marT="121920" marB="121920">
                    <a:solidFill>
                      <a:srgbClr val="284F02"/>
                    </a:solidFill>
                  </a:tcPr>
                </a:tc>
                <a:tc>
                  <a:txBody>
                    <a:bodyPr/>
                    <a:lstStyle/>
                    <a:p>
                      <a:endParaRPr lang="en-US" sz="2400" dirty="0"/>
                    </a:p>
                  </a:txBody>
                  <a:tcPr marL="243840" marR="243840" marT="121920" marB="121920">
                    <a:solidFill>
                      <a:srgbClr val="008000"/>
                    </a:solidFill>
                  </a:tcPr>
                </a:tc>
                <a:tc>
                  <a:txBody>
                    <a:bodyPr/>
                    <a:lstStyle/>
                    <a:p>
                      <a:endParaRPr lang="en-US" sz="2400" dirty="0"/>
                    </a:p>
                  </a:txBody>
                  <a:tcPr marL="243840" marR="243840" marT="121920" marB="121920">
                    <a:solidFill>
                      <a:srgbClr val="5EAE4D"/>
                    </a:solidFill>
                  </a:tcPr>
                </a:tc>
              </a:tr>
            </a:tbl>
          </a:graphicData>
        </a:graphic>
      </p:graphicFrame>
    </p:spTree>
    <p:extLst>
      <p:ext uri="{BB962C8B-B14F-4D97-AF65-F5344CB8AC3E}">
        <p14:creationId xmlns:p14="http://schemas.microsoft.com/office/powerpoint/2010/main" val="1267620519"/>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14080" y="549277"/>
            <a:ext cx="16459200" cy="2286000"/>
          </a:xfrm>
        </p:spPr>
        <p:txBody>
          <a:bodyPr>
            <a:normAutofit/>
          </a:bodyPr>
          <a:lstStyle/>
          <a:p>
            <a:r>
              <a:rPr lang="en-US" dirty="0" smtClean="0"/>
              <a:t>Panel Dataset</a:t>
            </a:r>
            <a:endParaRPr lang="en-US" dirty="0"/>
          </a:p>
        </p:txBody>
      </p:sp>
      <p:sp>
        <p:nvSpPr>
          <p:cNvPr id="3" name="Text Placeholder 2"/>
          <p:cNvSpPr>
            <a:spLocks noGrp="1"/>
          </p:cNvSpPr>
          <p:nvPr>
            <p:ph type="body" idx="1"/>
          </p:nvPr>
        </p:nvSpPr>
        <p:spPr>
          <a:xfrm>
            <a:off x="771584" y="8467200"/>
            <a:ext cx="22761435" cy="4838400"/>
          </a:xfrm>
        </p:spPr>
        <p:txBody>
          <a:bodyPr>
            <a:normAutofit fontScale="47500" lnSpcReduction="20000"/>
          </a:bodyPr>
          <a:lstStyle/>
          <a:p>
            <a:r>
              <a:rPr lang="en-US" dirty="0" smtClean="0"/>
              <a:t>Panel dataset aligns the relative timing of treatment (red line</a:t>
            </a:r>
            <a:r>
              <a:rPr lang="en-US" dirty="0" smtClean="0">
                <a:solidFill>
                  <a:srgbClr val="FF0000"/>
                </a:solidFill>
              </a:rPr>
              <a:t> | </a:t>
            </a:r>
            <a:r>
              <a:rPr lang="en-US" dirty="0" smtClean="0">
                <a:solidFill>
                  <a:schemeClr val="tx2">
                    <a:lumMod val="50000"/>
                  </a:schemeClr>
                </a:solidFill>
              </a:rPr>
              <a:t>)</a:t>
            </a:r>
            <a:endParaRPr lang="en-US" dirty="0" smtClean="0">
              <a:solidFill>
                <a:srgbClr val="FF0000"/>
              </a:solidFill>
            </a:endParaRPr>
          </a:p>
          <a:p>
            <a:r>
              <a:rPr lang="en-US" dirty="0" smtClean="0"/>
              <a:t>Identifies pattern of change in NDVI for all cells relative to each cell’s timing of treatment (i.e. one season after treatment, one year after treatment, etc.)</a:t>
            </a:r>
          </a:p>
          <a:p>
            <a:r>
              <a:rPr lang="en-US" dirty="0" smtClean="0"/>
              <a:t>Variation in actual timing of treatment across cells (i.e. some cells treated in March 2013, others in January 2014, August 2014, etc.) and location of cells throughout Afghanistan addresses concerns about confounding variables</a:t>
            </a:r>
          </a:p>
          <a:p>
            <a:r>
              <a:rPr lang="en-US" dirty="0" smtClean="0"/>
              <a:t>Use season fixed effects to account for seasonality of data – e.g. compare pre-treatment Season 2 values to post–treatment Season 2 values</a:t>
            </a:r>
            <a:endParaRPr lang="en-US" dirty="0"/>
          </a:p>
        </p:txBody>
      </p:sp>
      <p:graphicFrame>
        <p:nvGraphicFramePr>
          <p:cNvPr id="6" name="Table 5"/>
          <p:cNvGraphicFramePr>
            <a:graphicFrameLocks noGrp="1"/>
          </p:cNvGraphicFramePr>
          <p:nvPr>
            <p:extLst>
              <p:ext uri="{D42A27DB-BD31-4B8C-83A1-F6EECF244321}">
                <p14:modId xmlns:p14="http://schemas.microsoft.com/office/powerpoint/2010/main" val="3322544647"/>
              </p:ext>
            </p:extLst>
          </p:nvPr>
        </p:nvGraphicFramePr>
        <p:xfrm>
          <a:off x="714081" y="3606388"/>
          <a:ext cx="22818904" cy="4065940"/>
        </p:xfrm>
        <a:graphic>
          <a:graphicData uri="http://schemas.openxmlformats.org/drawingml/2006/table">
            <a:tbl>
              <a:tblPr/>
              <a:tblGrid>
                <a:gridCol w="1586341"/>
                <a:gridCol w="707752"/>
                <a:gridCol w="707752"/>
                <a:gridCol w="707752"/>
                <a:gridCol w="707752"/>
                <a:gridCol w="707752"/>
                <a:gridCol w="707752"/>
                <a:gridCol w="707755"/>
                <a:gridCol w="707752"/>
                <a:gridCol w="707752"/>
                <a:gridCol w="707752"/>
                <a:gridCol w="707752"/>
                <a:gridCol w="707752"/>
                <a:gridCol w="707752"/>
                <a:gridCol w="707752"/>
                <a:gridCol w="707752"/>
                <a:gridCol w="707752"/>
                <a:gridCol w="707752"/>
                <a:gridCol w="707752"/>
                <a:gridCol w="707752"/>
                <a:gridCol w="707752"/>
                <a:gridCol w="707752"/>
                <a:gridCol w="707752"/>
                <a:gridCol w="707752"/>
                <a:gridCol w="707752"/>
                <a:gridCol w="707752"/>
                <a:gridCol w="707752"/>
                <a:gridCol w="707752"/>
                <a:gridCol w="707752"/>
                <a:gridCol w="707752"/>
                <a:gridCol w="707752"/>
              </a:tblGrid>
              <a:tr h="547285">
                <a:tc gridSpan="16">
                  <a:txBody>
                    <a:bodyPr/>
                    <a:lstStyle/>
                    <a:p>
                      <a:pPr algn="r" fontAlgn="b"/>
                      <a:r>
                        <a:rPr lang="en-US" sz="3200" b="1" i="0" u="none" strike="noStrike" dirty="0" smtClean="0">
                          <a:solidFill>
                            <a:schemeClr val="tx1">
                              <a:lumMod val="50000"/>
                            </a:schemeClr>
                          </a:solidFill>
                          <a:effectLst/>
                          <a:latin typeface="Calibri"/>
                        </a:rPr>
                        <a:t>Pre-Treatment                                               </a:t>
                      </a:r>
                      <a:r>
                        <a:rPr lang="en-US" sz="3200" b="1" i="0" u="none" strike="noStrike" baseline="0" dirty="0" smtClean="0">
                          <a:solidFill>
                            <a:schemeClr val="tx1">
                              <a:lumMod val="50000"/>
                            </a:schemeClr>
                          </a:solidFill>
                          <a:effectLst/>
                          <a:latin typeface="Calibri"/>
                        </a:rPr>
                        <a:t>    </a:t>
                      </a:r>
                      <a:r>
                        <a:rPr lang="en-US" sz="3200" b="1" i="0" u="none" strike="noStrike" dirty="0" smtClean="0">
                          <a:solidFill>
                            <a:schemeClr val="tx1">
                              <a:lumMod val="50000"/>
                            </a:schemeClr>
                          </a:solidFill>
                          <a:effectLst/>
                          <a:latin typeface="Calibri"/>
                        </a:rPr>
                        <a:t>  </a:t>
                      </a:r>
                      <a:endParaRPr lang="en-US" sz="3200" b="1" i="0" u="none" strike="noStrike" dirty="0">
                        <a:solidFill>
                          <a:schemeClr val="tx1">
                            <a:lumMod val="50000"/>
                          </a:schemeClr>
                        </a:solidFill>
                        <a:effectLst/>
                        <a:latin typeface="Calibri"/>
                      </a:endParaRPr>
                    </a:p>
                  </a:txBody>
                  <a:tcPr marL="22904" marR="22904" marT="22904" marB="0" anchor="b">
                    <a:lnL w="12700" cap="flat" cmpd="sng" algn="ctr">
                      <a:solidFill>
                        <a:srgbClr val="FFFFFF">
                          <a:lumMod val="85000"/>
                        </a:srgbClr>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tcPr>
                </a:tc>
                <a:tc hMerge="1">
                  <a:txBody>
                    <a:bodyPr/>
                    <a:lstStyle/>
                    <a:p>
                      <a:pPr algn="r" fontAlgn="b"/>
                      <a:endParaRPr lang="en-US" sz="800" b="0" i="0" u="none" strike="noStrike" dirty="0">
                        <a:solidFill>
                          <a:srgbClr val="000000"/>
                        </a:solidFill>
                        <a:effectLst/>
                        <a:latin typeface="Calibri"/>
                      </a:endParaRPr>
                    </a:p>
                  </a:txBody>
                  <a:tcPr marL="8589" marR="8589" marT="8589"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w="28575" cap="flat" cmpd="sng" algn="ctr">
                      <a:solidFill>
                        <a:srgbClr val="FFFFFF"/>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15">
                  <a:txBody>
                    <a:bodyPr/>
                    <a:lstStyle/>
                    <a:p>
                      <a:pPr algn="l" fontAlgn="b"/>
                      <a:r>
                        <a:rPr lang="en-US" sz="3200" b="1" i="0" u="none" strike="noStrike" dirty="0" smtClean="0">
                          <a:solidFill>
                            <a:schemeClr val="tx1">
                              <a:lumMod val="50000"/>
                            </a:schemeClr>
                          </a:solidFill>
                          <a:effectLst/>
                          <a:latin typeface="Calibri"/>
                        </a:rPr>
                        <a:t>    Post</a:t>
                      </a:r>
                      <a:r>
                        <a:rPr lang="en-US" sz="3200" b="1" i="0" u="none" strike="noStrike" dirty="0">
                          <a:solidFill>
                            <a:schemeClr val="tx1">
                              <a:lumMod val="50000"/>
                            </a:schemeClr>
                          </a:solidFill>
                          <a:effectLst/>
                          <a:latin typeface="Calibri"/>
                        </a:rPr>
                        <a:t>-Treatment</a:t>
                      </a:r>
                    </a:p>
                  </a:txBody>
                  <a:tcPr marL="22904" marR="22904" marT="22904" marB="0" anchor="b">
                    <a:lnL w="28575" cap="flat" cmpd="sng" algn="ctr">
                      <a:solidFill>
                        <a:srgbClr val="FF0000"/>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703731">
                <a:tc>
                  <a:txBody>
                    <a:bodyPr/>
                    <a:lstStyle/>
                    <a:p>
                      <a:pPr algn="ctr" fontAlgn="ctr"/>
                      <a:r>
                        <a:rPr lang="en-US" sz="3200" b="1" i="0" u="none" strike="noStrike" dirty="0">
                          <a:solidFill>
                            <a:srgbClr val="6A6C6C"/>
                          </a:solidFill>
                          <a:effectLst/>
                          <a:latin typeface="Calibri"/>
                        </a:rPr>
                        <a:t>Cell 1</a:t>
                      </a:r>
                    </a:p>
                  </a:txBody>
                  <a:tcPr marL="22904" marR="22904" marT="22904"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tcPr>
                </a:tc>
                <a:tc gridSpan="7">
                  <a:txBody>
                    <a:bodyPr/>
                    <a:lstStyle/>
                    <a:p>
                      <a:pPr algn="ctr" fontAlgn="b"/>
                      <a:r>
                        <a:rPr lang="sk-SK" sz="2100" b="0" i="0" u="none" strike="noStrike" dirty="0">
                          <a:solidFill>
                            <a:srgbClr val="000000"/>
                          </a:solidFill>
                          <a:effectLst/>
                          <a:latin typeface="Calibri"/>
                        </a:rPr>
                        <a:t> </a:t>
                      </a:r>
                    </a:p>
                  </a:txBody>
                  <a:tcPr marL="22904" marR="22904" marT="22904" marB="0" anchor="b">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F1B4"/>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F1B4"/>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28575" cap="flat" cmpd="sng" algn="ctr">
                      <a:solidFill>
                        <a:srgbClr val="FF0000"/>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gridSpan="3">
                  <a:txBody>
                    <a:bodyPr/>
                    <a:lstStyle/>
                    <a:p>
                      <a:pPr algn="ctr" fontAlgn="b"/>
                      <a:r>
                        <a:rPr lang="sk-SK" sz="2100" b="0" i="0" u="none" strike="noStrike" dirty="0">
                          <a:solidFill>
                            <a:srgbClr val="000000"/>
                          </a:solidFill>
                          <a:effectLst/>
                          <a:latin typeface="Calibri"/>
                        </a:rPr>
                        <a:t> </a:t>
                      </a:r>
                    </a:p>
                  </a:txBody>
                  <a:tcPr marL="22904" marR="22904" marT="22904" marB="0" anchor="b">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r>
              <a:tr h="703731">
                <a:tc>
                  <a:txBody>
                    <a:bodyPr/>
                    <a:lstStyle/>
                    <a:p>
                      <a:pPr algn="ctr" fontAlgn="ctr"/>
                      <a:r>
                        <a:rPr lang="en-US" sz="3200" b="1" i="0" u="none" strike="noStrike" dirty="0">
                          <a:solidFill>
                            <a:srgbClr val="6A6C6C"/>
                          </a:solidFill>
                          <a:effectLst/>
                          <a:latin typeface="Calibri"/>
                        </a:rPr>
                        <a:t>Cell 2</a:t>
                      </a:r>
                    </a:p>
                  </a:txBody>
                  <a:tcPr marL="22904" marR="22904" marT="22904"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tcPr>
                </a:tc>
                <a:tc gridSpan="10">
                  <a:txBody>
                    <a:bodyPr/>
                    <a:lstStyle/>
                    <a:p>
                      <a:pPr algn="ctr" fontAlgn="b"/>
                      <a:r>
                        <a:rPr lang="sk-SK" sz="2100" b="0" i="0" u="none" strike="noStrike" dirty="0">
                          <a:solidFill>
                            <a:srgbClr val="000000"/>
                          </a:solidFill>
                          <a:effectLst/>
                          <a:latin typeface="Calibri"/>
                        </a:rPr>
                        <a:t> </a:t>
                      </a:r>
                    </a:p>
                  </a:txBody>
                  <a:tcPr marL="22904" marR="22904" marT="22904" marB="0" anchor="b">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F1B4"/>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F1B4"/>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28575" cap="flat" cmpd="sng" algn="ctr">
                      <a:solidFill>
                        <a:srgbClr val="FF0000"/>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r>
              <a:tr h="703731">
                <a:tc>
                  <a:txBody>
                    <a:bodyPr/>
                    <a:lstStyle/>
                    <a:p>
                      <a:pPr algn="ctr" fontAlgn="ctr"/>
                      <a:r>
                        <a:rPr lang="en-US" sz="3200" b="1" i="0" u="none" strike="noStrike" dirty="0">
                          <a:solidFill>
                            <a:srgbClr val="6A6C6C"/>
                          </a:solidFill>
                          <a:effectLst/>
                          <a:latin typeface="Calibri"/>
                        </a:rPr>
                        <a:t>Cell 3</a:t>
                      </a:r>
                    </a:p>
                  </a:txBody>
                  <a:tcPr marL="22904" marR="22904" marT="22904"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F1B4"/>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F1B4"/>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F1B4"/>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F1B4"/>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a:solidFill>
                            <a:srgbClr val="000000"/>
                          </a:solidFill>
                          <a:effectLst/>
                          <a:latin typeface="Arial"/>
                        </a:rPr>
                        <a:t> </a:t>
                      </a:r>
                    </a:p>
                  </a:txBody>
                  <a:tcPr marL="22904" marR="22904" marT="22904" marB="0">
                    <a:lnL w="28575" cap="flat" cmpd="sng" algn="ctr">
                      <a:solidFill>
                        <a:srgbClr val="FF0000"/>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gridSpan="10">
                  <a:txBody>
                    <a:bodyPr/>
                    <a:lstStyle/>
                    <a:p>
                      <a:pPr algn="ctr" fontAlgn="b"/>
                      <a:r>
                        <a:rPr lang="sk-SK" sz="2100" b="0" i="0" u="none" strike="noStrike" dirty="0">
                          <a:solidFill>
                            <a:srgbClr val="000000"/>
                          </a:solidFill>
                          <a:effectLst/>
                          <a:latin typeface="Calibri"/>
                        </a:rPr>
                        <a:t> </a:t>
                      </a:r>
                    </a:p>
                  </a:txBody>
                  <a:tcPr marL="22904" marR="22904" marT="22904" marB="0" anchor="b">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r h="703731">
                <a:tc>
                  <a:txBody>
                    <a:bodyPr/>
                    <a:lstStyle/>
                    <a:p>
                      <a:pPr algn="ctr" fontAlgn="ctr"/>
                      <a:r>
                        <a:rPr lang="en-US" sz="3200" b="1" i="0" u="none" strike="noStrike" dirty="0">
                          <a:solidFill>
                            <a:srgbClr val="6A6C6C"/>
                          </a:solidFill>
                          <a:effectLst/>
                          <a:latin typeface="Calibri"/>
                        </a:rPr>
                        <a:t>Cell 4</a:t>
                      </a:r>
                    </a:p>
                  </a:txBody>
                  <a:tcPr marL="22904" marR="22904" marT="22904"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tcPr>
                </a:tc>
                <a:tc gridSpan="8">
                  <a:txBody>
                    <a:bodyPr/>
                    <a:lstStyle/>
                    <a:p>
                      <a:pPr algn="ctr" fontAlgn="b"/>
                      <a:r>
                        <a:rPr lang="sk-SK" sz="2100" b="0" i="0" u="none" strike="noStrike" dirty="0">
                          <a:solidFill>
                            <a:srgbClr val="000000"/>
                          </a:solidFill>
                          <a:effectLst/>
                          <a:latin typeface="Calibri"/>
                        </a:rPr>
                        <a:t> </a:t>
                      </a:r>
                    </a:p>
                  </a:txBody>
                  <a:tcPr marL="22904" marR="22904" marT="22904" marB="0" anchor="b">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F1B4"/>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1F1B4"/>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28575" cap="flat" cmpd="sng" algn="ctr">
                      <a:solidFill>
                        <a:srgbClr val="FF0000"/>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5EAE4D"/>
                    </a:solidFill>
                  </a:tcPr>
                </a:tc>
                <a:tc gridSpan="2">
                  <a:txBody>
                    <a:bodyPr/>
                    <a:lstStyle/>
                    <a:p>
                      <a:pPr algn="ctr" fontAlgn="b"/>
                      <a:r>
                        <a:rPr lang="sk-SK" sz="2100" b="0" i="0" u="none" strike="noStrike" dirty="0">
                          <a:solidFill>
                            <a:srgbClr val="000000"/>
                          </a:solidFill>
                          <a:effectLst/>
                          <a:latin typeface="Calibri"/>
                        </a:rPr>
                        <a:t> </a:t>
                      </a:r>
                    </a:p>
                  </a:txBody>
                  <a:tcPr marL="22904" marR="22904" marT="22904" marB="0" anchor="b">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tcPr>
                </a:tc>
                <a:tc hMerge="1">
                  <a:txBody>
                    <a:bodyPr/>
                    <a:lstStyle/>
                    <a:p>
                      <a:endParaRPr lang="en-US"/>
                    </a:p>
                  </a:txBody>
                  <a:tcPr/>
                </a:tc>
              </a:tr>
              <a:tr h="703731">
                <a:tc>
                  <a:txBody>
                    <a:bodyPr/>
                    <a:lstStyle/>
                    <a:p>
                      <a:pPr algn="ctr" fontAlgn="ctr"/>
                      <a:r>
                        <a:rPr lang="en-US" sz="3200" b="1" i="0" u="none" strike="noStrike" dirty="0">
                          <a:solidFill>
                            <a:srgbClr val="6A6C6C"/>
                          </a:solidFill>
                          <a:effectLst/>
                          <a:latin typeface="Calibri"/>
                        </a:rPr>
                        <a:t>Cell 5</a:t>
                      </a:r>
                    </a:p>
                  </a:txBody>
                  <a:tcPr marL="22904" marR="22904" marT="22904" marB="0" anchor="ctr">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tcPr>
                </a:tc>
                <a:tc gridSpan="3">
                  <a:txBody>
                    <a:bodyPr/>
                    <a:lstStyle/>
                    <a:p>
                      <a:pPr algn="ctr" fontAlgn="b"/>
                      <a:r>
                        <a:rPr lang="sk-SK" sz="2100" b="0" i="0" u="none" strike="noStrike" dirty="0">
                          <a:solidFill>
                            <a:srgbClr val="000000"/>
                          </a:solidFill>
                          <a:effectLst/>
                          <a:latin typeface="Calibri"/>
                        </a:rPr>
                        <a:t> </a:t>
                      </a:r>
                    </a:p>
                  </a:txBody>
                  <a:tcPr marL="22904" marR="22904" marT="22904" marB="0" anchor="b">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E1F1B4"/>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008000"/>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5EAE4D"/>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E1F1B4"/>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E1F1B4"/>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008000"/>
                    </a:solidFill>
                  </a:tcPr>
                </a:tc>
                <a:tc>
                  <a:txBody>
                    <a:bodyPr/>
                    <a:lstStyle/>
                    <a:p>
                      <a:pPr algn="l" fontAlgn="t"/>
                      <a:r>
                        <a:rPr lang="sk-SK" sz="3200" b="0" i="0" u="none" strike="noStrike">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28575" cap="flat" cmpd="sng" algn="ctr">
                      <a:solidFill>
                        <a:srgbClr val="FF0000"/>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5EAE4D"/>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B4DB81"/>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284F02"/>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008000"/>
                    </a:solidFill>
                  </a:tcPr>
                </a:tc>
                <a:tc>
                  <a:txBody>
                    <a:bodyPr/>
                    <a:lstStyle/>
                    <a:p>
                      <a:pPr algn="l" fontAlgn="t"/>
                      <a:r>
                        <a:rPr lang="sk-SK" sz="3200" b="0" i="0" u="none" strike="noStrike" dirty="0">
                          <a:solidFill>
                            <a:srgbClr val="000000"/>
                          </a:solidFill>
                          <a:effectLst/>
                          <a:latin typeface="Arial"/>
                        </a:rPr>
                        <a:t> </a:t>
                      </a:r>
                    </a:p>
                  </a:txBody>
                  <a:tcPr marL="22904" marR="22904" marT="22904" marB="0">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solidFill>
                      <a:srgbClr val="5EAE4D"/>
                    </a:solidFill>
                  </a:tcPr>
                </a:tc>
                <a:tc gridSpan="7">
                  <a:txBody>
                    <a:bodyPr/>
                    <a:lstStyle/>
                    <a:p>
                      <a:pPr algn="ctr" fontAlgn="b"/>
                      <a:r>
                        <a:rPr lang="sk-SK" sz="2100" b="0" i="0" u="none" strike="noStrike" dirty="0">
                          <a:solidFill>
                            <a:srgbClr val="000000"/>
                          </a:solidFill>
                          <a:effectLst/>
                          <a:latin typeface="Calibri"/>
                        </a:rPr>
                        <a:t> </a:t>
                      </a:r>
                    </a:p>
                  </a:txBody>
                  <a:tcPr marL="22904" marR="22904" marT="22904" marB="0" anchor="b">
                    <a:lnL w="12700" cap="flat" cmpd="sng" algn="ctr">
                      <a:solidFill>
                        <a:srgbClr val="FFFFFF">
                          <a:lumMod val="85000"/>
                        </a:srgbClr>
                      </a:solidFill>
                      <a:prstDash val="solid"/>
                      <a:round/>
                      <a:headEnd type="none" w="med" len="med"/>
                      <a:tailEnd type="none" w="med" len="med"/>
                    </a:lnL>
                    <a:lnR w="12700" cap="flat" cmpd="sng" algn="ctr">
                      <a:solidFill>
                        <a:srgbClr val="FFFFFF">
                          <a:lumMod val="85000"/>
                        </a:srgbClr>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r>
            </a:tbl>
          </a:graphicData>
        </a:graphic>
      </p:graphicFrame>
    </p:spTree>
    <p:extLst>
      <p:ext uri="{BB962C8B-B14F-4D97-AF65-F5344CB8AC3E}">
        <p14:creationId xmlns:p14="http://schemas.microsoft.com/office/powerpoint/2010/main" val="3604177091"/>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creenshot 2019-01-07 15.36.14.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92652" y="-35383"/>
            <a:ext cx="11890733" cy="13751384"/>
          </a:xfrm>
          <a:prstGeom prst="rect">
            <a:avLst/>
          </a:prstGeom>
        </p:spPr>
      </p:pic>
      <p:sp>
        <p:nvSpPr>
          <p:cNvPr id="5" name="Shape 384"/>
          <p:cNvSpPr/>
          <p:nvPr/>
        </p:nvSpPr>
        <p:spPr>
          <a:xfrm>
            <a:off x="15602472" y="1251729"/>
            <a:ext cx="2407728" cy="711144"/>
          </a:xfrm>
          <a:prstGeom prst="rect">
            <a:avLst/>
          </a:prstGeom>
          <a:noFill/>
          <a:ln w="28575" cap="flat" cmpd="sng">
            <a:solidFill>
              <a:srgbClr val="FF0000"/>
            </a:solidFill>
            <a:prstDash val="solid"/>
            <a:round/>
            <a:headEnd type="none" w="med" len="med"/>
            <a:tailEnd type="none" w="med" len="med"/>
          </a:ln>
        </p:spPr>
        <p:txBody>
          <a:bodyPr lIns="91379" tIns="91379" rIns="91379" bIns="91379" anchor="ctr" anchorCtr="0">
            <a:noAutofit/>
          </a:bodyPr>
          <a:lstStyle/>
          <a:p>
            <a:endParaRPr kern="0">
              <a:solidFill>
                <a:sysClr val="windowText" lastClr="000000"/>
              </a:solidFill>
            </a:endParaRPr>
          </a:p>
        </p:txBody>
      </p:sp>
    </p:spTree>
    <p:extLst>
      <p:ext uri="{BB962C8B-B14F-4D97-AF65-F5344CB8AC3E}">
        <p14:creationId xmlns:p14="http://schemas.microsoft.com/office/powerpoint/2010/main" val="1154202054"/>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Shape 271"/>
          <p:cNvSpPr/>
          <p:nvPr/>
        </p:nvSpPr>
        <p:spPr>
          <a:xfrm>
            <a:off x="11248574" y="994867"/>
            <a:ext cx="11706309" cy="11726288"/>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defTabSz="914041">
              <a:defRPr sz="4800">
                <a:solidFill>
                  <a:srgbClr val="405469"/>
                </a:solidFill>
                <a:latin typeface="Avenir Heavy"/>
                <a:ea typeface="Avenir Heavy"/>
                <a:cs typeface="Avenir Heavy"/>
                <a:sym typeface="Avenir Heavy"/>
              </a:defRPr>
            </a:pPr>
            <a:r>
              <a:rPr lang="en-US" sz="4800" dirty="0">
                <a:solidFill>
                  <a:srgbClr val="405469"/>
                </a:solidFill>
                <a:latin typeface="Avenir Heavy"/>
                <a:ea typeface="Avenir Heavy"/>
                <a:cs typeface="Avenir Heavy"/>
                <a:sym typeface="Avenir Heavy"/>
              </a:rPr>
              <a:t>Findings and Implications</a:t>
            </a:r>
            <a:endParaRPr lang="en-US" sz="48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On average, USAID’s canal rehabilitation program significantly increased levels of crop productivity across 12 provinces in Afghanistan; greenness increased due to OFWMP canal improvements in the post-treatment period (~15% overall), which corresponded to substantial crop yield gains</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Impacts of the program accrued disproportionately to those areas closet to the canals – in particular, closest to the start of the canals</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Findings highlight the importance of identifying additional interventions to improve crop yields in areas that are further away from canals and their starting points</a:t>
            </a:r>
          </a:p>
          <a:p>
            <a:pPr defTabSz="914041">
              <a:defRPr sz="4800">
                <a:solidFill>
                  <a:srgbClr val="405469"/>
                </a:solidFill>
                <a:latin typeface="Avenir Heavy"/>
                <a:ea typeface="Avenir Heavy"/>
                <a:cs typeface="Avenir Heavy"/>
                <a:sym typeface="Avenir Heavy"/>
              </a:defRPr>
            </a:pPr>
            <a:endParaRPr lang="en-US" sz="3700" dirty="0">
              <a:solidFill>
                <a:srgbClr val="405469"/>
              </a:solidFill>
              <a:latin typeface="Avenir Roman"/>
              <a:ea typeface="Avenir Heavy"/>
              <a:cs typeface="Avenir Roman"/>
              <a:sym typeface="Avenir Heavy"/>
            </a:endParaRPr>
          </a:p>
          <a:p>
            <a:pPr defTabSz="914041">
              <a:defRPr sz="3600">
                <a:solidFill>
                  <a:srgbClr val="5C6977"/>
                </a:solidFill>
              </a:defRPr>
            </a:pPr>
            <a:endParaRPr lang="en-US" sz="3700" dirty="0">
              <a:solidFill>
                <a:srgbClr val="405469"/>
              </a:solidFill>
              <a:latin typeface="Avenir Heavy"/>
              <a:ea typeface="Avenir Heavy"/>
              <a:cs typeface="Avenir Heavy"/>
              <a:sym typeface="Avenir Heavy"/>
            </a:endParaRPr>
          </a:p>
        </p:txBody>
      </p:sp>
      <p:pic>
        <p:nvPicPr>
          <p:cNvPr id="4" name="Picture 3" descr="Screenshot 2018-12-06 10.10.51.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80577" y="914397"/>
            <a:ext cx="9289144" cy="11821888"/>
          </a:xfrm>
          <a:prstGeom prst="rect">
            <a:avLst/>
          </a:prstGeom>
        </p:spPr>
      </p:pic>
    </p:spTree>
    <p:extLst>
      <p:ext uri="{BB962C8B-B14F-4D97-AF65-F5344CB8AC3E}">
        <p14:creationId xmlns:p14="http://schemas.microsoft.com/office/powerpoint/2010/main" val="3764880588"/>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p:cNvSpPr/>
          <p:nvPr/>
        </p:nvSpPr>
        <p:spPr>
          <a:xfrm>
            <a:off x="0" y="0"/>
            <a:ext cx="6094912" cy="13716000"/>
          </a:xfrm>
          <a:prstGeom prst="rect">
            <a:avLst/>
          </a:prstGeom>
          <a:solidFill>
            <a:srgbClr val="00313C"/>
          </a:solidFill>
          <a:ln w="12700">
            <a:miter lim="400000"/>
          </a:ln>
        </p:spPr>
        <p:txBody>
          <a:bodyPr lIns="71436" tIns="71436" rIns="71436" bIns="71436" anchor="ctr"/>
          <a:lstStyle/>
          <a:p>
            <a:pPr>
              <a:defRPr sz="3000" b="0">
                <a:solidFill>
                  <a:srgbClr val="FFFFFF"/>
                </a:solidFill>
                <a:latin typeface="+mn-lt"/>
                <a:ea typeface="+mn-ea"/>
                <a:cs typeface="+mn-cs"/>
                <a:sym typeface="Helvetica Neue Medium"/>
              </a:defRPr>
            </a:pPr>
            <a:endParaRPr/>
          </a:p>
        </p:txBody>
      </p:sp>
      <p:pic>
        <p:nvPicPr>
          <p:cNvPr id="294" name="AidData_Logo--white.png" descr="AidData_Logo--white.png"/>
          <p:cNvPicPr>
            <a:picLocks noChangeAspect="1"/>
          </p:cNvPicPr>
          <p:nvPr/>
        </p:nvPicPr>
        <p:blipFill>
          <a:blip r:embed="rId2">
            <a:extLst/>
          </a:blip>
          <a:stretch>
            <a:fillRect/>
          </a:stretch>
        </p:blipFill>
        <p:spPr>
          <a:xfrm>
            <a:off x="508000" y="11658600"/>
            <a:ext cx="5036064" cy="1066800"/>
          </a:xfrm>
          <a:prstGeom prst="rect">
            <a:avLst/>
          </a:prstGeom>
          <a:ln w="12700">
            <a:miter lim="400000"/>
          </a:ln>
        </p:spPr>
      </p:pic>
      <p:sp>
        <p:nvSpPr>
          <p:cNvPr id="296" name="Raw data for expert spatial users can be accessed at aiddata.org/data…"/>
          <p:cNvSpPr txBox="1"/>
          <p:nvPr/>
        </p:nvSpPr>
        <p:spPr>
          <a:xfrm>
            <a:off x="908459" y="1370048"/>
            <a:ext cx="4569003" cy="762000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673415">
              <a:defRPr sz="3280" b="0">
                <a:solidFill>
                  <a:srgbClr val="FFFFFF"/>
                </a:solidFill>
              </a:defRPr>
            </a:pPr>
            <a:r>
              <a:rPr lang="en-US" sz="4000" b="1" dirty="0">
                <a:solidFill>
                  <a:srgbClr val="CAB64B"/>
                </a:solidFill>
                <a:latin typeface="Helvetica Neue"/>
                <a:ea typeface="Helvetica Neue"/>
                <a:cs typeface="Helvetica Neue"/>
                <a:sym typeface="Helvetica Neue"/>
              </a:rPr>
              <a:t>Geospatial Impact Evaluation</a:t>
            </a:r>
          </a:p>
          <a:p>
            <a:pPr defTabSz="673415">
              <a:defRPr sz="3280" b="0">
                <a:solidFill>
                  <a:srgbClr val="FFFFFF"/>
                </a:solidFill>
              </a:defRPr>
            </a:pPr>
            <a:endParaRPr lang="en-US" b="1" dirty="0" smtClean="0"/>
          </a:p>
          <a:p>
            <a:pPr defTabSz="673415">
              <a:defRPr sz="3280" b="0">
                <a:solidFill>
                  <a:srgbClr val="FFFFFF"/>
                </a:solidFill>
              </a:defRPr>
            </a:pPr>
            <a:r>
              <a:rPr lang="en-US" dirty="0" smtClean="0"/>
              <a:t>Case Study #4</a:t>
            </a:r>
            <a:r>
              <a:rPr lang="en-US" dirty="0"/>
              <a:t>: Bed net distribution program in the DRC co-financed by the WB and Global Fund</a:t>
            </a:r>
          </a:p>
          <a:p>
            <a:pPr defTabSz="673415">
              <a:defRPr sz="3280" b="0">
                <a:solidFill>
                  <a:srgbClr val="FFFFFF"/>
                </a:solidFill>
              </a:defRPr>
            </a:pPr>
            <a:endParaRPr u="sng" dirty="0">
              <a:solidFill>
                <a:srgbClr val="F0B323"/>
              </a:solidFill>
              <a:hlinkClick r:id="" action="ppaction://hlinkshowjump?jump=nextslide">
                <a:extLst>
                  <a:ext uri="{A12FA001-AC4F-418D-AE19-62706E023703}">
                    <ahyp:hlinkClr xmlns:ahyp="http://schemas.microsoft.com/office/drawing/2018/hyperlinkcolor" xmlns="" val="tx"/>
                  </a:ext>
                </a:extLst>
              </a:hlinkClick>
            </a:endParaRPr>
          </a:p>
        </p:txBody>
      </p:sp>
      <p:sp>
        <p:nvSpPr>
          <p:cNvPr id="7" name="Shape 271"/>
          <p:cNvSpPr/>
          <p:nvPr/>
        </p:nvSpPr>
        <p:spPr>
          <a:xfrm>
            <a:off x="7504249" y="1754929"/>
            <a:ext cx="15239400" cy="7956024"/>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Independent Evaluation Group (IEG) of the World Bank commissioned a GIE of a nationwide campaign to distribute and promote the use of long-lasting insecticide treated bed nets the Democratic Republic of the Congo (DRC) </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Study uses data from two rounds of Demographic and Health Surveys (DHS) to measure child mortality</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exploits variation in the </a:t>
            </a:r>
            <a:r>
              <a:rPr lang="en-US" sz="4000" dirty="0" err="1">
                <a:solidFill>
                  <a:srgbClr val="405469"/>
                </a:solidFill>
                <a:latin typeface="Avenir Roman"/>
                <a:ea typeface="Avenir Heavy"/>
                <a:cs typeface="Avenir Roman"/>
                <a:sym typeface="Avenir Heavy"/>
              </a:rPr>
              <a:t>spatio</a:t>
            </a:r>
            <a:r>
              <a:rPr lang="en-US" sz="4000" dirty="0">
                <a:solidFill>
                  <a:srgbClr val="405469"/>
                </a:solidFill>
                <a:latin typeface="Avenir Roman"/>
                <a:ea typeface="Avenir Heavy"/>
                <a:cs typeface="Avenir Roman"/>
                <a:sym typeface="Avenir Heavy"/>
              </a:rPr>
              <a:t>-temporal rollout of the campaign to estimate the effect of the program on all-cause child mortality among children who were living in those provinces at the time of the campaigns. </a:t>
            </a:r>
          </a:p>
          <a:p>
            <a:pPr defTabSz="914041">
              <a:defRPr sz="4800">
                <a:solidFill>
                  <a:srgbClr val="405469"/>
                </a:solidFill>
                <a:latin typeface="Avenir Heavy"/>
                <a:ea typeface="Avenir Heavy"/>
                <a:cs typeface="Avenir Heavy"/>
                <a:sym typeface="Avenir Heavy"/>
              </a:defRPr>
            </a:pPr>
            <a:endParaRPr lang="en-US" sz="3700" dirty="0">
              <a:solidFill>
                <a:srgbClr val="555555"/>
              </a:solidFill>
              <a:latin typeface="Avenir Roman"/>
              <a:ea typeface="Helvetica Neue"/>
              <a:cs typeface="Avenir Roman"/>
              <a:sym typeface="Helvetica Neue"/>
              <a:rtl val="0"/>
            </a:endParaRPr>
          </a:p>
        </p:txBody>
      </p:sp>
    </p:spTree>
    <p:extLst>
      <p:ext uri="{BB962C8B-B14F-4D97-AF65-F5344CB8AC3E}">
        <p14:creationId xmlns:p14="http://schemas.microsoft.com/office/powerpoint/2010/main" val="4264572763"/>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DRC projects.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20800" y="1879639"/>
            <a:ext cx="10120069" cy="9378829"/>
          </a:xfrm>
          <a:prstGeom prst="rect">
            <a:avLst/>
          </a:prstGeom>
        </p:spPr>
      </p:pic>
      <p:sp>
        <p:nvSpPr>
          <p:cNvPr id="6" name="TextBox 5"/>
          <p:cNvSpPr txBox="1"/>
          <p:nvPr/>
        </p:nvSpPr>
        <p:spPr>
          <a:xfrm>
            <a:off x="622305" y="8420138"/>
            <a:ext cx="3530600" cy="297517"/>
          </a:xfrm>
          <a:prstGeom prst="rect">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defTabSz="914041"/>
            <a:endParaRPr lang="en-US" dirty="0"/>
          </a:p>
        </p:txBody>
      </p:sp>
      <p:pic>
        <p:nvPicPr>
          <p:cNvPr id="7" name="Picture 6" descr="DRC Malaria Ecology v2.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53621" y="1879600"/>
            <a:ext cx="9885728" cy="9702800"/>
          </a:xfrm>
          <a:prstGeom prst="rect">
            <a:avLst/>
          </a:prstGeom>
        </p:spPr>
      </p:pic>
      <p:sp>
        <p:nvSpPr>
          <p:cNvPr id="8" name="TextBox 7"/>
          <p:cNvSpPr txBox="1"/>
          <p:nvPr/>
        </p:nvSpPr>
        <p:spPr>
          <a:xfrm>
            <a:off x="10769601" y="10464836"/>
            <a:ext cx="3530600" cy="297517"/>
          </a:xfrm>
          <a:prstGeom prst="rect">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defTabSz="914041"/>
            <a:endParaRPr lang="en-US" dirty="0"/>
          </a:p>
        </p:txBody>
      </p:sp>
      <p:sp>
        <p:nvSpPr>
          <p:cNvPr id="10" name="Shape 531"/>
          <p:cNvSpPr txBox="1">
            <a:spLocks/>
          </p:cNvSpPr>
          <p:nvPr/>
        </p:nvSpPr>
        <p:spPr>
          <a:xfrm>
            <a:off x="1092200" y="330200"/>
            <a:ext cx="22199600" cy="1219200"/>
          </a:xfrm>
          <a:prstGeom prst="rect">
            <a:avLst/>
          </a:prstGeom>
          <a:noFill/>
          <a:ln w="12700">
            <a:noFill/>
            <a:miter lim="400000"/>
          </a:ln>
          <a:extLst>
            <a:ext uri="{C572A759-6A51-4108-AA02-DFA0A04FC94B}">
              <ma14:wrappingTextBoxFlag xmlns:ma14="http://schemas.microsoft.com/office/mac/drawingml/2011/main" val="1"/>
            </a:ext>
          </a:extLst>
        </p:spPr>
        <p:txBody>
          <a:bodyPr lIns="91387" tIns="91387" rIns="91387" bIns="91387" anchor="t" anchorCtr="0">
            <a:noAutofit/>
          </a:bodyPr>
          <a:lstStyle>
            <a:lvl1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5pPr>
            <a:lvl6pPr marL="5829300" marR="0" indent="-215900" algn="l" defTabSz="914400" rtl="0" latinLnBrk="0">
              <a:lnSpc>
                <a:spcPct val="100000"/>
              </a:lnSpc>
              <a:spcBef>
                <a:spcPts val="3500"/>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6pPr>
            <a:lvl7pPr marL="6565900" marR="0" indent="-228600" algn="l" defTabSz="914400" rtl="0" latinLnBrk="0">
              <a:lnSpc>
                <a:spcPct val="100000"/>
              </a:lnSpc>
              <a:spcBef>
                <a:spcPts val="3500"/>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7pPr>
            <a:lvl8pPr marL="7277100" marR="0" indent="-203200" algn="l" defTabSz="914400" rtl="0" latinLnBrk="0">
              <a:lnSpc>
                <a:spcPct val="100000"/>
              </a:lnSpc>
              <a:spcBef>
                <a:spcPts val="3500"/>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8pPr>
            <a:lvl9pPr marL="8026400" marR="0" indent="-228600" algn="l" defTabSz="914400" rtl="0" latinLnBrk="0">
              <a:lnSpc>
                <a:spcPct val="100000"/>
              </a:lnSpc>
              <a:spcBef>
                <a:spcPts val="3500"/>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9pPr>
          </a:lstStyle>
          <a:p>
            <a:pPr marL="190422">
              <a:buClr>
                <a:srgbClr val="000000"/>
              </a:buClr>
              <a:buSzPct val="25000"/>
            </a:pPr>
            <a:r>
              <a:rPr lang="en-US" sz="6100" b="1" dirty="0">
                <a:solidFill>
                  <a:srgbClr val="405469"/>
                </a:solidFill>
                <a:latin typeface="Avenir Roman"/>
                <a:ea typeface="Open Sans"/>
                <a:cs typeface="Avenir Roman"/>
                <a:sym typeface="Open Sans"/>
              </a:rPr>
              <a:t>Identifying spatially heterogeneous program impacts</a:t>
            </a:r>
            <a:endParaRPr lang="en" sz="1100" b="1" dirty="0">
              <a:solidFill>
                <a:srgbClr val="555555"/>
              </a:solidFill>
              <a:latin typeface="Open Sans"/>
              <a:ea typeface="Open Sans"/>
              <a:cs typeface="Open Sans"/>
              <a:sym typeface="Open Sans"/>
            </a:endParaRPr>
          </a:p>
          <a:p>
            <a:pPr marL="190422">
              <a:lnSpc>
                <a:spcPct val="90000"/>
              </a:lnSpc>
              <a:spcBef>
                <a:spcPts val="600"/>
              </a:spcBef>
              <a:buClr>
                <a:srgbClr val="000000"/>
              </a:buClr>
              <a:buSzPct val="25000"/>
            </a:pPr>
            <a:endParaRPr lang="en" sz="1600" i="1" dirty="0">
              <a:solidFill>
                <a:srgbClr val="555555"/>
              </a:solidFill>
              <a:latin typeface="Open Sans"/>
              <a:ea typeface="Open Sans"/>
              <a:cs typeface="Open Sans"/>
              <a:sym typeface="Open Sans"/>
            </a:endParaRPr>
          </a:p>
        </p:txBody>
      </p:sp>
      <p:sp>
        <p:nvSpPr>
          <p:cNvPr id="11" name="Shape 488"/>
          <p:cNvSpPr txBox="1"/>
          <p:nvPr/>
        </p:nvSpPr>
        <p:spPr>
          <a:xfrm>
            <a:off x="279401" y="11846890"/>
            <a:ext cx="24104600" cy="1869149"/>
          </a:xfrm>
          <a:prstGeom prst="rect">
            <a:avLst/>
          </a:prstGeom>
          <a:noFill/>
          <a:ln>
            <a:noFill/>
          </a:ln>
        </p:spPr>
        <p:txBody>
          <a:bodyPr lIns="91387" tIns="91387" rIns="91387" bIns="91387" anchor="t" anchorCtr="0">
            <a:noAutofit/>
          </a:bodyPr>
          <a:lstStyle/>
          <a:p>
            <a:pPr algn="ctr" defTabSz="914041"/>
            <a:r>
              <a:rPr lang="en-US" sz="3700" dirty="0">
                <a:latin typeface="Avenir Roman"/>
                <a:cs typeface="Avenir Roman"/>
              </a:rPr>
              <a:t>$500 million spent on bed net distribution campaign in DRC from 2012-2016; geospatial impact evaluation shows that campaign was </a:t>
            </a:r>
            <a:r>
              <a:rPr lang="en-US" sz="3700" i="1" dirty="0">
                <a:latin typeface="Avenir Roman"/>
                <a:cs typeface="Avenir Roman"/>
              </a:rPr>
              <a:t>only effective at reducing under-5 child mortality in areas with high levels of malaria transmission </a:t>
            </a:r>
            <a:endParaRPr lang="en" sz="3700" i="1" dirty="0">
              <a:latin typeface="Avenir Roman"/>
              <a:cs typeface="Avenir Roman"/>
            </a:endParaRPr>
          </a:p>
          <a:p>
            <a:pPr algn="ctr" defTabSz="914041"/>
            <a:endParaRPr lang="en" sz="4000" dirty="0">
              <a:latin typeface="Avenir Roman"/>
              <a:cs typeface="Avenir Roman"/>
            </a:endParaRPr>
          </a:p>
        </p:txBody>
      </p:sp>
      <p:sp>
        <p:nvSpPr>
          <p:cNvPr id="2" name="TextBox 1"/>
          <p:cNvSpPr txBox="1"/>
          <p:nvPr/>
        </p:nvSpPr>
        <p:spPr>
          <a:xfrm>
            <a:off x="279400" y="8695353"/>
            <a:ext cx="4457701" cy="1200328"/>
          </a:xfrm>
          <a:prstGeom prst="rect">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defTabSz="914041"/>
            <a:endParaRPr lang="en-US" sz="7200" dirty="0">
              <a:solidFill>
                <a:srgbClr val="FFFFFF"/>
              </a:solidFill>
            </a:endParaRPr>
          </a:p>
        </p:txBody>
      </p:sp>
      <p:sp>
        <p:nvSpPr>
          <p:cNvPr id="9" name="TextBox 8"/>
          <p:cNvSpPr txBox="1"/>
          <p:nvPr/>
        </p:nvSpPr>
        <p:spPr>
          <a:xfrm>
            <a:off x="355600" y="9447921"/>
            <a:ext cx="4457701" cy="1200328"/>
          </a:xfrm>
          <a:prstGeom prst="rect">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defTabSz="914041"/>
            <a:endParaRPr lang="en-US" sz="7200" dirty="0">
              <a:solidFill>
                <a:srgbClr val="FFFFFF"/>
              </a:solidFill>
            </a:endParaRPr>
          </a:p>
        </p:txBody>
      </p:sp>
    </p:spTree>
    <p:extLst>
      <p:ext uri="{BB962C8B-B14F-4D97-AF65-F5344CB8AC3E}">
        <p14:creationId xmlns:p14="http://schemas.microsoft.com/office/powerpoint/2010/main" val="3865624729"/>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p:cNvSpPr/>
          <p:nvPr/>
        </p:nvSpPr>
        <p:spPr>
          <a:xfrm>
            <a:off x="0" y="0"/>
            <a:ext cx="6094912" cy="13716000"/>
          </a:xfrm>
          <a:prstGeom prst="rect">
            <a:avLst/>
          </a:prstGeom>
          <a:solidFill>
            <a:srgbClr val="00313C"/>
          </a:solidFill>
          <a:ln w="12700">
            <a:miter lim="400000"/>
          </a:ln>
        </p:spPr>
        <p:txBody>
          <a:bodyPr lIns="71436" tIns="71436" rIns="71436" bIns="71436" anchor="ctr"/>
          <a:lstStyle/>
          <a:p>
            <a:pPr>
              <a:defRPr sz="3000" b="0">
                <a:solidFill>
                  <a:srgbClr val="FFFFFF"/>
                </a:solidFill>
                <a:latin typeface="+mn-lt"/>
                <a:ea typeface="+mn-ea"/>
                <a:cs typeface="+mn-cs"/>
                <a:sym typeface="Helvetica Neue Medium"/>
              </a:defRPr>
            </a:pPr>
            <a:endParaRPr/>
          </a:p>
        </p:txBody>
      </p:sp>
      <p:pic>
        <p:nvPicPr>
          <p:cNvPr id="294" name="AidData_Logo--white.png" descr="AidData_Logo--white.png"/>
          <p:cNvPicPr>
            <a:picLocks noChangeAspect="1"/>
          </p:cNvPicPr>
          <p:nvPr/>
        </p:nvPicPr>
        <p:blipFill>
          <a:blip r:embed="rId2">
            <a:extLst/>
          </a:blip>
          <a:stretch>
            <a:fillRect/>
          </a:stretch>
        </p:blipFill>
        <p:spPr>
          <a:xfrm>
            <a:off x="508000" y="11658600"/>
            <a:ext cx="5036064" cy="1066800"/>
          </a:xfrm>
          <a:prstGeom prst="rect">
            <a:avLst/>
          </a:prstGeom>
          <a:ln w="12700">
            <a:miter lim="400000"/>
          </a:ln>
        </p:spPr>
      </p:pic>
      <p:graphicFrame>
        <p:nvGraphicFramePr>
          <p:cNvPr id="295" name="Table"/>
          <p:cNvGraphicFramePr/>
          <p:nvPr>
            <p:extLst>
              <p:ext uri="{D42A27DB-BD31-4B8C-83A1-F6EECF244321}">
                <p14:modId xmlns:p14="http://schemas.microsoft.com/office/powerpoint/2010/main" val="3660515987"/>
              </p:ext>
            </p:extLst>
          </p:nvPr>
        </p:nvGraphicFramePr>
        <p:xfrm>
          <a:off x="7620805" y="3556848"/>
          <a:ext cx="15240000" cy="8635712"/>
        </p:xfrm>
        <a:graphic>
          <a:graphicData uri="http://schemas.openxmlformats.org/drawingml/2006/table">
            <a:tbl>
              <a:tblPr bandRow="1">
                <a:tableStyleId>{4C3C2611-4C71-4FC5-86AE-919BDF0F9419}</a:tableStyleId>
              </a:tblPr>
              <a:tblGrid>
                <a:gridCol w="5080000">
                  <a:extLst>
                    <a:ext uri="{9D8B030D-6E8A-4147-A177-3AD203B41FA5}">
                      <a16:colId xmlns:a16="http://schemas.microsoft.com/office/drawing/2014/main" xmlns="" val="20000"/>
                    </a:ext>
                  </a:extLst>
                </a:gridCol>
                <a:gridCol w="5080000">
                  <a:extLst>
                    <a:ext uri="{9D8B030D-6E8A-4147-A177-3AD203B41FA5}">
                      <a16:colId xmlns:a16="http://schemas.microsoft.com/office/drawing/2014/main" xmlns="" val="20001"/>
                    </a:ext>
                  </a:extLst>
                </a:gridCol>
                <a:gridCol w="5080000">
                  <a:extLst>
                    <a:ext uri="{9D8B030D-6E8A-4147-A177-3AD203B41FA5}">
                      <a16:colId xmlns:a16="http://schemas.microsoft.com/office/drawing/2014/main" xmlns="" val="20002"/>
                    </a:ext>
                  </a:extLst>
                </a:gridCol>
              </a:tblGrid>
              <a:tr h="1079464">
                <a:tc>
                  <a:txBody>
                    <a:bodyPr/>
                    <a:lstStyle/>
                    <a:p>
                      <a:pPr algn="l" defTabSz="821531">
                        <a:defRPr sz="1800"/>
                      </a:pPr>
                      <a:r>
                        <a:rPr sz="2900" b="1">
                          <a:sym typeface="Helvetica Neue"/>
                        </a:rPr>
                        <a:t>Institution</a:t>
                      </a:r>
                    </a:p>
                  </a:txBody>
                  <a:tcPr marL="254000" marR="254000" marT="254000" marB="254000" anchor="b" horzOverflow="overflow">
                    <a:lnL w="0">
                      <a:miter lim="400000"/>
                    </a:lnL>
                    <a:lnR w="0">
                      <a:miter lim="400000"/>
                    </a:lnR>
                    <a:lnT w="0">
                      <a:miter lim="400000"/>
                    </a:lnT>
                    <a:lnB w="12700">
                      <a:solidFill>
                        <a:srgbClr val="D0D3D4"/>
                      </a:solidFill>
                      <a:miter lim="400000"/>
                    </a:lnB>
                    <a:noFill/>
                  </a:tcPr>
                </a:tc>
                <a:tc>
                  <a:txBody>
                    <a:bodyPr/>
                    <a:lstStyle/>
                    <a:p>
                      <a:pPr algn="l" defTabSz="821531">
                        <a:defRPr sz="1800"/>
                      </a:pPr>
                      <a:r>
                        <a:rPr sz="2900" b="1">
                          <a:sym typeface="Helvetica Neue"/>
                        </a:rPr>
                        <a:t>Portfolio</a:t>
                      </a:r>
                    </a:p>
                  </a:txBody>
                  <a:tcPr marL="254000" marR="254000" marT="254000" marB="254000" anchor="b" horzOverflow="overflow">
                    <a:lnL w="0">
                      <a:miter lim="400000"/>
                    </a:lnL>
                    <a:lnR w="0">
                      <a:miter lim="400000"/>
                    </a:lnR>
                    <a:lnT w="0">
                      <a:miter lim="400000"/>
                    </a:lnT>
                    <a:lnB w="12700">
                      <a:solidFill>
                        <a:srgbClr val="D0D3D4"/>
                      </a:solidFill>
                      <a:miter lim="400000"/>
                    </a:lnB>
                    <a:noFill/>
                  </a:tcPr>
                </a:tc>
                <a:tc>
                  <a:txBody>
                    <a:bodyPr/>
                    <a:lstStyle/>
                    <a:p>
                      <a:pPr algn="l" defTabSz="821531">
                        <a:defRPr sz="1800"/>
                      </a:pPr>
                      <a:r>
                        <a:rPr sz="2900" b="1">
                          <a:sym typeface="Helvetica Neue"/>
                        </a:rPr>
                        <a:t>Geospatial Data</a:t>
                      </a:r>
                    </a:p>
                  </a:txBody>
                  <a:tcPr marL="254000" marR="254000" marT="254000" marB="254000" anchor="b" horzOverflow="overflow">
                    <a:lnL w="0">
                      <a:miter lim="400000"/>
                    </a:lnL>
                    <a:lnR w="0">
                      <a:miter lim="400000"/>
                    </a:lnR>
                    <a:lnT w="0">
                      <a:miter lim="400000"/>
                    </a:lnT>
                    <a:lnB w="12700">
                      <a:solidFill>
                        <a:srgbClr val="D0D3D4"/>
                      </a:solidFill>
                      <a:miter lim="400000"/>
                    </a:lnB>
                    <a:noFill/>
                  </a:tcPr>
                </a:tc>
                <a:extLst>
                  <a:ext uri="{0D108BD9-81ED-4DB2-BD59-A6C34878D82A}">
                    <a16:rowId xmlns:a16="http://schemas.microsoft.com/office/drawing/2014/main" xmlns="" val="10000"/>
                  </a:ext>
                </a:extLst>
              </a:tr>
              <a:tr h="1079464">
                <a:tc>
                  <a:txBody>
                    <a:bodyPr/>
                    <a:lstStyle/>
                    <a:p>
                      <a:pPr algn="l" defTabSz="821531">
                        <a:defRPr sz="1800"/>
                      </a:pPr>
                      <a:r>
                        <a:rPr sz="2900">
                          <a:sym typeface="Helvetica Neue"/>
                        </a:rPr>
                        <a:t>World Bank</a:t>
                      </a:r>
                    </a:p>
                  </a:txBody>
                  <a:tcPr marL="254000" marR="254000" marT="254000" marB="254000" horzOverflow="overflow">
                    <a:lnL w="0">
                      <a:miter lim="400000"/>
                    </a:lnL>
                    <a:lnR w="0">
                      <a:miter lim="400000"/>
                    </a:lnR>
                    <a:lnT w="12700">
                      <a:solidFill>
                        <a:srgbClr val="D0D3D4"/>
                      </a:solidFill>
                      <a:miter lim="400000"/>
                    </a:lnT>
                    <a:lnB w="12700">
                      <a:solidFill>
                        <a:srgbClr val="D0D3D4"/>
                      </a:solidFill>
                      <a:miter lim="400000"/>
                    </a:lnB>
                    <a:noFill/>
                  </a:tcPr>
                </a:tc>
                <a:tc>
                  <a:txBody>
                    <a:bodyPr/>
                    <a:lstStyle/>
                    <a:p>
                      <a:pPr algn="l" defTabSz="821531">
                        <a:defRPr sz="1800"/>
                      </a:pPr>
                      <a:r>
                        <a:rPr sz="2900">
                          <a:sym typeface="Helvetica Neue"/>
                        </a:rPr>
                        <a:t>$337 billion</a:t>
                      </a:r>
                    </a:p>
                  </a:txBody>
                  <a:tcPr marL="254000" marR="254000" marT="254000" marB="254000" horzOverflow="overflow">
                    <a:lnL w="0">
                      <a:miter lim="400000"/>
                    </a:lnL>
                    <a:lnR w="0">
                      <a:miter lim="400000"/>
                    </a:lnR>
                    <a:lnT w="12700">
                      <a:solidFill>
                        <a:srgbClr val="D0D3D4"/>
                      </a:solidFill>
                      <a:miter lim="400000"/>
                    </a:lnT>
                    <a:lnB w="12700">
                      <a:solidFill>
                        <a:srgbClr val="D0D3D4"/>
                      </a:solidFill>
                      <a:miter lim="400000"/>
                    </a:lnB>
                    <a:noFill/>
                  </a:tcPr>
                </a:tc>
                <a:tc>
                  <a:txBody>
                    <a:bodyPr/>
                    <a:lstStyle/>
                    <a:p>
                      <a:pPr algn="l" defTabSz="821531">
                        <a:defRPr sz="1800"/>
                      </a:pPr>
                      <a:r>
                        <a:rPr sz="2900">
                          <a:sym typeface="Helvetica Neue"/>
                        </a:rPr>
                        <a:t>41,308 project locations</a:t>
                      </a:r>
                    </a:p>
                  </a:txBody>
                  <a:tcPr marL="254000" marR="254000" marT="254000" marB="254000" horzOverflow="overflow">
                    <a:lnL w="0">
                      <a:miter lim="400000"/>
                    </a:lnL>
                    <a:lnR w="0">
                      <a:miter lim="400000"/>
                    </a:lnR>
                    <a:lnT w="12700">
                      <a:solidFill>
                        <a:srgbClr val="D0D3D4"/>
                      </a:solidFill>
                      <a:miter lim="400000"/>
                    </a:lnT>
                    <a:lnB w="12700">
                      <a:solidFill>
                        <a:srgbClr val="D0D3D4"/>
                      </a:solidFill>
                      <a:miter lim="400000"/>
                    </a:lnB>
                    <a:noFill/>
                  </a:tcPr>
                </a:tc>
                <a:extLst>
                  <a:ext uri="{0D108BD9-81ED-4DB2-BD59-A6C34878D82A}">
                    <a16:rowId xmlns:a16="http://schemas.microsoft.com/office/drawing/2014/main" xmlns="" val="10001"/>
                  </a:ext>
                </a:extLst>
              </a:tr>
              <a:tr h="1079464">
                <a:tc>
                  <a:txBody>
                    <a:bodyPr/>
                    <a:lstStyle/>
                    <a:p>
                      <a:pPr algn="l" defTabSz="821531">
                        <a:defRPr sz="1800"/>
                      </a:pPr>
                      <a:r>
                        <a:rPr sz="2900">
                          <a:sym typeface="Helvetica Neue"/>
                        </a:rPr>
                        <a:t>AsDB</a:t>
                      </a:r>
                    </a:p>
                  </a:txBody>
                  <a:tcPr marL="254000" marR="254000" marT="254000" marB="254000" horzOverflow="overflow">
                    <a:lnL w="0">
                      <a:miter lim="400000"/>
                    </a:lnL>
                    <a:lnR w="0">
                      <a:miter lim="400000"/>
                    </a:lnR>
                    <a:lnT w="12700">
                      <a:solidFill>
                        <a:srgbClr val="D0D3D4"/>
                      </a:solidFill>
                      <a:miter lim="400000"/>
                    </a:lnT>
                    <a:lnB w="12700">
                      <a:solidFill>
                        <a:srgbClr val="D0D3D4"/>
                      </a:solidFill>
                      <a:miter lim="400000"/>
                    </a:lnB>
                    <a:noFill/>
                  </a:tcPr>
                </a:tc>
                <a:tc>
                  <a:txBody>
                    <a:bodyPr/>
                    <a:lstStyle/>
                    <a:p>
                      <a:pPr algn="l" defTabSz="821531">
                        <a:defRPr sz="1800"/>
                      </a:pPr>
                      <a:r>
                        <a:rPr sz="2900">
                          <a:sym typeface="Helvetica Neue"/>
                        </a:rPr>
                        <a:t>$60 billion</a:t>
                      </a:r>
                    </a:p>
                  </a:txBody>
                  <a:tcPr marL="254000" marR="254000" marT="254000" marB="254000" horzOverflow="overflow">
                    <a:lnL w="0">
                      <a:miter lim="400000"/>
                    </a:lnL>
                    <a:lnR w="0">
                      <a:miter lim="400000"/>
                    </a:lnR>
                    <a:lnT w="12700">
                      <a:solidFill>
                        <a:srgbClr val="D0D3D4"/>
                      </a:solidFill>
                      <a:miter lim="400000"/>
                    </a:lnT>
                    <a:lnB w="12700">
                      <a:solidFill>
                        <a:srgbClr val="D0D3D4"/>
                      </a:solidFill>
                      <a:miter lim="400000"/>
                    </a:lnB>
                    <a:noFill/>
                  </a:tcPr>
                </a:tc>
                <a:tc>
                  <a:txBody>
                    <a:bodyPr/>
                    <a:lstStyle/>
                    <a:p>
                      <a:pPr algn="l" defTabSz="821531">
                        <a:defRPr sz="1800"/>
                      </a:pPr>
                      <a:r>
                        <a:rPr sz="2900">
                          <a:sym typeface="Helvetica Neue"/>
                        </a:rPr>
                        <a:t>11,470 project locations</a:t>
                      </a:r>
                    </a:p>
                  </a:txBody>
                  <a:tcPr marL="254000" marR="254000" marT="254000" marB="254000" horzOverflow="overflow">
                    <a:lnL w="0">
                      <a:miter lim="400000"/>
                    </a:lnL>
                    <a:lnR w="0">
                      <a:miter lim="400000"/>
                    </a:lnR>
                    <a:lnT w="12700">
                      <a:solidFill>
                        <a:srgbClr val="D0D3D4"/>
                      </a:solidFill>
                      <a:miter lim="400000"/>
                    </a:lnT>
                    <a:lnB w="12700">
                      <a:solidFill>
                        <a:srgbClr val="D0D3D4"/>
                      </a:solidFill>
                      <a:miter lim="400000"/>
                    </a:lnB>
                    <a:noFill/>
                  </a:tcPr>
                </a:tc>
                <a:extLst>
                  <a:ext uri="{0D108BD9-81ED-4DB2-BD59-A6C34878D82A}">
                    <a16:rowId xmlns:a16="http://schemas.microsoft.com/office/drawing/2014/main" xmlns="" val="10002"/>
                  </a:ext>
                </a:extLst>
              </a:tr>
              <a:tr h="1079464">
                <a:tc>
                  <a:txBody>
                    <a:bodyPr/>
                    <a:lstStyle/>
                    <a:p>
                      <a:pPr algn="l" defTabSz="821531">
                        <a:defRPr sz="1800"/>
                      </a:pPr>
                      <a:r>
                        <a:rPr sz="2900">
                          <a:sym typeface="Helvetica Neue"/>
                        </a:rPr>
                        <a:t>AfDB</a:t>
                      </a:r>
                    </a:p>
                  </a:txBody>
                  <a:tcPr marL="254000" marR="254000" marT="254000" marB="254000" horzOverflow="overflow">
                    <a:lnL w="0">
                      <a:miter lim="400000"/>
                    </a:lnL>
                    <a:lnR w="0">
                      <a:miter lim="400000"/>
                    </a:lnR>
                    <a:lnT w="12700">
                      <a:solidFill>
                        <a:srgbClr val="D0D3D4"/>
                      </a:solidFill>
                      <a:miter lim="400000"/>
                    </a:lnT>
                    <a:lnB w="12700">
                      <a:solidFill>
                        <a:srgbClr val="D0D3D4"/>
                      </a:solidFill>
                      <a:miter lim="400000"/>
                    </a:lnB>
                    <a:noFill/>
                  </a:tcPr>
                </a:tc>
                <a:tc>
                  <a:txBody>
                    <a:bodyPr/>
                    <a:lstStyle/>
                    <a:p>
                      <a:pPr algn="l" defTabSz="821531">
                        <a:defRPr sz="1800"/>
                      </a:pPr>
                      <a:r>
                        <a:rPr sz="2900" dirty="0">
                          <a:sym typeface="Helvetica Neue"/>
                        </a:rPr>
                        <a:t> </a:t>
                      </a:r>
                      <a:r>
                        <a:rPr sz="2900" dirty="0" smtClean="0">
                          <a:sym typeface="Helvetica Neue"/>
                        </a:rPr>
                        <a:t>$</a:t>
                      </a:r>
                      <a:r>
                        <a:rPr sz="2900" dirty="0">
                          <a:sym typeface="Helvetica Neue"/>
                        </a:rPr>
                        <a:t>6 billion </a:t>
                      </a:r>
                    </a:p>
                  </a:txBody>
                  <a:tcPr marL="254000" marR="254000" marT="254000" marB="254000" horzOverflow="overflow">
                    <a:lnL w="0">
                      <a:miter lim="400000"/>
                    </a:lnL>
                    <a:lnR w="0">
                      <a:miter lim="400000"/>
                    </a:lnR>
                    <a:lnT w="12700">
                      <a:solidFill>
                        <a:srgbClr val="D0D3D4"/>
                      </a:solidFill>
                      <a:miter lim="400000"/>
                    </a:lnT>
                    <a:lnB w="12700">
                      <a:solidFill>
                        <a:srgbClr val="D0D3D4"/>
                      </a:solidFill>
                      <a:miter lim="400000"/>
                    </a:lnB>
                    <a:noFill/>
                  </a:tcPr>
                </a:tc>
                <a:tc>
                  <a:txBody>
                    <a:bodyPr/>
                    <a:lstStyle/>
                    <a:p>
                      <a:pPr algn="l" defTabSz="821531">
                        <a:defRPr sz="1800"/>
                      </a:pPr>
                      <a:r>
                        <a:rPr sz="2900">
                          <a:sym typeface="Helvetica Neue"/>
                        </a:rPr>
                        <a:t>1,091 project locations</a:t>
                      </a:r>
                    </a:p>
                  </a:txBody>
                  <a:tcPr marL="254000" marR="254000" marT="254000" marB="254000" horzOverflow="overflow">
                    <a:lnL w="0">
                      <a:miter lim="400000"/>
                    </a:lnL>
                    <a:lnR w="0">
                      <a:miter lim="400000"/>
                    </a:lnR>
                    <a:lnT w="12700">
                      <a:solidFill>
                        <a:srgbClr val="D0D3D4"/>
                      </a:solidFill>
                      <a:miter lim="400000"/>
                    </a:lnT>
                    <a:lnB w="12700">
                      <a:solidFill>
                        <a:srgbClr val="D0D3D4"/>
                      </a:solidFill>
                      <a:miter lim="400000"/>
                    </a:lnB>
                    <a:noFill/>
                  </a:tcPr>
                </a:tc>
                <a:extLst>
                  <a:ext uri="{0D108BD9-81ED-4DB2-BD59-A6C34878D82A}">
                    <a16:rowId xmlns:a16="http://schemas.microsoft.com/office/drawing/2014/main" xmlns="" val="10003"/>
                  </a:ext>
                </a:extLst>
              </a:tr>
              <a:tr h="1079464">
                <a:tc>
                  <a:txBody>
                    <a:bodyPr/>
                    <a:lstStyle/>
                    <a:p>
                      <a:pPr algn="l" defTabSz="821531">
                        <a:defRPr sz="1800"/>
                      </a:pPr>
                      <a:r>
                        <a:rPr sz="2900" dirty="0">
                          <a:sym typeface="Helvetica Neue"/>
                        </a:rPr>
                        <a:t>China</a:t>
                      </a:r>
                    </a:p>
                  </a:txBody>
                  <a:tcPr marL="254000" marR="254000" marT="254000" marB="254000" horzOverflow="overflow">
                    <a:lnL w="0">
                      <a:miter lim="400000"/>
                    </a:lnL>
                    <a:lnR w="0">
                      <a:miter lim="400000"/>
                    </a:lnR>
                    <a:lnT w="12700">
                      <a:solidFill>
                        <a:srgbClr val="D0D3D4"/>
                      </a:solidFill>
                      <a:miter lim="400000"/>
                    </a:lnT>
                    <a:lnB w="12700">
                      <a:solidFill>
                        <a:srgbClr val="D0D3D4"/>
                      </a:solidFill>
                      <a:miter lim="400000"/>
                    </a:lnB>
                    <a:noFill/>
                  </a:tcPr>
                </a:tc>
                <a:tc>
                  <a:txBody>
                    <a:bodyPr/>
                    <a:lstStyle/>
                    <a:p>
                      <a:pPr algn="l" defTabSz="821531">
                        <a:defRPr sz="1800"/>
                      </a:pPr>
                      <a:r>
                        <a:rPr sz="2900">
                          <a:sym typeface="Helvetica Neue"/>
                        </a:rPr>
                        <a:t>$273 billion</a:t>
                      </a:r>
                    </a:p>
                  </a:txBody>
                  <a:tcPr marL="254000" marR="254000" marT="254000" marB="254000" horzOverflow="overflow">
                    <a:lnL w="0">
                      <a:miter lim="400000"/>
                    </a:lnL>
                    <a:lnR w="0">
                      <a:miter lim="400000"/>
                    </a:lnR>
                    <a:lnT w="12700">
                      <a:solidFill>
                        <a:srgbClr val="D0D3D4"/>
                      </a:solidFill>
                      <a:miter lim="400000"/>
                    </a:lnT>
                    <a:lnB w="12700">
                      <a:solidFill>
                        <a:srgbClr val="D0D3D4"/>
                      </a:solidFill>
                      <a:miter lim="400000"/>
                    </a:lnB>
                    <a:noFill/>
                  </a:tcPr>
                </a:tc>
                <a:tc>
                  <a:txBody>
                    <a:bodyPr/>
                    <a:lstStyle/>
                    <a:p>
                      <a:pPr algn="l" defTabSz="821531">
                        <a:defRPr sz="1800"/>
                      </a:pPr>
                      <a:r>
                        <a:rPr sz="2900">
                          <a:sym typeface="Helvetica Neue"/>
                        </a:rPr>
                        <a:t>6,184 project locations</a:t>
                      </a:r>
                    </a:p>
                  </a:txBody>
                  <a:tcPr marL="254000" marR="254000" marT="254000" marB="254000" horzOverflow="overflow">
                    <a:lnL w="0">
                      <a:miter lim="400000"/>
                    </a:lnL>
                    <a:lnR w="0">
                      <a:miter lim="400000"/>
                    </a:lnR>
                    <a:lnT w="12700">
                      <a:solidFill>
                        <a:srgbClr val="D0D3D4"/>
                      </a:solidFill>
                      <a:miter lim="400000"/>
                    </a:lnT>
                    <a:lnB w="12700">
                      <a:solidFill>
                        <a:srgbClr val="D0D3D4"/>
                      </a:solidFill>
                      <a:miter lim="400000"/>
                    </a:lnB>
                    <a:noFill/>
                  </a:tcPr>
                </a:tc>
                <a:extLst>
                  <a:ext uri="{0D108BD9-81ED-4DB2-BD59-A6C34878D82A}">
                    <a16:rowId xmlns:a16="http://schemas.microsoft.com/office/drawing/2014/main" xmlns="" val="10004"/>
                  </a:ext>
                </a:extLst>
              </a:tr>
              <a:tr h="1079464">
                <a:tc>
                  <a:txBody>
                    <a:bodyPr/>
                    <a:lstStyle/>
                    <a:p>
                      <a:pPr algn="l" defTabSz="821531">
                        <a:defRPr sz="1800"/>
                      </a:pPr>
                      <a:r>
                        <a:rPr sz="2900">
                          <a:sym typeface="Helvetica Neue"/>
                        </a:rPr>
                        <a:t>Nepal</a:t>
                      </a:r>
                    </a:p>
                  </a:txBody>
                  <a:tcPr marL="254000" marR="254000" marT="254000" marB="254000" horzOverflow="overflow">
                    <a:lnL w="0">
                      <a:miter lim="400000"/>
                    </a:lnL>
                    <a:lnR w="0">
                      <a:miter lim="400000"/>
                    </a:lnR>
                    <a:lnT w="12700">
                      <a:solidFill>
                        <a:srgbClr val="D0D3D4"/>
                      </a:solidFill>
                      <a:miter lim="400000"/>
                    </a:lnT>
                    <a:lnB w="12700">
                      <a:solidFill>
                        <a:srgbClr val="D0D3D4"/>
                      </a:solidFill>
                      <a:miter lim="400000"/>
                    </a:lnB>
                    <a:noFill/>
                  </a:tcPr>
                </a:tc>
                <a:tc>
                  <a:txBody>
                    <a:bodyPr/>
                    <a:lstStyle/>
                    <a:p>
                      <a:pPr algn="l" defTabSz="821531">
                        <a:defRPr sz="1800"/>
                      </a:pPr>
                      <a:r>
                        <a:rPr sz="2900">
                          <a:sym typeface="Helvetica Neue"/>
                        </a:rPr>
                        <a:t>$9 billion</a:t>
                      </a:r>
                    </a:p>
                  </a:txBody>
                  <a:tcPr marL="254000" marR="254000" marT="254000" marB="254000" horzOverflow="overflow">
                    <a:lnL w="0">
                      <a:miter lim="400000"/>
                    </a:lnL>
                    <a:lnR w="0">
                      <a:miter lim="400000"/>
                    </a:lnR>
                    <a:lnT w="12700">
                      <a:solidFill>
                        <a:srgbClr val="D0D3D4"/>
                      </a:solidFill>
                      <a:miter lim="400000"/>
                    </a:lnT>
                    <a:lnB w="12700">
                      <a:solidFill>
                        <a:srgbClr val="D0D3D4"/>
                      </a:solidFill>
                      <a:miter lim="400000"/>
                    </a:lnB>
                    <a:noFill/>
                  </a:tcPr>
                </a:tc>
                <a:tc>
                  <a:txBody>
                    <a:bodyPr/>
                    <a:lstStyle/>
                    <a:p>
                      <a:pPr algn="l" defTabSz="821531">
                        <a:defRPr sz="1800"/>
                      </a:pPr>
                      <a:r>
                        <a:rPr sz="2900">
                          <a:sym typeface="Helvetica Neue"/>
                        </a:rPr>
                        <a:t>21,000 project locations</a:t>
                      </a:r>
                    </a:p>
                  </a:txBody>
                  <a:tcPr marL="254000" marR="254000" marT="254000" marB="254000" horzOverflow="overflow">
                    <a:lnL w="0">
                      <a:miter lim="400000"/>
                    </a:lnL>
                    <a:lnR w="0">
                      <a:miter lim="400000"/>
                    </a:lnR>
                    <a:lnT w="12700">
                      <a:solidFill>
                        <a:srgbClr val="D0D3D4"/>
                      </a:solidFill>
                      <a:miter lim="400000"/>
                    </a:lnT>
                    <a:lnB w="12700">
                      <a:solidFill>
                        <a:srgbClr val="D0D3D4"/>
                      </a:solidFill>
                      <a:miter lim="400000"/>
                    </a:lnB>
                    <a:noFill/>
                  </a:tcPr>
                </a:tc>
                <a:extLst>
                  <a:ext uri="{0D108BD9-81ED-4DB2-BD59-A6C34878D82A}">
                    <a16:rowId xmlns:a16="http://schemas.microsoft.com/office/drawing/2014/main" xmlns="" val="10005"/>
                  </a:ext>
                </a:extLst>
              </a:tr>
              <a:tr h="1079464">
                <a:tc>
                  <a:txBody>
                    <a:bodyPr/>
                    <a:lstStyle/>
                    <a:p>
                      <a:pPr algn="l" defTabSz="821531">
                        <a:defRPr sz="1800"/>
                      </a:pPr>
                      <a:r>
                        <a:rPr sz="2900">
                          <a:sym typeface="Helvetica Neue"/>
                        </a:rPr>
                        <a:t>Timor-Leste</a:t>
                      </a:r>
                    </a:p>
                  </a:txBody>
                  <a:tcPr marL="254000" marR="254000" marT="254000" marB="254000" horzOverflow="overflow">
                    <a:lnL w="0">
                      <a:miter lim="400000"/>
                    </a:lnL>
                    <a:lnR w="0">
                      <a:miter lim="400000"/>
                    </a:lnR>
                    <a:lnT w="12700">
                      <a:solidFill>
                        <a:srgbClr val="D0D3D4"/>
                      </a:solidFill>
                      <a:miter lim="400000"/>
                    </a:lnT>
                    <a:lnB w="12700">
                      <a:solidFill>
                        <a:srgbClr val="D0D3D4"/>
                      </a:solidFill>
                      <a:miter lim="400000"/>
                    </a:lnB>
                    <a:noFill/>
                  </a:tcPr>
                </a:tc>
                <a:tc>
                  <a:txBody>
                    <a:bodyPr/>
                    <a:lstStyle/>
                    <a:p>
                      <a:pPr algn="l" defTabSz="821531">
                        <a:defRPr sz="1800"/>
                      </a:pPr>
                      <a:r>
                        <a:rPr sz="2900">
                          <a:sym typeface="Helvetica Neue"/>
                        </a:rPr>
                        <a:t>$2 billion</a:t>
                      </a:r>
                    </a:p>
                  </a:txBody>
                  <a:tcPr marL="254000" marR="254000" marT="254000" marB="254000" horzOverflow="overflow">
                    <a:lnL w="0">
                      <a:miter lim="400000"/>
                    </a:lnL>
                    <a:lnR w="0">
                      <a:miter lim="400000"/>
                    </a:lnR>
                    <a:lnT w="12700">
                      <a:solidFill>
                        <a:srgbClr val="D0D3D4"/>
                      </a:solidFill>
                      <a:miter lim="400000"/>
                    </a:lnT>
                    <a:lnB w="12700">
                      <a:solidFill>
                        <a:srgbClr val="D0D3D4"/>
                      </a:solidFill>
                      <a:miter lim="400000"/>
                    </a:lnB>
                    <a:noFill/>
                  </a:tcPr>
                </a:tc>
                <a:tc>
                  <a:txBody>
                    <a:bodyPr/>
                    <a:lstStyle/>
                    <a:p>
                      <a:pPr algn="l" defTabSz="821531">
                        <a:defRPr sz="1800"/>
                      </a:pPr>
                      <a:r>
                        <a:rPr sz="2900">
                          <a:sym typeface="Helvetica Neue"/>
                        </a:rPr>
                        <a:t>3,565 project locations</a:t>
                      </a:r>
                    </a:p>
                  </a:txBody>
                  <a:tcPr marL="254000" marR="254000" marT="254000" marB="254000" horzOverflow="overflow">
                    <a:lnL w="0">
                      <a:miter lim="400000"/>
                    </a:lnL>
                    <a:lnR w="0">
                      <a:miter lim="400000"/>
                    </a:lnR>
                    <a:lnT w="12700">
                      <a:solidFill>
                        <a:srgbClr val="D0D3D4"/>
                      </a:solidFill>
                      <a:miter lim="400000"/>
                    </a:lnT>
                    <a:lnB w="12700">
                      <a:solidFill>
                        <a:srgbClr val="D0D3D4"/>
                      </a:solidFill>
                      <a:miter lim="400000"/>
                    </a:lnB>
                    <a:noFill/>
                  </a:tcPr>
                </a:tc>
                <a:extLst>
                  <a:ext uri="{0D108BD9-81ED-4DB2-BD59-A6C34878D82A}">
                    <a16:rowId xmlns:a16="http://schemas.microsoft.com/office/drawing/2014/main" xmlns="" val="10006"/>
                  </a:ext>
                </a:extLst>
              </a:tr>
              <a:tr h="1079464">
                <a:tc>
                  <a:txBody>
                    <a:bodyPr/>
                    <a:lstStyle/>
                    <a:p>
                      <a:pPr algn="l" defTabSz="821531">
                        <a:defRPr sz="1800"/>
                      </a:pPr>
                      <a:r>
                        <a:rPr sz="2900">
                          <a:sym typeface="Helvetica Neue"/>
                        </a:rPr>
                        <a:t>Uganda</a:t>
                      </a:r>
                    </a:p>
                  </a:txBody>
                  <a:tcPr marL="254000" marR="254000" marT="254000" marB="254000" horzOverflow="overflow">
                    <a:lnL w="0">
                      <a:miter lim="400000"/>
                    </a:lnL>
                    <a:lnR w="0">
                      <a:miter lim="400000"/>
                    </a:lnR>
                    <a:lnT w="12700">
                      <a:solidFill>
                        <a:srgbClr val="D0D3D4"/>
                      </a:solidFill>
                      <a:miter lim="400000"/>
                    </a:lnT>
                    <a:lnB w="0">
                      <a:miter lim="400000"/>
                    </a:lnB>
                    <a:noFill/>
                  </a:tcPr>
                </a:tc>
                <a:tc>
                  <a:txBody>
                    <a:bodyPr/>
                    <a:lstStyle/>
                    <a:p>
                      <a:pPr algn="l" defTabSz="821531">
                        <a:defRPr sz="1800"/>
                      </a:pPr>
                      <a:r>
                        <a:rPr sz="2900">
                          <a:sym typeface="Helvetica Neue"/>
                        </a:rPr>
                        <a:t>$10 billion</a:t>
                      </a:r>
                    </a:p>
                  </a:txBody>
                  <a:tcPr marL="254000" marR="254000" marT="254000" marB="254000" horzOverflow="overflow">
                    <a:lnL w="0">
                      <a:miter lim="400000"/>
                    </a:lnL>
                    <a:lnR w="0">
                      <a:miter lim="400000"/>
                    </a:lnR>
                    <a:lnT w="12700">
                      <a:solidFill>
                        <a:srgbClr val="D0D3D4"/>
                      </a:solidFill>
                      <a:miter lim="400000"/>
                    </a:lnT>
                    <a:lnB w="0">
                      <a:miter lim="400000"/>
                    </a:lnB>
                    <a:noFill/>
                  </a:tcPr>
                </a:tc>
                <a:tc>
                  <a:txBody>
                    <a:bodyPr/>
                    <a:lstStyle/>
                    <a:p>
                      <a:pPr algn="l" defTabSz="821531">
                        <a:defRPr sz="1800"/>
                      </a:pPr>
                      <a:r>
                        <a:rPr sz="2900" dirty="0">
                          <a:sym typeface="Helvetica Neue"/>
                        </a:rPr>
                        <a:t>2,458 project locations</a:t>
                      </a:r>
                    </a:p>
                  </a:txBody>
                  <a:tcPr marL="254000" marR="254000" marT="254000" marB="254000" horzOverflow="overflow">
                    <a:lnL w="0">
                      <a:miter lim="400000"/>
                    </a:lnL>
                    <a:lnR w="0">
                      <a:miter lim="400000"/>
                    </a:lnR>
                    <a:lnT w="12700">
                      <a:solidFill>
                        <a:srgbClr val="D0D3D4"/>
                      </a:solidFill>
                      <a:miter lim="400000"/>
                    </a:lnT>
                    <a:lnB w="0">
                      <a:miter lim="400000"/>
                    </a:lnB>
                    <a:noFill/>
                  </a:tcPr>
                </a:tc>
                <a:extLst>
                  <a:ext uri="{0D108BD9-81ED-4DB2-BD59-A6C34878D82A}">
                    <a16:rowId xmlns:a16="http://schemas.microsoft.com/office/drawing/2014/main" xmlns="" val="10007"/>
                  </a:ext>
                </a:extLst>
              </a:tr>
            </a:tbl>
          </a:graphicData>
        </a:graphic>
      </p:graphicFrame>
      <p:sp>
        <p:nvSpPr>
          <p:cNvPr id="296" name="Raw data for expert spatial users can be accessed at aiddata.org/data…"/>
          <p:cNvSpPr txBox="1"/>
          <p:nvPr/>
        </p:nvSpPr>
        <p:spPr>
          <a:xfrm>
            <a:off x="1021445" y="1524000"/>
            <a:ext cx="4569003" cy="762000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673415">
              <a:defRPr sz="3280" b="0">
                <a:solidFill>
                  <a:srgbClr val="FFFFFF"/>
                </a:solidFill>
              </a:defRPr>
            </a:pPr>
            <a:r>
              <a:rPr b="1" dirty="0"/>
              <a:t>Raw data</a:t>
            </a:r>
            <a:r>
              <a:rPr dirty="0">
                <a:solidFill>
                  <a:srgbClr val="D0D3D4"/>
                </a:solidFill>
              </a:rPr>
              <a:t> for expert spatial users can be accessed at </a:t>
            </a:r>
            <a:r>
              <a:rPr b="1" u="sng" dirty="0">
                <a:solidFill>
                  <a:srgbClr val="F0B323"/>
                </a:solidFill>
                <a:hlinkClick r:id="" action="ppaction://hlinkshowjump?jump=nextslide">
                  <a:extLst>
                    <a:ext uri="{A12FA001-AC4F-418D-AE19-62706E023703}">
                      <ahyp:hlinkClr xmlns:ahyp="http://schemas.microsoft.com/office/drawing/2018/hyperlinkcolor" xmlns="" val="tx"/>
                    </a:ext>
                  </a:extLst>
                </a:hlinkClick>
              </a:rPr>
              <a:t>aiddata.org/data</a:t>
            </a:r>
          </a:p>
          <a:p>
            <a:pPr defTabSz="673415">
              <a:defRPr sz="3280" b="0">
                <a:solidFill>
                  <a:srgbClr val="FFFFFF"/>
                </a:solidFill>
              </a:defRPr>
            </a:pPr>
            <a:endParaRPr b="1" u="sng" dirty="0">
              <a:solidFill>
                <a:srgbClr val="F0B323"/>
              </a:solidFill>
              <a:hlinkClick r:id="" action="ppaction://hlinkshowjump?jump=nextslide">
                <a:extLst>
                  <a:ext uri="{A12FA001-AC4F-418D-AE19-62706E023703}">
                    <ahyp:hlinkClr xmlns:ahyp="http://schemas.microsoft.com/office/drawing/2018/hyperlinkcolor" xmlns="" val="tx"/>
                  </a:ext>
                </a:extLst>
              </a:hlinkClick>
            </a:endParaRPr>
          </a:p>
          <a:p>
            <a:pPr defTabSz="673415">
              <a:defRPr sz="3280" b="0">
                <a:solidFill>
                  <a:srgbClr val="FFFFFF"/>
                </a:solidFill>
              </a:defRPr>
            </a:pPr>
            <a:r>
              <a:rPr b="1" dirty="0"/>
              <a:t>“Spreadsheet” data</a:t>
            </a:r>
            <a:r>
              <a:rPr dirty="0">
                <a:solidFill>
                  <a:srgbClr val="D0D3D4"/>
                </a:solidFill>
              </a:rPr>
              <a:t> for those comfortable with excel or STATA can be downloaded using the </a:t>
            </a:r>
            <a:r>
              <a:rPr dirty="0" err="1">
                <a:solidFill>
                  <a:srgbClr val="D0D3D4"/>
                </a:solidFill>
              </a:rPr>
              <a:t>GeoQuery</a:t>
            </a:r>
            <a:r>
              <a:rPr dirty="0">
                <a:solidFill>
                  <a:srgbClr val="D0D3D4"/>
                </a:solidFill>
              </a:rPr>
              <a:t> tool </a:t>
            </a:r>
            <a:r>
              <a:rPr b="1" u="sng" dirty="0">
                <a:solidFill>
                  <a:srgbClr val="F0B323"/>
                </a:solidFill>
                <a:hlinkClick r:id="" action="ppaction://hlinkshowjump?jump=nextslide">
                  <a:extLst>
                    <a:ext uri="{A12FA001-AC4F-418D-AE19-62706E023703}">
                      <ahyp:hlinkClr xmlns:ahyp="http://schemas.microsoft.com/office/drawing/2018/hyperlinkcolor" xmlns="" val="tx"/>
                    </a:ext>
                  </a:extLst>
                </a:hlinkClick>
              </a:rPr>
              <a:t>aiddata.org/geo</a:t>
            </a:r>
          </a:p>
          <a:p>
            <a:pPr defTabSz="673415">
              <a:defRPr sz="3280" b="0">
                <a:solidFill>
                  <a:srgbClr val="FFFFFF"/>
                </a:solidFill>
              </a:defRPr>
            </a:pPr>
            <a:endParaRPr b="1" u="sng" dirty="0">
              <a:solidFill>
                <a:srgbClr val="F0B323"/>
              </a:solidFill>
              <a:hlinkClick r:id="" action="ppaction://hlinkshowjump?jump=nextslide">
                <a:extLst>
                  <a:ext uri="{A12FA001-AC4F-418D-AE19-62706E023703}">
                    <ahyp:hlinkClr xmlns:ahyp="http://schemas.microsoft.com/office/drawing/2018/hyperlinkcolor" xmlns="" val="tx"/>
                  </a:ext>
                </a:extLst>
              </a:hlinkClick>
            </a:endParaRPr>
          </a:p>
          <a:p>
            <a:pPr defTabSz="673415">
              <a:defRPr sz="3280" b="0">
                <a:solidFill>
                  <a:srgbClr val="D0D3D4"/>
                </a:solidFill>
              </a:defRPr>
            </a:pPr>
            <a:r>
              <a:rPr b="1" dirty="0">
                <a:solidFill>
                  <a:srgbClr val="FFFFFF"/>
                </a:solidFill>
              </a:rPr>
              <a:t>Data visualizations</a:t>
            </a:r>
            <a:r>
              <a:rPr dirty="0"/>
              <a:t> can be made at </a:t>
            </a:r>
          </a:p>
          <a:p>
            <a:pPr defTabSz="673415">
              <a:defRPr sz="3280">
                <a:solidFill>
                  <a:srgbClr val="F0B323"/>
                </a:solidFill>
              </a:defRPr>
            </a:pPr>
            <a:r>
              <a:rPr u="sng" dirty="0">
                <a:solidFill>
                  <a:srgbClr val="F0B323"/>
                </a:solidFill>
                <a:hlinkClick r:id="" action="ppaction://hlinkshowjump?jump=nextslide">
                  <a:extLst>
                    <a:ext uri="{A12FA001-AC4F-418D-AE19-62706E023703}">
                      <ahyp:hlinkClr xmlns:ahyp="http://schemas.microsoft.com/office/drawing/2018/hyperlinkcolor" xmlns="" val="tx"/>
                    </a:ext>
                  </a:extLst>
                </a:hlinkClick>
              </a:rPr>
              <a:t>aiddata.org/dashboard</a:t>
            </a:r>
          </a:p>
        </p:txBody>
      </p:sp>
      <p:sp>
        <p:nvSpPr>
          <p:cNvPr id="297" name="Examples of Geocoded Datasets for Different Institutions"/>
          <p:cNvSpPr txBox="1">
            <a:spLocks noGrp="1"/>
          </p:cNvSpPr>
          <p:nvPr>
            <p:ph type="title" idx="4294967295"/>
          </p:nvPr>
        </p:nvSpPr>
        <p:spPr>
          <a:xfrm>
            <a:off x="7115928" y="518019"/>
            <a:ext cx="15748000" cy="3036096"/>
          </a:xfrm>
          <a:prstGeom prst="rect">
            <a:avLst/>
          </a:prstGeom>
        </p:spPr>
        <p:txBody>
          <a:bodyPr lIns="0" tIns="0" rIns="0" bIns="0" anchor="ctr">
            <a:normAutofit/>
          </a:bodyPr>
          <a:lstStyle>
            <a:lvl1pPr defTabSz="821531">
              <a:lnSpc>
                <a:spcPct val="100000"/>
              </a:lnSpc>
              <a:defRPr sz="4000">
                <a:latin typeface="+mn-lt"/>
                <a:ea typeface="+mn-ea"/>
                <a:cs typeface="+mn-cs"/>
                <a:sym typeface="Helvetica Neue Medium"/>
              </a:defRPr>
            </a:lvl1pPr>
          </a:lstStyle>
          <a:p>
            <a:r>
              <a:rPr sz="4500" dirty="0"/>
              <a:t>Examples of Geocoded Datasets for Different Institutions</a:t>
            </a:r>
          </a:p>
        </p:txBody>
      </p:sp>
      <p:sp>
        <p:nvSpPr>
          <p:cNvPr id="298" name="Line"/>
          <p:cNvSpPr/>
          <p:nvPr/>
        </p:nvSpPr>
        <p:spPr>
          <a:xfrm>
            <a:off x="7113209" y="3059163"/>
            <a:ext cx="15753448" cy="0"/>
          </a:xfrm>
          <a:prstGeom prst="line">
            <a:avLst/>
          </a:prstGeom>
          <a:ln w="25400">
            <a:solidFill>
              <a:srgbClr val="00B388"/>
            </a:solidFill>
            <a:miter lim="400000"/>
          </a:ln>
        </p:spPr>
        <p:txBody>
          <a:bodyPr lIns="71436" tIns="71436" rIns="71436" bIns="71436" anchor="ctr"/>
          <a:lstStyle/>
          <a:p>
            <a:pPr>
              <a:defRPr sz="3000" b="0">
                <a:solidFill>
                  <a:srgbClr val="FFFFFF"/>
                </a:solidFill>
                <a:latin typeface="+mn-lt"/>
                <a:ea typeface="+mn-ea"/>
                <a:cs typeface="+mn-cs"/>
                <a:sym typeface="Helvetica Neue Medium"/>
              </a:defRPr>
            </a:pPr>
            <a:endParaRPr/>
          </a:p>
        </p:txBody>
      </p:sp>
    </p:spTree>
    <p:extLst>
      <p:ext uri="{BB962C8B-B14F-4D97-AF65-F5344CB8AC3E}">
        <p14:creationId xmlns:p14="http://schemas.microsoft.com/office/powerpoint/2010/main" val="2927610257"/>
      </p:ext>
    </p:extLst>
  </p:cSld>
  <p:clrMapOvr>
    <a:masterClrMapping/>
  </p:clrMapOvr>
  <p:transition xmlns:p14="http://schemas.microsoft.com/office/powerpoint/2010/main" spd="med"/>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p:cNvSpPr/>
          <p:nvPr/>
        </p:nvSpPr>
        <p:spPr>
          <a:xfrm>
            <a:off x="0" y="0"/>
            <a:ext cx="6094912" cy="13716000"/>
          </a:xfrm>
          <a:prstGeom prst="rect">
            <a:avLst/>
          </a:prstGeom>
          <a:solidFill>
            <a:srgbClr val="00313C"/>
          </a:solidFill>
          <a:ln w="12700">
            <a:miter lim="400000"/>
          </a:ln>
        </p:spPr>
        <p:txBody>
          <a:bodyPr lIns="71436" tIns="71436" rIns="71436" bIns="71436" anchor="ctr"/>
          <a:lstStyle/>
          <a:p>
            <a:pPr>
              <a:defRPr sz="3000" b="0">
                <a:solidFill>
                  <a:srgbClr val="FFFFFF"/>
                </a:solidFill>
                <a:latin typeface="+mn-lt"/>
                <a:ea typeface="+mn-ea"/>
                <a:cs typeface="+mn-cs"/>
                <a:sym typeface="Helvetica Neue Medium"/>
              </a:defRPr>
            </a:pPr>
            <a:endParaRPr/>
          </a:p>
        </p:txBody>
      </p:sp>
      <p:pic>
        <p:nvPicPr>
          <p:cNvPr id="294" name="AidData_Logo--white.png" descr="AidData_Logo--white.png"/>
          <p:cNvPicPr>
            <a:picLocks noChangeAspect="1"/>
          </p:cNvPicPr>
          <p:nvPr/>
        </p:nvPicPr>
        <p:blipFill>
          <a:blip r:embed="rId2">
            <a:extLst/>
          </a:blip>
          <a:stretch>
            <a:fillRect/>
          </a:stretch>
        </p:blipFill>
        <p:spPr>
          <a:xfrm>
            <a:off x="508000" y="11658600"/>
            <a:ext cx="5036064" cy="1066800"/>
          </a:xfrm>
          <a:prstGeom prst="rect">
            <a:avLst/>
          </a:prstGeom>
          <a:ln w="12700">
            <a:miter lim="400000"/>
          </a:ln>
        </p:spPr>
      </p:pic>
      <p:sp>
        <p:nvSpPr>
          <p:cNvPr id="296" name="Raw data for expert spatial users can be accessed at aiddata.org/data…"/>
          <p:cNvSpPr txBox="1"/>
          <p:nvPr/>
        </p:nvSpPr>
        <p:spPr>
          <a:xfrm>
            <a:off x="908459" y="1370048"/>
            <a:ext cx="4569003" cy="762000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673415">
              <a:defRPr sz="3280" b="0">
                <a:solidFill>
                  <a:srgbClr val="FFFFFF"/>
                </a:solidFill>
              </a:defRPr>
            </a:pPr>
            <a:r>
              <a:rPr lang="en-US" sz="4000" b="1" dirty="0">
                <a:solidFill>
                  <a:srgbClr val="CAB64B"/>
                </a:solidFill>
                <a:latin typeface="Helvetica Neue"/>
                <a:ea typeface="Helvetica Neue"/>
                <a:cs typeface="Helvetica Neue"/>
                <a:sym typeface="Helvetica Neue"/>
              </a:rPr>
              <a:t>Geospatial Impact Evaluation</a:t>
            </a:r>
          </a:p>
          <a:p>
            <a:pPr defTabSz="673415">
              <a:defRPr sz="3280" b="0">
                <a:solidFill>
                  <a:srgbClr val="FFFFFF"/>
                </a:solidFill>
              </a:defRPr>
            </a:pPr>
            <a:endParaRPr lang="en-US" b="1" dirty="0" smtClean="0"/>
          </a:p>
          <a:p>
            <a:pPr defTabSz="673415">
              <a:defRPr sz="3280" b="0">
                <a:solidFill>
                  <a:srgbClr val="FFFFFF"/>
                </a:solidFill>
              </a:defRPr>
            </a:pPr>
            <a:r>
              <a:rPr lang="en-US" dirty="0" smtClean="0"/>
              <a:t>Case Study #</a:t>
            </a:r>
            <a:r>
              <a:rPr lang="en-US" dirty="0"/>
              <a:t>5</a:t>
            </a:r>
            <a:r>
              <a:rPr lang="en-US" dirty="0" smtClean="0"/>
              <a:t>: Evaluation </a:t>
            </a:r>
            <a:r>
              <a:rPr lang="en-US" dirty="0"/>
              <a:t>of GEF land degradation portfolio</a:t>
            </a:r>
          </a:p>
          <a:p>
            <a:pPr defTabSz="673415">
              <a:defRPr sz="3280" b="0">
                <a:solidFill>
                  <a:srgbClr val="FFFFFF"/>
                </a:solidFill>
              </a:defRPr>
            </a:pPr>
            <a:endParaRPr u="sng" dirty="0">
              <a:solidFill>
                <a:srgbClr val="F0B323"/>
              </a:solidFill>
              <a:hlinkClick r:id="" action="ppaction://hlinkshowjump?jump=nextslide">
                <a:extLst>
                  <a:ext uri="{A12FA001-AC4F-418D-AE19-62706E023703}">
                    <ahyp:hlinkClr xmlns:ahyp="http://schemas.microsoft.com/office/drawing/2018/hyperlinkcolor" xmlns="" val="tx"/>
                  </a:ext>
                </a:extLst>
              </a:hlinkClick>
            </a:endParaRPr>
          </a:p>
        </p:txBody>
      </p:sp>
      <p:sp>
        <p:nvSpPr>
          <p:cNvPr id="7" name="Shape 271"/>
          <p:cNvSpPr/>
          <p:nvPr/>
        </p:nvSpPr>
        <p:spPr>
          <a:xfrm>
            <a:off x="7504249" y="1754929"/>
            <a:ext cx="15239400" cy="7956024"/>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Evaluation of 202 projects supported by the Global Environment Facility (GEF) to slow, halt, or reverse land degradation</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AidData and the Independent Evaluation Office of the GEF used sub-nationally geocoded project data and satellite-based measures of land cover change and “greenness” (vegetation density) to compare GEF project areas to an otherwise similar set of geographical areas that did not receive GEF support. </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This quasi-experimental method made it possible to estimate the net, attributable effects of a portfolio of projects that were designed to combat land degradation.</a:t>
            </a:r>
          </a:p>
          <a:p>
            <a:pPr defTabSz="914041">
              <a:defRPr sz="4800">
                <a:solidFill>
                  <a:srgbClr val="405469"/>
                </a:solidFill>
                <a:latin typeface="Avenir Heavy"/>
                <a:ea typeface="Avenir Heavy"/>
                <a:cs typeface="Avenir Heavy"/>
                <a:sym typeface="Avenir Heavy"/>
              </a:defRPr>
            </a:pPr>
            <a:endParaRPr lang="en-US" sz="3700" dirty="0">
              <a:solidFill>
                <a:srgbClr val="555555"/>
              </a:solidFill>
              <a:latin typeface="Avenir Roman"/>
              <a:ea typeface="Helvetica Neue"/>
              <a:cs typeface="Avenir Roman"/>
              <a:sym typeface="Helvetica Neue"/>
              <a:rtl val="0"/>
            </a:endParaRPr>
          </a:p>
        </p:txBody>
      </p:sp>
    </p:spTree>
    <p:extLst>
      <p:ext uri="{BB962C8B-B14F-4D97-AF65-F5344CB8AC3E}">
        <p14:creationId xmlns:p14="http://schemas.microsoft.com/office/powerpoint/2010/main" val="1836467599"/>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Shape 271"/>
          <p:cNvSpPr/>
          <p:nvPr/>
        </p:nvSpPr>
        <p:spPr>
          <a:xfrm>
            <a:off x="11633406" y="356233"/>
            <a:ext cx="11706309" cy="13003560"/>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defTabSz="914041">
              <a:defRPr sz="4800">
                <a:solidFill>
                  <a:srgbClr val="405469"/>
                </a:solidFill>
                <a:latin typeface="Avenir Heavy"/>
                <a:ea typeface="Avenir Heavy"/>
                <a:cs typeface="Avenir Heavy"/>
                <a:sym typeface="Avenir Heavy"/>
              </a:defRPr>
            </a:pPr>
            <a:r>
              <a:rPr lang="en-US" sz="4800" dirty="0">
                <a:solidFill>
                  <a:srgbClr val="405469"/>
                </a:solidFill>
                <a:latin typeface="Avenir Heavy"/>
                <a:ea typeface="Avenir Heavy"/>
                <a:cs typeface="Avenir Heavy"/>
                <a:sym typeface="Avenir Heavy"/>
              </a:rPr>
              <a:t>Findings and Implications</a:t>
            </a:r>
            <a:endParaRPr lang="en-US" sz="48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This portfolio of GEF projects produced very substantial conservation benefits, sequestering on average 43.5 tons of carbon per hectare. That amounts to roughly 108,800 tons of carbon at each GEF-funded intervention site. </a:t>
            </a:r>
            <a:br>
              <a:rPr lang="en-US" sz="4000" dirty="0">
                <a:solidFill>
                  <a:srgbClr val="405469"/>
                </a:solidFill>
                <a:latin typeface="Avenir Roman"/>
                <a:ea typeface="Avenir Heavy"/>
                <a:cs typeface="Avenir Roman"/>
                <a:sym typeface="Avenir Heavy"/>
              </a:rPr>
            </a:b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We found that each of these GEF projects generated roughly $7.5 million USD in conservation benefits, while the average cost of each project was $4.2 million USD, which is a 78.5% return-on-investment</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With a novel Causal Tree methods that enables identification of spatially heterogeneous program impacts, we also found evidence of larger investment impacts in electrified areas, larger impacts in areas with poor baseline environmental conditions, and smaller impacts near urban areas. </a:t>
            </a:r>
          </a:p>
          <a:p>
            <a:pPr defTabSz="914041">
              <a:defRPr sz="4800">
                <a:solidFill>
                  <a:srgbClr val="405469"/>
                </a:solidFill>
                <a:latin typeface="Avenir Heavy"/>
                <a:ea typeface="Avenir Heavy"/>
                <a:cs typeface="Avenir Heavy"/>
                <a:sym typeface="Avenir Heavy"/>
              </a:defRPr>
            </a:pPr>
            <a:endParaRPr lang="en-US" sz="3700" dirty="0">
              <a:solidFill>
                <a:srgbClr val="405469"/>
              </a:solidFill>
              <a:latin typeface="Avenir Heavy"/>
              <a:ea typeface="Avenir Heavy"/>
              <a:cs typeface="Avenir Heavy"/>
              <a:sym typeface="Avenir Heavy"/>
            </a:endParaRPr>
          </a:p>
        </p:txBody>
      </p:sp>
      <p:pic>
        <p:nvPicPr>
          <p:cNvPr id="2" name="Picture 1" descr="Screenshot 2019-01-07 15.59.25.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92738" y="356229"/>
            <a:ext cx="9774765" cy="12614075"/>
          </a:xfrm>
          <a:prstGeom prst="rect">
            <a:avLst/>
          </a:prstGeom>
        </p:spPr>
      </p:pic>
    </p:spTree>
    <p:extLst>
      <p:ext uri="{BB962C8B-B14F-4D97-AF65-F5344CB8AC3E}">
        <p14:creationId xmlns:p14="http://schemas.microsoft.com/office/powerpoint/2010/main" val="3658627924"/>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Text Placeholder 2"/>
          <p:cNvSpPr>
            <a:spLocks noGrp="1"/>
          </p:cNvSpPr>
          <p:nvPr>
            <p:ph type="body" sz="quarter" idx="1"/>
          </p:nvPr>
        </p:nvSpPr>
        <p:spPr/>
        <p:txBody>
          <a:bodyPr/>
          <a:lstStyle/>
          <a:p>
            <a:endParaRPr lang="en-US"/>
          </a:p>
        </p:txBody>
      </p:sp>
      <p:pic>
        <p:nvPicPr>
          <p:cNvPr id="4" name="Picture 3" descr="Screenshot 2017-04-18 12.55.29.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854201" y="2075259"/>
            <a:ext cx="21463000" cy="11366997"/>
          </a:xfrm>
          <a:prstGeom prst="rect">
            <a:avLst/>
          </a:prstGeom>
        </p:spPr>
      </p:pic>
      <p:sp>
        <p:nvSpPr>
          <p:cNvPr id="5" name="Shape 531"/>
          <p:cNvSpPr txBox="1">
            <a:spLocks/>
          </p:cNvSpPr>
          <p:nvPr/>
        </p:nvSpPr>
        <p:spPr>
          <a:xfrm>
            <a:off x="254001" y="50801"/>
            <a:ext cx="23545800" cy="939800"/>
          </a:xfrm>
          <a:prstGeom prst="rect">
            <a:avLst/>
          </a:prstGeom>
          <a:noFill/>
          <a:ln w="12700">
            <a:noFill/>
            <a:miter lim="400000"/>
          </a:ln>
          <a:extLst>
            <a:ext uri="{C572A759-6A51-4108-AA02-DFA0A04FC94B}">
              <ma14:wrappingTextBoxFlag xmlns:ma14="http://schemas.microsoft.com/office/mac/drawingml/2011/main" val="1"/>
            </a:ext>
          </a:extLst>
        </p:spPr>
        <p:txBody>
          <a:bodyPr lIns="91387" tIns="91387" rIns="91387" bIns="91387" anchor="t" anchorCtr="0">
            <a:noAutofit/>
          </a:bodyPr>
          <a:lstStyle>
            <a:lvl1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1pPr>
            <a:lvl2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2pPr>
            <a:lvl3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3pPr>
            <a:lvl4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4pPr>
            <a:lvl5pPr marL="0" marR="0" indent="0" algn="ctr" defTabSz="9144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n-lt"/>
                <a:ea typeface="+mn-ea"/>
                <a:cs typeface="+mn-cs"/>
                <a:sym typeface="Helvetica Neue"/>
              </a:defRPr>
            </a:lvl5pPr>
            <a:lvl6pPr marL="5829300" marR="0" indent="-215900" algn="l" defTabSz="914400" rtl="0" latinLnBrk="0">
              <a:lnSpc>
                <a:spcPct val="100000"/>
              </a:lnSpc>
              <a:spcBef>
                <a:spcPts val="3500"/>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6pPr>
            <a:lvl7pPr marL="6565900" marR="0" indent="-228600" algn="l" defTabSz="914400" rtl="0" latinLnBrk="0">
              <a:lnSpc>
                <a:spcPct val="100000"/>
              </a:lnSpc>
              <a:spcBef>
                <a:spcPts val="3500"/>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7pPr>
            <a:lvl8pPr marL="7277100" marR="0" indent="-203200" algn="l" defTabSz="914400" rtl="0" latinLnBrk="0">
              <a:lnSpc>
                <a:spcPct val="100000"/>
              </a:lnSpc>
              <a:spcBef>
                <a:spcPts val="3500"/>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8pPr>
            <a:lvl9pPr marL="8026400" marR="0" indent="-228600" algn="l" defTabSz="914400" rtl="0" latinLnBrk="0">
              <a:lnSpc>
                <a:spcPct val="100000"/>
              </a:lnSpc>
              <a:spcBef>
                <a:spcPts val="3500"/>
              </a:spcBef>
              <a:spcAft>
                <a:spcPts val="0"/>
              </a:spcAft>
              <a:buClr>
                <a:schemeClr val="accent2"/>
              </a:buClr>
              <a:buSzPct val="100000"/>
              <a:buFont typeface="Arial"/>
              <a:buChar char="▪"/>
              <a:tabLst/>
              <a:defRPr sz="3700" b="0" i="0" u="none" strike="noStrike" cap="none" spc="0" baseline="0">
                <a:ln>
                  <a:noFill/>
                </a:ln>
                <a:solidFill>
                  <a:srgbClr val="000000"/>
                </a:solidFill>
                <a:uFillTx/>
                <a:latin typeface="Arial"/>
                <a:ea typeface="Arial"/>
                <a:cs typeface="Arial"/>
                <a:sym typeface="Arial"/>
              </a:defRPr>
            </a:lvl9pPr>
          </a:lstStyle>
          <a:p>
            <a:pPr marL="190422">
              <a:buClr>
                <a:srgbClr val="000000"/>
              </a:buClr>
              <a:buSzPct val="25000"/>
            </a:pPr>
            <a:r>
              <a:rPr lang="en" sz="6100" b="1" dirty="0">
                <a:solidFill>
                  <a:srgbClr val="405469"/>
                </a:solidFill>
                <a:latin typeface="Avenir Roman"/>
                <a:ea typeface="Open Sans"/>
                <a:cs typeface="Avenir Roman"/>
                <a:sym typeface="Open Sans"/>
              </a:rPr>
              <a:t>Evaluating where projects </a:t>
            </a:r>
            <a:r>
              <a:rPr lang="en-US" sz="6100" b="1" dirty="0">
                <a:solidFill>
                  <a:srgbClr val="405469"/>
                </a:solidFill>
                <a:latin typeface="Avenir Roman"/>
                <a:ea typeface="Open Sans"/>
                <a:cs typeface="Avenir Roman"/>
                <a:sym typeface="Open Sans"/>
              </a:rPr>
              <a:t>are most/least likely to cause environmental damage</a:t>
            </a:r>
            <a:endParaRPr lang="en" sz="6100" b="1" dirty="0">
              <a:solidFill>
                <a:srgbClr val="405469"/>
              </a:solidFill>
              <a:latin typeface="Avenir Roman"/>
              <a:ea typeface="Open Sans"/>
              <a:cs typeface="Avenir Roman"/>
              <a:sym typeface="Open Sans"/>
            </a:endParaRPr>
          </a:p>
          <a:p>
            <a:pPr marL="190422">
              <a:lnSpc>
                <a:spcPct val="110000"/>
              </a:lnSpc>
              <a:spcBef>
                <a:spcPts val="600"/>
              </a:spcBef>
              <a:buClr>
                <a:srgbClr val="000000"/>
              </a:buClr>
              <a:buSzPct val="25000"/>
            </a:pPr>
            <a:endParaRPr lang="en" sz="1100" b="1" dirty="0">
              <a:solidFill>
                <a:srgbClr val="555555"/>
              </a:solidFill>
              <a:latin typeface="Open Sans"/>
              <a:ea typeface="Open Sans"/>
              <a:cs typeface="Open Sans"/>
              <a:sym typeface="Open Sans"/>
            </a:endParaRPr>
          </a:p>
          <a:p>
            <a:pPr marL="190422">
              <a:lnSpc>
                <a:spcPct val="90000"/>
              </a:lnSpc>
              <a:spcBef>
                <a:spcPts val="600"/>
              </a:spcBef>
              <a:buClr>
                <a:srgbClr val="000000"/>
              </a:buClr>
              <a:buSzPct val="25000"/>
            </a:pPr>
            <a:endParaRPr lang="en" sz="1600" i="1" dirty="0">
              <a:solidFill>
                <a:srgbClr val="555555"/>
              </a:solidFill>
              <a:latin typeface="Open Sans"/>
              <a:ea typeface="Open Sans"/>
              <a:cs typeface="Open Sans"/>
              <a:sym typeface="Open Sans"/>
            </a:endParaRPr>
          </a:p>
        </p:txBody>
      </p:sp>
    </p:spTree>
    <p:extLst>
      <p:ext uri="{BB962C8B-B14F-4D97-AF65-F5344CB8AC3E}">
        <p14:creationId xmlns:p14="http://schemas.microsoft.com/office/powerpoint/2010/main" val="1286620433"/>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 name="Shape 132"/>
          <p:cNvSpPr/>
          <p:nvPr/>
        </p:nvSpPr>
        <p:spPr>
          <a:xfrm>
            <a:off x="0" y="0"/>
            <a:ext cx="24384000" cy="13716000"/>
          </a:xfrm>
          <a:prstGeom prst="rect">
            <a:avLst/>
          </a:prstGeom>
          <a:solidFill>
            <a:srgbClr val="FFFFFF"/>
          </a:solidFill>
          <a:ln w="12700">
            <a:miter lim="400000"/>
          </a:ln>
        </p:spPr>
        <p:txBody>
          <a:bodyPr lIns="71436" tIns="71436" rIns="71436" bIns="71436" anchor="ctr"/>
          <a:lstStyle/>
          <a:p>
            <a:pPr algn="ctr" defTabSz="821214">
              <a:defRPr sz="3200">
                <a:solidFill>
                  <a:srgbClr val="FFFFFF"/>
                </a:solidFill>
              </a:defRPr>
            </a:pPr>
            <a:endParaRPr sz="3200">
              <a:solidFill>
                <a:srgbClr val="FFFFFF"/>
              </a:solidFill>
              <a:latin typeface="Helvetica Light"/>
              <a:ea typeface="Helvetica Light"/>
              <a:cs typeface="Helvetica Light"/>
              <a:sym typeface="Helvetica Light"/>
            </a:endParaRPr>
          </a:p>
        </p:txBody>
      </p:sp>
      <p:pic>
        <p:nvPicPr>
          <p:cNvPr id="134" name="image3.png"/>
          <p:cNvPicPr>
            <a:picLocks noChangeAspect="1"/>
          </p:cNvPicPr>
          <p:nvPr/>
        </p:nvPicPr>
        <p:blipFill>
          <a:blip r:embed="rId2">
            <a:extLst/>
          </a:blip>
          <a:stretch>
            <a:fillRect/>
          </a:stretch>
        </p:blipFill>
        <p:spPr>
          <a:xfrm>
            <a:off x="990332" y="12212514"/>
            <a:ext cx="1530237" cy="731917"/>
          </a:xfrm>
          <a:prstGeom prst="rect">
            <a:avLst/>
          </a:prstGeom>
          <a:ln w="12700">
            <a:miter lim="400000"/>
          </a:ln>
        </p:spPr>
      </p:pic>
      <p:graphicFrame>
        <p:nvGraphicFramePr>
          <p:cNvPr id="139" name="Chart 139"/>
          <p:cNvGraphicFramePr/>
          <p:nvPr/>
        </p:nvGraphicFramePr>
        <p:xfrm>
          <a:off x="9537048" y="4117483"/>
          <a:ext cx="13632464" cy="8768459"/>
        </p:xfrm>
        <a:graphic>
          <a:graphicData uri="http://schemas.openxmlformats.org/drawingml/2006/chart">
            <c:chart xmlns:c="http://schemas.openxmlformats.org/drawingml/2006/chart" xmlns:r="http://schemas.openxmlformats.org/officeDocument/2006/relationships" r:id="rId3"/>
          </a:graphicData>
        </a:graphic>
      </p:graphicFrame>
      <p:grpSp>
        <p:nvGrpSpPr>
          <p:cNvPr id="143" name="Group 143"/>
          <p:cNvGrpSpPr/>
          <p:nvPr/>
        </p:nvGrpSpPr>
        <p:grpSpPr>
          <a:xfrm>
            <a:off x="9537054" y="3451392"/>
            <a:ext cx="12193987" cy="7262384"/>
            <a:chOff x="0" y="0"/>
            <a:chExt cx="12193984" cy="7262382"/>
          </a:xfrm>
        </p:grpSpPr>
        <p:sp>
          <p:nvSpPr>
            <p:cNvPr id="140" name="Shape 140"/>
            <p:cNvSpPr/>
            <p:nvPr/>
          </p:nvSpPr>
          <p:spPr>
            <a:xfrm>
              <a:off x="0" y="12799"/>
              <a:ext cx="3202385" cy="7249584"/>
            </a:xfrm>
            <a:prstGeom prst="rect">
              <a:avLst/>
            </a:prstGeom>
            <a:solidFill>
              <a:srgbClr val="FFFFFF">
                <a:alpha val="0"/>
              </a:srgbClr>
            </a:solidFill>
            <a:ln w="12700" cap="flat">
              <a:noFill/>
              <a:miter lim="400000"/>
            </a:ln>
            <a:effectLst/>
          </p:spPr>
          <p:txBody>
            <a:bodyPr wrap="square" lIns="71437" tIns="71437" rIns="71437" bIns="71437" numCol="1" anchor="ctr">
              <a:noAutofit/>
            </a:bodyPr>
            <a:lstStyle/>
            <a:p>
              <a:pPr algn="ctr" defTabSz="821214">
                <a:defRPr sz="3200"/>
              </a:pPr>
              <a:endParaRPr sz="3200">
                <a:latin typeface="Helvetica Light"/>
                <a:ea typeface="Helvetica Light"/>
                <a:cs typeface="Helvetica Light"/>
                <a:sym typeface="Helvetica Light"/>
              </a:endParaRPr>
            </a:p>
          </p:txBody>
        </p:sp>
        <p:sp>
          <p:nvSpPr>
            <p:cNvPr id="141" name="Shape 141"/>
            <p:cNvSpPr/>
            <p:nvPr/>
          </p:nvSpPr>
          <p:spPr>
            <a:xfrm>
              <a:off x="3198460" y="0"/>
              <a:ext cx="5643588" cy="7249584"/>
            </a:xfrm>
            <a:prstGeom prst="rect">
              <a:avLst/>
            </a:prstGeom>
            <a:solidFill>
              <a:srgbClr val="FFFFFF">
                <a:alpha val="0"/>
              </a:srgbClr>
            </a:solidFill>
            <a:ln w="12700" cap="flat">
              <a:noFill/>
              <a:miter lim="400000"/>
            </a:ln>
            <a:effectLst/>
          </p:spPr>
          <p:txBody>
            <a:bodyPr wrap="square" lIns="71437" tIns="71437" rIns="71437" bIns="71437" numCol="1" anchor="ctr">
              <a:noAutofit/>
            </a:bodyPr>
            <a:lstStyle/>
            <a:p>
              <a:pPr algn="ctr" defTabSz="821214">
                <a:defRPr sz="3200"/>
              </a:pPr>
              <a:endParaRPr sz="3200">
                <a:latin typeface="Helvetica Light"/>
                <a:ea typeface="Helvetica Light"/>
                <a:cs typeface="Helvetica Light"/>
                <a:sym typeface="Helvetica Light"/>
              </a:endParaRPr>
            </a:p>
          </p:txBody>
        </p:sp>
        <p:sp>
          <p:nvSpPr>
            <p:cNvPr id="142" name="Shape 142"/>
            <p:cNvSpPr/>
            <p:nvPr/>
          </p:nvSpPr>
          <p:spPr>
            <a:xfrm>
              <a:off x="8845686" y="0"/>
              <a:ext cx="3348299" cy="7236884"/>
            </a:xfrm>
            <a:prstGeom prst="rect">
              <a:avLst/>
            </a:prstGeom>
            <a:solidFill>
              <a:srgbClr val="FFFFFF">
                <a:alpha val="0"/>
              </a:srgbClr>
            </a:solidFill>
            <a:ln w="12700" cap="flat">
              <a:noFill/>
              <a:miter lim="400000"/>
            </a:ln>
            <a:effectLst/>
          </p:spPr>
          <p:txBody>
            <a:bodyPr wrap="square" lIns="71437" tIns="71437" rIns="71437" bIns="71437" numCol="1" anchor="ctr">
              <a:noAutofit/>
            </a:bodyPr>
            <a:lstStyle/>
            <a:p>
              <a:pPr algn="ctr" defTabSz="821214">
                <a:defRPr sz="3200"/>
              </a:pPr>
              <a:endParaRPr sz="3200">
                <a:latin typeface="Helvetica Light"/>
                <a:ea typeface="Helvetica Light"/>
                <a:cs typeface="Helvetica Light"/>
                <a:sym typeface="Helvetica Light"/>
              </a:endParaRPr>
            </a:p>
          </p:txBody>
        </p:sp>
      </p:grpSp>
      <p:grpSp>
        <p:nvGrpSpPr>
          <p:cNvPr id="146" name="Group 146"/>
          <p:cNvGrpSpPr/>
          <p:nvPr/>
        </p:nvGrpSpPr>
        <p:grpSpPr>
          <a:xfrm>
            <a:off x="14196735" y="4572038"/>
            <a:ext cx="5667379" cy="7112003"/>
            <a:chOff x="0" y="-935347"/>
            <a:chExt cx="5667375" cy="7112000"/>
          </a:xfrm>
        </p:grpSpPr>
        <p:sp>
          <p:nvSpPr>
            <p:cNvPr id="144" name="Shape 144"/>
            <p:cNvSpPr/>
            <p:nvPr/>
          </p:nvSpPr>
          <p:spPr>
            <a:xfrm flipV="1">
              <a:off x="-1" y="-935348"/>
              <a:ext cx="2" cy="7112001"/>
            </a:xfrm>
            <a:prstGeom prst="line">
              <a:avLst/>
            </a:prstGeom>
            <a:noFill/>
            <a:ln w="25400" cap="flat">
              <a:solidFill>
                <a:srgbClr val="7C7C7C"/>
              </a:solidFill>
              <a:prstDash val="solid"/>
              <a:miter lim="400000"/>
            </a:ln>
            <a:effectLst/>
          </p:spPr>
          <p:txBody>
            <a:bodyPr wrap="square" lIns="71437" tIns="71437" rIns="71437" bIns="71437" numCol="1" anchor="ctr">
              <a:noAutofit/>
            </a:bodyPr>
            <a:lstStyle/>
            <a:p>
              <a:pPr algn="ctr" defTabSz="821214">
                <a:defRPr sz="3200"/>
              </a:pPr>
              <a:endParaRPr sz="3200">
                <a:latin typeface="Helvetica Light"/>
                <a:ea typeface="Helvetica Light"/>
                <a:cs typeface="Helvetica Light"/>
                <a:sym typeface="Helvetica Light"/>
              </a:endParaRPr>
            </a:p>
          </p:txBody>
        </p:sp>
        <p:sp>
          <p:nvSpPr>
            <p:cNvPr id="145" name="Shape 145"/>
            <p:cNvSpPr/>
            <p:nvPr/>
          </p:nvSpPr>
          <p:spPr>
            <a:xfrm flipH="1" flipV="1">
              <a:off x="5666105" y="-935348"/>
              <a:ext cx="1271" cy="7112001"/>
            </a:xfrm>
            <a:prstGeom prst="line">
              <a:avLst/>
            </a:prstGeom>
            <a:noFill/>
            <a:ln w="25400" cap="flat">
              <a:solidFill>
                <a:srgbClr val="7C7C7C"/>
              </a:solidFill>
              <a:prstDash val="solid"/>
              <a:miter lim="400000"/>
            </a:ln>
            <a:effectLst/>
          </p:spPr>
          <p:txBody>
            <a:bodyPr wrap="square" lIns="71437" tIns="71437" rIns="71437" bIns="71437" numCol="1" anchor="ctr">
              <a:noAutofit/>
            </a:bodyPr>
            <a:lstStyle/>
            <a:p>
              <a:pPr algn="ctr" defTabSz="821214">
                <a:defRPr sz="3200"/>
              </a:pPr>
              <a:endParaRPr sz="3200">
                <a:latin typeface="Helvetica Light"/>
                <a:ea typeface="Helvetica Light"/>
                <a:cs typeface="Helvetica Light"/>
                <a:sym typeface="Helvetica Light"/>
              </a:endParaRPr>
            </a:p>
          </p:txBody>
        </p:sp>
      </p:grpSp>
      <p:sp>
        <p:nvSpPr>
          <p:cNvPr id="147" name="Shape 147"/>
          <p:cNvSpPr/>
          <p:nvPr/>
        </p:nvSpPr>
        <p:spPr>
          <a:xfrm>
            <a:off x="11006847" y="4701583"/>
            <a:ext cx="3205213" cy="452044"/>
          </a:xfrm>
          <a:prstGeom prst="rect">
            <a:avLst/>
          </a:prstGeom>
          <a:ln w="12700">
            <a:miter lim="400000"/>
          </a:ln>
          <a:extLst>
            <a:ext uri="{C572A759-6A51-4108-AA02-DFA0A04FC94B}">
              <ma14:wrappingTextBoxFlag xmlns:ma14="http://schemas.microsoft.com/office/mac/drawingml/2011/main" val="1"/>
            </a:ext>
          </a:extLst>
        </p:spPr>
        <p:txBody>
          <a:bodyPr lIns="71436" tIns="71436" rIns="71436" bIns="71436" anchor="ctr">
            <a:spAutoFit/>
          </a:bodyPr>
          <a:lstStyle>
            <a:lvl1pPr>
              <a:defRPr sz="2000" b="1">
                <a:solidFill>
                  <a:srgbClr val="53585F"/>
                </a:solidFill>
                <a:latin typeface="+mn-lt"/>
                <a:ea typeface="+mn-ea"/>
                <a:cs typeface="+mn-cs"/>
                <a:sym typeface="Helvetica"/>
              </a:defRPr>
            </a:lvl1pPr>
          </a:lstStyle>
          <a:p>
            <a:pPr algn="ctr" defTabSz="821214"/>
            <a:r>
              <a:rPr>
                <a:latin typeface="Helvetica"/>
                <a:ea typeface="Helvetica"/>
                <a:cs typeface="Helvetica"/>
              </a:rPr>
              <a:t>Pre-Treatment</a:t>
            </a:r>
          </a:p>
        </p:txBody>
      </p:sp>
      <p:sp>
        <p:nvSpPr>
          <p:cNvPr id="148" name="Shape 148"/>
          <p:cNvSpPr/>
          <p:nvPr/>
        </p:nvSpPr>
        <p:spPr>
          <a:xfrm>
            <a:off x="14252778" y="4701583"/>
            <a:ext cx="5650365" cy="452044"/>
          </a:xfrm>
          <a:prstGeom prst="rect">
            <a:avLst/>
          </a:prstGeom>
          <a:ln w="12700">
            <a:miter lim="400000"/>
          </a:ln>
          <a:extLst>
            <a:ext uri="{C572A759-6A51-4108-AA02-DFA0A04FC94B}">
              <ma14:wrappingTextBoxFlag xmlns:ma14="http://schemas.microsoft.com/office/mac/drawingml/2011/main" val="1"/>
            </a:ext>
          </a:extLst>
        </p:spPr>
        <p:txBody>
          <a:bodyPr lIns="71436" tIns="71436" rIns="71436" bIns="71436" anchor="ctr">
            <a:spAutoFit/>
          </a:bodyPr>
          <a:lstStyle>
            <a:lvl1pPr>
              <a:defRPr sz="2000" b="1">
                <a:solidFill>
                  <a:srgbClr val="53585F"/>
                </a:solidFill>
                <a:latin typeface="+mn-lt"/>
                <a:ea typeface="+mn-ea"/>
                <a:cs typeface="+mn-cs"/>
                <a:sym typeface="Helvetica"/>
              </a:defRPr>
            </a:lvl1pPr>
          </a:lstStyle>
          <a:p>
            <a:pPr algn="ctr" defTabSz="821214"/>
            <a:r>
              <a:rPr dirty="0" smtClean="0">
                <a:latin typeface="Helvetica"/>
                <a:ea typeface="Helvetica"/>
                <a:cs typeface="Helvetica"/>
              </a:rPr>
              <a:t>Treatment</a:t>
            </a:r>
            <a:endParaRPr dirty="0">
              <a:latin typeface="Helvetica"/>
              <a:ea typeface="Helvetica"/>
              <a:cs typeface="Helvetica"/>
            </a:endParaRPr>
          </a:p>
        </p:txBody>
      </p:sp>
      <p:sp>
        <p:nvSpPr>
          <p:cNvPr id="149" name="Shape 149"/>
          <p:cNvSpPr/>
          <p:nvPr/>
        </p:nvSpPr>
        <p:spPr>
          <a:xfrm>
            <a:off x="19871450" y="4701583"/>
            <a:ext cx="3205213" cy="452044"/>
          </a:xfrm>
          <a:prstGeom prst="rect">
            <a:avLst/>
          </a:prstGeom>
          <a:ln w="12700">
            <a:miter lim="400000"/>
          </a:ln>
          <a:extLst>
            <a:ext uri="{C572A759-6A51-4108-AA02-DFA0A04FC94B}">
              <ma14:wrappingTextBoxFlag xmlns:ma14="http://schemas.microsoft.com/office/mac/drawingml/2011/main" val="1"/>
            </a:ext>
          </a:extLst>
        </p:spPr>
        <p:txBody>
          <a:bodyPr lIns="71436" tIns="71436" rIns="71436" bIns="71436" anchor="ctr">
            <a:spAutoFit/>
          </a:bodyPr>
          <a:lstStyle>
            <a:lvl1pPr>
              <a:defRPr sz="2000" b="1">
                <a:solidFill>
                  <a:srgbClr val="53585F"/>
                </a:solidFill>
                <a:latin typeface="+mn-lt"/>
                <a:ea typeface="+mn-ea"/>
                <a:cs typeface="+mn-cs"/>
                <a:sym typeface="Helvetica"/>
              </a:defRPr>
            </a:lvl1pPr>
          </a:lstStyle>
          <a:p>
            <a:pPr algn="ctr" defTabSz="821214"/>
            <a:r>
              <a:rPr>
                <a:latin typeface="Helvetica"/>
                <a:ea typeface="Helvetica"/>
                <a:cs typeface="Helvetica"/>
              </a:rPr>
              <a:t>Post-Treatment</a:t>
            </a:r>
          </a:p>
        </p:txBody>
      </p:sp>
      <p:sp>
        <p:nvSpPr>
          <p:cNvPr id="17" name="Rectangle"/>
          <p:cNvSpPr/>
          <p:nvPr/>
        </p:nvSpPr>
        <p:spPr>
          <a:xfrm>
            <a:off x="1" y="0"/>
            <a:ext cx="6580648" cy="13716000"/>
          </a:xfrm>
          <a:prstGeom prst="rect">
            <a:avLst/>
          </a:prstGeom>
          <a:solidFill>
            <a:srgbClr val="00313C"/>
          </a:solidFill>
          <a:ln w="12700">
            <a:miter lim="400000"/>
          </a:ln>
        </p:spPr>
        <p:txBody>
          <a:bodyPr lIns="71436" tIns="71436" rIns="71436" bIns="71436" anchor="ctr"/>
          <a:lstStyle/>
          <a:p>
            <a:pPr>
              <a:defRPr sz="3000" b="0">
                <a:solidFill>
                  <a:srgbClr val="FFFFFF"/>
                </a:solidFill>
                <a:latin typeface="+mn-lt"/>
                <a:ea typeface="+mn-ea"/>
                <a:cs typeface="+mn-cs"/>
                <a:sym typeface="Helvetica Neue Medium"/>
              </a:defRPr>
            </a:pPr>
            <a:endParaRPr/>
          </a:p>
        </p:txBody>
      </p:sp>
      <p:sp>
        <p:nvSpPr>
          <p:cNvPr id="20" name="Raw data for expert spatial users can be accessed at aiddata.org/data…"/>
          <p:cNvSpPr txBox="1"/>
          <p:nvPr/>
        </p:nvSpPr>
        <p:spPr>
          <a:xfrm>
            <a:off x="908459" y="1370048"/>
            <a:ext cx="4569003" cy="762000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673415">
              <a:defRPr sz="3280" b="0">
                <a:solidFill>
                  <a:srgbClr val="FFFFFF"/>
                </a:solidFill>
              </a:defRPr>
            </a:pPr>
            <a:r>
              <a:rPr lang="en-US" sz="4000" b="1" dirty="0">
                <a:solidFill>
                  <a:srgbClr val="CAB64B"/>
                </a:solidFill>
                <a:latin typeface="Helvetica Neue"/>
                <a:ea typeface="Helvetica Neue"/>
                <a:cs typeface="Helvetica Neue"/>
                <a:sym typeface="Helvetica Neue"/>
              </a:rPr>
              <a:t>Long-Run Geospatial Impact Evaluation</a:t>
            </a:r>
          </a:p>
          <a:p>
            <a:pPr defTabSz="673415">
              <a:defRPr sz="3280" b="0">
                <a:solidFill>
                  <a:srgbClr val="FFFFFF"/>
                </a:solidFill>
              </a:defRPr>
            </a:pPr>
            <a:endParaRPr lang="en-US" b="1" dirty="0" smtClean="0"/>
          </a:p>
          <a:p>
            <a:pPr defTabSz="673415">
              <a:defRPr sz="3280" b="0">
                <a:solidFill>
                  <a:srgbClr val="FFFFFF"/>
                </a:solidFill>
              </a:defRPr>
            </a:pPr>
            <a:r>
              <a:rPr lang="en-US" dirty="0" smtClean="0"/>
              <a:t>Long </a:t>
            </a:r>
            <a:r>
              <a:rPr lang="en-US" dirty="0"/>
              <a:t>time-series data for treatment and control groups expands the “art of the possible” for evaluators</a:t>
            </a:r>
          </a:p>
          <a:p>
            <a:pPr defTabSz="673415">
              <a:defRPr sz="3280" b="0">
                <a:solidFill>
                  <a:srgbClr val="FFFFFF"/>
                </a:solidFill>
              </a:defRPr>
            </a:pPr>
            <a:endParaRPr u="sng" dirty="0">
              <a:solidFill>
                <a:srgbClr val="F0B323"/>
              </a:solidFill>
              <a:hlinkClick r:id="" action="ppaction://hlinkshowjump?jump=nextslide">
                <a:extLst>
                  <a:ext uri="{A12FA001-AC4F-418D-AE19-62706E023703}">
                    <ahyp:hlinkClr xmlns:ahyp="http://schemas.microsoft.com/office/drawing/2018/hyperlinkcolor" xmlns="" val="tx"/>
                  </a:ext>
                </a:extLst>
              </a:hlinkClick>
            </a:endParaRPr>
          </a:p>
        </p:txBody>
      </p:sp>
      <p:pic>
        <p:nvPicPr>
          <p:cNvPr id="21" name="AidData_Logo--white.png" descr="AidData_Logo--white.png"/>
          <p:cNvPicPr>
            <a:picLocks noChangeAspect="1"/>
          </p:cNvPicPr>
          <p:nvPr/>
        </p:nvPicPr>
        <p:blipFill>
          <a:blip r:embed="rId4">
            <a:extLst/>
          </a:blip>
          <a:stretch>
            <a:fillRect/>
          </a:stretch>
        </p:blipFill>
        <p:spPr>
          <a:xfrm>
            <a:off x="508000" y="11658600"/>
            <a:ext cx="5036064" cy="1066800"/>
          </a:xfrm>
          <a:prstGeom prst="rect">
            <a:avLst/>
          </a:prstGeom>
          <a:ln w="12700">
            <a:miter lim="400000"/>
          </a:ln>
        </p:spPr>
      </p:pic>
    </p:spTree>
    <p:extLst>
      <p:ext uri="{BB962C8B-B14F-4D97-AF65-F5344CB8AC3E}">
        <p14:creationId xmlns:p14="http://schemas.microsoft.com/office/powerpoint/2010/main" val="3380352716"/>
      </p:ext>
    </p:extLst>
  </p:cSld>
  <p:clrMapOvr>
    <a:masterClrMapping/>
  </p:clrMapOvr>
  <p:transition xmlns:p14="http://schemas.microsoft.com/office/powerpoint/2010/main" spd="slow"/>
  <p:timing>
    <p:tnLst>
      <p:par>
        <p:cTn xmlns:p14="http://schemas.microsoft.com/office/powerpoint/2010/mai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 name="Shape 202"/>
          <p:cNvSpPr/>
          <p:nvPr/>
        </p:nvSpPr>
        <p:spPr>
          <a:xfrm>
            <a:off x="3241758" y="2869378"/>
            <a:ext cx="4089231" cy="762001"/>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spAutoFit/>
          </a:bodyPr>
          <a:lstStyle/>
          <a:p>
            <a:pPr defTabSz="914400">
              <a:defRPr sz="3000" b="1">
                <a:solidFill>
                  <a:srgbClr val="555555"/>
                </a:solidFill>
                <a:latin typeface="+mn-lt"/>
                <a:ea typeface="+mn-ea"/>
                <a:cs typeface="+mn-cs"/>
                <a:sym typeface="Helvetica"/>
              </a:defRPr>
            </a:pPr>
            <a:r>
              <a:rPr sz="3000" b="1">
                <a:solidFill>
                  <a:srgbClr val="555555"/>
                </a:solidFill>
                <a:latin typeface="Helvetica"/>
                <a:ea typeface="Helvetica"/>
                <a:cs typeface="Helvetica"/>
                <a:sym typeface="Helvetica"/>
              </a:rPr>
              <a:t>Higher Education</a:t>
            </a:r>
          </a:p>
          <a:p>
            <a:pPr defTabSz="914400">
              <a:defRPr sz="2000" i="1">
                <a:solidFill>
                  <a:srgbClr val="555555"/>
                </a:solidFill>
                <a:latin typeface="+mn-lt"/>
                <a:ea typeface="+mn-ea"/>
                <a:cs typeface="+mn-cs"/>
                <a:sym typeface="Helvetica"/>
              </a:defRPr>
            </a:pPr>
            <a:r>
              <a:rPr sz="2000" i="1">
                <a:solidFill>
                  <a:srgbClr val="555555"/>
                </a:solidFill>
                <a:latin typeface="Helvetica"/>
                <a:ea typeface="Helvetica"/>
                <a:cs typeface="Helvetica"/>
                <a:sym typeface="Helvetica"/>
              </a:rPr>
              <a:t>(Outcome:  Wages)</a:t>
            </a:r>
          </a:p>
        </p:txBody>
      </p:sp>
      <p:sp>
        <p:nvSpPr>
          <p:cNvPr id="203" name="Shape 203"/>
          <p:cNvSpPr>
            <a:spLocks noGrp="1"/>
          </p:cNvSpPr>
          <p:nvPr>
            <p:ph type="body" sz="quarter" idx="4294967295"/>
          </p:nvPr>
        </p:nvSpPr>
        <p:spPr>
          <a:xfrm>
            <a:off x="216571" y="177800"/>
            <a:ext cx="23976457" cy="1341257"/>
          </a:xfrm>
          <a:prstGeom prst="rect">
            <a:avLst/>
          </a:prstGeom>
        </p:spPr>
        <p:txBody>
          <a:bodyPr lIns="0" tIns="0" rIns="0" bIns="0" anchor="t">
            <a:noAutofit/>
          </a:bodyPr>
          <a:lstStyle>
            <a:lvl1pPr marL="0" indent="0" defTabSz="681870">
              <a:spcBef>
                <a:spcPts val="0"/>
              </a:spcBef>
              <a:buSzTx/>
              <a:buFont typeface="Arial"/>
              <a:buNone/>
              <a:defRPr sz="4980" cap="all">
                <a:solidFill>
                  <a:srgbClr val="76B657"/>
                </a:solidFill>
                <a:latin typeface="+mn-lt"/>
                <a:ea typeface="+mn-ea"/>
                <a:cs typeface="+mn-cs"/>
                <a:sym typeface="Helvetica"/>
              </a:defRPr>
            </a:lvl1pPr>
          </a:lstStyle>
          <a:p>
            <a:r>
              <a:rPr lang="en-US" sz="6600" dirty="0" smtClean="0">
                <a:solidFill>
                  <a:srgbClr val="405469"/>
                </a:solidFill>
                <a:latin typeface="Avenir Book"/>
                <a:cs typeface="Avenir Book"/>
              </a:rPr>
              <a:t>Would my program benefit from a long-run IE?</a:t>
            </a:r>
            <a:endParaRPr sz="6600" dirty="0">
              <a:solidFill>
                <a:srgbClr val="405469"/>
              </a:solidFill>
              <a:latin typeface="Avenir Book"/>
              <a:cs typeface="Avenir Book"/>
            </a:endParaRPr>
          </a:p>
        </p:txBody>
      </p:sp>
      <p:sp>
        <p:nvSpPr>
          <p:cNvPr id="204" name="Shape 204"/>
          <p:cNvSpPr/>
          <p:nvPr/>
        </p:nvSpPr>
        <p:spPr>
          <a:xfrm>
            <a:off x="558800" y="12654376"/>
            <a:ext cx="13557065" cy="1097736"/>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spAutoFit/>
          </a:bodyPr>
          <a:lstStyle/>
          <a:p>
            <a:pPr defTabSz="820713">
              <a:lnSpc>
                <a:spcPct val="120000"/>
              </a:lnSpc>
              <a:defRPr sz="2000" i="1">
                <a:solidFill>
                  <a:srgbClr val="555555"/>
                </a:solidFill>
                <a:latin typeface="+mn-lt"/>
                <a:ea typeface="+mn-ea"/>
                <a:cs typeface="+mn-cs"/>
                <a:sym typeface="Helvetica"/>
              </a:defRPr>
            </a:pPr>
            <a:r>
              <a:rPr lang="en-US" sz="2000" i="1" dirty="0" smtClean="0">
                <a:solidFill>
                  <a:srgbClr val="555555"/>
                </a:solidFill>
                <a:latin typeface="Baskerville"/>
                <a:ea typeface="Helvetica"/>
                <a:cs typeface="Baskerville"/>
                <a:sym typeface="Helvetica"/>
              </a:rPr>
              <a:t>For a more detailed review of program impact trajectory </a:t>
            </a:r>
            <a:r>
              <a:rPr lang="en-US" sz="2000" i="1" dirty="0" err="1" smtClean="0">
                <a:solidFill>
                  <a:srgbClr val="555555"/>
                </a:solidFill>
                <a:latin typeface="Baskerville"/>
                <a:ea typeface="Helvetica"/>
                <a:cs typeface="Baskerville"/>
                <a:sym typeface="Helvetica"/>
              </a:rPr>
              <a:t>thiniing</a:t>
            </a:r>
            <a:r>
              <a:rPr lang="en-US" sz="2000" i="1" dirty="0" smtClean="0">
                <a:solidFill>
                  <a:srgbClr val="555555"/>
                </a:solidFill>
                <a:latin typeface="Baskerville"/>
                <a:ea typeface="Helvetica"/>
                <a:cs typeface="Baskerville"/>
                <a:sym typeface="Helvetica"/>
              </a:rPr>
              <a:t>, read </a:t>
            </a:r>
            <a:r>
              <a:rPr lang="en-US" sz="2000" i="1" dirty="0" err="1" smtClean="0">
                <a:solidFill>
                  <a:srgbClr val="555555"/>
                </a:solidFill>
                <a:latin typeface="Baskerville"/>
                <a:ea typeface="+mj-ea"/>
                <a:cs typeface="Baskerville"/>
                <a:sym typeface="Helvetica"/>
              </a:rPr>
              <a:t>Woolcock</a:t>
            </a:r>
            <a:r>
              <a:rPr lang="en-US" sz="2000" i="1" dirty="0" smtClean="0">
                <a:solidFill>
                  <a:srgbClr val="555555"/>
                </a:solidFill>
                <a:latin typeface="Baskerville"/>
                <a:ea typeface="+mj-ea"/>
                <a:cs typeface="Baskerville"/>
                <a:sym typeface="Helvetica"/>
              </a:rPr>
              <a:t>. Michael. 2009</a:t>
            </a:r>
            <a:r>
              <a:rPr lang="en-US" sz="2000" i="1" dirty="0">
                <a:solidFill>
                  <a:srgbClr val="555555"/>
                </a:solidFill>
                <a:latin typeface="Baskerville"/>
                <a:ea typeface="+mj-ea"/>
                <a:cs typeface="Baskerville"/>
                <a:sym typeface="Helvetica"/>
              </a:rPr>
              <a:t>.</a:t>
            </a:r>
            <a:r>
              <a:rPr lang="en-US" sz="2000" i="1" dirty="0" smtClean="0">
                <a:solidFill>
                  <a:srgbClr val="555555"/>
                </a:solidFill>
                <a:latin typeface="Baskerville"/>
                <a:ea typeface="+mj-ea"/>
                <a:cs typeface="Baskerville"/>
                <a:sym typeface="Helvetica"/>
              </a:rPr>
              <a:t> </a:t>
            </a:r>
            <a:r>
              <a:rPr lang="en-US" sz="2000" i="1" dirty="0">
                <a:solidFill>
                  <a:srgbClr val="555555"/>
                </a:solidFill>
                <a:latin typeface="Baskerville"/>
                <a:ea typeface="+mj-ea"/>
                <a:cs typeface="Baskerville"/>
                <a:sym typeface="Helvetica"/>
              </a:rPr>
              <a:t>Toward a plurality of methods in project evaluation: a </a:t>
            </a:r>
            <a:r>
              <a:rPr lang="en-US" sz="2000" i="1" dirty="0" err="1">
                <a:solidFill>
                  <a:srgbClr val="555555"/>
                </a:solidFill>
                <a:latin typeface="Baskerville"/>
                <a:ea typeface="+mj-ea"/>
                <a:cs typeface="Baskerville"/>
                <a:sym typeface="Helvetica"/>
              </a:rPr>
              <a:t>contextualised</a:t>
            </a:r>
            <a:r>
              <a:rPr lang="en-US" sz="2000" i="1" dirty="0">
                <a:solidFill>
                  <a:srgbClr val="555555"/>
                </a:solidFill>
                <a:latin typeface="Baskerville"/>
                <a:ea typeface="+mj-ea"/>
                <a:cs typeface="Baskerville"/>
                <a:sym typeface="Helvetica"/>
              </a:rPr>
              <a:t> approach to understanding impact trajectories and </a:t>
            </a:r>
            <a:r>
              <a:rPr lang="en-US" sz="2000" i="1" dirty="0" smtClean="0">
                <a:solidFill>
                  <a:srgbClr val="555555"/>
                </a:solidFill>
                <a:latin typeface="Baskerville"/>
                <a:ea typeface="+mj-ea"/>
                <a:cs typeface="Baskerville"/>
                <a:sym typeface="Helvetica"/>
              </a:rPr>
              <a:t>efficacy. Journal </a:t>
            </a:r>
            <a:r>
              <a:rPr lang="en-US" sz="2000" i="1" dirty="0">
                <a:solidFill>
                  <a:srgbClr val="555555"/>
                </a:solidFill>
                <a:latin typeface="Baskerville"/>
                <a:ea typeface="+mj-ea"/>
                <a:cs typeface="Baskerville"/>
                <a:sym typeface="Helvetica"/>
              </a:rPr>
              <a:t>of Development </a:t>
            </a:r>
            <a:r>
              <a:rPr lang="en-US" sz="2000" i="1" dirty="0" smtClean="0">
                <a:solidFill>
                  <a:srgbClr val="555555"/>
                </a:solidFill>
                <a:latin typeface="Baskerville"/>
                <a:ea typeface="+mj-ea"/>
                <a:cs typeface="Baskerville"/>
                <a:sym typeface="Helvetica"/>
              </a:rPr>
              <a:t>Effectiveness</a:t>
            </a:r>
            <a:r>
              <a:rPr lang="en-US" sz="2000" i="1" dirty="0">
                <a:solidFill>
                  <a:srgbClr val="555555"/>
                </a:solidFill>
                <a:latin typeface="Baskerville"/>
                <a:ea typeface="+mj-ea"/>
                <a:cs typeface="Baskerville"/>
                <a:sym typeface="Helvetica"/>
              </a:rPr>
              <a:t> </a:t>
            </a:r>
            <a:r>
              <a:rPr lang="en-US" sz="2000" i="1" dirty="0" smtClean="0">
                <a:solidFill>
                  <a:srgbClr val="555555"/>
                </a:solidFill>
                <a:latin typeface="Baskerville"/>
                <a:ea typeface="+mj-ea"/>
                <a:cs typeface="Baskerville"/>
                <a:sym typeface="Helvetica"/>
              </a:rPr>
              <a:t>1 (1):  </a:t>
            </a:r>
            <a:r>
              <a:rPr lang="en-US" sz="2000" i="1" dirty="0">
                <a:solidFill>
                  <a:srgbClr val="555555"/>
                </a:solidFill>
                <a:latin typeface="Baskerville"/>
                <a:ea typeface="+mj-ea"/>
                <a:cs typeface="Baskerville"/>
                <a:sym typeface="Helvetica"/>
              </a:rPr>
              <a:t>1-</a:t>
            </a:r>
            <a:r>
              <a:rPr lang="en-US" sz="2000" i="1" dirty="0" smtClean="0">
                <a:solidFill>
                  <a:srgbClr val="555555"/>
                </a:solidFill>
                <a:latin typeface="Baskerville"/>
                <a:ea typeface="+mj-ea"/>
                <a:cs typeface="Baskerville"/>
                <a:sym typeface="Helvetica"/>
              </a:rPr>
              <a:t>14</a:t>
            </a:r>
            <a:r>
              <a:rPr lang="en-US" sz="2000" i="1" dirty="0">
                <a:solidFill>
                  <a:srgbClr val="555555"/>
                </a:solidFill>
                <a:latin typeface="Baskerville"/>
                <a:ea typeface="+mj-ea"/>
                <a:cs typeface="Baskerville"/>
                <a:sym typeface="Helvetica"/>
              </a:rPr>
              <a:t>.</a:t>
            </a:r>
          </a:p>
          <a:p>
            <a:pPr defTabSz="820713">
              <a:lnSpc>
                <a:spcPct val="120000"/>
              </a:lnSpc>
              <a:buFont typeface="Arial"/>
              <a:buNone/>
              <a:defRPr sz="2000" i="1">
                <a:solidFill>
                  <a:srgbClr val="555555"/>
                </a:solidFill>
                <a:latin typeface="+mn-lt"/>
                <a:ea typeface="+mn-ea"/>
                <a:cs typeface="+mn-cs"/>
                <a:sym typeface="Helvetica"/>
              </a:defRPr>
            </a:pPr>
            <a:r>
              <a:rPr lang="en-US" sz="2000" i="1" dirty="0" smtClean="0">
                <a:solidFill>
                  <a:srgbClr val="555555"/>
                </a:solidFill>
                <a:latin typeface="Helvetica"/>
                <a:ea typeface="Helvetica"/>
                <a:cs typeface="Helvetica"/>
                <a:sym typeface="Helvetica"/>
              </a:rPr>
              <a:t> </a:t>
            </a:r>
            <a:endParaRPr sz="2000" i="1" dirty="0">
              <a:solidFill>
                <a:srgbClr val="555555"/>
              </a:solidFill>
              <a:latin typeface="Helvetica"/>
              <a:ea typeface="Helvetica"/>
              <a:cs typeface="Helvetica"/>
              <a:sym typeface="Helvetica"/>
            </a:endParaRPr>
          </a:p>
        </p:txBody>
      </p:sp>
      <p:sp>
        <p:nvSpPr>
          <p:cNvPr id="205" name="Shape 205"/>
          <p:cNvSpPr/>
          <p:nvPr/>
        </p:nvSpPr>
        <p:spPr>
          <a:xfrm>
            <a:off x="558800" y="1527164"/>
            <a:ext cx="23825200" cy="718145"/>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spAutoFit/>
          </a:bodyPr>
          <a:lstStyle>
            <a:lvl1pPr algn="l">
              <a:lnSpc>
                <a:spcPct val="120000"/>
              </a:lnSpc>
              <a:spcBef>
                <a:spcPts val="3000"/>
              </a:spcBef>
              <a:buFont typeface="Arial"/>
              <a:defRPr sz="4000">
                <a:solidFill>
                  <a:srgbClr val="7C7C7C"/>
                </a:solidFill>
              </a:defRPr>
            </a:lvl1pPr>
          </a:lstStyle>
          <a:p>
            <a:pPr defTabSz="820713"/>
            <a:r>
              <a:rPr dirty="0">
                <a:latin typeface="Baskerville"/>
                <a:ea typeface="Helvetica Light"/>
                <a:cs typeface="Baskerville"/>
                <a:sym typeface="Helvetica Light"/>
              </a:rPr>
              <a:t>Program </a:t>
            </a:r>
            <a:r>
              <a:rPr lang="en-US" dirty="0" smtClean="0">
                <a:latin typeface="Baskerville"/>
                <a:ea typeface="Helvetica Light"/>
                <a:cs typeface="Baskerville"/>
                <a:sym typeface="Helvetica Light"/>
              </a:rPr>
              <a:t>impact trajectories can vary dramatically</a:t>
            </a:r>
            <a:r>
              <a:rPr dirty="0" smtClean="0">
                <a:latin typeface="Baskerville"/>
                <a:ea typeface="Helvetica Light"/>
                <a:cs typeface="Baskerville"/>
                <a:sym typeface="Helvetica Light"/>
              </a:rPr>
              <a:t>.  </a:t>
            </a:r>
            <a:r>
              <a:rPr lang="en-US" dirty="0" smtClean="0">
                <a:latin typeface="Baskerville"/>
                <a:ea typeface="Helvetica Light"/>
                <a:cs typeface="Baskerville"/>
                <a:sym typeface="Helvetica Light"/>
              </a:rPr>
              <a:t>Need to think about the “functional form” of the intervention. </a:t>
            </a:r>
            <a:endParaRPr dirty="0">
              <a:latin typeface="Baskerville"/>
              <a:ea typeface="Helvetica Light"/>
              <a:cs typeface="Baskerville"/>
              <a:sym typeface="Helvetica Light"/>
            </a:endParaRPr>
          </a:p>
        </p:txBody>
      </p:sp>
      <p:grpSp>
        <p:nvGrpSpPr>
          <p:cNvPr id="210" name="Group 210"/>
          <p:cNvGrpSpPr/>
          <p:nvPr/>
        </p:nvGrpSpPr>
        <p:grpSpPr>
          <a:xfrm>
            <a:off x="3248982" y="3668386"/>
            <a:ext cx="3928233" cy="3310207"/>
            <a:chOff x="102276" y="0"/>
            <a:chExt cx="3928232" cy="3310205"/>
          </a:xfrm>
        </p:grpSpPr>
        <p:grpSp>
          <p:nvGrpSpPr>
            <p:cNvPr id="208" name="Group 208"/>
            <p:cNvGrpSpPr/>
            <p:nvPr/>
          </p:nvGrpSpPr>
          <p:grpSpPr>
            <a:xfrm>
              <a:off x="102276" y="-1"/>
              <a:ext cx="3928233" cy="3310207"/>
              <a:chOff x="102276" y="0"/>
              <a:chExt cx="3928232" cy="3310205"/>
            </a:xfrm>
          </p:grpSpPr>
          <p:sp>
            <p:nvSpPr>
              <p:cNvPr id="206" name="Shape 206"/>
              <p:cNvSpPr/>
              <p:nvPr/>
            </p:nvSpPr>
            <p:spPr>
              <a:xfrm flipV="1">
                <a:off x="114299" y="-1"/>
                <a:ext cx="1" cy="3305995"/>
              </a:xfrm>
              <a:prstGeom prst="line">
                <a:avLst/>
              </a:prstGeom>
              <a:noFill/>
              <a:ln w="25400" cap="flat">
                <a:solidFill>
                  <a:srgbClr val="7C7C7C"/>
                </a:solidFill>
                <a:prstDash val="solid"/>
                <a:miter lim="400000"/>
              </a:ln>
              <a:effectLst/>
            </p:spPr>
            <p:txBody>
              <a:bodyPr wrap="square" lIns="71437" tIns="71437" rIns="71437" bIns="71437" numCol="1" anchor="ctr">
                <a:noAutofit/>
              </a:bodyPr>
              <a:lstStyle/>
              <a:p>
                <a:pPr algn="ctr" defTabSz="820713">
                  <a:defRPr sz="3200"/>
                </a:pPr>
                <a:endParaRPr sz="3200">
                  <a:latin typeface="Helvetica Light"/>
                  <a:ea typeface="Helvetica Light"/>
                  <a:cs typeface="Helvetica Light"/>
                  <a:sym typeface="Helvetica Light"/>
                </a:endParaRPr>
              </a:p>
            </p:txBody>
          </p:sp>
          <p:sp>
            <p:nvSpPr>
              <p:cNvPr id="207" name="Shape 207"/>
              <p:cNvSpPr/>
              <p:nvPr/>
            </p:nvSpPr>
            <p:spPr>
              <a:xfrm>
                <a:off x="102276" y="3310205"/>
                <a:ext cx="3928233" cy="1"/>
              </a:xfrm>
              <a:prstGeom prst="line">
                <a:avLst/>
              </a:prstGeom>
              <a:noFill/>
              <a:ln w="25400" cap="flat">
                <a:solidFill>
                  <a:srgbClr val="7C7C7C"/>
                </a:solidFill>
                <a:prstDash val="solid"/>
                <a:miter lim="400000"/>
              </a:ln>
              <a:effectLst/>
            </p:spPr>
            <p:txBody>
              <a:bodyPr wrap="square" lIns="71437" tIns="71437" rIns="71437" bIns="71437" numCol="1" anchor="ctr">
                <a:noAutofit/>
              </a:bodyPr>
              <a:lstStyle/>
              <a:p>
                <a:pPr algn="ctr" defTabSz="820713">
                  <a:defRPr sz="3200"/>
                </a:pPr>
                <a:endParaRPr sz="3200">
                  <a:latin typeface="Helvetica Light"/>
                  <a:ea typeface="Helvetica Light"/>
                  <a:cs typeface="Helvetica Light"/>
                  <a:sym typeface="Helvetica Light"/>
                </a:endParaRPr>
              </a:p>
            </p:txBody>
          </p:sp>
        </p:grpSp>
        <p:sp>
          <p:nvSpPr>
            <p:cNvPr id="209" name="Shape 209"/>
            <p:cNvSpPr/>
            <p:nvPr/>
          </p:nvSpPr>
          <p:spPr>
            <a:xfrm flipV="1">
              <a:off x="396291" y="264848"/>
              <a:ext cx="3268465" cy="2482388"/>
            </a:xfrm>
            <a:prstGeom prst="line">
              <a:avLst/>
            </a:prstGeom>
            <a:noFill/>
            <a:ln w="25400" cap="flat">
              <a:solidFill>
                <a:srgbClr val="555555"/>
              </a:solidFill>
              <a:prstDash val="solid"/>
              <a:miter lim="400000"/>
            </a:ln>
            <a:effectLst/>
          </p:spPr>
          <p:txBody>
            <a:bodyPr wrap="square" lIns="71437" tIns="71437" rIns="71437" bIns="71437" numCol="1" anchor="ctr">
              <a:noAutofit/>
            </a:bodyPr>
            <a:lstStyle/>
            <a:p>
              <a:pPr algn="ctr" defTabSz="820713">
                <a:defRPr sz="3200"/>
              </a:pPr>
              <a:endParaRPr sz="3200">
                <a:latin typeface="Helvetica Light"/>
                <a:ea typeface="Helvetica Light"/>
                <a:cs typeface="Helvetica Light"/>
                <a:sym typeface="Helvetica Light"/>
              </a:endParaRPr>
            </a:p>
          </p:txBody>
        </p:sp>
      </p:grpSp>
      <p:grpSp>
        <p:nvGrpSpPr>
          <p:cNvPr id="213" name="Group 213"/>
          <p:cNvGrpSpPr/>
          <p:nvPr/>
        </p:nvGrpSpPr>
        <p:grpSpPr>
          <a:xfrm>
            <a:off x="7816442" y="3668386"/>
            <a:ext cx="4064740" cy="3297507"/>
            <a:chOff x="0" y="0"/>
            <a:chExt cx="4064739" cy="3297505"/>
          </a:xfrm>
        </p:grpSpPr>
        <p:sp>
          <p:nvSpPr>
            <p:cNvPr id="211" name="Shape 211"/>
            <p:cNvSpPr/>
            <p:nvPr/>
          </p:nvSpPr>
          <p:spPr>
            <a:xfrm flipV="1">
              <a:off x="4233" y="0"/>
              <a:ext cx="1" cy="3293294"/>
            </a:xfrm>
            <a:prstGeom prst="line">
              <a:avLst/>
            </a:prstGeom>
            <a:noFill/>
            <a:ln w="25400" cap="flat">
              <a:solidFill>
                <a:srgbClr val="7C7C7C"/>
              </a:solidFill>
              <a:prstDash val="solid"/>
              <a:miter lim="400000"/>
            </a:ln>
            <a:effectLst/>
          </p:spPr>
          <p:txBody>
            <a:bodyPr wrap="square" lIns="71437" tIns="71437" rIns="71437" bIns="71437" numCol="1" anchor="ctr">
              <a:noAutofit/>
            </a:bodyPr>
            <a:lstStyle/>
            <a:p>
              <a:pPr algn="ctr" defTabSz="820713">
                <a:defRPr sz="3200"/>
              </a:pPr>
              <a:endParaRPr sz="3200">
                <a:latin typeface="Helvetica Light"/>
                <a:ea typeface="Helvetica Light"/>
                <a:cs typeface="Helvetica Light"/>
                <a:sym typeface="Helvetica Light"/>
              </a:endParaRPr>
            </a:p>
          </p:txBody>
        </p:sp>
        <p:sp>
          <p:nvSpPr>
            <p:cNvPr id="212" name="Shape 212"/>
            <p:cNvSpPr/>
            <p:nvPr/>
          </p:nvSpPr>
          <p:spPr>
            <a:xfrm>
              <a:off x="-1" y="3297505"/>
              <a:ext cx="4064741" cy="1"/>
            </a:xfrm>
            <a:prstGeom prst="line">
              <a:avLst/>
            </a:prstGeom>
            <a:noFill/>
            <a:ln w="25400" cap="flat">
              <a:solidFill>
                <a:srgbClr val="7C7C7C"/>
              </a:solidFill>
              <a:prstDash val="solid"/>
              <a:miter lim="400000"/>
            </a:ln>
            <a:effectLst/>
          </p:spPr>
          <p:txBody>
            <a:bodyPr wrap="square" lIns="71437" tIns="71437" rIns="71437" bIns="71437" numCol="1" anchor="ctr">
              <a:noAutofit/>
            </a:bodyPr>
            <a:lstStyle/>
            <a:p>
              <a:pPr algn="ctr" defTabSz="820713">
                <a:defRPr sz="3200"/>
              </a:pPr>
              <a:endParaRPr sz="3200">
                <a:latin typeface="Helvetica Light"/>
                <a:ea typeface="Helvetica Light"/>
                <a:cs typeface="Helvetica Light"/>
                <a:sym typeface="Helvetica Light"/>
              </a:endParaRPr>
            </a:p>
          </p:txBody>
        </p:sp>
      </p:grpSp>
      <p:sp>
        <p:nvSpPr>
          <p:cNvPr id="262" name="Shape 262"/>
          <p:cNvSpPr/>
          <p:nvPr/>
        </p:nvSpPr>
        <p:spPr>
          <a:xfrm>
            <a:off x="9848811" y="5946774"/>
            <a:ext cx="1" cy="1"/>
          </a:xfrm>
          <a:custGeom>
            <a:avLst/>
            <a:gdLst/>
            <a:ahLst/>
            <a:cxnLst>
              <a:cxn ang="0">
                <a:pos x="wd2" y="hd2"/>
              </a:cxn>
              <a:cxn ang="5400000">
                <a:pos x="wd2" y="hd2"/>
              </a:cxn>
              <a:cxn ang="10800000">
                <a:pos x="wd2" y="hd2"/>
              </a:cxn>
              <a:cxn ang="16200000">
                <a:pos x="wd2" y="hd2"/>
              </a:cxn>
            </a:cxnLst>
            <a:rect l="0" t="0" r="r" b="b"/>
            <a:pathLst>
              <a:path extrusionOk="0">
                <a:moveTo>
                  <a:pt x="0" y="0"/>
                </a:moveTo>
                <a:lnTo>
                  <a:pt x="0" y="0"/>
                </a:lnTo>
              </a:path>
            </a:pathLst>
          </a:custGeom>
          <a:ln w="25400">
            <a:solidFill>
              <a:srgbClr val="000000"/>
            </a:solidFill>
            <a:miter lim="400000"/>
          </a:ln>
        </p:spPr>
        <p:txBody>
          <a:bodyPr/>
          <a:lstStyle/>
          <a:p>
            <a:pPr algn="ctr" defTabSz="820713"/>
            <a:endParaRPr sz="5000">
              <a:latin typeface="Helvetica Light"/>
              <a:ea typeface="Helvetica Light"/>
              <a:cs typeface="Helvetica Light"/>
              <a:sym typeface="Helvetica Light"/>
            </a:endParaRPr>
          </a:p>
        </p:txBody>
      </p:sp>
      <p:grpSp>
        <p:nvGrpSpPr>
          <p:cNvPr id="219" name="Group 219"/>
          <p:cNvGrpSpPr/>
          <p:nvPr/>
        </p:nvGrpSpPr>
        <p:grpSpPr>
          <a:xfrm>
            <a:off x="16956578" y="3668386"/>
            <a:ext cx="4064740" cy="3297507"/>
            <a:chOff x="-25399" y="0"/>
            <a:chExt cx="4064739" cy="3297505"/>
          </a:xfrm>
        </p:grpSpPr>
        <p:grpSp>
          <p:nvGrpSpPr>
            <p:cNvPr id="217" name="Group 217"/>
            <p:cNvGrpSpPr/>
            <p:nvPr/>
          </p:nvGrpSpPr>
          <p:grpSpPr>
            <a:xfrm>
              <a:off x="-25400" y="0"/>
              <a:ext cx="4064740" cy="3297506"/>
              <a:chOff x="-25399" y="0"/>
              <a:chExt cx="4064739" cy="3297505"/>
            </a:xfrm>
          </p:grpSpPr>
          <p:sp>
            <p:nvSpPr>
              <p:cNvPr id="215" name="Shape 215"/>
              <p:cNvSpPr/>
              <p:nvPr/>
            </p:nvSpPr>
            <p:spPr>
              <a:xfrm flipV="1">
                <a:off x="-21167" y="0"/>
                <a:ext cx="1" cy="3293294"/>
              </a:xfrm>
              <a:prstGeom prst="line">
                <a:avLst/>
              </a:prstGeom>
              <a:noFill/>
              <a:ln w="25400" cap="flat">
                <a:solidFill>
                  <a:srgbClr val="7C7C7C"/>
                </a:solidFill>
                <a:prstDash val="solid"/>
                <a:miter lim="400000"/>
              </a:ln>
              <a:effectLst/>
            </p:spPr>
            <p:txBody>
              <a:bodyPr wrap="square" lIns="71437" tIns="71437" rIns="71437" bIns="71437" numCol="1" anchor="ctr">
                <a:noAutofit/>
              </a:bodyPr>
              <a:lstStyle/>
              <a:p>
                <a:pPr algn="ctr" defTabSz="820713">
                  <a:defRPr sz="3200"/>
                </a:pPr>
                <a:endParaRPr sz="3200">
                  <a:latin typeface="Helvetica Light"/>
                  <a:ea typeface="Helvetica Light"/>
                  <a:cs typeface="Helvetica Light"/>
                  <a:sym typeface="Helvetica Light"/>
                </a:endParaRPr>
              </a:p>
            </p:txBody>
          </p:sp>
          <p:sp>
            <p:nvSpPr>
              <p:cNvPr id="216" name="Shape 216"/>
              <p:cNvSpPr/>
              <p:nvPr/>
            </p:nvSpPr>
            <p:spPr>
              <a:xfrm>
                <a:off x="-25400" y="3297505"/>
                <a:ext cx="4064740" cy="1"/>
              </a:xfrm>
              <a:prstGeom prst="line">
                <a:avLst/>
              </a:prstGeom>
              <a:noFill/>
              <a:ln w="25400" cap="flat">
                <a:solidFill>
                  <a:srgbClr val="7C7C7C"/>
                </a:solidFill>
                <a:prstDash val="solid"/>
                <a:miter lim="400000"/>
              </a:ln>
              <a:effectLst/>
            </p:spPr>
            <p:txBody>
              <a:bodyPr wrap="square" lIns="71437" tIns="71437" rIns="71437" bIns="71437" numCol="1" anchor="ctr">
                <a:noAutofit/>
              </a:bodyPr>
              <a:lstStyle/>
              <a:p>
                <a:pPr algn="ctr" defTabSz="820713">
                  <a:defRPr sz="3200"/>
                </a:pPr>
                <a:endParaRPr sz="3200">
                  <a:latin typeface="Helvetica Light"/>
                  <a:ea typeface="Helvetica Light"/>
                  <a:cs typeface="Helvetica Light"/>
                  <a:sym typeface="Helvetica Light"/>
                </a:endParaRPr>
              </a:p>
            </p:txBody>
          </p:sp>
        </p:grpSp>
        <p:sp>
          <p:nvSpPr>
            <p:cNvPr id="218" name="Shape 218"/>
            <p:cNvSpPr/>
            <p:nvPr/>
          </p:nvSpPr>
          <p:spPr>
            <a:xfrm>
              <a:off x="426310" y="752002"/>
              <a:ext cx="3341889" cy="208704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276" y="19311"/>
                    <a:pt x="639" y="17065"/>
                    <a:pt x="1084" y="14872"/>
                  </a:cubicBezTo>
                  <a:cubicBezTo>
                    <a:pt x="1554" y="12550"/>
                    <a:pt x="2130" y="10232"/>
                    <a:pt x="3137" y="8345"/>
                  </a:cubicBezTo>
                  <a:cubicBezTo>
                    <a:pt x="5014" y="4828"/>
                    <a:pt x="7923" y="3551"/>
                    <a:pt x="10750" y="2604"/>
                  </a:cubicBezTo>
                  <a:cubicBezTo>
                    <a:pt x="14332" y="1403"/>
                    <a:pt x="17955" y="533"/>
                    <a:pt x="21600" y="0"/>
                  </a:cubicBezTo>
                </a:path>
              </a:pathLst>
            </a:custGeom>
            <a:noFill/>
            <a:ln w="25400" cap="flat">
              <a:solidFill>
                <a:srgbClr val="555555"/>
              </a:solidFill>
              <a:prstDash val="solid"/>
              <a:miter lim="400000"/>
            </a:ln>
            <a:effectLst/>
          </p:spPr>
          <p:txBody>
            <a:bodyPr wrap="square" lIns="71437" tIns="71437" rIns="71437" bIns="71437" numCol="1" anchor="ctr">
              <a:noAutofit/>
            </a:bodyPr>
            <a:lstStyle/>
            <a:p>
              <a:pPr algn="ctr" defTabSz="820713">
                <a:defRPr sz="3200"/>
              </a:pPr>
              <a:endParaRPr sz="3200">
                <a:latin typeface="Helvetica Light"/>
                <a:ea typeface="Helvetica Light"/>
                <a:cs typeface="Helvetica Light"/>
                <a:sym typeface="Helvetica Light"/>
              </a:endParaRPr>
            </a:p>
          </p:txBody>
        </p:sp>
      </p:grpSp>
      <p:grpSp>
        <p:nvGrpSpPr>
          <p:cNvPr id="224" name="Group 224"/>
          <p:cNvGrpSpPr/>
          <p:nvPr/>
        </p:nvGrpSpPr>
        <p:grpSpPr>
          <a:xfrm>
            <a:off x="12384578" y="3668386"/>
            <a:ext cx="4064740" cy="3297507"/>
            <a:chOff x="0" y="0"/>
            <a:chExt cx="4064739" cy="3297505"/>
          </a:xfrm>
        </p:grpSpPr>
        <p:grpSp>
          <p:nvGrpSpPr>
            <p:cNvPr id="222" name="Group 222"/>
            <p:cNvGrpSpPr/>
            <p:nvPr/>
          </p:nvGrpSpPr>
          <p:grpSpPr>
            <a:xfrm>
              <a:off x="0" y="0"/>
              <a:ext cx="4064740" cy="3297506"/>
              <a:chOff x="0" y="0"/>
              <a:chExt cx="4064739" cy="3297505"/>
            </a:xfrm>
          </p:grpSpPr>
          <p:sp>
            <p:nvSpPr>
              <p:cNvPr id="220" name="Shape 220"/>
              <p:cNvSpPr/>
              <p:nvPr/>
            </p:nvSpPr>
            <p:spPr>
              <a:xfrm flipV="1">
                <a:off x="4233" y="0"/>
                <a:ext cx="1" cy="3293294"/>
              </a:xfrm>
              <a:prstGeom prst="line">
                <a:avLst/>
              </a:prstGeom>
              <a:noFill/>
              <a:ln w="25400" cap="flat">
                <a:solidFill>
                  <a:srgbClr val="7C7C7C"/>
                </a:solidFill>
                <a:prstDash val="solid"/>
                <a:miter lim="400000"/>
              </a:ln>
              <a:effectLst/>
            </p:spPr>
            <p:txBody>
              <a:bodyPr wrap="square" lIns="71437" tIns="71437" rIns="71437" bIns="71437" numCol="1" anchor="ctr">
                <a:noAutofit/>
              </a:bodyPr>
              <a:lstStyle/>
              <a:p>
                <a:pPr algn="ctr" defTabSz="820713">
                  <a:defRPr sz="3200"/>
                </a:pPr>
                <a:endParaRPr sz="3200">
                  <a:latin typeface="Helvetica Light"/>
                  <a:ea typeface="Helvetica Light"/>
                  <a:cs typeface="Helvetica Light"/>
                  <a:sym typeface="Helvetica Light"/>
                </a:endParaRPr>
              </a:p>
            </p:txBody>
          </p:sp>
          <p:sp>
            <p:nvSpPr>
              <p:cNvPr id="221" name="Shape 221"/>
              <p:cNvSpPr/>
              <p:nvPr/>
            </p:nvSpPr>
            <p:spPr>
              <a:xfrm>
                <a:off x="-1" y="3297505"/>
                <a:ext cx="4064741" cy="1"/>
              </a:xfrm>
              <a:prstGeom prst="line">
                <a:avLst/>
              </a:prstGeom>
              <a:noFill/>
              <a:ln w="25400" cap="flat">
                <a:solidFill>
                  <a:srgbClr val="7C7C7C"/>
                </a:solidFill>
                <a:prstDash val="solid"/>
                <a:miter lim="400000"/>
              </a:ln>
              <a:effectLst/>
            </p:spPr>
            <p:txBody>
              <a:bodyPr wrap="square" lIns="71437" tIns="71437" rIns="71437" bIns="71437" numCol="1" anchor="ctr">
                <a:noAutofit/>
              </a:bodyPr>
              <a:lstStyle/>
              <a:p>
                <a:pPr algn="ctr" defTabSz="820713">
                  <a:defRPr sz="3200"/>
                </a:pPr>
                <a:endParaRPr sz="3200">
                  <a:latin typeface="Helvetica Light"/>
                  <a:ea typeface="Helvetica Light"/>
                  <a:cs typeface="Helvetica Light"/>
                  <a:sym typeface="Helvetica Light"/>
                </a:endParaRPr>
              </a:p>
            </p:txBody>
          </p:sp>
        </p:grpSp>
        <p:sp>
          <p:nvSpPr>
            <p:cNvPr id="223" name="Shape 223"/>
            <p:cNvSpPr/>
            <p:nvPr/>
          </p:nvSpPr>
          <p:spPr>
            <a:xfrm>
              <a:off x="591807" y="239551"/>
              <a:ext cx="3091200" cy="263213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3359" y="21535"/>
                    <a:pt x="6685" y="20800"/>
                    <a:pt x="9835" y="19427"/>
                  </a:cubicBezTo>
                  <a:cubicBezTo>
                    <a:pt x="11969" y="18497"/>
                    <a:pt x="14037" y="17252"/>
                    <a:pt x="15526" y="15226"/>
                  </a:cubicBezTo>
                  <a:cubicBezTo>
                    <a:pt x="16728" y="13590"/>
                    <a:pt x="17446" y="11574"/>
                    <a:pt x="18155" y="9583"/>
                  </a:cubicBezTo>
                  <a:cubicBezTo>
                    <a:pt x="19295" y="6385"/>
                    <a:pt x="20443" y="3190"/>
                    <a:pt x="21600" y="0"/>
                  </a:cubicBezTo>
                </a:path>
              </a:pathLst>
            </a:custGeom>
            <a:noFill/>
            <a:ln w="25400" cap="flat">
              <a:solidFill>
                <a:srgbClr val="555555"/>
              </a:solidFill>
              <a:prstDash val="solid"/>
              <a:miter lim="400000"/>
            </a:ln>
            <a:effectLst/>
          </p:spPr>
          <p:txBody>
            <a:bodyPr wrap="square" lIns="71437" tIns="71437" rIns="71437" bIns="71437" numCol="1" anchor="ctr">
              <a:noAutofit/>
            </a:bodyPr>
            <a:lstStyle/>
            <a:p>
              <a:pPr algn="ctr" defTabSz="820713">
                <a:defRPr sz="3200"/>
              </a:pPr>
              <a:endParaRPr sz="3200">
                <a:latin typeface="Helvetica Light"/>
                <a:ea typeface="Helvetica Light"/>
                <a:cs typeface="Helvetica Light"/>
                <a:sym typeface="Helvetica Light"/>
              </a:endParaRPr>
            </a:p>
          </p:txBody>
        </p:sp>
      </p:grpSp>
      <p:grpSp>
        <p:nvGrpSpPr>
          <p:cNvPr id="227" name="Group 227"/>
          <p:cNvGrpSpPr/>
          <p:nvPr/>
        </p:nvGrpSpPr>
        <p:grpSpPr>
          <a:xfrm>
            <a:off x="3239838" y="8748386"/>
            <a:ext cx="4073207" cy="3297507"/>
            <a:chOff x="-8466" y="12700"/>
            <a:chExt cx="4073205" cy="3297505"/>
          </a:xfrm>
        </p:grpSpPr>
        <p:sp>
          <p:nvSpPr>
            <p:cNvPr id="225" name="Shape 225"/>
            <p:cNvSpPr/>
            <p:nvPr/>
          </p:nvSpPr>
          <p:spPr>
            <a:xfrm flipV="1">
              <a:off x="-8467" y="12700"/>
              <a:ext cx="1" cy="3293294"/>
            </a:xfrm>
            <a:prstGeom prst="line">
              <a:avLst/>
            </a:prstGeom>
            <a:noFill/>
            <a:ln w="25400" cap="flat">
              <a:solidFill>
                <a:srgbClr val="7C7C7C"/>
              </a:solidFill>
              <a:prstDash val="solid"/>
              <a:miter lim="400000"/>
            </a:ln>
            <a:effectLst/>
          </p:spPr>
          <p:txBody>
            <a:bodyPr wrap="square" lIns="71437" tIns="71437" rIns="71437" bIns="71437" numCol="1" anchor="ctr">
              <a:noAutofit/>
            </a:bodyPr>
            <a:lstStyle/>
            <a:p>
              <a:pPr algn="ctr" defTabSz="820713">
                <a:defRPr sz="3200"/>
              </a:pPr>
              <a:endParaRPr sz="3200">
                <a:latin typeface="Helvetica Light"/>
                <a:ea typeface="Helvetica Light"/>
                <a:cs typeface="Helvetica Light"/>
                <a:sym typeface="Helvetica Light"/>
              </a:endParaRPr>
            </a:p>
          </p:txBody>
        </p:sp>
        <p:sp>
          <p:nvSpPr>
            <p:cNvPr id="226" name="Shape 226"/>
            <p:cNvSpPr/>
            <p:nvPr/>
          </p:nvSpPr>
          <p:spPr>
            <a:xfrm>
              <a:off x="0" y="3310205"/>
              <a:ext cx="4064740" cy="1"/>
            </a:xfrm>
            <a:prstGeom prst="line">
              <a:avLst/>
            </a:prstGeom>
            <a:noFill/>
            <a:ln w="25400" cap="flat">
              <a:solidFill>
                <a:srgbClr val="7C7C7C"/>
              </a:solidFill>
              <a:prstDash val="solid"/>
              <a:miter lim="400000"/>
            </a:ln>
            <a:effectLst/>
          </p:spPr>
          <p:txBody>
            <a:bodyPr wrap="square" lIns="71437" tIns="71437" rIns="71437" bIns="71437" numCol="1" anchor="ctr">
              <a:noAutofit/>
            </a:bodyPr>
            <a:lstStyle/>
            <a:p>
              <a:pPr algn="ctr" defTabSz="820713">
                <a:defRPr sz="3200"/>
              </a:pPr>
              <a:endParaRPr sz="3200">
                <a:latin typeface="Helvetica Light"/>
                <a:ea typeface="Helvetica Light"/>
                <a:cs typeface="Helvetica Light"/>
                <a:sym typeface="Helvetica Light"/>
              </a:endParaRPr>
            </a:p>
          </p:txBody>
        </p:sp>
      </p:grpSp>
      <p:sp>
        <p:nvSpPr>
          <p:cNvPr id="228" name="Shape 228"/>
          <p:cNvSpPr/>
          <p:nvPr/>
        </p:nvSpPr>
        <p:spPr>
          <a:xfrm>
            <a:off x="7816442" y="2869378"/>
            <a:ext cx="4089231" cy="762001"/>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spAutoFit/>
          </a:bodyPr>
          <a:lstStyle/>
          <a:p>
            <a:pPr defTabSz="914400">
              <a:defRPr sz="3000" b="1">
                <a:solidFill>
                  <a:srgbClr val="555555"/>
                </a:solidFill>
                <a:latin typeface="+mn-lt"/>
                <a:ea typeface="+mn-ea"/>
                <a:cs typeface="+mn-cs"/>
                <a:sym typeface="Helvetica"/>
              </a:defRPr>
            </a:pPr>
            <a:r>
              <a:rPr sz="3000" b="1">
                <a:solidFill>
                  <a:srgbClr val="555555"/>
                </a:solidFill>
                <a:latin typeface="Helvetica"/>
                <a:ea typeface="Helvetica"/>
                <a:cs typeface="Helvetica"/>
                <a:sym typeface="Helvetica"/>
              </a:rPr>
              <a:t>Anti-Retrovirals</a:t>
            </a:r>
          </a:p>
          <a:p>
            <a:pPr defTabSz="914400">
              <a:defRPr sz="2000" i="1">
                <a:solidFill>
                  <a:srgbClr val="555555"/>
                </a:solidFill>
                <a:latin typeface="+mn-lt"/>
                <a:ea typeface="+mn-ea"/>
                <a:cs typeface="+mn-cs"/>
                <a:sym typeface="Helvetica"/>
              </a:defRPr>
            </a:pPr>
            <a:r>
              <a:rPr sz="2000" i="1">
                <a:solidFill>
                  <a:srgbClr val="555555"/>
                </a:solidFill>
                <a:latin typeface="Helvetica"/>
                <a:ea typeface="Helvetica"/>
                <a:cs typeface="Helvetica"/>
                <a:sym typeface="Helvetica"/>
              </a:rPr>
              <a:t>(Outcome:  Death from infection)</a:t>
            </a:r>
          </a:p>
        </p:txBody>
      </p:sp>
      <p:sp>
        <p:nvSpPr>
          <p:cNvPr id="229" name="Shape 229"/>
          <p:cNvSpPr/>
          <p:nvPr/>
        </p:nvSpPr>
        <p:spPr>
          <a:xfrm>
            <a:off x="12473933" y="2869378"/>
            <a:ext cx="4547027" cy="762001"/>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spAutoFit/>
          </a:bodyPr>
          <a:lstStyle/>
          <a:p>
            <a:pPr defTabSz="914400">
              <a:defRPr sz="3000" b="1">
                <a:solidFill>
                  <a:srgbClr val="555555"/>
                </a:solidFill>
                <a:latin typeface="+mn-lt"/>
                <a:ea typeface="+mn-ea"/>
                <a:cs typeface="+mn-cs"/>
                <a:sym typeface="Helvetica"/>
              </a:defRPr>
            </a:pPr>
            <a:r>
              <a:rPr sz="3000" b="1">
                <a:solidFill>
                  <a:srgbClr val="555555"/>
                </a:solidFill>
                <a:latin typeface="Helvetica"/>
                <a:ea typeface="Helvetica"/>
                <a:cs typeface="Helvetica"/>
                <a:sym typeface="Helvetica"/>
              </a:rPr>
              <a:t>Roads</a:t>
            </a:r>
          </a:p>
          <a:p>
            <a:pPr defTabSz="914400">
              <a:defRPr sz="2000" i="1">
                <a:solidFill>
                  <a:srgbClr val="555555"/>
                </a:solidFill>
                <a:latin typeface="+mn-lt"/>
                <a:ea typeface="+mn-ea"/>
                <a:cs typeface="+mn-cs"/>
                <a:sym typeface="Helvetica"/>
              </a:defRPr>
            </a:pPr>
            <a:r>
              <a:rPr sz="2000" i="1">
                <a:solidFill>
                  <a:srgbClr val="555555"/>
                </a:solidFill>
                <a:latin typeface="Helvetica"/>
                <a:ea typeface="Helvetica"/>
                <a:cs typeface="Helvetica"/>
                <a:sym typeface="Helvetica"/>
              </a:rPr>
              <a:t>(Outcome:  Economic Development)</a:t>
            </a:r>
          </a:p>
        </p:txBody>
      </p:sp>
      <p:sp>
        <p:nvSpPr>
          <p:cNvPr id="230" name="Shape 230"/>
          <p:cNvSpPr/>
          <p:nvPr/>
        </p:nvSpPr>
        <p:spPr>
          <a:xfrm>
            <a:off x="16969733" y="2869378"/>
            <a:ext cx="4089232" cy="762001"/>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spAutoFit/>
          </a:bodyPr>
          <a:lstStyle/>
          <a:p>
            <a:pPr defTabSz="914400">
              <a:defRPr sz="3000" b="1">
                <a:solidFill>
                  <a:srgbClr val="555555"/>
                </a:solidFill>
                <a:latin typeface="+mn-lt"/>
                <a:ea typeface="+mn-ea"/>
                <a:cs typeface="+mn-cs"/>
                <a:sym typeface="Helvetica"/>
              </a:defRPr>
            </a:pPr>
            <a:r>
              <a:rPr sz="3000" b="1">
                <a:solidFill>
                  <a:srgbClr val="555555"/>
                </a:solidFill>
                <a:latin typeface="Helvetica"/>
                <a:ea typeface="Helvetica"/>
                <a:cs typeface="Helvetica"/>
                <a:sym typeface="Helvetica"/>
              </a:rPr>
              <a:t>Measles</a:t>
            </a:r>
          </a:p>
          <a:p>
            <a:pPr defTabSz="914400">
              <a:defRPr sz="2000" i="1">
                <a:solidFill>
                  <a:srgbClr val="555555"/>
                </a:solidFill>
                <a:latin typeface="+mn-lt"/>
                <a:ea typeface="+mn-ea"/>
                <a:cs typeface="+mn-cs"/>
                <a:sym typeface="Helvetica"/>
              </a:defRPr>
            </a:pPr>
            <a:r>
              <a:rPr sz="2000" i="1">
                <a:solidFill>
                  <a:srgbClr val="555555"/>
                </a:solidFill>
                <a:latin typeface="Helvetica"/>
                <a:ea typeface="Helvetica"/>
                <a:cs typeface="Helvetica"/>
                <a:sym typeface="Helvetica"/>
              </a:rPr>
              <a:t>(Outcome:  Reduction in infection)</a:t>
            </a:r>
          </a:p>
        </p:txBody>
      </p:sp>
      <p:sp>
        <p:nvSpPr>
          <p:cNvPr id="231" name="Shape 231"/>
          <p:cNvSpPr/>
          <p:nvPr/>
        </p:nvSpPr>
        <p:spPr>
          <a:xfrm>
            <a:off x="3225705" y="7961886"/>
            <a:ext cx="4089232" cy="762001"/>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spAutoFit/>
          </a:bodyPr>
          <a:lstStyle/>
          <a:p>
            <a:pPr defTabSz="914400">
              <a:defRPr sz="3000" b="1">
                <a:solidFill>
                  <a:srgbClr val="555555"/>
                </a:solidFill>
                <a:latin typeface="+mn-lt"/>
                <a:ea typeface="+mn-ea"/>
                <a:cs typeface="+mn-cs"/>
                <a:sym typeface="Helvetica"/>
              </a:defRPr>
            </a:pPr>
            <a:r>
              <a:rPr sz="3000" b="1">
                <a:solidFill>
                  <a:srgbClr val="555555"/>
                </a:solidFill>
                <a:latin typeface="Helvetica"/>
                <a:ea typeface="Helvetica"/>
                <a:cs typeface="Helvetica"/>
                <a:sym typeface="Helvetica"/>
              </a:rPr>
              <a:t>Land Rights</a:t>
            </a:r>
          </a:p>
          <a:p>
            <a:pPr defTabSz="914400">
              <a:defRPr sz="2000" i="1">
                <a:solidFill>
                  <a:srgbClr val="555555"/>
                </a:solidFill>
                <a:latin typeface="+mn-lt"/>
                <a:ea typeface="+mn-ea"/>
                <a:cs typeface="+mn-cs"/>
                <a:sym typeface="Helvetica"/>
              </a:defRPr>
            </a:pPr>
            <a:r>
              <a:rPr sz="2000" i="1">
                <a:solidFill>
                  <a:srgbClr val="555555"/>
                </a:solidFill>
                <a:latin typeface="Helvetica"/>
                <a:ea typeface="Helvetica"/>
                <a:cs typeface="Helvetica"/>
                <a:sym typeface="Helvetica"/>
              </a:rPr>
              <a:t>(Outcome:  Forest Protection)</a:t>
            </a:r>
          </a:p>
        </p:txBody>
      </p:sp>
      <p:sp>
        <p:nvSpPr>
          <p:cNvPr id="232" name="Shape 232"/>
          <p:cNvSpPr/>
          <p:nvPr/>
        </p:nvSpPr>
        <p:spPr>
          <a:xfrm>
            <a:off x="7822169" y="7987286"/>
            <a:ext cx="4063831" cy="762001"/>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spAutoFit/>
          </a:bodyPr>
          <a:lstStyle/>
          <a:p>
            <a:pPr defTabSz="914400">
              <a:defRPr sz="3000" b="1">
                <a:solidFill>
                  <a:srgbClr val="555555"/>
                </a:solidFill>
                <a:latin typeface="+mn-lt"/>
                <a:ea typeface="+mn-ea"/>
                <a:cs typeface="+mn-cs"/>
                <a:sym typeface="Helvetica"/>
              </a:defRPr>
            </a:pPr>
            <a:r>
              <a:rPr sz="3000" b="1">
                <a:solidFill>
                  <a:srgbClr val="555555"/>
                </a:solidFill>
                <a:latin typeface="Helvetica"/>
                <a:ea typeface="Helvetica"/>
                <a:cs typeface="Helvetica"/>
                <a:sym typeface="Helvetica"/>
              </a:rPr>
              <a:t>Decentralization</a:t>
            </a:r>
          </a:p>
          <a:p>
            <a:pPr defTabSz="914400">
              <a:defRPr sz="2000" i="1">
                <a:solidFill>
                  <a:srgbClr val="555555"/>
                </a:solidFill>
                <a:latin typeface="+mn-lt"/>
                <a:ea typeface="+mn-ea"/>
                <a:cs typeface="+mn-cs"/>
                <a:sym typeface="Helvetica"/>
              </a:defRPr>
            </a:pPr>
            <a:r>
              <a:rPr sz="2000" i="1">
                <a:solidFill>
                  <a:srgbClr val="555555"/>
                </a:solidFill>
                <a:latin typeface="Helvetica"/>
                <a:ea typeface="Helvetica"/>
                <a:cs typeface="Helvetica"/>
                <a:sym typeface="Helvetica"/>
              </a:rPr>
              <a:t>(Outcome:  Service Delivery)</a:t>
            </a:r>
          </a:p>
        </p:txBody>
      </p:sp>
      <p:sp>
        <p:nvSpPr>
          <p:cNvPr id="233" name="Shape 233"/>
          <p:cNvSpPr/>
          <p:nvPr/>
        </p:nvSpPr>
        <p:spPr>
          <a:xfrm>
            <a:off x="12392326" y="7987286"/>
            <a:ext cx="4572427" cy="762001"/>
          </a:xfrm>
          <a:prstGeom prst="rect">
            <a:avLst/>
          </a:prstGeom>
          <a:ln w="12700">
            <a:miter lim="400000"/>
          </a:ln>
          <a:extLst>
            <a:ext uri="{C572A759-6A51-4108-AA02-DFA0A04FC94B}">
              <ma14:wrappingTextBoxFlag xmlns:ma14="http://schemas.microsoft.com/office/mac/drawingml/2011/main" val="1"/>
            </a:ext>
          </a:extLst>
        </p:spPr>
        <p:txBody>
          <a:bodyPr lIns="0" tIns="0" rIns="0" bIns="0" anchor="b">
            <a:spAutoFit/>
          </a:bodyPr>
          <a:lstStyle/>
          <a:p>
            <a:pPr defTabSz="914400">
              <a:defRPr sz="3000" b="1">
                <a:solidFill>
                  <a:srgbClr val="555555"/>
                </a:solidFill>
                <a:latin typeface="+mn-lt"/>
                <a:ea typeface="+mn-ea"/>
                <a:cs typeface="+mn-cs"/>
                <a:sym typeface="Helvetica"/>
              </a:defRPr>
            </a:pPr>
            <a:r>
              <a:rPr sz="3000" b="1">
                <a:solidFill>
                  <a:srgbClr val="555555"/>
                </a:solidFill>
                <a:latin typeface="Helvetica"/>
                <a:ea typeface="Helvetica"/>
                <a:cs typeface="Helvetica"/>
                <a:sym typeface="Helvetica"/>
              </a:rPr>
              <a:t>Spraying for mosquitos</a:t>
            </a:r>
          </a:p>
          <a:p>
            <a:pPr defTabSz="914400">
              <a:defRPr sz="2000" i="1">
                <a:solidFill>
                  <a:srgbClr val="555555"/>
                </a:solidFill>
                <a:latin typeface="+mn-lt"/>
                <a:ea typeface="+mn-ea"/>
                <a:cs typeface="+mn-cs"/>
                <a:sym typeface="Helvetica"/>
              </a:defRPr>
            </a:pPr>
            <a:r>
              <a:rPr sz="2000" i="1">
                <a:solidFill>
                  <a:srgbClr val="555555"/>
                </a:solidFill>
                <a:latin typeface="Helvetica"/>
                <a:ea typeface="Helvetica"/>
                <a:cs typeface="Helvetica"/>
                <a:sym typeface="Helvetica"/>
              </a:rPr>
              <a:t>(Outcome:  Prevented cases of malaria)</a:t>
            </a:r>
          </a:p>
        </p:txBody>
      </p:sp>
      <p:grpSp>
        <p:nvGrpSpPr>
          <p:cNvPr id="238" name="Group 238"/>
          <p:cNvGrpSpPr/>
          <p:nvPr/>
        </p:nvGrpSpPr>
        <p:grpSpPr>
          <a:xfrm>
            <a:off x="7818267" y="8742036"/>
            <a:ext cx="4064740" cy="3310207"/>
            <a:chOff x="0" y="0"/>
            <a:chExt cx="4064739" cy="3310205"/>
          </a:xfrm>
        </p:grpSpPr>
        <p:grpSp>
          <p:nvGrpSpPr>
            <p:cNvPr id="236" name="Group 236"/>
            <p:cNvGrpSpPr/>
            <p:nvPr/>
          </p:nvGrpSpPr>
          <p:grpSpPr>
            <a:xfrm>
              <a:off x="0" y="-1"/>
              <a:ext cx="4064740" cy="3310207"/>
              <a:chOff x="0" y="0"/>
              <a:chExt cx="4064739" cy="3310205"/>
            </a:xfrm>
          </p:grpSpPr>
          <p:sp>
            <p:nvSpPr>
              <p:cNvPr id="234" name="Shape 234"/>
              <p:cNvSpPr/>
              <p:nvPr/>
            </p:nvSpPr>
            <p:spPr>
              <a:xfrm flipV="1">
                <a:off x="4233" y="-1"/>
                <a:ext cx="1" cy="3305995"/>
              </a:xfrm>
              <a:prstGeom prst="line">
                <a:avLst/>
              </a:prstGeom>
              <a:noFill/>
              <a:ln w="25400" cap="flat">
                <a:solidFill>
                  <a:srgbClr val="7C7C7C"/>
                </a:solidFill>
                <a:prstDash val="solid"/>
                <a:miter lim="400000"/>
              </a:ln>
              <a:effectLst/>
            </p:spPr>
            <p:txBody>
              <a:bodyPr wrap="square" lIns="71437" tIns="71437" rIns="71437" bIns="71437" numCol="1" anchor="ctr">
                <a:noAutofit/>
              </a:bodyPr>
              <a:lstStyle/>
              <a:p>
                <a:pPr algn="ctr" defTabSz="820713">
                  <a:defRPr sz="3200"/>
                </a:pPr>
                <a:endParaRPr sz="3200">
                  <a:latin typeface="Helvetica Light"/>
                  <a:ea typeface="Helvetica Light"/>
                  <a:cs typeface="Helvetica Light"/>
                  <a:sym typeface="Helvetica Light"/>
                </a:endParaRPr>
              </a:p>
            </p:txBody>
          </p:sp>
          <p:sp>
            <p:nvSpPr>
              <p:cNvPr id="235" name="Shape 235"/>
              <p:cNvSpPr/>
              <p:nvPr/>
            </p:nvSpPr>
            <p:spPr>
              <a:xfrm>
                <a:off x="0" y="3310205"/>
                <a:ext cx="4064740" cy="1"/>
              </a:xfrm>
              <a:prstGeom prst="line">
                <a:avLst/>
              </a:prstGeom>
              <a:noFill/>
              <a:ln w="25400" cap="flat">
                <a:solidFill>
                  <a:srgbClr val="7C7C7C"/>
                </a:solidFill>
                <a:prstDash val="solid"/>
                <a:miter lim="400000"/>
              </a:ln>
              <a:effectLst/>
            </p:spPr>
            <p:txBody>
              <a:bodyPr wrap="square" lIns="71437" tIns="71437" rIns="71437" bIns="71437" numCol="1" anchor="ctr">
                <a:noAutofit/>
              </a:bodyPr>
              <a:lstStyle/>
              <a:p>
                <a:pPr algn="ctr" defTabSz="820713">
                  <a:defRPr sz="3200"/>
                </a:pPr>
                <a:endParaRPr sz="3200">
                  <a:latin typeface="Helvetica Light"/>
                  <a:ea typeface="Helvetica Light"/>
                  <a:cs typeface="Helvetica Light"/>
                  <a:sym typeface="Helvetica Light"/>
                </a:endParaRPr>
              </a:p>
            </p:txBody>
          </p:sp>
        </p:grpSp>
        <p:sp>
          <p:nvSpPr>
            <p:cNvPr id="237" name="Shape 237"/>
            <p:cNvSpPr/>
            <p:nvPr/>
          </p:nvSpPr>
          <p:spPr>
            <a:xfrm>
              <a:off x="396842" y="528672"/>
              <a:ext cx="3551599" cy="2017761"/>
            </a:xfrm>
            <a:custGeom>
              <a:avLst/>
              <a:gdLst/>
              <a:ahLst/>
              <a:cxnLst>
                <a:cxn ang="0">
                  <a:pos x="wd2" y="hd2"/>
                </a:cxn>
                <a:cxn ang="5400000">
                  <a:pos x="wd2" y="hd2"/>
                </a:cxn>
                <a:cxn ang="10800000">
                  <a:pos x="wd2" y="hd2"/>
                </a:cxn>
                <a:cxn ang="16200000">
                  <a:pos x="wd2" y="hd2"/>
                </a:cxn>
              </a:cxnLst>
              <a:rect l="0" t="0" r="r" b="b"/>
              <a:pathLst>
                <a:path w="21600" h="21001" extrusionOk="0">
                  <a:moveTo>
                    <a:pt x="0" y="12131"/>
                  </a:moveTo>
                  <a:cubicBezTo>
                    <a:pt x="422" y="16781"/>
                    <a:pt x="2621" y="20400"/>
                    <a:pt x="5354" y="20925"/>
                  </a:cubicBezTo>
                  <a:cubicBezTo>
                    <a:pt x="8873" y="21600"/>
                    <a:pt x="11681" y="17671"/>
                    <a:pt x="14057" y="13869"/>
                  </a:cubicBezTo>
                  <a:cubicBezTo>
                    <a:pt x="16698" y="9645"/>
                    <a:pt x="19203" y="5064"/>
                    <a:pt x="21600" y="0"/>
                  </a:cubicBezTo>
                </a:path>
              </a:pathLst>
            </a:custGeom>
            <a:noFill/>
            <a:ln w="25400" cap="flat">
              <a:solidFill>
                <a:srgbClr val="555555"/>
              </a:solidFill>
              <a:prstDash val="solid"/>
              <a:miter lim="400000"/>
            </a:ln>
            <a:effectLst/>
          </p:spPr>
          <p:txBody>
            <a:bodyPr wrap="square" lIns="71437" tIns="71437" rIns="71437" bIns="71437" numCol="1" anchor="ctr">
              <a:noAutofit/>
            </a:bodyPr>
            <a:lstStyle/>
            <a:p>
              <a:pPr algn="ctr" defTabSz="820713">
                <a:defRPr sz="3200"/>
              </a:pPr>
              <a:endParaRPr sz="3200">
                <a:latin typeface="Helvetica Light"/>
                <a:ea typeface="Helvetica Light"/>
                <a:cs typeface="Helvetica Light"/>
                <a:sym typeface="Helvetica Light"/>
              </a:endParaRPr>
            </a:p>
          </p:txBody>
        </p:sp>
      </p:grpSp>
      <p:grpSp>
        <p:nvGrpSpPr>
          <p:cNvPr id="243" name="Group 243"/>
          <p:cNvGrpSpPr/>
          <p:nvPr/>
        </p:nvGrpSpPr>
        <p:grpSpPr>
          <a:xfrm>
            <a:off x="12382658" y="8742036"/>
            <a:ext cx="4073207" cy="3310207"/>
            <a:chOff x="-8466" y="0"/>
            <a:chExt cx="4073206" cy="3310205"/>
          </a:xfrm>
        </p:grpSpPr>
        <p:grpSp>
          <p:nvGrpSpPr>
            <p:cNvPr id="241" name="Group 241"/>
            <p:cNvGrpSpPr/>
            <p:nvPr/>
          </p:nvGrpSpPr>
          <p:grpSpPr>
            <a:xfrm>
              <a:off x="-8467" y="-1"/>
              <a:ext cx="4073207" cy="3310207"/>
              <a:chOff x="-8466" y="0"/>
              <a:chExt cx="4073205" cy="3310205"/>
            </a:xfrm>
          </p:grpSpPr>
          <p:sp>
            <p:nvSpPr>
              <p:cNvPr id="239" name="Shape 239"/>
              <p:cNvSpPr/>
              <p:nvPr/>
            </p:nvSpPr>
            <p:spPr>
              <a:xfrm flipV="1">
                <a:off x="-8467" y="-1"/>
                <a:ext cx="1" cy="3305995"/>
              </a:xfrm>
              <a:prstGeom prst="line">
                <a:avLst/>
              </a:prstGeom>
              <a:noFill/>
              <a:ln w="25400" cap="flat">
                <a:solidFill>
                  <a:srgbClr val="7C7C7C"/>
                </a:solidFill>
                <a:prstDash val="solid"/>
                <a:miter lim="400000"/>
              </a:ln>
              <a:effectLst/>
            </p:spPr>
            <p:txBody>
              <a:bodyPr wrap="square" lIns="71437" tIns="71437" rIns="71437" bIns="71437" numCol="1" anchor="ctr">
                <a:noAutofit/>
              </a:bodyPr>
              <a:lstStyle/>
              <a:p>
                <a:pPr algn="ctr" defTabSz="820713">
                  <a:defRPr sz="3200"/>
                </a:pPr>
                <a:endParaRPr sz="3200">
                  <a:latin typeface="Helvetica Light"/>
                  <a:ea typeface="Helvetica Light"/>
                  <a:cs typeface="Helvetica Light"/>
                  <a:sym typeface="Helvetica Light"/>
                </a:endParaRPr>
              </a:p>
            </p:txBody>
          </p:sp>
          <p:sp>
            <p:nvSpPr>
              <p:cNvPr id="240" name="Shape 240"/>
              <p:cNvSpPr/>
              <p:nvPr/>
            </p:nvSpPr>
            <p:spPr>
              <a:xfrm>
                <a:off x="0" y="3310205"/>
                <a:ext cx="4064740" cy="1"/>
              </a:xfrm>
              <a:prstGeom prst="line">
                <a:avLst/>
              </a:prstGeom>
              <a:noFill/>
              <a:ln w="25400" cap="flat">
                <a:solidFill>
                  <a:srgbClr val="7C7C7C"/>
                </a:solidFill>
                <a:prstDash val="solid"/>
                <a:miter lim="400000"/>
              </a:ln>
              <a:effectLst/>
            </p:spPr>
            <p:txBody>
              <a:bodyPr wrap="square" lIns="71437" tIns="71437" rIns="71437" bIns="71437" numCol="1" anchor="ctr">
                <a:noAutofit/>
              </a:bodyPr>
              <a:lstStyle/>
              <a:p>
                <a:pPr algn="ctr" defTabSz="820713">
                  <a:defRPr sz="3200"/>
                </a:pPr>
                <a:endParaRPr sz="3200">
                  <a:latin typeface="Helvetica Light"/>
                  <a:ea typeface="Helvetica Light"/>
                  <a:cs typeface="Helvetica Light"/>
                  <a:sym typeface="Helvetica Light"/>
                </a:endParaRPr>
              </a:p>
            </p:txBody>
          </p:sp>
        </p:grpSp>
        <p:sp>
          <p:nvSpPr>
            <p:cNvPr id="242" name="Shape 242"/>
            <p:cNvSpPr/>
            <p:nvPr/>
          </p:nvSpPr>
          <p:spPr>
            <a:xfrm>
              <a:off x="291968" y="1008009"/>
              <a:ext cx="3367881" cy="1615771"/>
            </a:xfrm>
            <a:custGeom>
              <a:avLst/>
              <a:gdLst/>
              <a:ahLst/>
              <a:cxnLst>
                <a:cxn ang="0">
                  <a:pos x="wd2" y="hd2"/>
                </a:cxn>
                <a:cxn ang="5400000">
                  <a:pos x="wd2" y="hd2"/>
                </a:cxn>
                <a:cxn ang="10800000">
                  <a:pos x="wd2" y="hd2"/>
                </a:cxn>
                <a:cxn ang="16200000">
                  <a:pos x="wd2" y="hd2"/>
                </a:cxn>
              </a:cxnLst>
              <a:rect l="0" t="0" r="r" b="b"/>
              <a:pathLst>
                <a:path w="21600" h="21600" extrusionOk="0">
                  <a:moveTo>
                    <a:pt x="0" y="11382"/>
                  </a:moveTo>
                  <a:cubicBezTo>
                    <a:pt x="752" y="7557"/>
                    <a:pt x="2078" y="4468"/>
                    <a:pt x="3728" y="2475"/>
                  </a:cubicBezTo>
                  <a:cubicBezTo>
                    <a:pt x="5000" y="937"/>
                    <a:pt x="6465" y="56"/>
                    <a:pt x="8009" y="0"/>
                  </a:cubicBezTo>
                  <a:lnTo>
                    <a:pt x="12695" y="178"/>
                  </a:lnTo>
                  <a:lnTo>
                    <a:pt x="21600" y="21600"/>
                  </a:lnTo>
                </a:path>
              </a:pathLst>
            </a:custGeom>
            <a:noFill/>
            <a:ln w="25400" cap="flat">
              <a:solidFill>
                <a:srgbClr val="555555"/>
              </a:solidFill>
              <a:prstDash val="solid"/>
              <a:miter lim="400000"/>
            </a:ln>
            <a:effectLst/>
          </p:spPr>
          <p:txBody>
            <a:bodyPr wrap="square" lIns="71437" tIns="71437" rIns="71437" bIns="71437" numCol="1" anchor="ctr">
              <a:noAutofit/>
            </a:bodyPr>
            <a:lstStyle/>
            <a:p>
              <a:pPr algn="ctr" defTabSz="820713">
                <a:defRPr sz="3200"/>
              </a:pPr>
              <a:endParaRPr sz="3200">
                <a:latin typeface="Helvetica Light"/>
                <a:ea typeface="Helvetica Light"/>
                <a:cs typeface="Helvetica Light"/>
                <a:sym typeface="Helvetica Light"/>
              </a:endParaRPr>
            </a:p>
          </p:txBody>
        </p:sp>
      </p:grpSp>
      <p:grpSp>
        <p:nvGrpSpPr>
          <p:cNvPr id="250" name="Group 250"/>
          <p:cNvGrpSpPr/>
          <p:nvPr/>
        </p:nvGrpSpPr>
        <p:grpSpPr>
          <a:xfrm>
            <a:off x="17483614" y="10322943"/>
            <a:ext cx="2295238" cy="1405099"/>
            <a:chOff x="0" y="-106428"/>
            <a:chExt cx="2295237" cy="1405097"/>
          </a:xfrm>
        </p:grpSpPr>
        <p:grpSp>
          <p:nvGrpSpPr>
            <p:cNvPr id="246" name="Group 246"/>
            <p:cNvGrpSpPr/>
            <p:nvPr/>
          </p:nvGrpSpPr>
          <p:grpSpPr>
            <a:xfrm>
              <a:off x="0" y="-106429"/>
              <a:ext cx="1527660" cy="771658"/>
              <a:chOff x="0" y="-106428"/>
              <a:chExt cx="1527659" cy="771656"/>
            </a:xfrm>
          </p:grpSpPr>
          <p:sp>
            <p:nvSpPr>
              <p:cNvPr id="244" name="Shape 244"/>
              <p:cNvSpPr/>
              <p:nvPr/>
            </p:nvSpPr>
            <p:spPr>
              <a:xfrm flipV="1">
                <a:off x="-1" y="-106429"/>
                <a:ext cx="2" cy="771658"/>
              </a:xfrm>
              <a:prstGeom prst="line">
                <a:avLst/>
              </a:prstGeom>
              <a:noFill/>
              <a:ln w="76200" cap="flat">
                <a:solidFill>
                  <a:srgbClr val="7C7C7C"/>
                </a:solidFill>
                <a:prstDash val="solid"/>
                <a:miter lim="400000"/>
                <a:tailEnd type="triangle" w="med" len="med"/>
              </a:ln>
              <a:effectLst/>
            </p:spPr>
            <p:txBody>
              <a:bodyPr wrap="square" lIns="71437" tIns="71437" rIns="71437" bIns="71437" numCol="1" anchor="ctr">
                <a:noAutofit/>
              </a:bodyPr>
              <a:lstStyle/>
              <a:p>
                <a:pPr algn="ctr" defTabSz="820713">
                  <a:defRPr sz="3200"/>
                </a:pPr>
                <a:endParaRPr sz="3200">
                  <a:latin typeface="Helvetica Light"/>
                  <a:ea typeface="Helvetica Light"/>
                  <a:cs typeface="Helvetica Light"/>
                  <a:sym typeface="Helvetica Light"/>
                </a:endParaRPr>
              </a:p>
            </p:txBody>
          </p:sp>
          <p:sp>
            <p:nvSpPr>
              <p:cNvPr id="245" name="Shape 245"/>
              <p:cNvSpPr/>
              <p:nvPr/>
            </p:nvSpPr>
            <p:spPr>
              <a:xfrm>
                <a:off x="364522" y="-25400"/>
                <a:ext cx="1163138" cy="6096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p>
                <a:pPr defTabSz="914400">
                  <a:defRPr sz="2000" b="1">
                    <a:solidFill>
                      <a:srgbClr val="555555"/>
                    </a:solidFill>
                    <a:latin typeface="+mn-lt"/>
                    <a:ea typeface="+mn-ea"/>
                    <a:cs typeface="+mn-cs"/>
                    <a:sym typeface="Helvetica"/>
                  </a:defRPr>
                </a:pPr>
                <a:r>
                  <a:rPr sz="2000" b="1">
                    <a:solidFill>
                      <a:srgbClr val="555555"/>
                    </a:solidFill>
                    <a:latin typeface="Helvetica"/>
                    <a:ea typeface="Helvetica"/>
                    <a:cs typeface="Helvetica"/>
                    <a:sym typeface="Helvetica"/>
                  </a:rPr>
                  <a:t>Outcome </a:t>
                </a:r>
              </a:p>
              <a:p>
                <a:pPr defTabSz="914400">
                  <a:defRPr sz="2000" b="1">
                    <a:solidFill>
                      <a:srgbClr val="555555"/>
                    </a:solidFill>
                    <a:latin typeface="+mn-lt"/>
                    <a:ea typeface="+mn-ea"/>
                    <a:cs typeface="+mn-cs"/>
                    <a:sym typeface="Helvetica"/>
                  </a:defRPr>
                </a:pPr>
                <a:r>
                  <a:rPr sz="2000" b="1">
                    <a:solidFill>
                      <a:srgbClr val="555555"/>
                    </a:solidFill>
                    <a:latin typeface="Helvetica"/>
                    <a:ea typeface="Helvetica"/>
                    <a:cs typeface="Helvetica"/>
                    <a:sym typeface="Helvetica"/>
                  </a:rPr>
                  <a:t>Variable</a:t>
                </a:r>
              </a:p>
            </p:txBody>
          </p:sp>
        </p:grpSp>
        <p:grpSp>
          <p:nvGrpSpPr>
            <p:cNvPr id="249" name="Group 249"/>
            <p:cNvGrpSpPr/>
            <p:nvPr/>
          </p:nvGrpSpPr>
          <p:grpSpPr>
            <a:xfrm>
              <a:off x="360288" y="993869"/>
              <a:ext cx="1934950" cy="304801"/>
              <a:chOff x="711200" y="76200"/>
              <a:chExt cx="1934948" cy="304800"/>
            </a:xfrm>
          </p:grpSpPr>
          <p:sp>
            <p:nvSpPr>
              <p:cNvPr id="247" name="Shape 247"/>
              <p:cNvSpPr/>
              <p:nvPr/>
            </p:nvSpPr>
            <p:spPr>
              <a:xfrm>
                <a:off x="1443080" y="228600"/>
                <a:ext cx="1203069" cy="0"/>
              </a:xfrm>
              <a:prstGeom prst="line">
                <a:avLst/>
              </a:prstGeom>
              <a:noFill/>
              <a:ln w="76200" cap="flat">
                <a:solidFill>
                  <a:srgbClr val="7C7C7C"/>
                </a:solidFill>
                <a:prstDash val="solid"/>
                <a:miter lim="400000"/>
                <a:tailEnd type="triangle" w="med" len="med"/>
              </a:ln>
              <a:effectLst/>
            </p:spPr>
            <p:txBody>
              <a:bodyPr wrap="square" lIns="71437" tIns="71437" rIns="71437" bIns="71437" numCol="1" anchor="ctr">
                <a:noAutofit/>
              </a:bodyPr>
              <a:lstStyle/>
              <a:p>
                <a:pPr algn="ctr" defTabSz="820713">
                  <a:defRPr sz="3200"/>
                </a:pPr>
                <a:endParaRPr sz="3200">
                  <a:latin typeface="Helvetica Light"/>
                  <a:ea typeface="Helvetica Light"/>
                  <a:cs typeface="Helvetica Light"/>
                  <a:sym typeface="Helvetica Light"/>
                </a:endParaRPr>
              </a:p>
            </p:txBody>
          </p:sp>
          <p:sp>
            <p:nvSpPr>
              <p:cNvPr id="248" name="Shape 248"/>
              <p:cNvSpPr/>
              <p:nvPr/>
            </p:nvSpPr>
            <p:spPr>
              <a:xfrm>
                <a:off x="711200" y="76200"/>
                <a:ext cx="1053931" cy="304800"/>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0" tIns="0" rIns="0" bIns="0" numCol="1" anchor="t">
                <a:spAutoFit/>
              </a:bodyPr>
              <a:lstStyle>
                <a:lvl1pPr algn="l" defTabSz="914400">
                  <a:defRPr sz="2000" b="1">
                    <a:solidFill>
                      <a:srgbClr val="555555"/>
                    </a:solidFill>
                    <a:latin typeface="+mn-lt"/>
                    <a:ea typeface="+mn-ea"/>
                    <a:cs typeface="+mn-cs"/>
                    <a:sym typeface="Helvetica"/>
                  </a:defRPr>
                </a:lvl1pPr>
              </a:lstStyle>
              <a:p>
                <a:r>
                  <a:rPr>
                    <a:latin typeface="Helvetica"/>
                    <a:ea typeface="Helvetica"/>
                    <a:cs typeface="Helvetica"/>
                  </a:rPr>
                  <a:t>Time</a:t>
                </a:r>
              </a:p>
            </p:txBody>
          </p:sp>
        </p:grpSp>
      </p:grpSp>
      <p:sp>
        <p:nvSpPr>
          <p:cNvPr id="251" name="Shape 251"/>
          <p:cNvSpPr/>
          <p:nvPr/>
        </p:nvSpPr>
        <p:spPr>
          <a:xfrm>
            <a:off x="3624621" y="9116092"/>
            <a:ext cx="3315170" cy="2248496"/>
          </a:xfrm>
          <a:custGeom>
            <a:avLst/>
            <a:gdLst/>
            <a:ahLst/>
            <a:cxnLst>
              <a:cxn ang="0">
                <a:pos x="wd2" y="hd2"/>
              </a:cxn>
              <a:cxn ang="5400000">
                <a:pos x="wd2" y="hd2"/>
              </a:cxn>
              <a:cxn ang="10800000">
                <a:pos x="wd2" y="hd2"/>
              </a:cxn>
              <a:cxn ang="16200000">
                <a:pos x="wd2" y="hd2"/>
              </a:cxn>
            </a:cxnLst>
            <a:rect l="0" t="0" r="r" b="b"/>
            <a:pathLst>
              <a:path w="21600" h="21600" extrusionOk="0">
                <a:moveTo>
                  <a:pt x="0" y="21547"/>
                </a:moveTo>
                <a:lnTo>
                  <a:pt x="11516" y="21600"/>
                </a:lnTo>
                <a:lnTo>
                  <a:pt x="14252" y="0"/>
                </a:lnTo>
                <a:lnTo>
                  <a:pt x="18002" y="42"/>
                </a:lnTo>
                <a:lnTo>
                  <a:pt x="21600" y="4703"/>
                </a:lnTo>
              </a:path>
            </a:pathLst>
          </a:custGeom>
          <a:ln w="25400">
            <a:solidFill>
              <a:srgbClr val="000000"/>
            </a:solidFill>
            <a:miter lim="400000"/>
          </a:ln>
        </p:spPr>
        <p:txBody>
          <a:bodyPr lIns="71437" tIns="71437" rIns="71437" bIns="71437" anchor="ctr"/>
          <a:lstStyle/>
          <a:p>
            <a:pPr algn="ctr" defTabSz="820713">
              <a:defRPr sz="3200">
                <a:solidFill>
                  <a:srgbClr val="555555"/>
                </a:solidFill>
              </a:defRPr>
            </a:pPr>
            <a:endParaRPr sz="3200">
              <a:solidFill>
                <a:srgbClr val="555555"/>
              </a:solidFill>
              <a:latin typeface="Helvetica Light"/>
              <a:ea typeface="Helvetica Light"/>
              <a:cs typeface="Helvetica Light"/>
              <a:sym typeface="Helvetica Light"/>
            </a:endParaRPr>
          </a:p>
        </p:txBody>
      </p:sp>
      <p:sp>
        <p:nvSpPr>
          <p:cNvPr id="252" name="Shape 252"/>
          <p:cNvSpPr/>
          <p:nvPr/>
        </p:nvSpPr>
        <p:spPr>
          <a:xfrm>
            <a:off x="8062179" y="4615926"/>
            <a:ext cx="3597092" cy="1591077"/>
          </a:xfrm>
          <a:custGeom>
            <a:avLst/>
            <a:gdLst/>
            <a:ahLst/>
            <a:cxnLst>
              <a:cxn ang="0">
                <a:pos x="wd2" y="hd2"/>
              </a:cxn>
              <a:cxn ang="5400000">
                <a:pos x="wd2" y="hd2"/>
              </a:cxn>
              <a:cxn ang="10800000">
                <a:pos x="wd2" y="hd2"/>
              </a:cxn>
              <a:cxn ang="16200000">
                <a:pos x="wd2" y="hd2"/>
              </a:cxn>
            </a:cxnLst>
            <a:rect l="0" t="0" r="r" b="b"/>
            <a:pathLst>
              <a:path w="21600" h="21600" extrusionOk="0">
                <a:moveTo>
                  <a:pt x="0" y="15"/>
                </a:moveTo>
                <a:lnTo>
                  <a:pt x="12365" y="0"/>
                </a:lnTo>
                <a:cubicBezTo>
                  <a:pt x="12690" y="6448"/>
                  <a:pt x="14005" y="12317"/>
                  <a:pt x="16029" y="16344"/>
                </a:cubicBezTo>
                <a:cubicBezTo>
                  <a:pt x="17623" y="19517"/>
                  <a:pt x="19571" y="21355"/>
                  <a:pt x="21600" y="21600"/>
                </a:cubicBezTo>
              </a:path>
            </a:pathLst>
          </a:custGeom>
          <a:ln w="25400">
            <a:solidFill>
              <a:srgbClr val="000000"/>
            </a:solidFill>
            <a:miter lim="400000"/>
          </a:ln>
        </p:spPr>
        <p:txBody>
          <a:bodyPr lIns="71437" tIns="71437" rIns="71437" bIns="71437" anchor="ctr"/>
          <a:lstStyle/>
          <a:p>
            <a:pPr algn="ctr" defTabSz="820713">
              <a:defRPr sz="3200"/>
            </a:pPr>
            <a:endParaRPr sz="3200">
              <a:latin typeface="Helvetica Light"/>
              <a:ea typeface="Helvetica Light"/>
              <a:cs typeface="Helvetica Light"/>
              <a:sym typeface="Helvetica Light"/>
            </a:endParaRPr>
          </a:p>
        </p:txBody>
      </p:sp>
      <p:sp>
        <p:nvSpPr>
          <p:cNvPr id="253" name="Shape 253"/>
          <p:cNvSpPr/>
          <p:nvPr/>
        </p:nvSpPr>
        <p:spPr>
          <a:xfrm>
            <a:off x="16952483" y="9248271"/>
            <a:ext cx="4089232" cy="304801"/>
          </a:xfrm>
          <a:prstGeom prst="rect">
            <a:avLst/>
          </a:prstGeom>
          <a:ln w="12700">
            <a:miter lim="400000"/>
          </a:ln>
          <a:extLst>
            <a:ext uri="{C572A759-6A51-4108-AA02-DFA0A04FC94B}">
              <ma14:wrappingTextBoxFlag xmlns:ma14="http://schemas.microsoft.com/office/mac/drawingml/2011/main" val="1"/>
            </a:ext>
          </a:extLst>
        </p:spPr>
        <p:txBody>
          <a:bodyPr lIns="0" tIns="0" rIns="0" bIns="0">
            <a:spAutoFit/>
          </a:bodyPr>
          <a:lstStyle>
            <a:lvl1pPr defTabSz="914400">
              <a:defRPr sz="2000" b="1">
                <a:solidFill>
                  <a:srgbClr val="555555"/>
                </a:solidFill>
                <a:latin typeface="+mn-lt"/>
                <a:ea typeface="+mn-ea"/>
                <a:cs typeface="+mn-cs"/>
                <a:sym typeface="Helvetica"/>
              </a:defRPr>
            </a:lvl1pPr>
          </a:lstStyle>
          <a:p>
            <a:pPr algn="ctr"/>
            <a:r>
              <a:rPr>
                <a:latin typeface="Helvetica"/>
                <a:ea typeface="Helvetica"/>
                <a:cs typeface="Helvetica"/>
              </a:rPr>
              <a:t>Program      Post Program</a:t>
            </a:r>
          </a:p>
        </p:txBody>
      </p:sp>
      <p:sp>
        <p:nvSpPr>
          <p:cNvPr id="254" name="Shape 254"/>
          <p:cNvSpPr/>
          <p:nvPr/>
        </p:nvSpPr>
        <p:spPr>
          <a:xfrm flipV="1">
            <a:off x="5286373" y="4147981"/>
            <a:ext cx="1" cy="2526942"/>
          </a:xfrm>
          <a:prstGeom prst="line">
            <a:avLst/>
          </a:prstGeom>
          <a:ln w="50800" cap="rnd">
            <a:solidFill>
              <a:srgbClr val="7C7C7C"/>
            </a:solidFill>
            <a:custDash>
              <a:ds d="100000" sp="200000"/>
            </a:custDash>
            <a:miter lim="400000"/>
          </a:ln>
        </p:spPr>
        <p:txBody>
          <a:bodyPr lIns="71437" tIns="71437" rIns="71437" bIns="71437" anchor="ctr"/>
          <a:lstStyle/>
          <a:p>
            <a:pPr algn="ctr" defTabSz="820713">
              <a:defRPr sz="3200"/>
            </a:pPr>
            <a:endParaRPr sz="3200">
              <a:latin typeface="Helvetica Light"/>
              <a:ea typeface="Helvetica Light"/>
              <a:cs typeface="Helvetica Light"/>
              <a:sym typeface="Helvetica Light"/>
            </a:endParaRPr>
          </a:p>
        </p:txBody>
      </p:sp>
      <p:sp>
        <p:nvSpPr>
          <p:cNvPr id="255" name="Shape 255"/>
          <p:cNvSpPr/>
          <p:nvPr/>
        </p:nvSpPr>
        <p:spPr>
          <a:xfrm flipV="1">
            <a:off x="10115057" y="4060019"/>
            <a:ext cx="1" cy="2526942"/>
          </a:xfrm>
          <a:prstGeom prst="line">
            <a:avLst/>
          </a:prstGeom>
          <a:ln w="50800" cap="rnd">
            <a:solidFill>
              <a:srgbClr val="7C7C7C"/>
            </a:solidFill>
            <a:custDash>
              <a:ds d="100000" sp="200000"/>
            </a:custDash>
            <a:miter lim="400000"/>
          </a:ln>
        </p:spPr>
        <p:txBody>
          <a:bodyPr lIns="71437" tIns="71437" rIns="71437" bIns="71437" anchor="ctr"/>
          <a:lstStyle/>
          <a:p>
            <a:pPr algn="ctr" defTabSz="820713">
              <a:defRPr sz="3200"/>
            </a:pPr>
            <a:endParaRPr sz="3200">
              <a:latin typeface="Helvetica Light"/>
              <a:ea typeface="Helvetica Light"/>
              <a:cs typeface="Helvetica Light"/>
              <a:sym typeface="Helvetica Light"/>
            </a:endParaRPr>
          </a:p>
        </p:txBody>
      </p:sp>
      <p:sp>
        <p:nvSpPr>
          <p:cNvPr id="256" name="Shape 256"/>
          <p:cNvSpPr/>
          <p:nvPr/>
        </p:nvSpPr>
        <p:spPr>
          <a:xfrm flipV="1">
            <a:off x="14416947" y="4147981"/>
            <a:ext cx="1" cy="2526942"/>
          </a:xfrm>
          <a:prstGeom prst="line">
            <a:avLst/>
          </a:prstGeom>
          <a:ln w="50800" cap="rnd">
            <a:solidFill>
              <a:srgbClr val="7C7C7C"/>
            </a:solidFill>
            <a:custDash>
              <a:ds d="100000" sp="200000"/>
            </a:custDash>
            <a:miter lim="400000"/>
          </a:ln>
        </p:spPr>
        <p:txBody>
          <a:bodyPr lIns="71437" tIns="71437" rIns="71437" bIns="71437" anchor="ctr"/>
          <a:lstStyle/>
          <a:p>
            <a:pPr algn="ctr" defTabSz="820713">
              <a:defRPr sz="3200"/>
            </a:pPr>
            <a:endParaRPr sz="3200">
              <a:latin typeface="Helvetica Light"/>
              <a:ea typeface="Helvetica Light"/>
              <a:cs typeface="Helvetica Light"/>
              <a:sym typeface="Helvetica Light"/>
            </a:endParaRPr>
          </a:p>
        </p:txBody>
      </p:sp>
      <p:sp>
        <p:nvSpPr>
          <p:cNvPr id="257" name="Shape 257"/>
          <p:cNvSpPr/>
          <p:nvPr/>
        </p:nvSpPr>
        <p:spPr>
          <a:xfrm flipV="1">
            <a:off x="19014349" y="4147981"/>
            <a:ext cx="1" cy="2526942"/>
          </a:xfrm>
          <a:prstGeom prst="line">
            <a:avLst/>
          </a:prstGeom>
          <a:ln w="50800" cap="rnd">
            <a:solidFill>
              <a:srgbClr val="7C7C7C"/>
            </a:solidFill>
            <a:custDash>
              <a:ds d="100000" sp="200000"/>
            </a:custDash>
            <a:miter lim="400000"/>
          </a:ln>
        </p:spPr>
        <p:txBody>
          <a:bodyPr lIns="71437" tIns="71437" rIns="71437" bIns="71437" anchor="ctr"/>
          <a:lstStyle/>
          <a:p>
            <a:pPr algn="ctr" defTabSz="820713">
              <a:defRPr sz="3200"/>
            </a:pPr>
            <a:endParaRPr sz="3200">
              <a:latin typeface="Helvetica Light"/>
              <a:ea typeface="Helvetica Light"/>
              <a:cs typeface="Helvetica Light"/>
              <a:sym typeface="Helvetica Light"/>
            </a:endParaRPr>
          </a:p>
        </p:txBody>
      </p:sp>
      <p:sp>
        <p:nvSpPr>
          <p:cNvPr id="258" name="Shape 258"/>
          <p:cNvSpPr/>
          <p:nvPr/>
        </p:nvSpPr>
        <p:spPr>
          <a:xfrm flipV="1">
            <a:off x="5306241" y="9133669"/>
            <a:ext cx="1" cy="2526942"/>
          </a:xfrm>
          <a:prstGeom prst="line">
            <a:avLst/>
          </a:prstGeom>
          <a:ln w="50800" cap="rnd">
            <a:solidFill>
              <a:srgbClr val="7C7C7C"/>
            </a:solidFill>
            <a:custDash>
              <a:ds d="100000" sp="200000"/>
            </a:custDash>
            <a:miter lim="400000"/>
          </a:ln>
        </p:spPr>
        <p:txBody>
          <a:bodyPr lIns="71437" tIns="71437" rIns="71437" bIns="71437" anchor="ctr"/>
          <a:lstStyle/>
          <a:p>
            <a:pPr algn="ctr" defTabSz="820713">
              <a:defRPr sz="3200"/>
            </a:pPr>
            <a:endParaRPr sz="3200">
              <a:latin typeface="Helvetica Light"/>
              <a:ea typeface="Helvetica Light"/>
              <a:cs typeface="Helvetica Light"/>
              <a:sym typeface="Helvetica Light"/>
            </a:endParaRPr>
          </a:p>
        </p:txBody>
      </p:sp>
      <p:sp>
        <p:nvSpPr>
          <p:cNvPr id="259" name="Shape 259"/>
          <p:cNvSpPr/>
          <p:nvPr/>
        </p:nvSpPr>
        <p:spPr>
          <a:xfrm flipV="1">
            <a:off x="9861611" y="9133669"/>
            <a:ext cx="1" cy="2526942"/>
          </a:xfrm>
          <a:prstGeom prst="line">
            <a:avLst/>
          </a:prstGeom>
          <a:ln w="50800" cap="rnd">
            <a:solidFill>
              <a:srgbClr val="7C7C7C"/>
            </a:solidFill>
            <a:custDash>
              <a:ds d="100000" sp="200000"/>
            </a:custDash>
            <a:miter lim="400000"/>
          </a:ln>
        </p:spPr>
        <p:txBody>
          <a:bodyPr lIns="71437" tIns="71437" rIns="71437" bIns="71437" anchor="ctr"/>
          <a:lstStyle/>
          <a:p>
            <a:pPr algn="ctr" defTabSz="820713">
              <a:defRPr sz="3200"/>
            </a:pPr>
            <a:endParaRPr sz="3200">
              <a:latin typeface="Helvetica Light"/>
              <a:ea typeface="Helvetica Light"/>
              <a:cs typeface="Helvetica Light"/>
              <a:sym typeface="Helvetica Light"/>
            </a:endParaRPr>
          </a:p>
        </p:txBody>
      </p:sp>
      <p:sp>
        <p:nvSpPr>
          <p:cNvPr id="260" name="Shape 260"/>
          <p:cNvSpPr/>
          <p:nvPr/>
        </p:nvSpPr>
        <p:spPr>
          <a:xfrm flipV="1">
            <a:off x="13934380" y="9133669"/>
            <a:ext cx="1" cy="2526942"/>
          </a:xfrm>
          <a:prstGeom prst="line">
            <a:avLst/>
          </a:prstGeom>
          <a:ln w="50800" cap="rnd">
            <a:solidFill>
              <a:srgbClr val="7C7C7C"/>
            </a:solidFill>
            <a:custDash>
              <a:ds d="100000" sp="200000"/>
            </a:custDash>
            <a:miter lim="400000"/>
          </a:ln>
        </p:spPr>
        <p:txBody>
          <a:bodyPr lIns="71437" tIns="71437" rIns="71437" bIns="71437" anchor="ctr"/>
          <a:lstStyle/>
          <a:p>
            <a:pPr algn="ctr" defTabSz="820713">
              <a:defRPr sz="3200"/>
            </a:pPr>
            <a:endParaRPr sz="3200">
              <a:latin typeface="Helvetica Light"/>
              <a:ea typeface="Helvetica Light"/>
              <a:cs typeface="Helvetica Light"/>
              <a:sym typeface="Helvetica Light"/>
            </a:endParaRPr>
          </a:p>
        </p:txBody>
      </p:sp>
      <p:sp>
        <p:nvSpPr>
          <p:cNvPr id="261" name="Shape 261"/>
          <p:cNvSpPr/>
          <p:nvPr/>
        </p:nvSpPr>
        <p:spPr>
          <a:xfrm flipV="1">
            <a:off x="18669332" y="8872807"/>
            <a:ext cx="1" cy="1016001"/>
          </a:xfrm>
          <a:prstGeom prst="line">
            <a:avLst/>
          </a:prstGeom>
          <a:ln w="50800" cap="rnd">
            <a:solidFill>
              <a:srgbClr val="7C7C7C"/>
            </a:solidFill>
            <a:custDash>
              <a:ds d="100000" sp="200000"/>
            </a:custDash>
            <a:miter lim="400000"/>
          </a:ln>
        </p:spPr>
        <p:txBody>
          <a:bodyPr lIns="71437" tIns="71437" rIns="71437" bIns="71437" anchor="ctr"/>
          <a:lstStyle/>
          <a:p>
            <a:pPr algn="ctr" defTabSz="820713">
              <a:defRPr sz="3200"/>
            </a:pPr>
            <a:endParaRPr sz="3200">
              <a:latin typeface="Helvetica Light"/>
              <a:ea typeface="Helvetica Light"/>
              <a:cs typeface="Helvetica Light"/>
              <a:sym typeface="Helvetica Light"/>
            </a:endParaRPr>
          </a:p>
        </p:txBody>
      </p:sp>
      <p:sp>
        <p:nvSpPr>
          <p:cNvPr id="66" name="Rectangle 65"/>
          <p:cNvSpPr/>
          <p:nvPr/>
        </p:nvSpPr>
        <p:spPr>
          <a:xfrm>
            <a:off x="19304000" y="12137188"/>
            <a:ext cx="5080000" cy="1569660"/>
          </a:xfrm>
          <a:prstGeom prst="rect">
            <a:avLst/>
          </a:prstGeom>
        </p:spPr>
        <p:txBody>
          <a:bodyPr wrap="square">
            <a:spAutoFit/>
          </a:bodyPr>
          <a:lstStyle/>
          <a:p>
            <a:pPr algn="ctr" defTabSz="820713"/>
            <a:r>
              <a:rPr lang="en-US" sz="7200" dirty="0">
                <a:solidFill>
                  <a:prstClr val="black"/>
                </a:solidFill>
                <a:latin typeface="Avenir Next Regular"/>
                <a:ea typeface="+mj-ea"/>
                <a:cs typeface="Avenir Next Regular"/>
                <a:sym typeface="Helvetica Light"/>
              </a:rPr>
              <a:t>AID</a:t>
            </a:r>
            <a:r>
              <a:rPr lang="en-US" sz="7200" dirty="0">
                <a:solidFill>
                  <a:srgbClr val="313E56"/>
                </a:solidFill>
                <a:latin typeface="Avenir Next Regular"/>
                <a:ea typeface="+mj-ea"/>
                <a:cs typeface="Avenir Next Regular"/>
                <a:sym typeface="Helvetica Light"/>
              </a:rPr>
              <a:t>DATA</a:t>
            </a:r>
          </a:p>
          <a:p>
            <a:pPr algn="ctr" defTabSz="820713"/>
            <a:r>
              <a:rPr lang="en-US" sz="2200" dirty="0">
                <a:solidFill>
                  <a:srgbClr val="313E56"/>
                </a:solidFill>
                <a:latin typeface="Baskerville"/>
                <a:ea typeface="+mj-ea"/>
                <a:cs typeface="Baskerville"/>
                <a:sym typeface="Helvetica Light"/>
              </a:rPr>
              <a:t>A Research Lab at William &amp; Mary</a:t>
            </a:r>
          </a:p>
        </p:txBody>
      </p:sp>
    </p:spTree>
    <p:extLst>
      <p:ext uri="{BB962C8B-B14F-4D97-AF65-F5344CB8AC3E}">
        <p14:creationId xmlns:p14="http://schemas.microsoft.com/office/powerpoint/2010/main" val="3042599876"/>
      </p:ext>
    </p:extLst>
  </p:cSld>
  <p:clrMapOvr>
    <a:masterClrMapping/>
  </p:clrMapOvr>
  <p:transition xmlns:p14="http://schemas.microsoft.com/office/powerpoint/2010/main" spd="slow"/>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p:cNvSpPr/>
          <p:nvPr/>
        </p:nvSpPr>
        <p:spPr>
          <a:xfrm>
            <a:off x="0" y="0"/>
            <a:ext cx="6094912" cy="13716000"/>
          </a:xfrm>
          <a:prstGeom prst="rect">
            <a:avLst/>
          </a:prstGeom>
          <a:solidFill>
            <a:srgbClr val="00313C"/>
          </a:solidFill>
          <a:ln w="12700">
            <a:miter lim="400000"/>
          </a:ln>
        </p:spPr>
        <p:txBody>
          <a:bodyPr lIns="71436" tIns="71436" rIns="71436" bIns="71436" anchor="ctr"/>
          <a:lstStyle/>
          <a:p>
            <a:pPr>
              <a:defRPr sz="3000" b="0">
                <a:solidFill>
                  <a:srgbClr val="FFFFFF"/>
                </a:solidFill>
                <a:latin typeface="+mn-lt"/>
                <a:ea typeface="+mn-ea"/>
                <a:cs typeface="+mn-cs"/>
                <a:sym typeface="Helvetica Neue Medium"/>
              </a:defRPr>
            </a:pPr>
            <a:endParaRPr/>
          </a:p>
        </p:txBody>
      </p:sp>
      <p:pic>
        <p:nvPicPr>
          <p:cNvPr id="294" name="AidData_Logo--white.png" descr="AidData_Logo--white.png"/>
          <p:cNvPicPr>
            <a:picLocks noChangeAspect="1"/>
          </p:cNvPicPr>
          <p:nvPr/>
        </p:nvPicPr>
        <p:blipFill>
          <a:blip r:embed="rId2">
            <a:extLst/>
          </a:blip>
          <a:stretch>
            <a:fillRect/>
          </a:stretch>
        </p:blipFill>
        <p:spPr>
          <a:xfrm>
            <a:off x="508000" y="11658600"/>
            <a:ext cx="5036064" cy="1066800"/>
          </a:xfrm>
          <a:prstGeom prst="rect">
            <a:avLst/>
          </a:prstGeom>
          <a:ln w="12700">
            <a:miter lim="400000"/>
          </a:ln>
        </p:spPr>
      </p:pic>
      <p:sp>
        <p:nvSpPr>
          <p:cNvPr id="296" name="Raw data for expert spatial users can be accessed at aiddata.org/data…"/>
          <p:cNvSpPr txBox="1"/>
          <p:nvPr/>
        </p:nvSpPr>
        <p:spPr>
          <a:xfrm>
            <a:off x="908459" y="1370048"/>
            <a:ext cx="4569003" cy="762000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673415">
              <a:defRPr sz="3280" b="0">
                <a:solidFill>
                  <a:srgbClr val="FFFFFF"/>
                </a:solidFill>
              </a:defRPr>
            </a:pPr>
            <a:r>
              <a:rPr lang="en-US" sz="4000" b="1" dirty="0">
                <a:solidFill>
                  <a:srgbClr val="CAB64B"/>
                </a:solidFill>
                <a:latin typeface="Helvetica Neue"/>
                <a:ea typeface="Helvetica Neue"/>
                <a:cs typeface="Helvetica Neue"/>
                <a:sym typeface="Helvetica Neue"/>
              </a:rPr>
              <a:t>Geospatial Impact Evaluation</a:t>
            </a:r>
          </a:p>
          <a:p>
            <a:pPr defTabSz="673415">
              <a:defRPr sz="3280" b="0">
                <a:solidFill>
                  <a:srgbClr val="FFFFFF"/>
                </a:solidFill>
              </a:defRPr>
            </a:pPr>
            <a:endParaRPr lang="en-US" b="1" dirty="0" smtClean="0"/>
          </a:p>
          <a:p>
            <a:pPr defTabSz="673415">
              <a:defRPr sz="3280" b="0">
                <a:solidFill>
                  <a:srgbClr val="FFFFFF"/>
                </a:solidFill>
              </a:defRPr>
            </a:pPr>
            <a:r>
              <a:rPr lang="en-US" dirty="0" smtClean="0"/>
              <a:t>Case Study #6: Food security and child/maternal health program in Malawi</a:t>
            </a:r>
            <a:endParaRPr lang="en-US" dirty="0"/>
          </a:p>
          <a:p>
            <a:pPr defTabSz="673415">
              <a:defRPr sz="3280" b="0">
                <a:solidFill>
                  <a:srgbClr val="FFFFFF"/>
                </a:solidFill>
              </a:defRPr>
            </a:pPr>
            <a:endParaRPr u="sng" dirty="0">
              <a:solidFill>
                <a:srgbClr val="F0B323"/>
              </a:solidFill>
              <a:hlinkClick r:id="" action="ppaction://hlinkshowjump?jump=nextslide">
                <a:extLst>
                  <a:ext uri="{A12FA001-AC4F-418D-AE19-62706E023703}">
                    <ahyp:hlinkClr xmlns:ahyp="http://schemas.microsoft.com/office/drawing/2018/hyperlinkcolor" xmlns="" val="tx"/>
                  </a:ext>
                </a:extLst>
              </a:hlinkClick>
            </a:endParaRPr>
          </a:p>
        </p:txBody>
      </p:sp>
      <p:sp>
        <p:nvSpPr>
          <p:cNvPr id="7" name="Shape 271"/>
          <p:cNvSpPr/>
          <p:nvPr/>
        </p:nvSpPr>
        <p:spPr>
          <a:xfrm>
            <a:off x="7773633" y="1920255"/>
            <a:ext cx="15239400" cy="9802685"/>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Main objective of Wellness and Agriculture for Life Advancement (WALA) program was to improve the food security of 214,974 chronically food insecure households in 39 Traditional Authorities (TAs) in eight districts in southern Malawi</a:t>
            </a: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 </a:t>
            </a: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Program closed in 2014; encouraging results from performance evaluation undertaken at program closure</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AidData now working with USAID’s Food for Peace Office, USAID/Malawi, </a:t>
            </a:r>
            <a:r>
              <a:rPr lang="en-US" sz="4000" dirty="0" err="1">
                <a:solidFill>
                  <a:srgbClr val="405469"/>
                </a:solidFill>
                <a:latin typeface="Avenir Roman"/>
                <a:ea typeface="Avenir Heavy"/>
                <a:cs typeface="Avenir Roman"/>
                <a:sym typeface="Avenir Heavy"/>
              </a:rPr>
              <a:t>Mathematica</a:t>
            </a:r>
            <a:r>
              <a:rPr lang="en-US" sz="4000" dirty="0">
                <a:solidFill>
                  <a:srgbClr val="405469"/>
                </a:solidFill>
                <a:latin typeface="Avenir Roman"/>
                <a:ea typeface="Avenir Heavy"/>
                <a:cs typeface="Avenir Roman"/>
                <a:sym typeface="Avenir Heavy"/>
              </a:rPr>
              <a:t>, Notre Dame, and the Global Development Lab to carry out a long-run impact evaluation four years after program closure</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Focus is on post-program impacts of nutrition and agriculture interventions in the face of exogenous shocks (drought)</a:t>
            </a:r>
          </a:p>
          <a:p>
            <a:pPr defTabSz="914041">
              <a:defRPr sz="4800">
                <a:solidFill>
                  <a:srgbClr val="405469"/>
                </a:solidFill>
                <a:latin typeface="Avenir Heavy"/>
                <a:ea typeface="Avenir Heavy"/>
                <a:cs typeface="Avenir Heavy"/>
                <a:sym typeface="Avenir Heavy"/>
              </a:defRPr>
            </a:pPr>
            <a:endParaRPr lang="en-US" sz="3700" dirty="0">
              <a:solidFill>
                <a:srgbClr val="555555"/>
              </a:solidFill>
              <a:latin typeface="Avenir Roman"/>
              <a:ea typeface="Helvetica Neue"/>
              <a:cs typeface="Avenir Roman"/>
              <a:sym typeface="Helvetica Neue"/>
              <a:rtl val="0"/>
            </a:endParaRPr>
          </a:p>
        </p:txBody>
      </p:sp>
    </p:spTree>
    <p:extLst>
      <p:ext uri="{BB962C8B-B14F-4D97-AF65-F5344CB8AC3E}">
        <p14:creationId xmlns:p14="http://schemas.microsoft.com/office/powerpoint/2010/main" val="2669708698"/>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hape 271"/>
          <p:cNvSpPr/>
          <p:nvPr/>
        </p:nvSpPr>
        <p:spPr>
          <a:xfrm>
            <a:off x="7773633" y="1612479"/>
            <a:ext cx="15239400" cy="10418237"/>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Goal is to measure durability of impacts 4 years after program completion (no previous impact evaluation undertaken)</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Administrative data on rollout of program across villages and time provided by the funder</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To measure impact on nutrition, </a:t>
            </a:r>
            <a:r>
              <a:rPr lang="en-US" sz="4000" dirty="0" smtClean="0">
                <a:solidFill>
                  <a:srgbClr val="405469"/>
                </a:solidFill>
                <a:latin typeface="Avenir Roman"/>
                <a:ea typeface="Avenir Heavy"/>
                <a:cs typeface="Avenir Roman"/>
                <a:sym typeface="Avenir Heavy"/>
              </a:rPr>
              <a:t>we are using child </a:t>
            </a:r>
            <a:r>
              <a:rPr lang="en-US" sz="4000" dirty="0">
                <a:solidFill>
                  <a:srgbClr val="405469"/>
                </a:solidFill>
                <a:latin typeface="Avenir Roman"/>
                <a:ea typeface="Avenir Heavy"/>
                <a:cs typeface="Avenir Roman"/>
                <a:sym typeface="Avenir Heavy"/>
              </a:rPr>
              <a:t>stunting rates from the 2010 DHS </a:t>
            </a:r>
            <a:r>
              <a:rPr lang="en-US" sz="4000" dirty="0" smtClean="0">
                <a:solidFill>
                  <a:srgbClr val="405469"/>
                </a:solidFill>
                <a:latin typeface="Avenir Roman"/>
                <a:ea typeface="Avenir Heavy"/>
                <a:cs typeface="Avenir Roman"/>
                <a:sym typeface="Avenir Heavy"/>
              </a:rPr>
              <a:t>to (a) </a:t>
            </a:r>
            <a:r>
              <a:rPr lang="en-US" sz="4000" dirty="0">
                <a:solidFill>
                  <a:srgbClr val="405469"/>
                </a:solidFill>
                <a:latin typeface="Avenir Roman"/>
                <a:ea typeface="Avenir Heavy"/>
                <a:cs typeface="Avenir Roman"/>
                <a:sym typeface="Avenir Heavy"/>
              </a:rPr>
              <a:t>reconstruct baseline child stunting rates and </a:t>
            </a:r>
            <a:r>
              <a:rPr lang="en-US" sz="4000" dirty="0" smtClean="0">
                <a:solidFill>
                  <a:srgbClr val="405469"/>
                </a:solidFill>
                <a:latin typeface="Avenir Roman"/>
                <a:ea typeface="Avenir Heavy"/>
                <a:cs typeface="Avenir Roman"/>
                <a:sym typeface="Avenir Heavy"/>
              </a:rPr>
              <a:t>(b) create a matched </a:t>
            </a:r>
            <a:r>
              <a:rPr lang="en-US" sz="4000" dirty="0">
                <a:solidFill>
                  <a:srgbClr val="405469"/>
                </a:solidFill>
                <a:latin typeface="Avenir Roman"/>
                <a:ea typeface="Avenir Heavy"/>
                <a:cs typeface="Avenir Roman"/>
                <a:sym typeface="Avenir Heavy"/>
              </a:rPr>
              <a:t>comparison group; </a:t>
            </a:r>
            <a:r>
              <a:rPr lang="en-US" sz="4000" dirty="0" smtClean="0">
                <a:solidFill>
                  <a:srgbClr val="405469"/>
                </a:solidFill>
                <a:latin typeface="Avenir Roman"/>
                <a:ea typeface="Avenir Heavy"/>
                <a:cs typeface="Avenir Roman"/>
                <a:sym typeface="Avenir Heavy"/>
              </a:rPr>
              <a:t>we will </a:t>
            </a:r>
            <a:r>
              <a:rPr lang="en-US" sz="4000" dirty="0">
                <a:solidFill>
                  <a:srgbClr val="405469"/>
                </a:solidFill>
                <a:latin typeface="Avenir Roman"/>
                <a:ea typeface="Avenir Heavy"/>
                <a:cs typeface="Avenir Roman"/>
                <a:sym typeface="Avenir Heavy"/>
              </a:rPr>
              <a:t>then </a:t>
            </a:r>
            <a:r>
              <a:rPr lang="en-US" sz="4000" dirty="0" smtClean="0">
                <a:solidFill>
                  <a:srgbClr val="405469"/>
                </a:solidFill>
                <a:latin typeface="Avenir Roman"/>
                <a:ea typeface="Avenir Heavy"/>
                <a:cs typeface="Avenir Roman"/>
                <a:sym typeface="Avenir Heavy"/>
              </a:rPr>
              <a:t>conduct a </a:t>
            </a:r>
            <a:r>
              <a:rPr lang="en-US" sz="4000" dirty="0">
                <a:solidFill>
                  <a:srgbClr val="405469"/>
                </a:solidFill>
                <a:latin typeface="Avenir Roman"/>
                <a:ea typeface="Avenir Heavy"/>
                <a:cs typeface="Avenir Roman"/>
                <a:sym typeface="Avenir Heavy"/>
              </a:rPr>
              <a:t>follow-up household survey in 100 village pairs (200 </a:t>
            </a:r>
            <a:r>
              <a:rPr lang="en-US" sz="4000" dirty="0" smtClean="0">
                <a:solidFill>
                  <a:srgbClr val="405469"/>
                </a:solidFill>
                <a:latin typeface="Avenir Roman"/>
                <a:ea typeface="Avenir Heavy"/>
                <a:cs typeface="Avenir Roman"/>
                <a:sym typeface="Avenir Heavy"/>
              </a:rPr>
              <a:t>villages in total) </a:t>
            </a:r>
            <a:r>
              <a:rPr lang="en-US" sz="4000" dirty="0">
                <a:solidFill>
                  <a:srgbClr val="405469"/>
                </a:solidFill>
                <a:latin typeface="Avenir Roman"/>
                <a:ea typeface="Avenir Heavy"/>
                <a:cs typeface="Avenir Roman"/>
                <a:sym typeface="Avenir Heavy"/>
              </a:rPr>
              <a:t>and use anthropometrics to collect data weight and length (or height) of under-5 children </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To determine impact on maize production, </a:t>
            </a:r>
            <a:r>
              <a:rPr lang="en-US" sz="4000" dirty="0" smtClean="0">
                <a:solidFill>
                  <a:srgbClr val="405469"/>
                </a:solidFill>
                <a:latin typeface="Avenir Roman"/>
                <a:ea typeface="Avenir Heavy"/>
                <a:cs typeface="Avenir Roman"/>
                <a:sym typeface="Avenir Heavy"/>
              </a:rPr>
              <a:t>we will </a:t>
            </a:r>
            <a:r>
              <a:rPr lang="en-US" sz="4000" dirty="0">
                <a:solidFill>
                  <a:srgbClr val="405469"/>
                </a:solidFill>
                <a:latin typeface="Avenir Roman"/>
                <a:ea typeface="Avenir Heavy"/>
                <a:cs typeface="Avenir Roman"/>
                <a:sym typeface="Avenir Heavy"/>
              </a:rPr>
              <a:t>use remotely sensed measure of vegetative greenness (NDVI) and 2011 LSMS (baseline) 2017 </a:t>
            </a:r>
            <a:r>
              <a:rPr lang="en-US" sz="4000" dirty="0" smtClean="0">
                <a:solidFill>
                  <a:srgbClr val="405469"/>
                </a:solidFill>
                <a:latin typeface="Avenir Roman"/>
                <a:ea typeface="Avenir Heavy"/>
                <a:cs typeface="Avenir Roman"/>
                <a:sym typeface="Avenir Heavy"/>
              </a:rPr>
              <a:t>LSMS </a:t>
            </a:r>
            <a:r>
              <a:rPr lang="en-US" sz="4000" dirty="0">
                <a:solidFill>
                  <a:srgbClr val="405469"/>
                </a:solidFill>
                <a:latin typeface="Avenir Roman"/>
                <a:ea typeface="Avenir Heavy"/>
                <a:cs typeface="Avenir Roman"/>
                <a:sym typeface="Avenir Heavy"/>
              </a:rPr>
              <a:t>(post-program </a:t>
            </a:r>
            <a:r>
              <a:rPr lang="en-US" sz="4000" dirty="0" err="1">
                <a:solidFill>
                  <a:srgbClr val="405469"/>
                </a:solidFill>
                <a:latin typeface="Avenir Roman"/>
                <a:ea typeface="Avenir Heavy"/>
                <a:cs typeface="Avenir Roman"/>
                <a:sym typeface="Avenir Heavy"/>
              </a:rPr>
              <a:t>endline</a:t>
            </a:r>
            <a:r>
              <a:rPr lang="en-US" sz="4000" dirty="0">
                <a:solidFill>
                  <a:srgbClr val="405469"/>
                </a:solidFill>
                <a:latin typeface="Avenir Roman"/>
                <a:ea typeface="Avenir Heavy"/>
                <a:cs typeface="Avenir Roman"/>
                <a:sym typeface="Avenir Heavy"/>
              </a:rPr>
              <a:t>)</a:t>
            </a:r>
          </a:p>
          <a:p>
            <a:pPr defTabSz="914041">
              <a:defRPr sz="4800">
                <a:solidFill>
                  <a:srgbClr val="405469"/>
                </a:solidFill>
                <a:latin typeface="Avenir Heavy"/>
                <a:ea typeface="Avenir Heavy"/>
                <a:cs typeface="Avenir Heavy"/>
                <a:sym typeface="Avenir Heavy"/>
              </a:defRPr>
            </a:pPr>
            <a:endParaRPr lang="en-US" sz="3700" dirty="0">
              <a:solidFill>
                <a:srgbClr val="555555"/>
              </a:solidFill>
              <a:latin typeface="Avenir Roman"/>
              <a:ea typeface="Helvetica Neue"/>
              <a:cs typeface="Avenir Roman"/>
              <a:sym typeface="Helvetica Neue"/>
              <a:rtl val="0"/>
            </a:endParaRPr>
          </a:p>
        </p:txBody>
      </p:sp>
      <p:pic>
        <p:nvPicPr>
          <p:cNvPr id="6" name="9c6e9594-42e0-457e-8a21-2395714f3b07.JPG" descr="9c6e9594-42e0-457e-8a21-2395714f3b07.JPG"/>
          <p:cNvPicPr>
            <a:picLocks noChangeAspect="1"/>
          </p:cNvPicPr>
          <p:nvPr/>
        </p:nvPicPr>
        <p:blipFill>
          <a:blip r:embed="rId2">
            <a:extLst/>
          </a:blip>
          <a:stretch>
            <a:fillRect/>
          </a:stretch>
        </p:blipFill>
        <p:spPr>
          <a:xfrm>
            <a:off x="41" y="0"/>
            <a:ext cx="6889427" cy="13778848"/>
          </a:xfrm>
          <a:prstGeom prst="rect">
            <a:avLst/>
          </a:prstGeom>
          <a:ln w="12700">
            <a:miter lim="400000"/>
          </a:ln>
        </p:spPr>
      </p:pic>
    </p:spTree>
    <p:extLst>
      <p:ext uri="{BB962C8B-B14F-4D97-AF65-F5344CB8AC3E}">
        <p14:creationId xmlns:p14="http://schemas.microsoft.com/office/powerpoint/2010/main" val="4212722771"/>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51001" y="602106"/>
            <a:ext cx="21564600" cy="1353741"/>
          </a:xfrm>
        </p:spPr>
        <p:txBody>
          <a:bodyPr>
            <a:normAutofit/>
          </a:bodyPr>
          <a:lstStyle/>
          <a:p>
            <a:r>
              <a:rPr lang="en-US" sz="6100" dirty="0">
                <a:latin typeface="Avenir Roman"/>
                <a:cs typeface="Avenir Roman"/>
              </a:rPr>
              <a:t>Early adopters of geospatial impact evaluation</a:t>
            </a:r>
          </a:p>
        </p:txBody>
      </p:sp>
      <p:pic>
        <p:nvPicPr>
          <p:cNvPr id="4" name="Picture 3"/>
          <p:cNvPicPr>
            <a:picLocks noChangeAspect="1"/>
          </p:cNvPicPr>
          <p:nvPr/>
        </p:nvPicPr>
        <p:blipFill rotWithShape="1">
          <a:blip r:embed="rId2" cstate="print">
            <a:extLst>
              <a:ext uri="{28A0092B-C50C-407E-A947-70E740481C1C}">
                <a14:useLocalDpi xmlns:a14="http://schemas.microsoft.com/office/drawing/2010/main" val="0"/>
              </a:ext>
            </a:extLst>
          </a:blip>
          <a:srcRect l="1" r="1471"/>
          <a:stretch/>
        </p:blipFill>
        <p:spPr>
          <a:xfrm>
            <a:off x="762039" y="2717800"/>
            <a:ext cx="6557229" cy="2692400"/>
          </a:xfrm>
          <a:prstGeom prst="rect">
            <a:avLst/>
          </a:prstGeom>
        </p:spPr>
      </p:pic>
      <p:pic>
        <p:nvPicPr>
          <p:cNvPr id="5" name="Picture 4" descr="KfW logo 2003.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423400" y="5988057"/>
            <a:ext cx="5791200" cy="2986904"/>
          </a:xfrm>
          <a:prstGeom prst="rect">
            <a:avLst/>
          </a:prstGeom>
        </p:spPr>
      </p:pic>
      <p:pic>
        <p:nvPicPr>
          <p:cNvPr id="7" name="Picture 6" descr="mcc-fp-01.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12938" y="5988073"/>
            <a:ext cx="5295901" cy="2838029"/>
          </a:xfrm>
          <a:prstGeom prst="rect">
            <a:avLst/>
          </a:prstGeom>
        </p:spPr>
      </p:pic>
      <p:pic>
        <p:nvPicPr>
          <p:cNvPr id="9" name="Picture 8" descr="4l9aofxfdb9cunetxsv3.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864600" y="2108209"/>
            <a:ext cx="5943600" cy="3965496"/>
          </a:xfrm>
          <a:prstGeom prst="rect">
            <a:avLst/>
          </a:prstGeom>
        </p:spPr>
      </p:pic>
      <p:pic>
        <p:nvPicPr>
          <p:cNvPr id="8" name="Picture 7" descr="download.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8014950" y="5689889"/>
            <a:ext cx="2882901" cy="2819400"/>
          </a:xfrm>
          <a:prstGeom prst="rect">
            <a:avLst/>
          </a:prstGeom>
        </p:spPr>
      </p:pic>
      <p:pic>
        <p:nvPicPr>
          <p:cNvPr id="13" name="Picture 12" descr="download.png"/>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6258821" y="3319272"/>
            <a:ext cx="5384800" cy="2090928"/>
          </a:xfrm>
          <a:prstGeom prst="rect">
            <a:avLst/>
          </a:prstGeom>
        </p:spPr>
      </p:pic>
      <p:pic>
        <p:nvPicPr>
          <p:cNvPr id="16" name="Shape 229"/>
          <p:cNvPicPr preferRelativeResize="0"/>
          <p:nvPr/>
        </p:nvPicPr>
        <p:blipFill rotWithShape="1">
          <a:blip r:embed="rId8">
            <a:alphaModFix/>
          </a:blip>
          <a:srcRect l="16063" r="18611"/>
          <a:stretch/>
        </p:blipFill>
        <p:spPr>
          <a:xfrm>
            <a:off x="1612938" y="9786804"/>
            <a:ext cx="5295901" cy="2913235"/>
          </a:xfrm>
          <a:prstGeom prst="rect">
            <a:avLst/>
          </a:prstGeom>
          <a:noFill/>
          <a:ln>
            <a:noFill/>
          </a:ln>
        </p:spPr>
      </p:pic>
      <p:pic>
        <p:nvPicPr>
          <p:cNvPr id="17" name="Shape 228"/>
          <p:cNvPicPr preferRelativeResize="0"/>
          <p:nvPr/>
        </p:nvPicPr>
        <p:blipFill>
          <a:blip r:embed="rId9">
            <a:alphaModFix/>
          </a:blip>
          <a:stretch>
            <a:fillRect/>
          </a:stretch>
        </p:blipFill>
        <p:spPr>
          <a:xfrm>
            <a:off x="10411179" y="9867129"/>
            <a:ext cx="3163712" cy="2635320"/>
          </a:xfrm>
          <a:prstGeom prst="rect">
            <a:avLst/>
          </a:prstGeom>
          <a:noFill/>
          <a:ln>
            <a:noFill/>
          </a:ln>
        </p:spPr>
      </p:pic>
      <p:pic>
        <p:nvPicPr>
          <p:cNvPr id="18" name="Shape 233"/>
          <p:cNvPicPr preferRelativeResize="0"/>
          <p:nvPr/>
        </p:nvPicPr>
        <p:blipFill>
          <a:blip r:embed="rId10">
            <a:alphaModFix/>
          </a:blip>
          <a:stretch>
            <a:fillRect/>
          </a:stretch>
        </p:blipFill>
        <p:spPr>
          <a:xfrm>
            <a:off x="15271749" y="9786766"/>
            <a:ext cx="6371872" cy="2171285"/>
          </a:xfrm>
          <a:prstGeom prst="rect">
            <a:avLst/>
          </a:prstGeom>
          <a:noFill/>
          <a:ln>
            <a:noFill/>
          </a:ln>
        </p:spPr>
      </p:pic>
    </p:spTree>
    <p:extLst>
      <p:ext uri="{BB962C8B-B14F-4D97-AF65-F5344CB8AC3E}">
        <p14:creationId xmlns:p14="http://schemas.microsoft.com/office/powerpoint/2010/main" val="3170738311"/>
      </p:ext>
    </p:extLst>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400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p:cNvSpPr/>
          <p:nvPr/>
        </p:nvSpPr>
        <p:spPr>
          <a:xfrm>
            <a:off x="0" y="0"/>
            <a:ext cx="6094912" cy="13716000"/>
          </a:xfrm>
          <a:prstGeom prst="rect">
            <a:avLst/>
          </a:prstGeom>
          <a:solidFill>
            <a:srgbClr val="00313C"/>
          </a:solidFill>
          <a:ln w="12700">
            <a:miter lim="400000"/>
          </a:ln>
        </p:spPr>
        <p:txBody>
          <a:bodyPr lIns="71436" tIns="71436" rIns="71436" bIns="71436" anchor="ctr"/>
          <a:lstStyle/>
          <a:p>
            <a:pPr>
              <a:defRPr sz="3000" b="0">
                <a:solidFill>
                  <a:srgbClr val="FFFFFF"/>
                </a:solidFill>
                <a:latin typeface="+mn-lt"/>
                <a:ea typeface="+mn-ea"/>
                <a:cs typeface="+mn-cs"/>
                <a:sym typeface="Helvetica Neue Medium"/>
              </a:defRPr>
            </a:pPr>
            <a:endParaRPr/>
          </a:p>
        </p:txBody>
      </p:sp>
      <p:pic>
        <p:nvPicPr>
          <p:cNvPr id="294" name="AidData_Logo--white.png" descr="AidData_Logo--white.png"/>
          <p:cNvPicPr>
            <a:picLocks noChangeAspect="1"/>
          </p:cNvPicPr>
          <p:nvPr/>
        </p:nvPicPr>
        <p:blipFill>
          <a:blip r:embed="rId2">
            <a:extLst/>
          </a:blip>
          <a:stretch>
            <a:fillRect/>
          </a:stretch>
        </p:blipFill>
        <p:spPr>
          <a:xfrm>
            <a:off x="508000" y="11658600"/>
            <a:ext cx="5036064" cy="1066800"/>
          </a:xfrm>
          <a:prstGeom prst="rect">
            <a:avLst/>
          </a:prstGeom>
          <a:ln w="12700">
            <a:miter lim="400000"/>
          </a:ln>
        </p:spPr>
      </p:pic>
      <p:sp>
        <p:nvSpPr>
          <p:cNvPr id="296" name="Raw data for expert spatial users can be accessed at aiddata.org/data…"/>
          <p:cNvSpPr txBox="1"/>
          <p:nvPr/>
        </p:nvSpPr>
        <p:spPr>
          <a:xfrm>
            <a:off x="908459" y="1370048"/>
            <a:ext cx="4569003" cy="762000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673415">
              <a:defRPr sz="3280" b="0">
                <a:solidFill>
                  <a:srgbClr val="FFFFFF"/>
                </a:solidFill>
              </a:defRPr>
            </a:pPr>
            <a:r>
              <a:rPr lang="en-US" sz="4000" b="1" dirty="0">
                <a:solidFill>
                  <a:srgbClr val="CAB64B"/>
                </a:solidFill>
                <a:latin typeface="Helvetica Neue"/>
                <a:ea typeface="Helvetica Neue"/>
                <a:cs typeface="Helvetica Neue"/>
                <a:sym typeface="Helvetica Neue"/>
              </a:rPr>
              <a:t>Geospatial Impact Evaluation</a:t>
            </a:r>
          </a:p>
          <a:p>
            <a:pPr defTabSz="673415">
              <a:defRPr sz="3280" b="0">
                <a:solidFill>
                  <a:srgbClr val="FFFFFF"/>
                </a:solidFill>
              </a:defRPr>
            </a:pPr>
            <a:endParaRPr lang="en-US" b="1" dirty="0" smtClean="0"/>
          </a:p>
          <a:p>
            <a:pPr defTabSz="673415">
              <a:defRPr sz="3280" b="0">
                <a:solidFill>
                  <a:srgbClr val="FFFFFF"/>
                </a:solidFill>
              </a:defRPr>
            </a:pPr>
            <a:r>
              <a:rPr lang="en-US" dirty="0" smtClean="0"/>
              <a:t>30+ applications </a:t>
            </a:r>
            <a:r>
              <a:rPr lang="en-US" dirty="0"/>
              <a:t>in a </a:t>
            </a:r>
            <a:r>
              <a:rPr lang="en-US" dirty="0" smtClean="0"/>
              <a:t>wide variety of sectors </a:t>
            </a:r>
            <a:r>
              <a:rPr lang="en-US" dirty="0"/>
              <a:t>and programmatic contexts</a:t>
            </a:r>
          </a:p>
          <a:p>
            <a:pPr defTabSz="673415">
              <a:defRPr sz="3280" b="0">
                <a:solidFill>
                  <a:srgbClr val="FFFFFF"/>
                </a:solidFill>
              </a:defRPr>
            </a:pPr>
            <a:endParaRPr u="sng" dirty="0">
              <a:solidFill>
                <a:srgbClr val="F0B323"/>
              </a:solidFill>
              <a:hlinkClick r:id="" action="ppaction://hlinkshowjump?jump=nextslide">
                <a:extLst>
                  <a:ext uri="{A12FA001-AC4F-418D-AE19-62706E023703}">
                    <ahyp:hlinkClr xmlns:ahyp="http://schemas.microsoft.com/office/drawing/2018/hyperlinkcolor" xmlns="" val="tx"/>
                  </a:ext>
                </a:extLst>
              </a:hlinkClick>
            </a:endParaRPr>
          </a:p>
        </p:txBody>
      </p:sp>
      <p:sp>
        <p:nvSpPr>
          <p:cNvPr id="7" name="Shape 271"/>
          <p:cNvSpPr/>
          <p:nvPr/>
        </p:nvSpPr>
        <p:spPr>
          <a:xfrm>
            <a:off x="7773633" y="996888"/>
            <a:ext cx="15239400" cy="11649344"/>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Municipal governance (Colombia, Niger)</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Land tenure (Ecuador, Brazil, Sri Lanka)</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Agricultural productivity (Afghanistan, Malawi)</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Water access and quality (Cambodia)</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Biodiversity conservation (Rwanda, Tanzania, Cambodia) </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Road and electricity infrastructure (Ghana, Liberia, West Bank)</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Violence prevention, state building (Afghanistan)</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Child and maternal health (DRC, Malawi, Cambodia)</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Reintegration of combatant soldiers into local communities (Burundi)</a:t>
            </a:r>
          </a:p>
          <a:p>
            <a:pPr defTabSz="914041">
              <a:defRPr sz="4800">
                <a:solidFill>
                  <a:srgbClr val="405469"/>
                </a:solidFill>
                <a:latin typeface="Avenir Heavy"/>
                <a:ea typeface="Avenir Heavy"/>
                <a:cs typeface="Avenir Heavy"/>
                <a:sym typeface="Avenir Heavy"/>
              </a:defRPr>
            </a:pPr>
            <a:endParaRPr lang="en-US" sz="3700" dirty="0">
              <a:solidFill>
                <a:srgbClr val="555555"/>
              </a:solidFill>
              <a:latin typeface="Avenir Roman"/>
              <a:ea typeface="Helvetica Neue"/>
              <a:cs typeface="Avenir Roman"/>
              <a:sym typeface="Helvetica Neue"/>
              <a:rtl val="0"/>
            </a:endParaRPr>
          </a:p>
        </p:txBody>
      </p:sp>
    </p:spTree>
    <p:extLst>
      <p:ext uri="{BB962C8B-B14F-4D97-AF65-F5344CB8AC3E}">
        <p14:creationId xmlns:p14="http://schemas.microsoft.com/office/powerpoint/2010/main" val="623370142"/>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p:cNvSpPr/>
          <p:nvPr/>
        </p:nvSpPr>
        <p:spPr>
          <a:xfrm>
            <a:off x="0" y="0"/>
            <a:ext cx="6094912" cy="13716000"/>
          </a:xfrm>
          <a:prstGeom prst="rect">
            <a:avLst/>
          </a:prstGeom>
          <a:solidFill>
            <a:srgbClr val="00313C"/>
          </a:solidFill>
          <a:ln w="12700">
            <a:miter lim="400000"/>
          </a:ln>
        </p:spPr>
        <p:txBody>
          <a:bodyPr lIns="71436" tIns="71436" rIns="71436" bIns="71436" anchor="ctr"/>
          <a:lstStyle/>
          <a:p>
            <a:pPr>
              <a:defRPr sz="3000" b="0">
                <a:solidFill>
                  <a:srgbClr val="FFFFFF"/>
                </a:solidFill>
                <a:latin typeface="+mn-lt"/>
                <a:ea typeface="+mn-ea"/>
                <a:cs typeface="+mn-cs"/>
                <a:sym typeface="Helvetica Neue Medium"/>
              </a:defRPr>
            </a:pPr>
            <a:endParaRPr/>
          </a:p>
        </p:txBody>
      </p:sp>
      <p:pic>
        <p:nvPicPr>
          <p:cNvPr id="294" name="AidData_Logo--white.png" descr="AidData_Logo--white.png"/>
          <p:cNvPicPr>
            <a:picLocks noChangeAspect="1"/>
          </p:cNvPicPr>
          <p:nvPr/>
        </p:nvPicPr>
        <p:blipFill>
          <a:blip r:embed="rId2">
            <a:extLst/>
          </a:blip>
          <a:stretch>
            <a:fillRect/>
          </a:stretch>
        </p:blipFill>
        <p:spPr>
          <a:xfrm>
            <a:off x="508000" y="11658600"/>
            <a:ext cx="5036064" cy="1066800"/>
          </a:xfrm>
          <a:prstGeom prst="rect">
            <a:avLst/>
          </a:prstGeom>
          <a:ln w="12700">
            <a:miter lim="400000"/>
          </a:ln>
        </p:spPr>
      </p:pic>
      <p:sp>
        <p:nvSpPr>
          <p:cNvPr id="296" name="Raw data for expert spatial users can be accessed at aiddata.org/data…"/>
          <p:cNvSpPr txBox="1"/>
          <p:nvPr/>
        </p:nvSpPr>
        <p:spPr>
          <a:xfrm>
            <a:off x="908459" y="1370048"/>
            <a:ext cx="4569003" cy="7620000"/>
          </a:xfrm>
          <a:prstGeom prst="rect">
            <a:avLst/>
          </a:prstGeom>
          <a:ln w="12700">
            <a:miter lim="400000"/>
          </a:ln>
          <a:extLst>
            <a:ext uri="{C572A759-6A51-4108-AA02-DFA0A04FC94B}">
              <ma14:wrappingTextBoxFlag xmlns:ma14="http://schemas.microsoft.com/office/mac/drawingml/2011/main" val="1"/>
            </a:ext>
          </a:extLst>
        </p:spPr>
        <p:txBody>
          <a:bodyPr lIns="0" tIns="0" rIns="0" bIns="0">
            <a:normAutofit/>
          </a:bodyPr>
          <a:lstStyle/>
          <a:p>
            <a:pPr defTabSz="673415">
              <a:defRPr sz="3280" b="0">
                <a:solidFill>
                  <a:srgbClr val="FFFFFF"/>
                </a:solidFill>
              </a:defRPr>
            </a:pPr>
            <a:r>
              <a:rPr lang="en-US" sz="4000" b="1" dirty="0">
                <a:solidFill>
                  <a:srgbClr val="CAB64B"/>
                </a:solidFill>
                <a:latin typeface="Helvetica Neue"/>
                <a:ea typeface="Helvetica Neue"/>
                <a:cs typeface="Helvetica Neue"/>
                <a:sym typeface="Helvetica Neue"/>
              </a:rPr>
              <a:t>Geospatial Impact Evaluation</a:t>
            </a:r>
          </a:p>
          <a:p>
            <a:pPr defTabSz="673415">
              <a:defRPr sz="3280" b="0">
                <a:solidFill>
                  <a:srgbClr val="FFFFFF"/>
                </a:solidFill>
              </a:defRPr>
            </a:pPr>
            <a:endParaRPr lang="en-US" b="1" dirty="0" smtClean="0"/>
          </a:p>
          <a:p>
            <a:pPr defTabSz="673415">
              <a:defRPr sz="3280" b="0">
                <a:solidFill>
                  <a:srgbClr val="FFFFFF"/>
                </a:solidFill>
              </a:defRPr>
            </a:pPr>
            <a:r>
              <a:rPr lang="en-US" dirty="0" smtClean="0"/>
              <a:t>Advantages</a:t>
            </a:r>
            <a:endParaRPr lang="en-US" dirty="0"/>
          </a:p>
          <a:p>
            <a:pPr defTabSz="673415">
              <a:defRPr sz="3280" b="0">
                <a:solidFill>
                  <a:srgbClr val="FFFFFF"/>
                </a:solidFill>
              </a:defRPr>
            </a:pPr>
            <a:endParaRPr u="sng" dirty="0">
              <a:solidFill>
                <a:srgbClr val="F0B323"/>
              </a:solidFill>
              <a:hlinkClick r:id="" action="ppaction://hlinkshowjump?jump=nextslide">
                <a:extLst>
                  <a:ext uri="{A12FA001-AC4F-418D-AE19-62706E023703}">
                    <ahyp:hlinkClr xmlns:ahyp="http://schemas.microsoft.com/office/drawing/2018/hyperlinkcolor" xmlns="" val="tx"/>
                  </a:ext>
                </a:extLst>
              </a:hlinkClick>
            </a:endParaRPr>
          </a:p>
        </p:txBody>
      </p:sp>
      <p:sp>
        <p:nvSpPr>
          <p:cNvPr id="7" name="Shape 271"/>
          <p:cNvSpPr/>
          <p:nvPr/>
        </p:nvSpPr>
        <p:spPr>
          <a:xfrm>
            <a:off x="7773633" y="996891"/>
            <a:ext cx="15239400" cy="11649344"/>
          </a:xfrm>
          <a:prstGeom prst="rect">
            <a:avLst/>
          </a:prstGeom>
          <a:ln w="12700">
            <a:miter lim="400000"/>
          </a:ln>
          <a:extLst>
            <a:ext uri="{C572A759-6A51-4108-AA02-DFA0A04FC94B}">
              <ma14:wrappingTextBoxFlag xmlns:ma14="http://schemas.microsoft.com/office/mac/drawingml/2011/main" val="1"/>
            </a:ext>
          </a:extLst>
        </p:spPr>
        <p:txBody>
          <a:bodyPr wrap="square" lIns="0" tIns="0" rIns="0" bIns="0" anchor="ctr">
            <a:spAutoFit/>
          </a:bodyPr>
          <a:lstStyle/>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Useful when impractical or unethical to randomize assignment into a (geographically-distributed) program</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Usually cheaper and faster to implement than RCTs (especially when they leverage existing data rather than custom baseline and </a:t>
            </a:r>
            <a:r>
              <a:rPr lang="en-US" sz="4000" dirty="0" err="1">
                <a:solidFill>
                  <a:srgbClr val="405469"/>
                </a:solidFill>
                <a:latin typeface="Avenir Roman"/>
                <a:ea typeface="Avenir Heavy"/>
                <a:cs typeface="Avenir Roman"/>
                <a:sym typeface="Avenir Heavy"/>
              </a:rPr>
              <a:t>endline</a:t>
            </a:r>
            <a:r>
              <a:rPr lang="en-US" sz="4000" dirty="0">
                <a:solidFill>
                  <a:srgbClr val="405469"/>
                </a:solidFill>
                <a:latin typeface="Avenir Roman"/>
                <a:ea typeface="Avenir Heavy"/>
                <a:cs typeface="Avenir Roman"/>
                <a:sym typeface="Avenir Heavy"/>
              </a:rPr>
              <a:t> surveys)</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Ability to account for pre-treatment outcome levels and trends (key confounds)</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Ability to identify spatially heterogeneous impacts</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Can be conducted remotely and retrospectively; particularly attractive in dangerous and hard-to-reach places</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Enables evaluation of long-run (post-program) impacts </a:t>
            </a:r>
          </a:p>
          <a:p>
            <a:pPr defTabSz="914041">
              <a:defRPr sz="4800">
                <a:solidFill>
                  <a:srgbClr val="405469"/>
                </a:solidFill>
                <a:latin typeface="Avenir Heavy"/>
                <a:ea typeface="Avenir Heavy"/>
                <a:cs typeface="Avenir Heavy"/>
                <a:sym typeface="Avenir Heavy"/>
              </a:defRPr>
            </a:pPr>
            <a:endParaRPr lang="en-US" sz="4000" dirty="0">
              <a:solidFill>
                <a:srgbClr val="405469"/>
              </a:solidFill>
              <a:latin typeface="Avenir Roman"/>
              <a:ea typeface="Avenir Heavy"/>
              <a:cs typeface="Avenir Roman"/>
              <a:sym typeface="Avenir Heavy"/>
            </a:endParaRPr>
          </a:p>
          <a:p>
            <a:pPr defTabSz="914041">
              <a:defRPr sz="4800">
                <a:solidFill>
                  <a:srgbClr val="405469"/>
                </a:solidFill>
                <a:latin typeface="Avenir Heavy"/>
                <a:ea typeface="Avenir Heavy"/>
                <a:cs typeface="Avenir Heavy"/>
                <a:sym typeface="Avenir Heavy"/>
              </a:defRPr>
            </a:pPr>
            <a:r>
              <a:rPr lang="en-US" sz="4000" dirty="0">
                <a:solidFill>
                  <a:srgbClr val="405469"/>
                </a:solidFill>
                <a:latin typeface="Avenir Roman"/>
                <a:ea typeface="Avenir Heavy"/>
                <a:cs typeface="Avenir Roman"/>
                <a:sym typeface="Avenir Heavy"/>
              </a:rPr>
              <a:t>Can be applied at project or portfolio level</a:t>
            </a:r>
          </a:p>
          <a:p>
            <a:pPr defTabSz="914041">
              <a:defRPr sz="4800">
                <a:solidFill>
                  <a:srgbClr val="405469"/>
                </a:solidFill>
                <a:latin typeface="Avenir Heavy"/>
                <a:ea typeface="Avenir Heavy"/>
                <a:cs typeface="Avenir Heavy"/>
                <a:sym typeface="Avenir Heavy"/>
              </a:defRPr>
            </a:pPr>
            <a:endParaRPr lang="en-US" sz="3700" dirty="0">
              <a:solidFill>
                <a:srgbClr val="555555"/>
              </a:solidFill>
              <a:latin typeface="Avenir Roman"/>
              <a:ea typeface="Helvetica Neue"/>
              <a:cs typeface="Avenir Roman"/>
              <a:sym typeface="Helvetica Neue"/>
              <a:rtl val="0"/>
            </a:endParaRPr>
          </a:p>
        </p:txBody>
      </p:sp>
    </p:spTree>
    <p:extLst>
      <p:ext uri="{BB962C8B-B14F-4D97-AF65-F5344CB8AC3E}">
        <p14:creationId xmlns:p14="http://schemas.microsoft.com/office/powerpoint/2010/main" val="2901141870"/>
      </p:ext>
    </p:extLst>
  </p:cSld>
  <p:clrMapOvr>
    <a:masterClrMapping/>
  </p:clrMapOvr>
  <p:transition xmlns:p14="http://schemas.microsoft.com/office/powerpoint/2010/main" spd="med"/>
  <p:timing>
    <p:tnLst>
      <p:par>
        <p:cTn xmlns:p14="http://schemas.microsoft.com/office/powerpoint/2010/main" id="1" dur="indefinite" restart="never" nodeType="tmRoot"/>
      </p:par>
    </p:tnLst>
  </p:timing>
</p:sld>
</file>

<file path=ppt/theme/_rels/theme7.xml.rels><?xml version="1.0" encoding="UTF-8" standalone="yes"?>
<Relationships xmlns="http://schemas.openxmlformats.org/package/2006/relationships"><Relationship Id="rId1" Type="http://schemas.openxmlformats.org/officeDocument/2006/relationships/image" Target="../media/image3.png"/></Relationships>
</file>

<file path=ppt/theme/theme1.xml><?xml version="1.0" encoding="utf-8"?>
<a:theme xmlns:a="http://schemas.openxmlformats.org/drawingml/2006/main" name="1_White">
  <a:themeElements>
    <a:clrScheme name="White">
      <a:dk1>
        <a:srgbClr val="000000"/>
      </a:dk1>
      <a:lt1>
        <a:srgbClr val="FFFFFF"/>
      </a:lt1>
      <a:dk2>
        <a:srgbClr val="5E5E5E"/>
      </a:dk2>
      <a:lt2>
        <a:srgbClr val="D6D5D5"/>
      </a:lt2>
      <a:accent1>
        <a:srgbClr val="00A2FF"/>
      </a:accent1>
      <a:accent2>
        <a:srgbClr val="16E7CF"/>
      </a:accent2>
      <a:accent3>
        <a:srgbClr val="61D836"/>
      </a:accent3>
      <a:accent4>
        <a:srgbClr val="FAE232"/>
      </a:accent4>
      <a:accent5>
        <a:srgbClr val="FF644E"/>
      </a:accent5>
      <a:accent6>
        <a:srgbClr val="EF5FA7"/>
      </a:accent6>
      <a:hlink>
        <a:srgbClr val="0000FF"/>
      </a:hlink>
      <a:folHlink>
        <a:srgbClr val="FF00FF"/>
      </a:folHlink>
    </a:clrScheme>
    <a:fontScheme name="White">
      <a:majorFont>
        <a:latin typeface="Helvetica Neue Medium"/>
        <a:ea typeface="Helvetica Neue Medium"/>
        <a:cs typeface="Helvetica Neue Medium"/>
      </a:majorFont>
      <a:minorFont>
        <a:latin typeface="Helvetica Neue Medium"/>
        <a:ea typeface="Helvetica Neue Medium"/>
        <a:cs typeface="Helvetica Neue Medium"/>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12700" cap="flat">
          <a:noFill/>
          <a:miter lim="400000"/>
        </a:ln>
        <a:effectLst/>
        <a:sp3d/>
      </a:spPr>
      <a:bodyPr rot="0" spcFirstLastPara="1" vertOverflow="overflow" horzOverflow="overflow" vert="horz" wrap="square" lIns="71437" tIns="71437" rIns="71437" bIns="71437" numCol="1" spcCol="38100" rtlCol="0" anchor="ctr">
        <a:spAutoFit/>
      </a:bodyPr>
      <a:lstStyle>
        <a:defPPr marL="0" marR="0" indent="0" algn="ctr" defTabSz="821531" rtl="0" fontAlgn="auto" latinLnBrk="0" hangingPunct="0">
          <a:lnSpc>
            <a:spcPct val="100000"/>
          </a:lnSpc>
          <a:spcBef>
            <a:spcPts val="0"/>
          </a:spcBef>
          <a:spcAft>
            <a:spcPts val="0"/>
          </a:spcAft>
          <a:buClrTx/>
          <a:buSzTx/>
          <a:buFontTx/>
          <a:buNone/>
          <a:tabLst/>
          <a:defRPr kumimoji="0" sz="3000" b="0" i="0" u="none" strike="noStrike" cap="none" spc="0" normalizeH="0" baseline="0">
            <a:ln>
              <a:noFill/>
            </a:ln>
            <a:solidFill>
              <a:srgbClr val="FFFFFF"/>
            </a:solidFill>
            <a:effectLst/>
            <a:uFillTx/>
            <a:latin typeface="+mn-lt"/>
            <a:ea typeface="+mn-ea"/>
            <a:cs typeface="+mn-cs"/>
            <a:sym typeface="Helvetica Neue Medium"/>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71437" tIns="71437" rIns="71437" bIns="71437" numCol="1" spcCol="38100" rtlCol="0" anchor="ctr">
        <a:spAutoFit/>
      </a:bodyPr>
      <a:lstStyle>
        <a:defPPr marL="0" marR="0" indent="0" algn="ctr" defTabSz="821531" rtl="0" fontAlgn="auto" latinLnBrk="0" hangingPunct="0">
          <a:lnSpc>
            <a:spcPct val="100000"/>
          </a:lnSpc>
          <a:spcBef>
            <a:spcPts val="0"/>
          </a:spcBef>
          <a:spcAft>
            <a:spcPts val="0"/>
          </a:spcAft>
          <a:buClrTx/>
          <a:buSzTx/>
          <a:buFontTx/>
          <a:buNone/>
          <a:tabLst/>
          <a:defRPr kumimoji="0" sz="3200" b="1" i="0" u="none" strike="noStrike" cap="none" spc="0" normalizeH="0" baseline="0">
            <a:ln>
              <a:noFill/>
            </a:ln>
            <a:solidFill>
              <a:srgbClr val="000000"/>
            </a:solidFill>
            <a:effectLst/>
            <a:uFillTx/>
            <a:latin typeface="Helvetica Neue"/>
            <a:ea typeface="Helvetica Neue"/>
            <a:cs typeface="Helvetica Neue"/>
            <a:sym typeface="Helvetica Neue"/>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0.xml><?xml version="1.0" encoding="utf-8"?>
<a:theme xmlns:a="http://schemas.openxmlformats.org/drawingml/2006/main" name="4_White">
  <a:themeElements>
    <a:clrScheme name="1_White">
      <a:dk1>
        <a:srgbClr val="000000"/>
      </a:dk1>
      <a:lt1>
        <a:srgbClr val="00313C"/>
      </a:lt1>
      <a:dk2>
        <a:srgbClr val="A7A7A7"/>
      </a:dk2>
      <a:lt2>
        <a:srgbClr val="535353"/>
      </a:lt2>
      <a:accent1>
        <a:srgbClr val="00A2FF"/>
      </a:accent1>
      <a:accent2>
        <a:srgbClr val="16E7CF"/>
      </a:accent2>
      <a:accent3>
        <a:srgbClr val="61D836"/>
      </a:accent3>
      <a:accent4>
        <a:srgbClr val="FAE232"/>
      </a:accent4>
      <a:accent5>
        <a:srgbClr val="FF644E"/>
      </a:accent5>
      <a:accent6>
        <a:srgbClr val="EF5FA7"/>
      </a:accent6>
      <a:hlink>
        <a:srgbClr val="0000FF"/>
      </a:hlink>
      <a:folHlink>
        <a:srgbClr val="FF00FF"/>
      </a:folHlink>
    </a:clrScheme>
    <a:fontScheme name="1_White">
      <a:majorFont>
        <a:latin typeface="Helvetica"/>
        <a:ea typeface="Helvetica"/>
        <a:cs typeface="Helvetica"/>
      </a:majorFont>
      <a:minorFont>
        <a:latin typeface="Helvetica Neue"/>
        <a:ea typeface="Helvetica Neue"/>
        <a:cs typeface="Helvetica Neue"/>
      </a:minorFont>
    </a:fontScheme>
    <a:fmtScheme name="1_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00313C"/>
        </a:solidFill>
        <a:ln w="25400" cap="flat">
          <a:solidFill>
            <a:schemeClr val="accent1"/>
          </a:solidFill>
          <a:prstDash val="solid"/>
          <a:round/>
        </a:ln>
        <a:effectLst/>
        <a:sp3d/>
      </a:spPr>
      <a:bodyPr rot="0" spcFirstLastPara="1" vertOverflow="overflow" horzOverflow="overflow" vert="horz" wrap="square" lIns="71435" tIns="71435" rIns="71435" bIns="71435" numCol="1" spcCol="38100" rtlCol="0" anchor="ctr">
        <a:spAutoFit/>
      </a:bodyPr>
      <a:lstStyle>
        <a:defPPr marL="0" marR="0" indent="0" algn="l" defTabSz="914281" rtl="0" fontAlgn="auto" latinLnBrk="0" hangingPunct="0">
          <a:lnSpc>
            <a:spcPct val="100000"/>
          </a:lnSpc>
          <a:spcBef>
            <a:spcPts val="0"/>
          </a:spcBef>
          <a:spcAft>
            <a:spcPts val="0"/>
          </a:spcAft>
          <a:buClrTx/>
          <a:buSzTx/>
          <a:buFontTx/>
          <a:buNone/>
          <a:tabLst/>
          <a:defRPr kumimoji="0" sz="1300" b="0" i="0" u="none" strike="noStrike" cap="none" spc="0" normalizeH="0" baseline="0">
            <a:ln>
              <a:noFill/>
            </a:ln>
            <a:solidFill>
              <a:srgbClr val="000000"/>
            </a:solidFill>
            <a:effectLst/>
            <a:uFillTx/>
            <a:latin typeface="+mj-lt"/>
            <a:ea typeface="+mj-ea"/>
            <a:cs typeface="+mj-cs"/>
            <a:sym typeface="Helvetic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71435" tIns="71435" rIns="71435" bIns="71435" numCol="1" spcCol="38100" rtlCol="0" anchor="ctr">
        <a:spAutoFit/>
      </a:bodyPr>
      <a:lstStyle>
        <a:defPPr marL="0" marR="0" indent="0" algn="l" defTabSz="914281" rtl="0" fontAlgn="auto" latinLnBrk="0" hangingPunct="0">
          <a:lnSpc>
            <a:spcPct val="100000"/>
          </a:lnSpc>
          <a:spcBef>
            <a:spcPts val="0"/>
          </a:spcBef>
          <a:spcAft>
            <a:spcPts val="0"/>
          </a:spcAft>
          <a:buClrTx/>
          <a:buSzTx/>
          <a:buFontTx/>
          <a:buNone/>
          <a:tabLst/>
          <a:defRPr kumimoji="0" sz="1300" b="0" i="0" u="none" strike="noStrike" cap="none" spc="0" normalizeH="0" baseline="0">
            <a:ln>
              <a:noFill/>
            </a:ln>
            <a:solidFill>
              <a:srgbClr val="000000"/>
            </a:solidFill>
            <a:effectLst/>
            <a:uFillTx/>
            <a:latin typeface="+mj-lt"/>
            <a:ea typeface="+mj-ea"/>
            <a:cs typeface="+mj-cs"/>
            <a:sym typeface="Helvetic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1.xml><?xml version="1.0" encoding="utf-8"?>
<a:theme xmlns:a="http://schemas.openxmlformats.org/drawingml/2006/main" name="5_White">
  <a:themeElements>
    <a:clrScheme name="1_White">
      <a:dk1>
        <a:srgbClr val="000000"/>
      </a:dk1>
      <a:lt1>
        <a:srgbClr val="00313C"/>
      </a:lt1>
      <a:dk2>
        <a:srgbClr val="A7A7A7"/>
      </a:dk2>
      <a:lt2>
        <a:srgbClr val="535353"/>
      </a:lt2>
      <a:accent1>
        <a:srgbClr val="00A2FF"/>
      </a:accent1>
      <a:accent2>
        <a:srgbClr val="16E7CF"/>
      </a:accent2>
      <a:accent3>
        <a:srgbClr val="61D836"/>
      </a:accent3>
      <a:accent4>
        <a:srgbClr val="FAE232"/>
      </a:accent4>
      <a:accent5>
        <a:srgbClr val="FF644E"/>
      </a:accent5>
      <a:accent6>
        <a:srgbClr val="EF5FA7"/>
      </a:accent6>
      <a:hlink>
        <a:srgbClr val="0000FF"/>
      </a:hlink>
      <a:folHlink>
        <a:srgbClr val="FF00FF"/>
      </a:folHlink>
    </a:clrScheme>
    <a:fontScheme name="1_White">
      <a:majorFont>
        <a:latin typeface="Helvetica"/>
        <a:ea typeface="Helvetica"/>
        <a:cs typeface="Helvetica"/>
      </a:majorFont>
      <a:minorFont>
        <a:latin typeface="Helvetica Neue"/>
        <a:ea typeface="Helvetica Neue"/>
        <a:cs typeface="Helvetica Neue"/>
      </a:minorFont>
    </a:fontScheme>
    <a:fmtScheme name="1_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00313C"/>
        </a:solidFill>
        <a:ln w="25400" cap="flat">
          <a:solidFill>
            <a:schemeClr val="accent1"/>
          </a:solidFill>
          <a:prstDash val="solid"/>
          <a:round/>
        </a:ln>
        <a:effectLst/>
        <a:sp3d/>
      </a:spPr>
      <a:bodyPr rot="0" spcFirstLastPara="1" vertOverflow="overflow" horzOverflow="overflow" vert="horz" wrap="square" lIns="71435" tIns="71435" rIns="71435" bIns="71435" numCol="1" spcCol="38100" rtlCol="0" anchor="ctr">
        <a:spAutoFit/>
      </a:bodyPr>
      <a:lstStyle>
        <a:defPPr marL="0" marR="0" indent="0" algn="l" defTabSz="914281" rtl="0" fontAlgn="auto" latinLnBrk="0" hangingPunct="0">
          <a:lnSpc>
            <a:spcPct val="100000"/>
          </a:lnSpc>
          <a:spcBef>
            <a:spcPts val="0"/>
          </a:spcBef>
          <a:spcAft>
            <a:spcPts val="0"/>
          </a:spcAft>
          <a:buClrTx/>
          <a:buSzTx/>
          <a:buFontTx/>
          <a:buNone/>
          <a:tabLst/>
          <a:defRPr kumimoji="0" sz="1300" b="0" i="0" u="none" strike="noStrike" cap="none" spc="0" normalizeH="0" baseline="0">
            <a:ln>
              <a:noFill/>
            </a:ln>
            <a:solidFill>
              <a:srgbClr val="000000"/>
            </a:solidFill>
            <a:effectLst/>
            <a:uFillTx/>
            <a:latin typeface="+mj-lt"/>
            <a:ea typeface="+mj-ea"/>
            <a:cs typeface="+mj-cs"/>
            <a:sym typeface="Helvetic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71435" tIns="71435" rIns="71435" bIns="71435" numCol="1" spcCol="38100" rtlCol="0" anchor="ctr">
        <a:spAutoFit/>
      </a:bodyPr>
      <a:lstStyle>
        <a:defPPr marL="0" marR="0" indent="0" algn="l" defTabSz="914281" rtl="0" fontAlgn="auto" latinLnBrk="0" hangingPunct="0">
          <a:lnSpc>
            <a:spcPct val="100000"/>
          </a:lnSpc>
          <a:spcBef>
            <a:spcPts val="0"/>
          </a:spcBef>
          <a:spcAft>
            <a:spcPts val="0"/>
          </a:spcAft>
          <a:buClrTx/>
          <a:buSzTx/>
          <a:buFontTx/>
          <a:buNone/>
          <a:tabLst/>
          <a:defRPr kumimoji="0" sz="1300" b="0" i="0" u="none" strike="noStrike" cap="none" spc="0" normalizeH="0" baseline="0">
            <a:ln>
              <a:noFill/>
            </a:ln>
            <a:solidFill>
              <a:srgbClr val="000000"/>
            </a:solidFill>
            <a:effectLst/>
            <a:uFillTx/>
            <a:latin typeface="+mj-lt"/>
            <a:ea typeface="+mj-ea"/>
            <a:cs typeface="+mj-cs"/>
            <a:sym typeface="Helvetic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2.xml><?xml version="1.0" encoding="utf-8"?>
<a:theme xmlns:a="http://schemas.openxmlformats.org/drawingml/2006/main" name="6_White">
  <a:themeElements>
    <a:clrScheme name="1_White">
      <a:dk1>
        <a:srgbClr val="000000"/>
      </a:dk1>
      <a:lt1>
        <a:srgbClr val="00313C"/>
      </a:lt1>
      <a:dk2>
        <a:srgbClr val="A7A7A7"/>
      </a:dk2>
      <a:lt2>
        <a:srgbClr val="535353"/>
      </a:lt2>
      <a:accent1>
        <a:srgbClr val="00A2FF"/>
      </a:accent1>
      <a:accent2>
        <a:srgbClr val="16E7CF"/>
      </a:accent2>
      <a:accent3>
        <a:srgbClr val="61D836"/>
      </a:accent3>
      <a:accent4>
        <a:srgbClr val="FAE232"/>
      </a:accent4>
      <a:accent5>
        <a:srgbClr val="FF644E"/>
      </a:accent5>
      <a:accent6>
        <a:srgbClr val="EF5FA7"/>
      </a:accent6>
      <a:hlink>
        <a:srgbClr val="0000FF"/>
      </a:hlink>
      <a:folHlink>
        <a:srgbClr val="FF00FF"/>
      </a:folHlink>
    </a:clrScheme>
    <a:fontScheme name="1_White">
      <a:majorFont>
        <a:latin typeface="Helvetica"/>
        <a:ea typeface="Helvetica"/>
        <a:cs typeface="Helvetica"/>
      </a:majorFont>
      <a:minorFont>
        <a:latin typeface="Helvetica Neue"/>
        <a:ea typeface="Helvetica Neue"/>
        <a:cs typeface="Helvetica Neue"/>
      </a:minorFont>
    </a:fontScheme>
    <a:fmtScheme name="1_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00313C"/>
        </a:solidFill>
        <a:ln w="25400" cap="flat">
          <a:solidFill>
            <a:schemeClr val="accent1"/>
          </a:solidFill>
          <a:prstDash val="solid"/>
          <a:round/>
        </a:ln>
        <a:effectLst/>
        <a:sp3d/>
      </a:spPr>
      <a:bodyPr rot="0" spcFirstLastPara="1" vertOverflow="overflow" horzOverflow="overflow" vert="horz" wrap="square" lIns="71435" tIns="71435" rIns="71435" bIns="71435" numCol="1" spcCol="38100" rtlCol="0" anchor="ctr">
        <a:spAutoFit/>
      </a:bodyPr>
      <a:lstStyle>
        <a:defPPr marL="0" marR="0" indent="0" algn="l" defTabSz="914281" rtl="0" fontAlgn="auto" latinLnBrk="0" hangingPunct="0">
          <a:lnSpc>
            <a:spcPct val="100000"/>
          </a:lnSpc>
          <a:spcBef>
            <a:spcPts val="0"/>
          </a:spcBef>
          <a:spcAft>
            <a:spcPts val="0"/>
          </a:spcAft>
          <a:buClrTx/>
          <a:buSzTx/>
          <a:buFontTx/>
          <a:buNone/>
          <a:tabLst/>
          <a:defRPr kumimoji="0" sz="1300" b="0" i="0" u="none" strike="noStrike" cap="none" spc="0" normalizeH="0" baseline="0">
            <a:ln>
              <a:noFill/>
            </a:ln>
            <a:solidFill>
              <a:srgbClr val="000000"/>
            </a:solidFill>
            <a:effectLst/>
            <a:uFillTx/>
            <a:latin typeface="+mj-lt"/>
            <a:ea typeface="+mj-ea"/>
            <a:cs typeface="+mj-cs"/>
            <a:sym typeface="Helvetic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71435" tIns="71435" rIns="71435" bIns="71435" numCol="1" spcCol="38100" rtlCol="0" anchor="ctr">
        <a:spAutoFit/>
      </a:bodyPr>
      <a:lstStyle>
        <a:defPPr marL="0" marR="0" indent="0" algn="l" defTabSz="914281" rtl="0" fontAlgn="auto" latinLnBrk="0" hangingPunct="0">
          <a:lnSpc>
            <a:spcPct val="100000"/>
          </a:lnSpc>
          <a:spcBef>
            <a:spcPts val="0"/>
          </a:spcBef>
          <a:spcAft>
            <a:spcPts val="0"/>
          </a:spcAft>
          <a:buClrTx/>
          <a:buSzTx/>
          <a:buFontTx/>
          <a:buNone/>
          <a:tabLst/>
          <a:defRPr kumimoji="0" sz="1300" b="0" i="0" u="none" strike="noStrike" cap="none" spc="0" normalizeH="0" baseline="0">
            <a:ln>
              <a:noFill/>
            </a:ln>
            <a:solidFill>
              <a:srgbClr val="000000"/>
            </a:solidFill>
            <a:effectLst/>
            <a:uFillTx/>
            <a:latin typeface="+mj-lt"/>
            <a:ea typeface="+mj-ea"/>
            <a:cs typeface="+mj-cs"/>
            <a:sym typeface="Helvetic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3.xml><?xml version="1.0" encoding="utf-8"?>
<a:theme xmlns:a="http://schemas.openxmlformats.org/drawingml/2006/main" name="7_White">
  <a:themeElements>
    <a:clrScheme name="1_White">
      <a:dk1>
        <a:srgbClr val="000000"/>
      </a:dk1>
      <a:lt1>
        <a:srgbClr val="00313C"/>
      </a:lt1>
      <a:dk2>
        <a:srgbClr val="A7A7A7"/>
      </a:dk2>
      <a:lt2>
        <a:srgbClr val="535353"/>
      </a:lt2>
      <a:accent1>
        <a:srgbClr val="00A2FF"/>
      </a:accent1>
      <a:accent2>
        <a:srgbClr val="16E7CF"/>
      </a:accent2>
      <a:accent3>
        <a:srgbClr val="61D836"/>
      </a:accent3>
      <a:accent4>
        <a:srgbClr val="FAE232"/>
      </a:accent4>
      <a:accent5>
        <a:srgbClr val="FF644E"/>
      </a:accent5>
      <a:accent6>
        <a:srgbClr val="EF5FA7"/>
      </a:accent6>
      <a:hlink>
        <a:srgbClr val="0000FF"/>
      </a:hlink>
      <a:folHlink>
        <a:srgbClr val="FF00FF"/>
      </a:folHlink>
    </a:clrScheme>
    <a:fontScheme name="1_White">
      <a:majorFont>
        <a:latin typeface="Helvetica"/>
        <a:ea typeface="Helvetica"/>
        <a:cs typeface="Helvetica"/>
      </a:majorFont>
      <a:minorFont>
        <a:latin typeface="Helvetica Neue"/>
        <a:ea typeface="Helvetica Neue"/>
        <a:cs typeface="Helvetica Neue"/>
      </a:minorFont>
    </a:fontScheme>
    <a:fmtScheme name="1_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00313C"/>
        </a:solidFill>
        <a:ln w="25400" cap="flat">
          <a:solidFill>
            <a:schemeClr val="accent1"/>
          </a:solidFill>
          <a:prstDash val="solid"/>
          <a:round/>
        </a:ln>
        <a:effectLst/>
        <a:sp3d/>
      </a:spPr>
      <a:bodyPr rot="0" spcFirstLastPara="1" vertOverflow="overflow" horzOverflow="overflow" vert="horz" wrap="square" lIns="71435" tIns="71435" rIns="71435" bIns="71435" numCol="1" spcCol="38100" rtlCol="0" anchor="ctr">
        <a:spAutoFit/>
      </a:bodyPr>
      <a:lstStyle>
        <a:defPPr marL="0" marR="0" indent="0" algn="l" defTabSz="914281" rtl="0" fontAlgn="auto" latinLnBrk="0" hangingPunct="0">
          <a:lnSpc>
            <a:spcPct val="100000"/>
          </a:lnSpc>
          <a:spcBef>
            <a:spcPts val="0"/>
          </a:spcBef>
          <a:spcAft>
            <a:spcPts val="0"/>
          </a:spcAft>
          <a:buClrTx/>
          <a:buSzTx/>
          <a:buFontTx/>
          <a:buNone/>
          <a:tabLst/>
          <a:defRPr kumimoji="0" sz="1300" b="0" i="0" u="none" strike="noStrike" cap="none" spc="0" normalizeH="0" baseline="0">
            <a:ln>
              <a:noFill/>
            </a:ln>
            <a:solidFill>
              <a:srgbClr val="000000"/>
            </a:solidFill>
            <a:effectLst/>
            <a:uFillTx/>
            <a:latin typeface="+mj-lt"/>
            <a:ea typeface="+mj-ea"/>
            <a:cs typeface="+mj-cs"/>
            <a:sym typeface="Helvetic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71435" tIns="71435" rIns="71435" bIns="71435" numCol="1" spcCol="38100" rtlCol="0" anchor="ctr">
        <a:spAutoFit/>
      </a:bodyPr>
      <a:lstStyle>
        <a:defPPr marL="0" marR="0" indent="0" algn="l" defTabSz="914281" rtl="0" fontAlgn="auto" latinLnBrk="0" hangingPunct="0">
          <a:lnSpc>
            <a:spcPct val="100000"/>
          </a:lnSpc>
          <a:spcBef>
            <a:spcPts val="0"/>
          </a:spcBef>
          <a:spcAft>
            <a:spcPts val="0"/>
          </a:spcAft>
          <a:buClrTx/>
          <a:buSzTx/>
          <a:buFontTx/>
          <a:buNone/>
          <a:tabLst/>
          <a:defRPr kumimoji="0" sz="1300" b="0" i="0" u="none" strike="noStrike" cap="none" spc="0" normalizeH="0" baseline="0">
            <a:ln>
              <a:noFill/>
            </a:ln>
            <a:solidFill>
              <a:srgbClr val="000000"/>
            </a:solidFill>
            <a:effectLst/>
            <a:uFillTx/>
            <a:latin typeface="+mj-lt"/>
            <a:ea typeface="+mj-ea"/>
            <a:cs typeface="+mj-cs"/>
            <a:sym typeface="Helvetic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4.xml><?xml version="1.0" encoding="utf-8"?>
<a:theme xmlns:a="http://schemas.openxmlformats.org/drawingml/2006/main" name="8_White">
  <a:themeElements>
    <a:clrScheme name="White">
      <a:dk1>
        <a:srgbClr val="000000"/>
      </a:dk1>
      <a:lt1>
        <a:srgbClr val="FFFFFF"/>
      </a:lt1>
      <a:dk2>
        <a:srgbClr val="5E5E5E"/>
      </a:dk2>
      <a:lt2>
        <a:srgbClr val="D6D5D5"/>
      </a:lt2>
      <a:accent1>
        <a:srgbClr val="00A2FF"/>
      </a:accent1>
      <a:accent2>
        <a:srgbClr val="16E7CF"/>
      </a:accent2>
      <a:accent3>
        <a:srgbClr val="61D836"/>
      </a:accent3>
      <a:accent4>
        <a:srgbClr val="FAE232"/>
      </a:accent4>
      <a:accent5>
        <a:srgbClr val="FF644E"/>
      </a:accent5>
      <a:accent6>
        <a:srgbClr val="EF5FA7"/>
      </a:accent6>
      <a:hlink>
        <a:srgbClr val="0000FF"/>
      </a:hlink>
      <a:folHlink>
        <a:srgbClr val="FF00FF"/>
      </a:folHlink>
    </a:clrScheme>
    <a:fontScheme name="White">
      <a:majorFont>
        <a:latin typeface="Helvetica Neue Medium"/>
        <a:ea typeface="Helvetica Neue Medium"/>
        <a:cs typeface="Helvetica Neue Medium"/>
      </a:majorFont>
      <a:minorFont>
        <a:latin typeface="Helvetica Neue Medium"/>
        <a:ea typeface="Helvetica Neue Medium"/>
        <a:cs typeface="Helvetica Neue Medium"/>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12700" cap="flat">
          <a:noFill/>
          <a:miter lim="400000"/>
        </a:ln>
        <a:effectLst/>
        <a:sp3d/>
      </a:spPr>
      <a:bodyPr rot="0" spcFirstLastPara="1" vertOverflow="overflow" horzOverflow="overflow" vert="horz" wrap="square" lIns="71437" tIns="71437" rIns="71437" bIns="71437" numCol="1" spcCol="38100" rtlCol="0" anchor="ctr">
        <a:spAutoFit/>
      </a:bodyPr>
      <a:lstStyle>
        <a:defPPr marL="0" marR="0" indent="0" algn="ctr" defTabSz="821531" rtl="0" fontAlgn="auto" latinLnBrk="0" hangingPunct="0">
          <a:lnSpc>
            <a:spcPct val="100000"/>
          </a:lnSpc>
          <a:spcBef>
            <a:spcPts val="0"/>
          </a:spcBef>
          <a:spcAft>
            <a:spcPts val="0"/>
          </a:spcAft>
          <a:buClrTx/>
          <a:buSzTx/>
          <a:buFontTx/>
          <a:buNone/>
          <a:tabLst/>
          <a:defRPr kumimoji="0" sz="3000" b="0" i="0" u="none" strike="noStrike" cap="none" spc="0" normalizeH="0" baseline="0">
            <a:ln>
              <a:noFill/>
            </a:ln>
            <a:solidFill>
              <a:srgbClr val="FFFFFF"/>
            </a:solidFill>
            <a:effectLst/>
            <a:uFillTx/>
            <a:latin typeface="+mn-lt"/>
            <a:ea typeface="+mn-ea"/>
            <a:cs typeface="+mn-cs"/>
            <a:sym typeface="Helvetica Neue Medium"/>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71437" tIns="71437" rIns="71437" bIns="71437" numCol="1" spcCol="38100" rtlCol="0" anchor="ctr">
        <a:spAutoFit/>
      </a:bodyPr>
      <a:lstStyle>
        <a:defPPr marL="0" marR="0" indent="0" algn="ctr" defTabSz="821531" rtl="0" fontAlgn="auto" latinLnBrk="0" hangingPunct="0">
          <a:lnSpc>
            <a:spcPct val="100000"/>
          </a:lnSpc>
          <a:spcBef>
            <a:spcPts val="0"/>
          </a:spcBef>
          <a:spcAft>
            <a:spcPts val="0"/>
          </a:spcAft>
          <a:buClrTx/>
          <a:buSzTx/>
          <a:buFontTx/>
          <a:buNone/>
          <a:tabLst/>
          <a:defRPr kumimoji="0" sz="3200" b="1" i="0" u="none" strike="noStrike" cap="none" spc="0" normalizeH="0" baseline="0">
            <a:ln>
              <a:noFill/>
            </a:ln>
            <a:solidFill>
              <a:srgbClr val="000000"/>
            </a:solidFill>
            <a:effectLst/>
            <a:uFillTx/>
            <a:latin typeface="Helvetica Neue"/>
            <a:ea typeface="Helvetica Neue"/>
            <a:cs typeface="Helvetica Neue"/>
            <a:sym typeface="Helvetica Neue"/>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5.xml><?xml version="1.0" encoding="utf-8"?>
<a:theme xmlns:a="http://schemas.openxmlformats.org/drawingml/2006/main" name="Office Theme">
  <a:themeElements>
    <a:clrScheme name="Office Them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6_simple-light">
  <a:themeElements>
    <a:clrScheme name="simple-light">
      <a:dk1>
        <a:srgbClr val="000000"/>
      </a:dk1>
      <a:lt1>
        <a:srgbClr val="FFFFFF"/>
      </a:lt1>
      <a:dk2>
        <a:srgbClr val="A7A7A7"/>
      </a:dk2>
      <a:lt2>
        <a:srgbClr val="535353"/>
      </a:lt2>
      <a:accent1>
        <a:srgbClr val="3A81BA"/>
      </a:accent1>
      <a:accent2>
        <a:srgbClr val="D89F39"/>
      </a:accent2>
      <a:accent3>
        <a:srgbClr val="8BAB42"/>
      </a:accent3>
      <a:accent4>
        <a:srgbClr val="57A7B5"/>
      </a:accent4>
      <a:accent5>
        <a:srgbClr val="8B81D2"/>
      </a:accent5>
      <a:accent6>
        <a:srgbClr val="963334"/>
      </a:accent6>
      <a:hlink>
        <a:srgbClr val="0000FF"/>
      </a:hlink>
      <a:folHlink>
        <a:srgbClr val="FF00F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9_White">
  <a:themeElements>
    <a:clrScheme name="1_White">
      <a:dk1>
        <a:srgbClr val="000000"/>
      </a:dk1>
      <a:lt1>
        <a:srgbClr val="00313C"/>
      </a:lt1>
      <a:dk2>
        <a:srgbClr val="A7A7A7"/>
      </a:dk2>
      <a:lt2>
        <a:srgbClr val="535353"/>
      </a:lt2>
      <a:accent1>
        <a:srgbClr val="00A2FF"/>
      </a:accent1>
      <a:accent2>
        <a:srgbClr val="16E7CF"/>
      </a:accent2>
      <a:accent3>
        <a:srgbClr val="61D836"/>
      </a:accent3>
      <a:accent4>
        <a:srgbClr val="FAE232"/>
      </a:accent4>
      <a:accent5>
        <a:srgbClr val="FF644E"/>
      </a:accent5>
      <a:accent6>
        <a:srgbClr val="EF5FA7"/>
      </a:accent6>
      <a:hlink>
        <a:srgbClr val="0000FF"/>
      </a:hlink>
      <a:folHlink>
        <a:srgbClr val="FF00FF"/>
      </a:folHlink>
    </a:clrScheme>
    <a:fontScheme name="1_White">
      <a:majorFont>
        <a:latin typeface="Helvetica"/>
        <a:ea typeface="Helvetica"/>
        <a:cs typeface="Helvetica"/>
      </a:majorFont>
      <a:minorFont>
        <a:latin typeface="Helvetica Neue"/>
        <a:ea typeface="Helvetica Neue"/>
        <a:cs typeface="Helvetica Neue"/>
      </a:minorFont>
    </a:fontScheme>
    <a:fmtScheme name="1_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00313C"/>
        </a:solidFill>
        <a:ln w="25400" cap="flat">
          <a:solidFill>
            <a:schemeClr val="accent1"/>
          </a:solidFill>
          <a:prstDash val="solid"/>
          <a:round/>
        </a:ln>
        <a:effectLst/>
        <a:sp3d/>
      </a:spPr>
      <a:bodyPr rot="0" spcFirstLastPara="1" vertOverflow="overflow" horzOverflow="overflow" vert="horz" wrap="square" lIns="71435" tIns="71435" rIns="71435" bIns="71435" numCol="1" spcCol="38100" rtlCol="0" anchor="ctr">
        <a:spAutoFit/>
      </a:bodyPr>
      <a:lstStyle>
        <a:defPPr marL="0" marR="0" indent="0" algn="l" defTabSz="914281" rtl="0" fontAlgn="auto" latinLnBrk="0" hangingPunct="0">
          <a:lnSpc>
            <a:spcPct val="100000"/>
          </a:lnSpc>
          <a:spcBef>
            <a:spcPts val="0"/>
          </a:spcBef>
          <a:spcAft>
            <a:spcPts val="0"/>
          </a:spcAft>
          <a:buClrTx/>
          <a:buSzTx/>
          <a:buFontTx/>
          <a:buNone/>
          <a:tabLst/>
          <a:defRPr kumimoji="0" sz="1300" b="0" i="0" u="none" strike="noStrike" cap="none" spc="0" normalizeH="0" baseline="0">
            <a:ln>
              <a:noFill/>
            </a:ln>
            <a:solidFill>
              <a:srgbClr val="000000"/>
            </a:solidFill>
            <a:effectLst/>
            <a:uFillTx/>
            <a:latin typeface="+mj-lt"/>
            <a:ea typeface="+mj-ea"/>
            <a:cs typeface="+mj-cs"/>
            <a:sym typeface="Helvetic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71435" tIns="71435" rIns="71435" bIns="71435" numCol="1" spcCol="38100" rtlCol="0" anchor="ctr">
        <a:spAutoFit/>
      </a:bodyPr>
      <a:lstStyle>
        <a:defPPr marL="0" marR="0" indent="0" algn="l" defTabSz="914281" rtl="0" fontAlgn="auto" latinLnBrk="0" hangingPunct="0">
          <a:lnSpc>
            <a:spcPct val="100000"/>
          </a:lnSpc>
          <a:spcBef>
            <a:spcPts val="0"/>
          </a:spcBef>
          <a:spcAft>
            <a:spcPts val="0"/>
          </a:spcAft>
          <a:buClrTx/>
          <a:buSzTx/>
          <a:buFontTx/>
          <a:buNone/>
          <a:tabLst/>
          <a:defRPr kumimoji="0" sz="1300" b="0" i="0" u="none" strike="noStrike" cap="none" spc="0" normalizeH="0" baseline="0">
            <a:ln>
              <a:noFill/>
            </a:ln>
            <a:solidFill>
              <a:srgbClr val="000000"/>
            </a:solidFill>
            <a:effectLst/>
            <a:uFillTx/>
            <a:latin typeface="+mj-lt"/>
            <a:ea typeface="+mj-ea"/>
            <a:cs typeface="+mj-cs"/>
            <a:sym typeface="Helvetica"/>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8.xml><?xml version="1.0" encoding="utf-8"?>
<a:theme xmlns:a="http://schemas.openxmlformats.org/drawingml/2006/main" name="1_Office Theme">
  <a:themeElements>
    <a:clrScheme name="Office Theme">
      <a:dk1>
        <a:srgbClr val="FFFFFF"/>
      </a:dk1>
      <a:lt1>
        <a:srgbClr val="8E9090"/>
      </a:lt1>
      <a:dk2>
        <a:srgbClr val="A7A7A7"/>
      </a:dk2>
      <a:lt2>
        <a:srgbClr val="535353"/>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FF00FF"/>
      </a:folHlink>
    </a:clrScheme>
    <a:fontScheme name="Office Theme">
      <a:majorFont>
        <a:latin typeface="Helvetica"/>
        <a:ea typeface="Helvetica"/>
        <a:cs typeface="Helvetica"/>
      </a:majorFont>
      <a:minorFont>
        <a:latin typeface="Calibri"/>
        <a:ea typeface="Calibri"/>
        <a:cs typeface="Calibri"/>
      </a:minorFont>
    </a:fontScheme>
    <a:fmtScheme name="Office Them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76200" dist="38100" dir="5400000" rotWithShape="0">
              <a:srgbClr val="000000">
                <a:alpha val="35000"/>
              </a:srgbClr>
            </a:outerShdw>
          </a:effectLst>
        </a:effectStyle>
        <a:effectStyle>
          <a:effectLst>
            <a:outerShdw blurRad="76200" dist="38100" dir="5400000" rotWithShape="0">
              <a:srgbClr val="000000">
                <a:alpha val="35000"/>
              </a:srgbClr>
            </a:outerShdw>
          </a:effectLst>
        </a:effectStyle>
        <a:effectStyle>
          <a:effectLst>
            <a:outerShdw blurRad="76200" dist="381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50800" cap="flat">
          <a:solidFill>
            <a:schemeClr val="accent1"/>
          </a:solidFill>
          <a:prstDash val="solid"/>
          <a:round/>
        </a:ln>
        <a:effectLst>
          <a:outerShdw blurRad="76200" dist="38100" dir="5400000" rotWithShape="0">
            <a:srgbClr val="000000">
              <a:alpha val="35000"/>
            </a:srgbClr>
          </a:outerShdw>
        </a:effectLst>
        <a:sp3d/>
      </a:spPr>
      <a:bodyPr rot="0" spcFirstLastPara="1" vertOverflow="overflow" horzOverflow="overflow" vert="horz" wrap="square" lIns="91439" tIns="91439" rIns="91439" bIns="91439"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3600" b="0" i="0" u="none" strike="noStrike" cap="none" spc="0" normalizeH="0" baseline="0">
            <a:ln>
              <a:noFill/>
            </a:ln>
            <a:solidFill>
              <a:srgbClr val="000000"/>
            </a:solidFill>
            <a:effectLst/>
            <a:uFillTx/>
            <a:latin typeface="+mn-lt"/>
            <a:ea typeface="+mn-ea"/>
            <a:cs typeface="+mn-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50800" cap="flat">
          <a:solidFill>
            <a:schemeClr val="accent1"/>
          </a:solidFill>
          <a:prstDash val="solid"/>
          <a:round/>
        </a:ln>
        <a:effectLst>
          <a:outerShdw blurRad="76200" dist="381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25400" cap="flat">
          <a:noFill/>
          <a:miter lim="400000"/>
        </a:ln>
        <a:effectLst/>
        <a:sp3d/>
      </a:spPr>
      <a:bodyPr rot="0" spcFirstLastPara="1" vertOverflow="overflow" horzOverflow="overflow" vert="horz" wrap="square" lIns="91439" tIns="91439" rIns="91439" bIns="91439" numCol="1" spcCol="38100" rtlCol="0" anchor="t">
        <a:spAutoFit/>
      </a:bodyPr>
      <a:lstStyle>
        <a:defPPr marL="0" marR="0" indent="0" algn="l" defTabSz="914400" rtl="0" fontAlgn="auto" latinLnBrk="0" hangingPunct="0">
          <a:lnSpc>
            <a:spcPts val="9600"/>
          </a:lnSpc>
          <a:spcBef>
            <a:spcPts val="0"/>
          </a:spcBef>
          <a:spcAft>
            <a:spcPts val="0"/>
          </a:spcAft>
          <a:buClrTx/>
          <a:buSzTx/>
          <a:buFontTx/>
          <a:buNone/>
          <a:tabLst/>
          <a:defRPr kumimoji="0" sz="7200" b="0" i="0" u="none" strike="noStrike" cap="none" spc="0" normalizeH="0" baseline="0">
            <a:ln>
              <a:noFill/>
            </a:ln>
            <a:solidFill>
              <a:srgbClr val="8E9090"/>
            </a:solidFill>
            <a:effectLst/>
            <a:uFillTx/>
            <a:latin typeface="Avenir Heavy"/>
            <a:ea typeface="Avenir Heavy"/>
            <a:cs typeface="Avenir Heavy"/>
            <a:sym typeface="Avenir Heavy"/>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19.xml><?xml version="1.0" encoding="utf-8"?>
<a:theme xmlns:a="http://schemas.openxmlformats.org/drawingml/2006/main" name="2_Office Theme">
  <a:themeElements>
    <a:clrScheme name="Office Theme">
      <a:dk1>
        <a:srgbClr val="FFFFFF"/>
      </a:dk1>
      <a:lt1>
        <a:srgbClr val="8E9090"/>
      </a:lt1>
      <a:dk2>
        <a:srgbClr val="A7A7A7"/>
      </a:dk2>
      <a:lt2>
        <a:srgbClr val="535353"/>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FF00FF"/>
      </a:folHlink>
    </a:clrScheme>
    <a:fontScheme name="Office Theme">
      <a:majorFont>
        <a:latin typeface="Helvetica"/>
        <a:ea typeface="Helvetica"/>
        <a:cs typeface="Helvetica"/>
      </a:majorFont>
      <a:minorFont>
        <a:latin typeface="Calibri"/>
        <a:ea typeface="Calibri"/>
        <a:cs typeface="Calibri"/>
      </a:minorFont>
    </a:fontScheme>
    <a:fmtScheme name="Office Them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76200" dist="38100" dir="5400000" rotWithShape="0">
              <a:srgbClr val="000000">
                <a:alpha val="35000"/>
              </a:srgbClr>
            </a:outerShdw>
          </a:effectLst>
        </a:effectStyle>
        <a:effectStyle>
          <a:effectLst>
            <a:outerShdw blurRad="76200" dist="38100" dir="5400000" rotWithShape="0">
              <a:srgbClr val="000000">
                <a:alpha val="35000"/>
              </a:srgbClr>
            </a:outerShdw>
          </a:effectLst>
        </a:effectStyle>
        <a:effectStyle>
          <a:effectLst>
            <a:outerShdw blurRad="76200" dist="381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50800" cap="flat">
          <a:solidFill>
            <a:schemeClr val="accent1"/>
          </a:solidFill>
          <a:prstDash val="solid"/>
          <a:round/>
        </a:ln>
        <a:effectLst>
          <a:outerShdw blurRad="76200" dist="38100" dir="5400000" rotWithShape="0">
            <a:srgbClr val="000000">
              <a:alpha val="35000"/>
            </a:srgbClr>
          </a:outerShdw>
        </a:effectLst>
        <a:sp3d/>
      </a:spPr>
      <a:bodyPr rot="0" spcFirstLastPara="1" vertOverflow="overflow" horzOverflow="overflow" vert="horz" wrap="square" lIns="91439" tIns="91439" rIns="91439" bIns="91439"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3600" b="0" i="0" u="none" strike="noStrike" cap="none" spc="0" normalizeH="0" baseline="0">
            <a:ln>
              <a:noFill/>
            </a:ln>
            <a:solidFill>
              <a:srgbClr val="000000"/>
            </a:solidFill>
            <a:effectLst/>
            <a:uFillTx/>
            <a:latin typeface="+mn-lt"/>
            <a:ea typeface="+mn-ea"/>
            <a:cs typeface="+mn-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50800" cap="flat">
          <a:solidFill>
            <a:schemeClr val="accent1"/>
          </a:solidFill>
          <a:prstDash val="solid"/>
          <a:round/>
        </a:ln>
        <a:effectLst>
          <a:outerShdw blurRad="76200" dist="381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25400" cap="flat">
          <a:noFill/>
          <a:miter lim="400000"/>
        </a:ln>
        <a:effectLst/>
        <a:sp3d/>
      </a:spPr>
      <a:bodyPr rot="0" spcFirstLastPara="1" vertOverflow="overflow" horzOverflow="overflow" vert="horz" wrap="square" lIns="91439" tIns="91439" rIns="91439" bIns="91439" numCol="1" spcCol="38100" rtlCol="0" anchor="t">
        <a:spAutoFit/>
      </a:bodyPr>
      <a:lstStyle>
        <a:defPPr marL="0" marR="0" indent="0" algn="l" defTabSz="914400" rtl="0" fontAlgn="auto" latinLnBrk="0" hangingPunct="0">
          <a:lnSpc>
            <a:spcPts val="9600"/>
          </a:lnSpc>
          <a:spcBef>
            <a:spcPts val="0"/>
          </a:spcBef>
          <a:spcAft>
            <a:spcPts val="0"/>
          </a:spcAft>
          <a:buClrTx/>
          <a:buSzTx/>
          <a:buFontTx/>
          <a:buNone/>
          <a:tabLst/>
          <a:defRPr kumimoji="0" sz="7200" b="0" i="0" u="none" strike="noStrike" cap="none" spc="0" normalizeH="0" baseline="0">
            <a:ln>
              <a:noFill/>
            </a:ln>
            <a:solidFill>
              <a:srgbClr val="8E9090"/>
            </a:solidFill>
            <a:effectLst/>
            <a:uFillTx/>
            <a:latin typeface="Avenir Heavy"/>
            <a:ea typeface="Avenir Heavy"/>
            <a:cs typeface="Avenir Heavy"/>
            <a:sym typeface="Avenir Heavy"/>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xml><?xml version="1.0" encoding="utf-8"?>
<a:theme xmlns:a="http://schemas.openxmlformats.org/drawingml/2006/main" name="8_simple-light">
  <a:themeElements>
    <a:clrScheme name="simple-light">
      <a:dk1>
        <a:srgbClr val="000000"/>
      </a:dk1>
      <a:lt1>
        <a:srgbClr val="FFFFFF"/>
      </a:lt1>
      <a:dk2>
        <a:srgbClr val="A7A7A7"/>
      </a:dk2>
      <a:lt2>
        <a:srgbClr val="535353"/>
      </a:lt2>
      <a:accent1>
        <a:srgbClr val="3A81BA"/>
      </a:accent1>
      <a:accent2>
        <a:srgbClr val="D89F39"/>
      </a:accent2>
      <a:accent3>
        <a:srgbClr val="8BAB42"/>
      </a:accent3>
      <a:accent4>
        <a:srgbClr val="57A7B5"/>
      </a:accent4>
      <a:accent5>
        <a:srgbClr val="8B81D2"/>
      </a:accent5>
      <a:accent6>
        <a:srgbClr val="963334"/>
      </a:accent6>
      <a:hlink>
        <a:srgbClr val="0000FF"/>
      </a:hlink>
      <a:folHlink>
        <a:srgbClr val="FF00FF"/>
      </a:folHlink>
    </a:clrScheme>
    <a:fontScheme name="simple-light">
      <a:majorFont>
        <a:latin typeface="Helvetica"/>
        <a:ea typeface="Helvetica"/>
        <a:cs typeface="Helvetica"/>
      </a:majorFont>
      <a:minorFont>
        <a:latin typeface="Helvetica Neue"/>
        <a:ea typeface="Helvetica Neue"/>
        <a:cs typeface="Helvetica Neue"/>
      </a:minorFont>
    </a:fontScheme>
    <a:fmtScheme name="simple-light">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9" tIns="45719" rIns="45719" bIns="45719"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20.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simple-light">
  <a:themeElements>
    <a:clrScheme name="simple-light">
      <a:dk1>
        <a:srgbClr val="000000"/>
      </a:dk1>
      <a:lt1>
        <a:srgbClr val="FFFFFF"/>
      </a:lt1>
      <a:dk2>
        <a:srgbClr val="A7A7A7"/>
      </a:dk2>
      <a:lt2>
        <a:srgbClr val="535353"/>
      </a:lt2>
      <a:accent1>
        <a:srgbClr val="3A81BA"/>
      </a:accent1>
      <a:accent2>
        <a:srgbClr val="D89F39"/>
      </a:accent2>
      <a:accent3>
        <a:srgbClr val="8BAB42"/>
      </a:accent3>
      <a:accent4>
        <a:srgbClr val="57A7B5"/>
      </a:accent4>
      <a:accent5>
        <a:srgbClr val="8B81D2"/>
      </a:accent5>
      <a:accent6>
        <a:srgbClr val="963334"/>
      </a:accent6>
      <a:hlink>
        <a:srgbClr val="0000FF"/>
      </a:hlink>
      <a:folHlink>
        <a:srgbClr val="FF00FF"/>
      </a:folHlink>
    </a:clrScheme>
    <a:fontScheme name="simple-light">
      <a:majorFont>
        <a:latin typeface="Helvetica"/>
        <a:ea typeface="Helvetica"/>
        <a:cs typeface="Helvetica"/>
      </a:majorFont>
      <a:minorFont>
        <a:latin typeface="Helvetica Neue"/>
        <a:ea typeface="Helvetica Neue"/>
        <a:cs typeface="Helvetica Neue"/>
      </a:minorFont>
    </a:fontScheme>
    <a:fmtScheme name="simple-light">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9" tIns="45719" rIns="45719" bIns="45719"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3.xml><?xml version="1.0" encoding="utf-8"?>
<a:theme xmlns:a="http://schemas.openxmlformats.org/drawingml/2006/main" name="2_White">
  <a:themeElements>
    <a:clrScheme name="White">
      <a:dk1>
        <a:srgbClr val="000000"/>
      </a:dk1>
      <a:lt1>
        <a:srgbClr val="FFFFFF"/>
      </a:lt1>
      <a:dk2>
        <a:srgbClr val="5E5E5E"/>
      </a:dk2>
      <a:lt2>
        <a:srgbClr val="D6D5D5"/>
      </a:lt2>
      <a:accent1>
        <a:srgbClr val="00A2FF"/>
      </a:accent1>
      <a:accent2>
        <a:srgbClr val="16E7CF"/>
      </a:accent2>
      <a:accent3>
        <a:srgbClr val="61D836"/>
      </a:accent3>
      <a:accent4>
        <a:srgbClr val="FAE232"/>
      </a:accent4>
      <a:accent5>
        <a:srgbClr val="FF644E"/>
      </a:accent5>
      <a:accent6>
        <a:srgbClr val="EF5FA7"/>
      </a:accent6>
      <a:hlink>
        <a:srgbClr val="0000FF"/>
      </a:hlink>
      <a:folHlink>
        <a:srgbClr val="FF00FF"/>
      </a:folHlink>
    </a:clrScheme>
    <a:fontScheme name="White">
      <a:majorFont>
        <a:latin typeface="Helvetica Neue Medium"/>
        <a:ea typeface="Helvetica Neue Medium"/>
        <a:cs typeface="Helvetica Neue Medium"/>
      </a:majorFont>
      <a:minorFont>
        <a:latin typeface="Helvetica Neue Medium"/>
        <a:ea typeface="Helvetica Neue Medium"/>
        <a:cs typeface="Helvetica Neue Medium"/>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12700" cap="flat">
          <a:noFill/>
          <a:miter lim="400000"/>
        </a:ln>
        <a:effectLst/>
        <a:sp3d/>
      </a:spPr>
      <a:bodyPr rot="0" spcFirstLastPara="1" vertOverflow="overflow" horzOverflow="overflow" vert="horz" wrap="square" lIns="71437" tIns="71437" rIns="71437" bIns="71437" numCol="1" spcCol="38100" rtlCol="0" anchor="ctr">
        <a:spAutoFit/>
      </a:bodyPr>
      <a:lstStyle>
        <a:defPPr marL="0" marR="0" indent="0" algn="ctr" defTabSz="821531" rtl="0" fontAlgn="auto" latinLnBrk="0" hangingPunct="0">
          <a:lnSpc>
            <a:spcPct val="100000"/>
          </a:lnSpc>
          <a:spcBef>
            <a:spcPts val="0"/>
          </a:spcBef>
          <a:spcAft>
            <a:spcPts val="0"/>
          </a:spcAft>
          <a:buClrTx/>
          <a:buSzTx/>
          <a:buFontTx/>
          <a:buNone/>
          <a:tabLst/>
          <a:defRPr kumimoji="0" sz="3000" b="0" i="0" u="none" strike="noStrike" cap="none" spc="0" normalizeH="0" baseline="0">
            <a:ln>
              <a:noFill/>
            </a:ln>
            <a:solidFill>
              <a:srgbClr val="FFFFFF"/>
            </a:solidFill>
            <a:effectLst/>
            <a:uFillTx/>
            <a:latin typeface="+mn-lt"/>
            <a:ea typeface="+mn-ea"/>
            <a:cs typeface="+mn-cs"/>
            <a:sym typeface="Helvetica Neue Medium"/>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71437" tIns="71437" rIns="71437" bIns="71437" numCol="1" spcCol="38100" rtlCol="0" anchor="ctr">
        <a:spAutoFit/>
      </a:bodyPr>
      <a:lstStyle>
        <a:defPPr marL="0" marR="0" indent="0" algn="ctr" defTabSz="821531" rtl="0" fontAlgn="auto" latinLnBrk="0" hangingPunct="0">
          <a:lnSpc>
            <a:spcPct val="100000"/>
          </a:lnSpc>
          <a:spcBef>
            <a:spcPts val="0"/>
          </a:spcBef>
          <a:spcAft>
            <a:spcPts val="0"/>
          </a:spcAft>
          <a:buClrTx/>
          <a:buSzTx/>
          <a:buFontTx/>
          <a:buNone/>
          <a:tabLst/>
          <a:defRPr kumimoji="0" sz="3200" b="1" i="0" u="none" strike="noStrike" cap="none" spc="0" normalizeH="0" baseline="0">
            <a:ln>
              <a:noFill/>
            </a:ln>
            <a:solidFill>
              <a:srgbClr val="000000"/>
            </a:solidFill>
            <a:effectLst/>
            <a:uFillTx/>
            <a:latin typeface="Helvetica Neue"/>
            <a:ea typeface="Helvetica Neue"/>
            <a:cs typeface="Helvetica Neue"/>
            <a:sym typeface="Helvetica Neue"/>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4.xml><?xml version="1.0" encoding="utf-8"?>
<a:theme xmlns:a="http://schemas.openxmlformats.org/drawingml/2006/main" name="9_simple-light">
  <a:themeElements>
    <a:clrScheme name="simple-light">
      <a:dk1>
        <a:srgbClr val="000000"/>
      </a:dk1>
      <a:lt1>
        <a:srgbClr val="FFFFFF"/>
      </a:lt1>
      <a:dk2>
        <a:srgbClr val="A7A7A7"/>
      </a:dk2>
      <a:lt2>
        <a:srgbClr val="535353"/>
      </a:lt2>
      <a:accent1>
        <a:srgbClr val="3A81BA"/>
      </a:accent1>
      <a:accent2>
        <a:srgbClr val="D89F39"/>
      </a:accent2>
      <a:accent3>
        <a:srgbClr val="8BAB42"/>
      </a:accent3>
      <a:accent4>
        <a:srgbClr val="57A7B5"/>
      </a:accent4>
      <a:accent5>
        <a:srgbClr val="8B81D2"/>
      </a:accent5>
      <a:accent6>
        <a:srgbClr val="963334"/>
      </a:accent6>
      <a:hlink>
        <a:srgbClr val="0000FF"/>
      </a:hlink>
      <a:folHlink>
        <a:srgbClr val="FF00FF"/>
      </a:folHlink>
    </a:clrScheme>
    <a:fontScheme name="simple-light">
      <a:majorFont>
        <a:latin typeface="Helvetica"/>
        <a:ea typeface="Helvetica"/>
        <a:cs typeface="Helvetica"/>
      </a:majorFont>
      <a:minorFont>
        <a:latin typeface="Helvetica Neue"/>
        <a:ea typeface="Helvetica Neue"/>
        <a:cs typeface="Helvetica Neue"/>
      </a:minorFont>
    </a:fontScheme>
    <a:fmtScheme name="simple-light">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9" tIns="45719" rIns="45719" bIns="45719"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5.xml><?xml version="1.0" encoding="utf-8"?>
<a:theme xmlns:a="http://schemas.openxmlformats.org/drawingml/2006/main" name="2_simple-light">
  <a:themeElements>
    <a:clrScheme name="simple-light">
      <a:dk1>
        <a:srgbClr val="000000"/>
      </a:dk1>
      <a:lt1>
        <a:srgbClr val="FFFFFF"/>
      </a:lt1>
      <a:dk2>
        <a:srgbClr val="A7A7A7"/>
      </a:dk2>
      <a:lt2>
        <a:srgbClr val="535353"/>
      </a:lt2>
      <a:accent1>
        <a:srgbClr val="3A81BA"/>
      </a:accent1>
      <a:accent2>
        <a:srgbClr val="D89F39"/>
      </a:accent2>
      <a:accent3>
        <a:srgbClr val="8BAB42"/>
      </a:accent3>
      <a:accent4>
        <a:srgbClr val="57A7B5"/>
      </a:accent4>
      <a:accent5>
        <a:srgbClr val="8B81D2"/>
      </a:accent5>
      <a:accent6>
        <a:srgbClr val="963334"/>
      </a:accent6>
      <a:hlink>
        <a:srgbClr val="0000FF"/>
      </a:hlink>
      <a:folHlink>
        <a:srgbClr val="FF00FF"/>
      </a:folHlink>
    </a:clrScheme>
    <a:fontScheme name="simple-light">
      <a:majorFont>
        <a:latin typeface="Helvetica"/>
        <a:ea typeface="Helvetica"/>
        <a:cs typeface="Helvetica"/>
      </a:majorFont>
      <a:minorFont>
        <a:latin typeface="Helvetica Neue"/>
        <a:ea typeface="Helvetica Neue"/>
        <a:cs typeface="Helvetica Neue"/>
      </a:minorFont>
    </a:fontScheme>
    <a:fmtScheme name="simple-light">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9" tIns="45719" rIns="45719" bIns="45719"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6.xml><?xml version="1.0" encoding="utf-8"?>
<a:theme xmlns:a="http://schemas.openxmlformats.org/drawingml/2006/main" name="7_simple-light">
  <a:themeElements>
    <a:clrScheme name="simple-light">
      <a:dk1>
        <a:srgbClr val="000000"/>
      </a:dk1>
      <a:lt1>
        <a:srgbClr val="FFFFFF"/>
      </a:lt1>
      <a:dk2>
        <a:srgbClr val="A7A7A7"/>
      </a:dk2>
      <a:lt2>
        <a:srgbClr val="535353"/>
      </a:lt2>
      <a:accent1>
        <a:srgbClr val="3A81BA"/>
      </a:accent1>
      <a:accent2>
        <a:srgbClr val="D89F39"/>
      </a:accent2>
      <a:accent3>
        <a:srgbClr val="8BAB42"/>
      </a:accent3>
      <a:accent4>
        <a:srgbClr val="57A7B5"/>
      </a:accent4>
      <a:accent5>
        <a:srgbClr val="8B81D2"/>
      </a:accent5>
      <a:accent6>
        <a:srgbClr val="963334"/>
      </a:accent6>
      <a:hlink>
        <a:srgbClr val="0000FF"/>
      </a:hlink>
      <a:folHlink>
        <a:srgbClr val="FF00FF"/>
      </a:folHlink>
    </a:clrScheme>
    <a:fontScheme name="simple-light">
      <a:majorFont>
        <a:latin typeface="Helvetica"/>
        <a:ea typeface="Helvetica"/>
        <a:cs typeface="Helvetica"/>
      </a:majorFont>
      <a:minorFont>
        <a:latin typeface="Helvetica Neue"/>
        <a:ea typeface="Helvetica Neue"/>
        <a:cs typeface="Helvetica Neue"/>
      </a:minorFont>
    </a:fontScheme>
    <a:fmtScheme name="simple-light">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9" tIns="45719" rIns="45719" bIns="45719"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7.xml><?xml version="1.0" encoding="utf-8"?>
<a:theme xmlns:a="http://schemas.openxmlformats.org/drawingml/2006/main" name="3_White">
  <a:themeElements>
    <a:clrScheme name="White">
      <a:dk1>
        <a:srgbClr val="000000"/>
      </a:dk1>
      <a:lt1>
        <a:srgbClr val="FFFFFF"/>
      </a:lt1>
      <a:dk2>
        <a:srgbClr val="53585F"/>
      </a:dk2>
      <a:lt2>
        <a:srgbClr val="DCDEE0"/>
      </a:lt2>
      <a:accent1>
        <a:srgbClr val="0365C0"/>
      </a:accent1>
      <a:accent2>
        <a:srgbClr val="00882B"/>
      </a:accent2>
      <a:accent3>
        <a:srgbClr val="DCBD23"/>
      </a:accent3>
      <a:accent4>
        <a:srgbClr val="DE6A10"/>
      </a:accent4>
      <a:accent5>
        <a:srgbClr val="C82506"/>
      </a:accent5>
      <a:accent6>
        <a:srgbClr val="773F9B"/>
      </a:accent6>
      <a:hlink>
        <a:srgbClr val="0000FF"/>
      </a:hlink>
      <a:folHlink>
        <a:srgbClr val="FF00FF"/>
      </a:folHlink>
    </a:clrScheme>
    <a:fontScheme name="White">
      <a:majorFont>
        <a:latin typeface="Helvetica Light"/>
        <a:ea typeface="Helvetica Light"/>
        <a:cs typeface="Helvetica Light"/>
      </a:majorFont>
      <a:minorFont>
        <a:latin typeface="Helvetica"/>
        <a:ea typeface="Helvetica"/>
        <a:cs typeface="Helvetica"/>
      </a:minorFont>
    </a:fontScheme>
    <a:fmtScheme name="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0800" dist="25400" dir="5400000" rotWithShape="0">
              <a:srgbClr val="000000">
                <a:alpha val="50000"/>
              </a:srgbClr>
            </a:outerShdw>
          </a:effectLst>
        </a:effectStyle>
        <a:effectStyle>
          <a:effectLst>
            <a:outerShdw blurRad="63500" dist="12700" rotWithShape="0">
              <a:srgbClr val="000000">
                <a:alpha val="50000"/>
              </a:srgbClr>
            </a:outerShdw>
          </a:effectLst>
        </a:effectStyle>
        <a:effectStyle>
          <a:effectLst>
            <a:outerShdw blurRad="50800" dist="25400" dir="5400000" rotWithShape="0">
              <a:srgbClr val="000000">
                <a:alpha val="50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lipFill rotWithShape="1">
          <a:blip xmlns:r="http://schemas.openxmlformats.org/officeDocument/2006/relationships" r:embed="rId1"/>
          <a:srcRect/>
          <a:tile tx="0" ty="0" sx="100000" sy="100000" flip="none" algn="tl"/>
        </a:blipFill>
        <a:ln w="12700" cap="flat">
          <a:noFill/>
          <a:miter lim="400000"/>
        </a:ln>
        <a:effectLst>
          <a:outerShdw blurRad="50800" dist="25400" dir="5400000" rotWithShape="0">
            <a:srgbClr val="000000">
              <a:alpha val="50000"/>
            </a:srgbClr>
          </a:outerShdw>
        </a:effectLst>
        <a:sp3d/>
      </a:spPr>
      <a:bodyPr rot="0" spcFirstLastPara="1" vertOverflow="overflow" horzOverflow="overflow" vert="horz" wrap="square" lIns="71437" tIns="71437" rIns="71437" bIns="71437" numCol="1" spcCol="38100" rtlCol="0" anchor="ctr">
        <a:spAutoFit/>
      </a:bodyPr>
      <a:lstStyle>
        <a:defPPr marL="0" marR="0" indent="0" algn="ctr" defTabSz="821531"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mj-lt"/>
            <a:ea typeface="+mj-ea"/>
            <a:cs typeface="+mj-cs"/>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71437" tIns="71437" rIns="71437" bIns="71437" numCol="1" spcCol="38100" rtlCol="0" anchor="ctr">
        <a:spAutoFit/>
      </a:bodyPr>
      <a:lstStyle>
        <a:defPPr marL="0" marR="0" indent="0" algn="ctr" defTabSz="821531" rtl="0" fontAlgn="auto" latinLnBrk="0" hangingPunct="0">
          <a:lnSpc>
            <a:spcPct val="100000"/>
          </a:lnSpc>
          <a:spcBef>
            <a:spcPts val="0"/>
          </a:spcBef>
          <a:spcAft>
            <a:spcPts val="0"/>
          </a:spcAft>
          <a:buClrTx/>
          <a:buSzTx/>
          <a:buFontTx/>
          <a:buNone/>
          <a:tabLst/>
          <a:defRPr kumimoji="0" sz="5000" b="0" i="0" u="none" strike="noStrike" cap="none" spc="0" normalizeH="0" baseline="0">
            <a:ln>
              <a:noFill/>
            </a:ln>
            <a:solidFill>
              <a:srgbClr val="000000"/>
            </a:solidFill>
            <a:effectLst/>
            <a:uFillTx/>
            <a:latin typeface="+mj-lt"/>
            <a:ea typeface="+mj-ea"/>
            <a:cs typeface="+mj-cs"/>
            <a:sym typeface="Helvetica Light"/>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8.xml><?xml version="1.0" encoding="utf-8"?>
<a:theme xmlns:a="http://schemas.openxmlformats.org/drawingml/2006/main" name="5_simple-light">
  <a:themeElements>
    <a:clrScheme name="simple-light">
      <a:dk1>
        <a:srgbClr val="000000"/>
      </a:dk1>
      <a:lt1>
        <a:srgbClr val="FFFFFF"/>
      </a:lt1>
      <a:dk2>
        <a:srgbClr val="A7A7A7"/>
      </a:dk2>
      <a:lt2>
        <a:srgbClr val="535353"/>
      </a:lt2>
      <a:accent1>
        <a:srgbClr val="3A81BA"/>
      </a:accent1>
      <a:accent2>
        <a:srgbClr val="D89F39"/>
      </a:accent2>
      <a:accent3>
        <a:srgbClr val="8BAB42"/>
      </a:accent3>
      <a:accent4>
        <a:srgbClr val="57A7B5"/>
      </a:accent4>
      <a:accent5>
        <a:srgbClr val="8B81D2"/>
      </a:accent5>
      <a:accent6>
        <a:srgbClr val="963334"/>
      </a:accent6>
      <a:hlink>
        <a:srgbClr val="0000FF"/>
      </a:hlink>
      <a:folHlink>
        <a:srgbClr val="FF00FF"/>
      </a:folHlink>
    </a:clrScheme>
    <a:fontScheme name="simple-light">
      <a:majorFont>
        <a:latin typeface="Helvetica"/>
        <a:ea typeface="Helvetica"/>
        <a:cs typeface="Helvetica"/>
      </a:majorFont>
      <a:minorFont>
        <a:latin typeface="Helvetica Neue"/>
        <a:ea typeface="Helvetica Neue"/>
        <a:cs typeface="Helvetica Neue"/>
      </a:minorFont>
    </a:fontScheme>
    <a:fmtScheme name="simple-light">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9" tIns="45719" rIns="45719" bIns="45719"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9.xml><?xml version="1.0" encoding="utf-8"?>
<a:theme xmlns:a="http://schemas.openxmlformats.org/drawingml/2006/main" name="simple-light">
  <a:themeElements>
    <a:clrScheme name="simple-light">
      <a:dk1>
        <a:srgbClr val="000000"/>
      </a:dk1>
      <a:lt1>
        <a:srgbClr val="FFFFFF"/>
      </a:lt1>
      <a:dk2>
        <a:srgbClr val="A7A7A7"/>
      </a:dk2>
      <a:lt2>
        <a:srgbClr val="535353"/>
      </a:lt2>
      <a:accent1>
        <a:srgbClr val="3A81BA"/>
      </a:accent1>
      <a:accent2>
        <a:srgbClr val="D89F39"/>
      </a:accent2>
      <a:accent3>
        <a:srgbClr val="8BAB42"/>
      </a:accent3>
      <a:accent4>
        <a:srgbClr val="57A7B5"/>
      </a:accent4>
      <a:accent5>
        <a:srgbClr val="8B81D2"/>
      </a:accent5>
      <a:accent6>
        <a:srgbClr val="963334"/>
      </a:accent6>
      <a:hlink>
        <a:srgbClr val="0000FF"/>
      </a:hlink>
      <a:folHlink>
        <a:srgbClr val="FF00FF"/>
      </a:folHlink>
    </a:clrScheme>
    <a:fontScheme name="simple-light">
      <a:majorFont>
        <a:latin typeface="Helvetica"/>
        <a:ea typeface="Helvetica"/>
        <a:cs typeface="Helvetica"/>
      </a:majorFont>
      <a:minorFont>
        <a:latin typeface="Helvetica Neue"/>
        <a:ea typeface="Helvetica Neue"/>
        <a:cs typeface="Helvetica Neue"/>
      </a:minorFont>
    </a:fontScheme>
    <a:fmtScheme name="simple-light">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9" tIns="45719" rIns="45719" bIns="45719"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docProps/app.xml><?xml version="1.0" encoding="utf-8"?>
<Properties xmlns="http://schemas.openxmlformats.org/officeDocument/2006/extended-properties" xmlns:vt="http://schemas.openxmlformats.org/officeDocument/2006/docPropsVTypes">
  <TotalTime>5093</TotalTime>
  <Words>10822</Words>
  <Application>Microsoft Macintosh PowerPoint</Application>
  <PresentationFormat>Custom</PresentationFormat>
  <Paragraphs>1828</Paragraphs>
  <Slides>174</Slides>
  <Notes>40</Notes>
  <HiddenSlides>0</HiddenSlides>
  <MMClips>0</MMClips>
  <ScaleCrop>false</ScaleCrop>
  <HeadingPairs>
    <vt:vector size="6" baseType="variant">
      <vt:variant>
        <vt:lpstr>Theme</vt:lpstr>
      </vt:variant>
      <vt:variant>
        <vt:i4>20</vt:i4>
      </vt:variant>
      <vt:variant>
        <vt:lpstr>Embedded OLE Servers</vt:lpstr>
      </vt:variant>
      <vt:variant>
        <vt:i4>1</vt:i4>
      </vt:variant>
      <vt:variant>
        <vt:lpstr>Slide Titles</vt:lpstr>
      </vt:variant>
      <vt:variant>
        <vt:i4>174</vt:i4>
      </vt:variant>
    </vt:vector>
  </HeadingPairs>
  <TitlesOfParts>
    <vt:vector size="195" baseType="lpstr">
      <vt:lpstr>1_White</vt:lpstr>
      <vt:lpstr>8_simple-light</vt:lpstr>
      <vt:lpstr>2_White</vt:lpstr>
      <vt:lpstr>9_simple-light</vt:lpstr>
      <vt:lpstr>2_simple-light</vt:lpstr>
      <vt:lpstr>7_simple-light</vt:lpstr>
      <vt:lpstr>3_White</vt:lpstr>
      <vt:lpstr>5_simple-light</vt:lpstr>
      <vt:lpstr>simple-light</vt:lpstr>
      <vt:lpstr>4_White</vt:lpstr>
      <vt:lpstr>5_White</vt:lpstr>
      <vt:lpstr>6_White</vt:lpstr>
      <vt:lpstr>7_White</vt:lpstr>
      <vt:lpstr>8_White</vt:lpstr>
      <vt:lpstr>Office Theme</vt:lpstr>
      <vt:lpstr>6_simple-light</vt:lpstr>
      <vt:lpstr>9_White</vt:lpstr>
      <vt:lpstr>1_Office Theme</vt:lpstr>
      <vt:lpstr>2_Office Theme</vt:lpstr>
      <vt:lpstr>3_Office Theme</vt:lpstr>
      <vt:lpstr>Document</vt:lpstr>
      <vt:lpstr>Geospatial impact evaluation: methods, tools, and applications</vt:lpstr>
      <vt:lpstr>About AidData</vt:lpstr>
      <vt:lpstr>PowerPoint Presentation</vt:lpstr>
      <vt:lpstr>Outline of Morning Session</vt:lpstr>
      <vt:lpstr>What is geospatial data?</vt:lpstr>
      <vt:lpstr>Geoparsing</vt:lpstr>
      <vt:lpstr>Results of geocoding can have multiple levels of geographic precision</vt:lpstr>
      <vt:lpstr>PowerPoint Presentation</vt:lpstr>
      <vt:lpstr>Examples of Geocoded Datasets for Different Institutions</vt:lpstr>
      <vt:lpstr>Geocoding 2.0 - Richer, more precise locational data on activities </vt:lpstr>
      <vt:lpstr>PowerPoint Presentation</vt:lpstr>
      <vt:lpstr>Geocoding 2.0 (Bridges)</vt:lpstr>
      <vt:lpstr>Geocoding 2.0 (Roads)</vt:lpstr>
      <vt:lpstr>PowerPoint Presentation</vt:lpstr>
      <vt:lpstr>PowerPoint Presentation</vt:lpstr>
      <vt:lpstr>Burke, Marshall, and David Lobell. 2017. Satellite-based assessment of yield variation and its determinants in smallholder African systems. Proceedings of the National Academy of Sciences P114 (9): 2189-2194.</vt:lpstr>
      <vt:lpstr>PowerPoint Presentation</vt:lpstr>
      <vt:lpstr>PowerPoint Presentation</vt:lpstr>
      <vt:lpstr>PowerPoint Presentation</vt:lpstr>
      <vt:lpstr>PowerPoint Presentation</vt:lpstr>
      <vt:lpstr>PowerPoint Presentation</vt:lpstr>
      <vt:lpstr>Next-Generation Geospatial Outcome Measures</vt:lpstr>
      <vt:lpstr>PowerPoint Presentation</vt:lpstr>
      <vt:lpstr>PowerPoint Presentation</vt:lpstr>
      <vt:lpstr>PowerPoint Presentation</vt:lpstr>
      <vt:lpstr>PowerPoint Presentation</vt:lpstr>
      <vt:lpstr>Questions?</vt:lpstr>
      <vt:lpstr>Geospatial Data Integration</vt:lpstr>
      <vt:lpstr>Geospatial Data: Defining a Unit of Observation</vt:lpstr>
      <vt:lpstr>Geospatial Data: Defining a Unit of Observation</vt:lpstr>
      <vt:lpstr>Geospatial Data: Defining a Unit of Observation</vt:lpstr>
      <vt:lpstr>Geospatial Data: Defining a Unit of Observation</vt:lpstr>
      <vt:lpstr>Geospatial Data: Defining a Unit of Observation</vt:lpstr>
      <vt:lpstr>GeoBoundaries: Global Administrative Boundaries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Questions?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Questions?</vt:lpstr>
      <vt:lpstr>What is impact evaluation (IE)?</vt:lpstr>
      <vt:lpstr>PowerPoint Presentation</vt:lpstr>
      <vt:lpstr>Best-case scenario for an IE</vt:lpstr>
      <vt:lpstr>Why do we need second-best alternatives to RCTs?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Questions?</vt:lpstr>
      <vt:lpstr>PowerPoint Presentation</vt:lpstr>
      <vt:lpstr>PowerPoint Presentation</vt:lpstr>
      <vt:lpstr>PowerPoint Presentation</vt:lpstr>
      <vt:lpstr>PowerPoint Presentation</vt:lpstr>
      <vt:lpstr>PowerPoint Presentation</vt:lpstr>
      <vt:lpstr>Panel Dataset Structure</vt:lpstr>
      <vt:lpstr>Panel Dataset Structure</vt:lpstr>
      <vt:lpstr>Results</vt:lpstr>
      <vt:lpstr>PowerPoint Presentation</vt:lpstr>
      <vt:lpstr>PowerPoint Presentation</vt:lpstr>
      <vt:lpstr>PowerPoint Presentation</vt:lpstr>
      <vt:lpstr>PowerPoint Presentation</vt:lpstr>
      <vt:lpstr>Panel Dataset</vt:lpstr>
      <vt:lpstr>Panel Dataset</vt:lpstr>
      <vt:lpstr>Panel Dataset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Early adopters of geospatial impact evaluation</vt:lpstr>
      <vt:lpstr>PowerPoint Presentation</vt:lpstr>
      <vt:lpstr>PowerPoint Presentation</vt:lpstr>
      <vt:lpstr>PowerPoint Presentation</vt:lpstr>
      <vt:lpstr>Is my program a good candidate for a GIE?</vt:lpstr>
      <vt:lpstr>Questions?</vt:lpstr>
      <vt:lpstr>PowerPoint Presentation</vt:lpstr>
      <vt:lpstr>PowerPoint Presentation</vt:lpstr>
      <vt:lpstr>Geocoding 2.0</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Case Study: Measuring the Environmental Impact of Chinese Aid in the Mekong Delta  Accounting for Spatial Measurement Imprecision in a GIE</vt:lpstr>
      <vt:lpstr>Chinese Aid in Greater Mekong Basin </vt:lpstr>
      <vt:lpstr>Chinese Aid in Greater Mekong Basin </vt:lpstr>
      <vt:lpstr>Chinese Aid in Greater Mekong Basin </vt:lpstr>
      <vt:lpstr>Approaches to Addressing Spatial Imprecision</vt:lpstr>
      <vt:lpstr>Approaches to Addressing Spatial Imprecision</vt:lpstr>
      <vt:lpstr>Approaches to Addressing Spatial Imprecision</vt:lpstr>
      <vt:lpstr>How Spatial Uncertainty Affects Research</vt:lpstr>
      <vt:lpstr>How Spatial Uncertainty Affects Research</vt:lpstr>
      <vt:lpstr>How Spatial Uncertainty Affects Research</vt:lpstr>
      <vt:lpstr>Incorporating Spatial Imprecision: geoSIMEX</vt:lpstr>
      <vt:lpstr>Incorporating Spatial Imprecision: geoSIMEX</vt:lpstr>
      <vt:lpstr>Incorporating Spatial Imprecision: geoSIMEX</vt:lpstr>
      <vt:lpstr>Incorporating Spatial Imprecision: geoSIMEX</vt:lpstr>
      <vt:lpstr>Incorporating Spatial Imprecision: geoSIMEX</vt:lpstr>
      <vt:lpstr>Incorporating Spatial Imprecision: geoSIMEX</vt:lpstr>
      <vt:lpstr>Incorporating Spatial Imprecision: geoSIMEX</vt:lpstr>
      <vt:lpstr>Incorporating Spatial Imprecision: geoSIMEX</vt:lpstr>
      <vt:lpstr>PowerPoint Presentation</vt:lpstr>
      <vt:lpstr>Impact of Chinese Aid on Deforestation: Results</vt:lpstr>
      <vt:lpstr>On-Farm Water Management Project Evaluation</vt:lpstr>
      <vt:lpstr>Why GIE?</vt:lpstr>
      <vt:lpstr>Georeference Canals</vt:lpstr>
      <vt:lpstr>PowerPoint Presentation</vt:lpstr>
      <vt:lpstr>PowerPoint Presentation</vt:lpstr>
      <vt:lpstr>PowerPoint Presentation</vt:lpstr>
      <vt:lpstr>Evaluation Design</vt:lpstr>
      <vt:lpstr>Panel Dataset</vt:lpstr>
      <vt:lpstr>Panel Dataset</vt:lpstr>
      <vt:lpstr>Panel Dataset</vt:lpstr>
      <vt:lpstr>Evaluation Design: Outcome</vt:lpstr>
      <vt:lpstr>PowerPoint Presentation</vt:lpstr>
      <vt:lpstr>Evaluation Design: Treatment</vt:lpstr>
      <vt:lpstr>Evaluation Design: Methodology</vt:lpstr>
      <vt:lpstr>Summary Statistics</vt:lpstr>
      <vt:lpstr>PowerPoint Presentation</vt:lpstr>
      <vt:lpstr>PowerPoint Presentation</vt:lpstr>
      <vt:lpstr>Robustness Checks</vt:lpstr>
      <vt:lpstr>Infrastructure Needs Program II Evaluation</vt:lpstr>
      <vt:lpstr>PowerPoint Presentation</vt:lpstr>
      <vt:lpstr>Evaluation Design</vt:lpstr>
      <vt:lpstr>Panel Dataset</vt:lpstr>
      <vt:lpstr>Panel Dataset</vt:lpstr>
      <vt:lpstr>Panel Dataset</vt:lpstr>
      <vt:lpstr>Evaluation Design: Treatment</vt:lpstr>
      <vt:lpstr>Evaluation Design: Treatment</vt:lpstr>
      <vt:lpstr>Evaluation Design: Outcome</vt:lpstr>
      <vt:lpstr>Evaluation Design: Methodology</vt:lpstr>
      <vt:lpstr>Summary Statistics</vt:lpstr>
      <vt:lpstr>Results</vt:lpstr>
      <vt:lpstr>Results</vt:lpstr>
      <vt:lpstr>Robustness Checks</vt:lpstr>
      <vt:lpstr>Next Steps</vt:lpstr>
      <vt:lpstr>Regression Discontinuity</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National Committee on U.S.-China Relations - 13 March 2017</dc:title>
  <dc:creator>Ariel BenYishay</dc:creator>
  <cp:lastModifiedBy>Brad Parks</cp:lastModifiedBy>
  <cp:revision>226</cp:revision>
  <cp:lastPrinted>2017-07-05T21:20:54Z</cp:lastPrinted>
  <dcterms:modified xsi:type="dcterms:W3CDTF">2019-01-08T16:51:22Z</dcterms:modified>
</cp:coreProperties>
</file>